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Play"/>
      <p:regular r:id="rId30"/>
      <p:bold r:id="rId31"/>
    </p:embeddedFont>
    <p:embeddedFont>
      <p:font typeface="Russo One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67369FB-F778-4AC9-B08C-3DD0FD984704}">
  <a:tblStyle styleId="{967369FB-F778-4AC9-B08C-3DD0FD9847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lay-bold.fntdata"/><Relationship Id="rId30" Type="http://schemas.openxmlformats.org/officeDocument/2006/relationships/font" Target="fonts/Play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RussoOn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0666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Relationship Id="rId4" Type="http://schemas.openxmlformats.org/officeDocument/2006/relationships/hyperlink" Target="http://www.slidespower.com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27.png"/><Relationship Id="rId7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1.jp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rol, Vídeo Juego, Play Station, Videojuegos" id="54" name="Google Shape;54;p13"/>
          <p:cNvPicPr preferRelativeResize="0"/>
          <p:nvPr/>
        </p:nvPicPr>
        <p:blipFill rotWithShape="1">
          <a:blip r:embed="rId3">
            <a:alphaModFix/>
          </a:blip>
          <a:srcRect b="21148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148350"/>
            <a:ext cx="8520600" cy="484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00"/>
                </a:solidFill>
                <a:latin typeface="Russo One"/>
                <a:ea typeface="Russo One"/>
                <a:cs typeface="Russo One"/>
                <a:sym typeface="Russo One"/>
              </a:rPr>
              <a:t>PRESENTATION</a:t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0000"/>
                </a:solidFill>
                <a:latin typeface="Russo One"/>
                <a:ea typeface="Russo One"/>
                <a:cs typeface="Russo One"/>
                <a:sym typeface="Russo One"/>
              </a:rPr>
              <a:t>TITLE</a:t>
            </a:r>
            <a:endParaRPr>
              <a:solidFill>
                <a:srgbClr val="FF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rio, Figura, Jugar, Nintendo, Super, Retro, Clásico" id="129" name="Google Shape;129;p22"/>
          <p:cNvPicPr preferRelativeResize="0"/>
          <p:nvPr/>
        </p:nvPicPr>
        <p:blipFill rotWithShape="1">
          <a:blip r:embed="rId3">
            <a:alphaModFix/>
          </a:blip>
          <a:srcRect b="-50" l="0" r="0" t="1536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/>
          <p:nvPr/>
        </p:nvSpPr>
        <p:spPr>
          <a:xfrm>
            <a:off x="615315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339090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2"/>
          <p:cNvSpPr/>
          <p:nvPr/>
        </p:nvSpPr>
        <p:spPr>
          <a:xfrm>
            <a:off x="590550" y="2686050"/>
            <a:ext cx="2369700" cy="1945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"/>
          <p:cNvSpPr txBox="1"/>
          <p:nvPr>
            <p:ph type="title"/>
          </p:nvPr>
        </p:nvSpPr>
        <p:spPr>
          <a:xfrm>
            <a:off x="311700" y="978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SLIDE WITH THREE COLUMN TEXT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652225" y="28333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Less is More.</a:t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less information you give, better remember your audience. Create shorts and concise messages.</a:t>
            </a:r>
            <a:endParaRPr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430650" y="2833350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Less is More.</a:t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less information you give, better remember your audience. Create shorts and concise messages.</a:t>
            </a:r>
            <a:endParaRPr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7" name="Google Shape;137;p22"/>
          <p:cNvSpPr txBox="1"/>
          <p:nvPr>
            <p:ph idx="1" type="body"/>
          </p:nvPr>
        </p:nvSpPr>
        <p:spPr>
          <a:xfrm>
            <a:off x="6203800" y="2786025"/>
            <a:ext cx="2231700" cy="17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Less is More.</a:t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less information you give, better remember your audience. Create shorts and concise messages.</a:t>
            </a:r>
            <a:endParaRPr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>
            <p:ph type="title"/>
          </p:nvPr>
        </p:nvSpPr>
        <p:spPr>
          <a:xfrm>
            <a:off x="837700" y="1374825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USE IMAGES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837700" y="2185875"/>
            <a:ext cx="2808000" cy="15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 good image in your presentation is worth a thousand words.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Choose good themes for your presentations.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Videojuego, Pc, Juegos, Joystick, Jugando, Electrónica" id="145" name="Google Shape;14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100" y="1246538"/>
            <a:ext cx="4525349" cy="2650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únel, Corredor, Espacio, El Espacio Ultraterrestre" id="150" name="Google Shape;150;p24"/>
          <p:cNvPicPr preferRelativeResize="0"/>
          <p:nvPr/>
        </p:nvPicPr>
        <p:blipFill rotWithShape="1">
          <a:blip r:embed="rId3">
            <a:alphaModFix/>
          </a:blip>
          <a:srcRect b="6247" l="0" r="0" t="625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2746350" y="2091625"/>
            <a:ext cx="3651300" cy="25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solidFill>
                  <a:srgbClr val="FFFFFF"/>
                </a:solidFill>
                <a:latin typeface="Russo One"/>
                <a:ea typeface="Russo One"/>
                <a:cs typeface="Russo One"/>
                <a:sym typeface="Russo One"/>
              </a:rPr>
              <a:t>With a good image you can explain a complex concept in a simple way.</a:t>
            </a:r>
            <a:endParaRPr b="1" sz="3000">
              <a:solidFill>
                <a:srgbClr val="FFFFFF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52" name="Google Shape;15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>
            <p:ph type="title"/>
          </p:nvPr>
        </p:nvSpPr>
        <p:spPr>
          <a:xfrm>
            <a:off x="678300" y="93232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USE TABLES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58" name="Google Shape;158;p25"/>
          <p:cNvSpPr txBox="1"/>
          <p:nvPr>
            <p:ph idx="1" type="body"/>
          </p:nvPr>
        </p:nvSpPr>
        <p:spPr>
          <a:xfrm>
            <a:off x="952500" y="1626900"/>
            <a:ext cx="7239000" cy="7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60" name="Google Shape;160;p25"/>
          <p:cNvGraphicFramePr/>
          <p:nvPr/>
        </p:nvGraphicFramePr>
        <p:xfrm>
          <a:off x="952500" y="24627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{967369FB-F778-4AC9-B08C-3DD0FD984704}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CAPITAL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HABITANTES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(Millones)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CURRENCY</a:t>
                      </a:r>
                      <a:endParaRPr b="1"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MÉXICO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CIUDAD DE MÉXICO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122 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PESO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USA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WASHINGTON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270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DOLLAR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GERMANY</a:t>
                      </a:r>
                      <a:endParaRPr b="1"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BERLIN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EURO</a:t>
                      </a:r>
                      <a:endParaRPr sz="14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34300" marB="34300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742950" y="1693413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USE CHARTS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66" name="Google Shape;166;p26"/>
          <p:cNvSpPr txBox="1"/>
          <p:nvPr>
            <p:ph idx="1" type="body"/>
          </p:nvPr>
        </p:nvSpPr>
        <p:spPr>
          <a:xfrm>
            <a:off x="754500" y="2414488"/>
            <a:ext cx="3709200" cy="10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Graphics help us to understand the relationships between numerical values.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67" name="Google Shape;167;p26" title="Points scored"/>
          <p:cNvPicPr preferRelativeResize="0"/>
          <p:nvPr/>
        </p:nvPicPr>
        <p:blipFill rotWithShape="1">
          <a:blip r:embed="rId3">
            <a:alphaModFix/>
          </a:blip>
          <a:srcRect b="0" l="0" r="14140" t="0"/>
          <a:stretch/>
        </p:blipFill>
        <p:spPr>
          <a:xfrm>
            <a:off x="4463700" y="1103200"/>
            <a:ext cx="4078425" cy="293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/>
          <p:nvPr>
            <p:ph idx="1" type="body"/>
          </p:nvPr>
        </p:nvSpPr>
        <p:spPr>
          <a:xfrm>
            <a:off x="241475" y="277850"/>
            <a:ext cx="25263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USE GRAPHICS</a:t>
            </a:r>
            <a:endParaRPr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pic>
        <p:nvPicPr>
          <p:cNvPr id="174" name="Google Shape;174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00" y="92552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2767763" y="4281575"/>
            <a:ext cx="41334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You can add graphics from </a:t>
            </a:r>
            <a:r>
              <a:rPr lang="es"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s" u="sng">
                <a:latin typeface="Play"/>
                <a:ea typeface="Play"/>
                <a:cs typeface="Play"/>
                <a:sym typeface="Play"/>
                <a:hlinkClick r:id="rId4"/>
              </a:rPr>
              <a:t>Google Sheets 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2850" y="4369301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lustracion, Videojuego, Graficos, Escena"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3"/>
            <a:ext cx="91440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8"/>
          <p:cNvSpPr/>
          <p:nvPr/>
        </p:nvSpPr>
        <p:spPr>
          <a:xfrm>
            <a:off x="462200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1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1531590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2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2601003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3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6" name="Google Shape;186;p28"/>
          <p:cNvSpPr/>
          <p:nvPr/>
        </p:nvSpPr>
        <p:spPr>
          <a:xfrm>
            <a:off x="3670393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4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4739783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5809195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6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6878586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7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90" name="Google Shape;190;p28"/>
          <p:cNvSpPr/>
          <p:nvPr/>
        </p:nvSpPr>
        <p:spPr>
          <a:xfrm>
            <a:off x="7947994" y="3662850"/>
            <a:ext cx="733800" cy="7134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8</a:t>
            </a:r>
            <a:endParaRPr sz="2200">
              <a:solidFill>
                <a:srgbClr val="FFFFFF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191" name="Google Shape;191;p28"/>
          <p:cNvCxnSpPr>
            <a:endCxn id="184" idx="2"/>
          </p:cNvCxnSpPr>
          <p:nvPr/>
        </p:nvCxnSpPr>
        <p:spPr>
          <a:xfrm>
            <a:off x="1177590" y="4014750"/>
            <a:ext cx="3540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2" name="Google Shape;192;p28"/>
          <p:cNvCxnSpPr>
            <a:endCxn id="185" idx="2"/>
          </p:cNvCxnSpPr>
          <p:nvPr/>
        </p:nvCxnSpPr>
        <p:spPr>
          <a:xfrm>
            <a:off x="2242803" y="4014750"/>
            <a:ext cx="3582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3" name="Google Shape;193;p28"/>
          <p:cNvCxnSpPr/>
          <p:nvPr/>
        </p:nvCxnSpPr>
        <p:spPr>
          <a:xfrm>
            <a:off x="3329100" y="4014674"/>
            <a:ext cx="3540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4" name="Google Shape;194;p28"/>
          <p:cNvCxnSpPr/>
          <p:nvPr/>
        </p:nvCxnSpPr>
        <p:spPr>
          <a:xfrm>
            <a:off x="4394056" y="4014674"/>
            <a:ext cx="3582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5" name="Google Shape;195;p28"/>
          <p:cNvCxnSpPr/>
          <p:nvPr/>
        </p:nvCxnSpPr>
        <p:spPr>
          <a:xfrm>
            <a:off x="5465573" y="4014674"/>
            <a:ext cx="3582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6" name="Google Shape;196;p28"/>
          <p:cNvCxnSpPr/>
          <p:nvPr/>
        </p:nvCxnSpPr>
        <p:spPr>
          <a:xfrm>
            <a:off x="6551949" y="4014674"/>
            <a:ext cx="3540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cxnSp>
        <p:nvCxnSpPr>
          <p:cNvPr id="197" name="Google Shape;197;p28"/>
          <p:cNvCxnSpPr/>
          <p:nvPr/>
        </p:nvCxnSpPr>
        <p:spPr>
          <a:xfrm>
            <a:off x="7616905" y="4014674"/>
            <a:ext cx="358200" cy="4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oval"/>
            <a:tailEnd len="med" w="med" type="stealth"/>
          </a:ln>
        </p:spPr>
      </p:cxnSp>
      <p:sp>
        <p:nvSpPr>
          <p:cNvPr id="198" name="Google Shape;198;p28"/>
          <p:cNvSpPr txBox="1"/>
          <p:nvPr>
            <p:ph idx="1" type="body"/>
          </p:nvPr>
        </p:nvSpPr>
        <p:spPr>
          <a:xfrm>
            <a:off x="314975" y="966626"/>
            <a:ext cx="7018200" cy="65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99" name="Google Shape;199;p28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FLOW CHARTS (PROCESS)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200" name="Google Shape;20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>
            <p:ph type="title"/>
          </p:nvPr>
        </p:nvSpPr>
        <p:spPr>
          <a:xfrm>
            <a:off x="481900" y="479400"/>
            <a:ext cx="5614200" cy="39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TECHNOLOGY PRESENTATIONS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206" name="Google Shape;206;p29"/>
          <p:cNvSpPr txBox="1"/>
          <p:nvPr>
            <p:ph idx="1" type="body"/>
          </p:nvPr>
        </p:nvSpPr>
        <p:spPr>
          <a:xfrm>
            <a:off x="635050" y="1752275"/>
            <a:ext cx="2808000" cy="17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07" name="Google Shape;20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Dispositivos Móviles, Sitio Web, Maqueta, Web" id="208" name="Google Shape;20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3800" y="1466850"/>
            <a:ext cx="5117124" cy="255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/>
          <p:nvPr>
            <p:ph idx="1" type="body"/>
          </p:nvPr>
        </p:nvSpPr>
        <p:spPr>
          <a:xfrm>
            <a:off x="924663" y="30305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214" name="Google Shape;21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152565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pple Iphone, Sistema Operativo Android" id="216" name="Google Shape;21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9350" y="800100"/>
            <a:ext cx="1885950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96022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23" name="Google Shape;223;p31"/>
          <p:cNvSpPr txBox="1"/>
          <p:nvPr>
            <p:ph idx="1" type="body"/>
          </p:nvPr>
        </p:nvSpPr>
        <p:spPr>
          <a:xfrm>
            <a:off x="1014813" y="312527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Pokemon, Pokemon Ir, Pikachu, Pokeball, Samsung, App" id="224" name="Google Shape;224;p31"/>
          <p:cNvPicPr preferRelativeResize="0"/>
          <p:nvPr/>
        </p:nvPicPr>
        <p:blipFill rotWithShape="1">
          <a:blip r:embed="rId4">
            <a:alphaModFix/>
          </a:blip>
          <a:srcRect b="6667" l="0" r="69003" t="7406"/>
          <a:stretch/>
        </p:blipFill>
        <p:spPr>
          <a:xfrm>
            <a:off x="5576025" y="361950"/>
            <a:ext cx="2400299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INSTRUCTIONS FOR USE</a:t>
            </a:r>
            <a:endParaRPr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819150" y="1242405"/>
            <a:ext cx="7505700" cy="34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EDIT IN GOOGLE SLIDES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Open File menu and select make a copy.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EDIT IN POWERPOINT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7825" y="435229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2063625" y="4324175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For further information, go to </a:t>
            </a:r>
            <a:r>
              <a:rPr lang="es" u="sng">
                <a:latin typeface="Play"/>
                <a:ea typeface="Play"/>
                <a:cs typeface="Play"/>
                <a:sym typeface="Play"/>
                <a:hlinkClick r:id="rId4"/>
              </a:rPr>
              <a:t>www.slidespower.com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/>
          <p:nvPr>
            <p:ph type="title"/>
          </p:nvPr>
        </p:nvSpPr>
        <p:spPr>
          <a:xfrm>
            <a:off x="487800" y="1552413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TABLETS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pic>
        <p:nvPicPr>
          <p:cNvPr descr="Fondo-para-presentaciones-tecnológica.png" id="230" name="Google Shape;230;p32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84625" y="1016803"/>
            <a:ext cx="3930775" cy="310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31" name="Google Shape;231;p32"/>
          <p:cNvSpPr txBox="1"/>
          <p:nvPr/>
        </p:nvSpPr>
        <p:spPr>
          <a:xfrm>
            <a:off x="5518914" y="2330728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u="sng">
                <a:solidFill>
                  <a:schemeClr val="hlink"/>
                </a:solidFill>
                <a:latin typeface="Play"/>
                <a:ea typeface="Play"/>
                <a:cs typeface="Play"/>
                <a:sym typeface="Play"/>
                <a:hlinkClick r:id="rId4"/>
              </a:rPr>
              <a:t>www.slidespower.com</a:t>
            </a:r>
            <a:endParaRPr sz="18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32" name="Google Shape;23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487788" y="2511738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Introduce your app using this template.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You can change the picture or introduce a text.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 FINAL CONCLUSIONS</a:t>
            </a:r>
            <a:endParaRPr sz="3600"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239" name="Google Shape;239;p33"/>
          <p:cNvSpPr txBox="1"/>
          <p:nvPr>
            <p:ph idx="1" type="body"/>
          </p:nvPr>
        </p:nvSpPr>
        <p:spPr>
          <a:xfrm>
            <a:off x="311750" y="1371375"/>
            <a:ext cx="4260300" cy="10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We proceed to make a summary of the main points discussed in the presentation.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0" name="Google Shape;240;p33"/>
          <p:cNvSpPr txBox="1"/>
          <p:nvPr/>
        </p:nvSpPr>
        <p:spPr>
          <a:xfrm>
            <a:off x="311750" y="2870028"/>
            <a:ext cx="18570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latin typeface="Play"/>
                <a:ea typeface="Play"/>
                <a:cs typeface="Play"/>
                <a:sym typeface="Play"/>
              </a:rPr>
              <a:t>FONTS</a:t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It is important to use fonts that read well, without being in bold. Example: helvética.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1" name="Google Shape;241;p33"/>
          <p:cNvSpPr txBox="1"/>
          <p:nvPr/>
        </p:nvSpPr>
        <p:spPr>
          <a:xfrm>
            <a:off x="2446063" y="2870025"/>
            <a:ext cx="18066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latin typeface="Play"/>
                <a:ea typeface="Play"/>
                <a:cs typeface="Play"/>
                <a:sym typeface="Play"/>
              </a:rPr>
              <a:t>DESIGN</a:t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A well-designed template is an ideal way to communicate a message simply and clearly..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2" name="Google Shape;242;p33"/>
          <p:cNvSpPr txBox="1"/>
          <p:nvPr/>
        </p:nvSpPr>
        <p:spPr>
          <a:xfrm>
            <a:off x="4530000" y="2870028"/>
            <a:ext cx="1897500" cy="19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latin typeface="Play"/>
                <a:ea typeface="Play"/>
                <a:cs typeface="Play"/>
                <a:sym typeface="Play"/>
              </a:rPr>
              <a:t>TIME PER SLIDE</a:t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In a quality slideshow, the time of exposure should not exceed 30 seconds.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3" name="Google Shape;243;p33"/>
          <p:cNvSpPr txBox="1"/>
          <p:nvPr/>
        </p:nvSpPr>
        <p:spPr>
          <a:xfrm>
            <a:off x="6682500" y="2867175"/>
            <a:ext cx="2149800" cy="19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latin typeface="Play"/>
                <a:ea typeface="Play"/>
                <a:cs typeface="Play"/>
                <a:sym typeface="Play"/>
              </a:rPr>
              <a:t>PREPARATION</a:t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Play"/>
                <a:ea typeface="Play"/>
                <a:cs typeface="Play"/>
                <a:sym typeface="Play"/>
              </a:rPr>
              <a:t>Out of respect for the audience, it is essential to prepare well the presentation and try not to leave anything to chance.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4" name="Google Shape;244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45" name="Google Shape;245;p33"/>
          <p:cNvSpPr/>
          <p:nvPr/>
        </p:nvSpPr>
        <p:spPr>
          <a:xfrm>
            <a:off x="0" y="2631975"/>
            <a:ext cx="9144000" cy="15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okeball, Pokemon, Juego, Bola, Nintendo, Pokemon Ir" id="246" name="Google Shape;24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5958" y="0"/>
            <a:ext cx="2276442" cy="279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Xbox, Xbox Uno, Microsoft, Palanca De Mando" id="251" name="Google Shape;251;p34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53" name="Google Shape;253;p34"/>
          <p:cNvSpPr/>
          <p:nvPr/>
        </p:nvSpPr>
        <p:spPr>
          <a:xfrm>
            <a:off x="1771201" y="971550"/>
            <a:ext cx="5601602" cy="32004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Russo One"/>
              </a:rPr>
              <a:t>Thank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Russo One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CC0000"/>
                </a:solidFill>
                <a:latin typeface="Russo One"/>
              </a:rPr>
              <a:t>you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/>
          <p:nvPr>
            <p:ph type="title"/>
          </p:nvPr>
        </p:nvSpPr>
        <p:spPr>
          <a:xfrm>
            <a:off x="311700" y="555600"/>
            <a:ext cx="34956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latin typeface="Russo One"/>
                <a:ea typeface="Russo One"/>
                <a:cs typeface="Russo One"/>
                <a:sym typeface="Russo One"/>
              </a:rPr>
              <a:t>BIBLIOGRAPHY</a:t>
            </a:r>
            <a:endParaRPr sz="3000"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259" name="Google Shape;259;p35"/>
          <p:cNvSpPr txBox="1"/>
          <p:nvPr>
            <p:ph idx="1" type="body"/>
          </p:nvPr>
        </p:nvSpPr>
        <p:spPr>
          <a:xfrm>
            <a:off x="311700" y="1389600"/>
            <a:ext cx="35667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"/>
              <a:buChar char="•"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Google Images.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"/>
              <a:buChar char="•"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Prof. Reynel A. Llanes Belett.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"/>
              <a:buChar char="•"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Google Images.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"/>
              <a:buChar char="•"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Prof. Reynel A. Llanes Belett.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0" name="Google Shape;26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ontrolador De Video, Videojuego, Controlador" id="261" name="Google Shape;261;p35"/>
          <p:cNvPicPr preferRelativeResize="0"/>
          <p:nvPr/>
        </p:nvPicPr>
        <p:blipFill rotWithShape="1">
          <a:blip r:embed="rId3">
            <a:alphaModFix/>
          </a:blip>
          <a:srcRect b="0" l="26666" r="26666" t="0"/>
          <a:stretch/>
        </p:blipFill>
        <p:spPr>
          <a:xfrm>
            <a:off x="5543550" y="0"/>
            <a:ext cx="36004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/>
          <p:nvPr>
            <p:ph type="title"/>
          </p:nvPr>
        </p:nvSpPr>
        <p:spPr>
          <a:xfrm>
            <a:off x="921300" y="555600"/>
            <a:ext cx="39324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PRESENTATION DESIGN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267" name="Google Shape;267;p36"/>
          <p:cNvSpPr txBox="1"/>
          <p:nvPr>
            <p:ph idx="1" type="body"/>
          </p:nvPr>
        </p:nvSpPr>
        <p:spPr>
          <a:xfrm>
            <a:off x="3792025" y="1905225"/>
            <a:ext cx="22401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"/>
              <a:buChar char="●"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TYPES:					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 	Russo One 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Play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"/>
              <a:buChar char="●"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IMAGES: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8" name="Google Shape;268;p36"/>
          <p:cNvSpPr txBox="1"/>
          <p:nvPr>
            <p:ph idx="1" type="body"/>
          </p:nvPr>
        </p:nvSpPr>
        <p:spPr>
          <a:xfrm>
            <a:off x="6161325" y="1905225"/>
            <a:ext cx="25344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"/>
              <a:buChar char="●"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ICONS: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lay"/>
              <a:buChar char="●"/>
            </a:pPr>
            <a:r>
              <a:rPr lang="es" sz="14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DESIGNED BY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9" name="Google Shape;26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Palanca De Mando, Videojuego, Fondo De Pantalla, Piso" id="270" name="Google Shape;270;p36"/>
          <p:cNvPicPr preferRelativeResize="0"/>
          <p:nvPr/>
        </p:nvPicPr>
        <p:blipFill rotWithShape="1">
          <a:blip r:embed="rId6">
            <a:alphaModFix/>
          </a:blip>
          <a:srcRect b="1953" l="1845" r="0" t="4588"/>
          <a:stretch/>
        </p:blipFill>
        <p:spPr>
          <a:xfrm>
            <a:off x="327956" y="1637745"/>
            <a:ext cx="3047532" cy="19054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evisión, Tv, Pantalla, Lcd, Fondo De Pantalla, Mirar" id="271" name="Google Shape;271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7775" y="1544373"/>
            <a:ext cx="3161226" cy="232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yota, Supra, Coche, Arriba, Drift, Fumar, Videojuego"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>
            <p:ph type="title"/>
          </p:nvPr>
        </p:nvSpPr>
        <p:spPr>
          <a:xfrm>
            <a:off x="883175" y="3832363"/>
            <a:ext cx="1821300" cy="4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CC0000"/>
                </a:solidFill>
                <a:latin typeface="Russo One"/>
                <a:ea typeface="Russo One"/>
                <a:cs typeface="Russo One"/>
                <a:sym typeface="Russo One"/>
              </a:rPr>
              <a:t>CONTACT</a:t>
            </a:r>
            <a:endParaRPr>
              <a:solidFill>
                <a:srgbClr val="CC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763250" y="2063800"/>
            <a:ext cx="32175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My Name: </a:t>
            </a:r>
            <a:r>
              <a:rPr b="1"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NAME &amp; SURNAME</a:t>
            </a:r>
            <a:endParaRPr b="1" sz="1600">
              <a:solidFill>
                <a:srgbClr val="CC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Email: </a:t>
            </a:r>
            <a:r>
              <a:rPr b="1"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slidespower@gmail.com</a:t>
            </a:r>
            <a:endParaRPr b="1" sz="1600">
              <a:solidFill>
                <a:srgbClr val="CC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Phone: </a:t>
            </a:r>
            <a:r>
              <a:rPr b="1" lang="es" sz="1600">
                <a:solidFill>
                  <a:srgbClr val="CC0000"/>
                </a:solidFill>
                <a:latin typeface="Play"/>
                <a:ea typeface="Play"/>
                <a:cs typeface="Play"/>
                <a:sym typeface="Play"/>
              </a:rPr>
              <a:t>(+31) 123 45 67 89</a:t>
            </a:r>
            <a:endParaRPr b="1" sz="1600">
              <a:solidFill>
                <a:srgbClr val="CC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CC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7172" y="38323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8600" y="3832364"/>
            <a:ext cx="496200" cy="49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24812" y="3832373"/>
            <a:ext cx="496175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21000" y="3832400"/>
            <a:ext cx="496175" cy="4961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32607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TITLE TO INTRODUCE THE FOLLOWING SLIDES</a:t>
            </a:r>
            <a:endParaRPr b="1"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82" name="Google Shape;8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Videojuego Década De 1980 Comer Hambre Arc" id="83" name="Google Shape;83;p16" title="Videojuego Década De 1980 Comer Hambr"/>
          <p:cNvPicPr preferRelativeResize="0"/>
          <p:nvPr/>
        </p:nvPicPr>
        <p:blipFill rotWithShape="1">
          <a:blip r:embed="rId3">
            <a:alphaModFix/>
          </a:blip>
          <a:srcRect b="14194" l="0" r="0" t="16663"/>
          <a:stretch/>
        </p:blipFill>
        <p:spPr>
          <a:xfrm>
            <a:off x="0" y="0"/>
            <a:ext cx="9144001" cy="235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5053375" y="1581600"/>
            <a:ext cx="3763200" cy="19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9" name="Google Shape;8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Juego, Juegos, Consola De Juegos, Gamer, Jugar, Jugador"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950" y="1234822"/>
            <a:ext cx="3763201" cy="2673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451700" y="487925"/>
            <a:ext cx="5192700" cy="5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TOPICS TO TALK ABOUT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9425" y="1587525"/>
            <a:ext cx="4461900" cy="28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· Choose a clean background to avoid distracting.</a:t>
            </a:r>
            <a:endParaRPr sz="16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· Transmit only one idea per slide .</a:t>
            </a:r>
            <a:endParaRPr sz="16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· Do not overload slides, just 6 or 7 lines.</a:t>
            </a:r>
            <a:endParaRPr sz="16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· Each line no more than 7 words.</a:t>
            </a:r>
            <a:endParaRPr sz="16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s" sz="16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· It 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7" name="Google Shape;9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Pokemon, Pokeball, Nintendo, Juegos, Videojuego, Juego"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4125" y="1243625"/>
            <a:ext cx="3899875" cy="389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265500" y="249475"/>
            <a:ext cx="4045200" cy="89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THE</a:t>
            </a:r>
            <a:r>
              <a:rPr lang="es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 IDEA</a:t>
            </a:r>
            <a:endParaRPr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04" name="Google Shape;104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Define the main idea that will be the focus of your presentation.</a:t>
            </a:r>
            <a:endParaRPr sz="22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Use icons or illustrations to attract the attention of your audience.</a:t>
            </a:r>
            <a:endParaRPr sz="22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05" name="Google Shape;10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Niños, Ganar, Éxito, Videojuego, Jugar, Feliz"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98" y="1292750"/>
            <a:ext cx="3837000" cy="25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44150" y="429875"/>
            <a:ext cx="28557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solidFill>
                  <a:srgbClr val="000000"/>
                </a:solidFill>
                <a:latin typeface="Russo One"/>
                <a:ea typeface="Russo One"/>
                <a:cs typeface="Russo One"/>
                <a:sym typeface="Russo One"/>
              </a:rPr>
              <a:t>THE MARKET</a:t>
            </a:r>
            <a:endParaRPr b="1" sz="3000">
              <a:solidFill>
                <a:srgbClr val="000000"/>
              </a:solidFill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12" name="Google Shape;11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Video Juegos, Videogames, Control, Videojuegos, Gamer" id="113" name="Google Shape;113;p20"/>
          <p:cNvPicPr preferRelativeResize="0"/>
          <p:nvPr/>
        </p:nvPicPr>
        <p:blipFill rotWithShape="1">
          <a:blip r:embed="rId3">
            <a:alphaModFix amt="70000"/>
          </a:blip>
          <a:srcRect b="12591" l="2645" r="2550" t="20857"/>
          <a:stretch/>
        </p:blipFill>
        <p:spPr>
          <a:xfrm>
            <a:off x="0" y="1847523"/>
            <a:ext cx="9144000" cy="320930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>
            <p:ph type="title"/>
          </p:nvPr>
        </p:nvSpPr>
        <p:spPr>
          <a:xfrm>
            <a:off x="1546950" y="2551275"/>
            <a:ext cx="6050100" cy="180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00FF00"/>
                </a:solidFill>
                <a:latin typeface="Play"/>
                <a:ea typeface="Play"/>
                <a:cs typeface="Play"/>
                <a:sym typeface="Play"/>
              </a:rPr>
              <a:t>CITIZENS 850.000</a:t>
            </a:r>
            <a:endParaRPr sz="3600">
              <a:solidFill>
                <a:srgbClr val="00FF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600">
                <a:solidFill>
                  <a:srgbClr val="00FF00"/>
                </a:solidFill>
                <a:latin typeface="Play"/>
                <a:ea typeface="Play"/>
                <a:cs typeface="Play"/>
                <a:sym typeface="Play"/>
              </a:rPr>
              <a:t>MOBILE USERS 80 %</a:t>
            </a:r>
            <a:endParaRPr sz="3600">
              <a:solidFill>
                <a:srgbClr val="00FF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00FF00"/>
                </a:solidFill>
                <a:latin typeface="Play"/>
                <a:ea typeface="Play"/>
                <a:cs typeface="Play"/>
                <a:sym typeface="Play"/>
              </a:rPr>
              <a:t>PROFIT 200 Million $</a:t>
            </a:r>
            <a:endParaRPr sz="3600">
              <a:solidFill>
                <a:srgbClr val="00FF00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/>
          <p:nvPr/>
        </p:nvSpPr>
        <p:spPr>
          <a:xfrm>
            <a:off x="609600" y="1219200"/>
            <a:ext cx="7981800" cy="1998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Fondo, Juego De Vídeo, 80S, Extranjeros, Juegos Retro" id="120" name="Google Shape;120;p21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Russo One"/>
                <a:ea typeface="Russo One"/>
                <a:cs typeface="Russo One"/>
                <a:sym typeface="Russo One"/>
              </a:rPr>
              <a:t>SLIDE WITH TWO COLUMN TEXT</a:t>
            </a:r>
            <a:endParaRPr>
              <a:latin typeface="Russo One"/>
              <a:ea typeface="Russo One"/>
              <a:cs typeface="Russo One"/>
              <a:sym typeface="Russo One"/>
            </a:endParaRPr>
          </a:p>
        </p:txBody>
      </p:sp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4852700" y="1219175"/>
            <a:ext cx="3738600" cy="19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Margin around Text</a:t>
            </a:r>
            <a:endParaRPr b="1"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609600" y="1219200"/>
            <a:ext cx="3681600" cy="19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Text Size</a:t>
            </a:r>
            <a:endParaRPr b="1"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000000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