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Nothing You Could Do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D77F9A0-9802-48AF-A1A5-A384D2D8943D}">
  <a:tblStyle styleId="{FD77F9A0-9802-48AF-A1A5-A384D2D894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NothingYouCouldDo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7b8f9deab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7b8f9de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17b8f9deab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7b8f9deab_0_7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7b8f9deab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17b8f9deab_0_7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93a0de9e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193a0de9e1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E69138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Relationship Id="rId4" Type="http://schemas.openxmlformats.org/officeDocument/2006/relationships/image" Target="../media/image2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Relationship Id="rId4" Type="http://schemas.openxmlformats.org/officeDocument/2006/relationships/image" Target="../media/image2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Relationship Id="rId4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Relationship Id="rId4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Relationship Id="rId4" Type="http://schemas.openxmlformats.org/officeDocument/2006/relationships/image" Target="../media/image2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pixabay.com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l Por Menor, Librería, Estantería, Mercado, Volúmenes" id="64" name="Google Shape;64;p14"/>
          <p:cNvPicPr preferRelativeResize="0"/>
          <p:nvPr/>
        </p:nvPicPr>
        <p:blipFill rotWithShape="1">
          <a:blip r:embed="rId3">
            <a:alphaModFix/>
          </a:blip>
          <a:srcRect b="0" l="5421" r="5412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1143000" y="3257550"/>
            <a:ext cx="7019100" cy="7389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>
            <p:ph type="ctrTitle"/>
          </p:nvPr>
        </p:nvSpPr>
        <p:spPr>
          <a:xfrm>
            <a:off x="1336200" y="3380175"/>
            <a:ext cx="6632700" cy="49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400">
                <a:solidFill>
                  <a:srgbClr val="CC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PRESENTATION TITLE</a:t>
            </a:r>
            <a:endParaRPr b="1" sz="4400">
              <a:solidFill>
                <a:srgbClr val="CC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teratura, Libro, Biblioteca, Sabiduría, Sello" id="133" name="Google Shape;133;p23"/>
          <p:cNvPicPr preferRelativeResize="0"/>
          <p:nvPr/>
        </p:nvPicPr>
        <p:blipFill rotWithShape="1">
          <a:blip r:embed="rId3">
            <a:alphaModFix/>
          </a:blip>
          <a:srcRect b="14370" l="0" r="0" t="9147"/>
          <a:stretch/>
        </p:blipFill>
        <p:spPr>
          <a:xfrm>
            <a:off x="0" y="1646625"/>
            <a:ext cx="9144000" cy="349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3"/>
          <p:cNvSpPr/>
          <p:nvPr/>
        </p:nvSpPr>
        <p:spPr>
          <a:xfrm>
            <a:off x="457200" y="2580531"/>
            <a:ext cx="2568900" cy="1921500"/>
          </a:xfrm>
          <a:prstGeom prst="flowChartConnector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00"/>
              <a:t>L</a:t>
            </a:r>
            <a:r>
              <a:rPr b="1" lang="es-ES" sz="1600">
                <a:latin typeface="Times New Roman"/>
                <a:ea typeface="Times New Roman"/>
                <a:cs typeface="Times New Roman"/>
                <a:sym typeface="Times New Roman"/>
              </a:rPr>
              <a:t>OREM IPSUM</a:t>
            </a:r>
            <a:endParaRPr b="1"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Times New Roman"/>
                <a:ea typeface="Times New Roman"/>
                <a:cs typeface="Times New Roman"/>
                <a:sym typeface="Times New Roman"/>
              </a:rPr>
              <a:t>Eodem modo typi, qui nunc nobis videntur parum clari.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3"/>
          <p:cNvSpPr txBox="1"/>
          <p:nvPr>
            <p:ph type="title"/>
          </p:nvPr>
        </p:nvSpPr>
        <p:spPr>
          <a:xfrm>
            <a:off x="457200" y="43219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INFOGRAPHIC DIAGRAM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136" name="Google Shape;136;p23"/>
          <p:cNvSpPr/>
          <p:nvPr/>
        </p:nvSpPr>
        <p:spPr>
          <a:xfrm>
            <a:off x="6117900" y="2580531"/>
            <a:ext cx="2568900" cy="1921500"/>
          </a:xfrm>
          <a:prstGeom prst="flowChartConnector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00">
                <a:latin typeface="Times New Roman"/>
                <a:ea typeface="Times New Roman"/>
                <a:cs typeface="Times New Roman"/>
                <a:sym typeface="Times New Roman"/>
              </a:rPr>
              <a:t>LOREM IPSUM</a:t>
            </a:r>
            <a:endParaRPr b="1"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Times New Roman"/>
                <a:ea typeface="Times New Roman"/>
                <a:cs typeface="Times New Roman"/>
                <a:sym typeface="Times New Roman"/>
              </a:rPr>
              <a:t>Eodem modo typi, qui nunc nobis videntur parum clari.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3"/>
          <p:cNvSpPr/>
          <p:nvPr/>
        </p:nvSpPr>
        <p:spPr>
          <a:xfrm>
            <a:off x="3287550" y="2580525"/>
            <a:ext cx="2568900" cy="19215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600">
                <a:latin typeface="Times New Roman"/>
                <a:ea typeface="Times New Roman"/>
                <a:cs typeface="Times New Roman"/>
                <a:sym typeface="Times New Roman"/>
              </a:rPr>
              <a:t>LOREM IPSUM</a:t>
            </a:r>
            <a:endParaRPr b="1"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latin typeface="Times New Roman"/>
                <a:ea typeface="Times New Roman"/>
                <a:cs typeface="Times New Roman"/>
                <a:sym typeface="Times New Roman"/>
              </a:rPr>
              <a:t>Eodem modo typi, qui nunc nobis videntur parum clari.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ook, bookmark icon" id="138" name="Google Shape;13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2300" y="4018800"/>
            <a:ext cx="700087" cy="7000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ok, bookmark icon" id="139" name="Google Shape;13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1613" y="4018800"/>
            <a:ext cx="700087" cy="7000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ok, bookmark icon" id="140" name="Google Shape;14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1963" y="4018800"/>
            <a:ext cx="700087" cy="700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/>
          <p:nvPr/>
        </p:nvSpPr>
        <p:spPr>
          <a:xfrm>
            <a:off x="640075" y="1977394"/>
            <a:ext cx="7757100" cy="21036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4"/>
          <p:cNvSpPr txBox="1"/>
          <p:nvPr>
            <p:ph type="title"/>
          </p:nvPr>
        </p:nvSpPr>
        <p:spPr>
          <a:xfrm>
            <a:off x="1980900" y="180769"/>
            <a:ext cx="53439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THREE COLUMN TEXT</a:t>
            </a:r>
            <a:endParaRPr b="1" sz="3600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pic>
        <p:nvPicPr>
          <p:cNvPr descr="Libro, Libro De Lectura, Literatura, Aprender" id="147" name="Google Shape;147;p24"/>
          <p:cNvPicPr preferRelativeResize="0"/>
          <p:nvPr/>
        </p:nvPicPr>
        <p:blipFill rotWithShape="1">
          <a:blip r:embed="rId3">
            <a:alphaModFix amt="66000"/>
          </a:blip>
          <a:srcRect b="8057" l="3697" r="7413" t="16288"/>
          <a:stretch/>
        </p:blipFill>
        <p:spPr>
          <a:xfrm>
            <a:off x="0" y="1252331"/>
            <a:ext cx="9144000" cy="389117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8" name="Google Shape;148;p24"/>
          <p:cNvGraphicFramePr/>
          <p:nvPr/>
        </p:nvGraphicFramePr>
        <p:xfrm>
          <a:off x="570075" y="1931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{FD77F9A0-9802-48AF-A1A5-A384D2D8943D}</a:tableStyleId>
              </a:tblPr>
              <a:tblGrid>
                <a:gridCol w="2667950"/>
                <a:gridCol w="2667950"/>
                <a:gridCol w="2667950"/>
              </a:tblGrid>
              <a:tr h="1925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is More</a:t>
                      </a:r>
                      <a:endParaRPr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less information you give, better remember your audience. Create shorts and concise messages.</a:t>
                      </a:r>
                      <a:endParaRPr sz="1500"/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Use the Contrast. </a:t>
                      </a:r>
                      <a:endParaRPr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contrast gives you the option to call attention to what you want to highlight. Use the size, colour, composition. 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Use a good template. </a:t>
                      </a:r>
                      <a:endParaRPr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You must choose a template that suits the type of work your are about to submit.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/>
          <p:nvPr>
            <p:ph type="title"/>
          </p:nvPr>
        </p:nvSpPr>
        <p:spPr>
          <a:xfrm>
            <a:off x="1193725" y="2057400"/>
            <a:ext cx="3872100" cy="13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good image in your presentation is worth a thousand words.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Choose good themes for your presentations.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25"/>
          <p:cNvSpPr txBox="1"/>
          <p:nvPr/>
        </p:nvSpPr>
        <p:spPr>
          <a:xfrm>
            <a:off x="467550" y="823514"/>
            <a:ext cx="8231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latin typeface="Nothing You Could Do"/>
                <a:ea typeface="Nothing You Could Do"/>
                <a:cs typeface="Nothing You Could Do"/>
                <a:sym typeface="Nothing You Could Do"/>
              </a:rPr>
              <a:t>USE IMAGES</a:t>
            </a:r>
            <a:endParaRPr b="1" sz="3600"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pic>
        <p:nvPicPr>
          <p:cNvPr descr="Libro, Lectura, Literatura, Libros, Edad, Aislado" id="155" name="Google Shape;15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700" y="1605788"/>
            <a:ext cx="2962687" cy="1931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/>
          <p:nvPr>
            <p:ph type="title"/>
          </p:nvPr>
        </p:nvSpPr>
        <p:spPr>
          <a:xfrm>
            <a:off x="849500" y="2143125"/>
            <a:ext cx="435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a good image you can explain a complex concept in a simple way.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2240250" y="794813"/>
            <a:ext cx="4663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latin typeface="Nothing You Could Do"/>
                <a:ea typeface="Nothing You Could Do"/>
                <a:cs typeface="Nothing You Could Do"/>
                <a:sym typeface="Nothing You Could Do"/>
              </a:rPr>
              <a:t>USE IMAGES</a:t>
            </a:r>
            <a:endParaRPr b="1" sz="3600"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pic>
        <p:nvPicPr>
          <p:cNvPr descr="Papel, Libro, Luna, Libros, Página, Retro, Viejo" id="162" name="Google Shape;16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1900" y="1695038"/>
            <a:ext cx="3517800" cy="1753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s, Puerta, Entrada, Italia, Colores, Ciudad" id="168" name="Google Shape;168;p27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/>
          <p:nvPr/>
        </p:nvSpPr>
        <p:spPr>
          <a:xfrm>
            <a:off x="472450" y="434344"/>
            <a:ext cx="8244900" cy="468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7"/>
          <p:cNvSpPr txBox="1"/>
          <p:nvPr/>
        </p:nvSpPr>
        <p:spPr>
          <a:xfrm>
            <a:off x="441150" y="434344"/>
            <a:ext cx="82617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600">
                <a:latin typeface="Nothing You Could Do"/>
                <a:ea typeface="Nothing You Could Do"/>
                <a:cs typeface="Nothing You Could Do"/>
                <a:sym typeface="Nothing You Could Do"/>
              </a:rPr>
              <a:t>A good image impact our audience.</a:t>
            </a:r>
            <a:endParaRPr b="1" sz="2600"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/>
          <p:nvPr>
            <p:ph type="title"/>
          </p:nvPr>
        </p:nvSpPr>
        <p:spPr>
          <a:xfrm>
            <a:off x="704850" y="165525"/>
            <a:ext cx="7735800" cy="68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USE TABLES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176" name="Google Shape;176;p28"/>
          <p:cNvSpPr txBox="1"/>
          <p:nvPr>
            <p:ph idx="1" type="body"/>
          </p:nvPr>
        </p:nvSpPr>
        <p:spPr>
          <a:xfrm>
            <a:off x="703350" y="969675"/>
            <a:ext cx="77358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tables are very useful for displaying information ordered.</a:t>
            </a:r>
            <a:endParaRPr i="0" sz="24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77" name="Google Shape;177;p28"/>
          <p:cNvGraphicFramePr/>
          <p:nvPr/>
        </p:nvGraphicFramePr>
        <p:xfrm>
          <a:off x="1748575" y="202988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{FD77F9A0-9802-48AF-A1A5-A384D2D8943D}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CAPITAL</a:t>
                      </a:r>
                      <a:endParaRPr b="1"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HABITANTES</a:t>
                      </a:r>
                      <a:endParaRPr b="1"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(Millones)</a:t>
                      </a:r>
                      <a:endParaRPr b="1"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Calibri"/>
                        <a:buNone/>
                      </a:pPr>
                      <a:r>
                        <a:rPr b="1"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CURRENCY</a:t>
                      </a:r>
                      <a:endParaRPr b="1"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MÉXICO</a:t>
                      </a:r>
                      <a:endParaRPr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CIUDAD DE MÉXICO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122 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PESO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USA</a:t>
                      </a:r>
                      <a:endParaRPr b="1"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WASHINGTON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270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DOLLAR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  <a:tr h="285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GERMANY</a:t>
                      </a:r>
                      <a:endParaRPr b="1"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BERLIN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EURO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</a:tbl>
          </a:graphicData>
        </a:graphic>
      </p:graphicFrame>
      <p:pic>
        <p:nvPicPr>
          <p:cNvPr descr="Literatura, Sabiduría, Saber, Biblioteca, Educación" id="178" name="Google Shape;178;p28"/>
          <p:cNvPicPr preferRelativeResize="0"/>
          <p:nvPr/>
        </p:nvPicPr>
        <p:blipFill rotWithShape="1">
          <a:blip r:embed="rId3">
            <a:alphaModFix/>
          </a:blip>
          <a:srcRect b="15938" l="0" r="74726" t="0"/>
          <a:stretch/>
        </p:blipFill>
        <p:spPr>
          <a:xfrm>
            <a:off x="0" y="1800787"/>
            <a:ext cx="1719238" cy="33367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teratura, Sabiduría, Saber, Biblioteca, Educación" id="179" name="Google Shape;179;p28"/>
          <p:cNvPicPr preferRelativeResize="0"/>
          <p:nvPr/>
        </p:nvPicPr>
        <p:blipFill rotWithShape="1">
          <a:blip r:embed="rId3">
            <a:alphaModFix/>
          </a:blip>
          <a:srcRect b="15936" l="0" r="32935" t="60109"/>
          <a:stretch/>
        </p:blipFill>
        <p:spPr>
          <a:xfrm>
            <a:off x="0" y="4186718"/>
            <a:ext cx="4561999" cy="950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9"/>
          <p:cNvSpPr txBox="1"/>
          <p:nvPr>
            <p:ph idx="1" type="body"/>
          </p:nvPr>
        </p:nvSpPr>
        <p:spPr>
          <a:xfrm>
            <a:off x="457200" y="923569"/>
            <a:ext cx="82296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Graphics help us to understand the relationships between numerical values. You can insert Graphs from Google Sheets 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29"/>
          <p:cNvSpPr txBox="1"/>
          <p:nvPr>
            <p:ph type="title"/>
          </p:nvPr>
        </p:nvSpPr>
        <p:spPr>
          <a:xfrm>
            <a:off x="457200" y="14372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USE CHARTS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29" title="Points scored"/>
          <p:cNvPicPr preferRelativeResize="0"/>
          <p:nvPr/>
        </p:nvPicPr>
        <p:blipFill>
          <a:blip r:embed="rId3">
            <a:alphaModFix amt="61000"/>
          </a:blip>
          <a:stretch>
            <a:fillRect/>
          </a:stretch>
        </p:blipFill>
        <p:spPr>
          <a:xfrm>
            <a:off x="457188" y="2178328"/>
            <a:ext cx="3013257" cy="18632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cumento, De Papel, Negocio, Personas, Oficina, Libro" id="187" name="Google Shape;18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0350" y="2178319"/>
            <a:ext cx="2599846" cy="186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blia, Página Del Libro, Fuente, Textura, Fondo, Libro" id="192" name="Google Shape;192;p30"/>
          <p:cNvPicPr preferRelativeResize="0"/>
          <p:nvPr/>
        </p:nvPicPr>
        <p:blipFill rotWithShape="1">
          <a:blip r:embed="rId3">
            <a:alphaModFix amt="51000"/>
          </a:blip>
          <a:srcRect b="24727" l="716" r="1119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0"/>
          <p:cNvSpPr txBox="1"/>
          <p:nvPr>
            <p:ph type="title"/>
          </p:nvPr>
        </p:nvSpPr>
        <p:spPr>
          <a:xfrm>
            <a:off x="457200" y="88504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FLOW CHARTS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grpSp>
        <p:nvGrpSpPr>
          <p:cNvPr id="194" name="Google Shape;194;p30"/>
          <p:cNvGrpSpPr/>
          <p:nvPr/>
        </p:nvGrpSpPr>
        <p:grpSpPr>
          <a:xfrm>
            <a:off x="912389" y="3047417"/>
            <a:ext cx="7319229" cy="784263"/>
            <a:chOff x="2411" y="1481028"/>
            <a:chExt cx="8224777" cy="1175102"/>
          </a:xfrm>
        </p:grpSpPr>
        <p:sp>
          <p:nvSpPr>
            <p:cNvPr id="195" name="Google Shape;195;p30"/>
            <p:cNvSpPr/>
            <p:nvPr/>
          </p:nvSpPr>
          <p:spPr>
            <a:xfrm>
              <a:off x="2411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30"/>
            <p:cNvSpPr txBox="1"/>
            <p:nvPr/>
          </p:nvSpPr>
          <p:spPr>
            <a:xfrm>
              <a:off x="589895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200">
                  <a:latin typeface="Times New Roman"/>
                  <a:ea typeface="Times New Roman"/>
                  <a:cs typeface="Times New Roman"/>
                  <a:sym typeface="Times New Roman"/>
                </a:rPr>
                <a:t>FIRST</a:t>
              </a:r>
              <a:endParaRPr b="1" sz="22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2646089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30"/>
            <p:cNvSpPr txBox="1"/>
            <p:nvPr/>
          </p:nvSpPr>
          <p:spPr>
            <a:xfrm>
              <a:off x="3233575" y="1481030"/>
              <a:ext cx="18837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200">
                  <a:latin typeface="Times New Roman"/>
                  <a:ea typeface="Times New Roman"/>
                  <a:cs typeface="Times New Roman"/>
                  <a:sym typeface="Times New Roman"/>
                </a:rPr>
                <a:t>SECOND</a:t>
              </a:r>
              <a:endParaRPr b="1" sz="22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9" name="Google Shape;199;p30"/>
            <p:cNvSpPr/>
            <p:nvPr/>
          </p:nvSpPr>
          <p:spPr>
            <a:xfrm>
              <a:off x="5289768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30"/>
            <p:cNvSpPr txBox="1"/>
            <p:nvPr/>
          </p:nvSpPr>
          <p:spPr>
            <a:xfrm>
              <a:off x="5877252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200">
                  <a:latin typeface="Times New Roman"/>
                  <a:ea typeface="Times New Roman"/>
                  <a:cs typeface="Times New Roman"/>
                  <a:sym typeface="Times New Roman"/>
                </a:rPr>
                <a:t>THIRD</a:t>
              </a:r>
              <a:endParaRPr b="1" sz="22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01" name="Google Shape;201;p30"/>
          <p:cNvSpPr txBox="1"/>
          <p:nvPr/>
        </p:nvSpPr>
        <p:spPr>
          <a:xfrm>
            <a:off x="684749" y="1868681"/>
            <a:ext cx="77745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latin typeface="Times New Roman"/>
                <a:ea typeface="Times New Roman"/>
                <a:cs typeface="Times New Roman"/>
                <a:sym typeface="Times New Roman"/>
              </a:rPr>
              <a:t>Flowcharts are used to graphically represent the flow or sequences of simple routines.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/>
          <p:nvPr>
            <p:ph type="title"/>
          </p:nvPr>
        </p:nvSpPr>
        <p:spPr>
          <a:xfrm>
            <a:off x="457100" y="47897"/>
            <a:ext cx="8229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MAPS</a:t>
            </a:r>
            <a:endParaRPr sz="3600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pic>
        <p:nvPicPr>
          <p:cNvPr descr="Mapa Mundi 2.png" id="208" name="Google Shape;20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5360" y="1005384"/>
            <a:ext cx="5473296" cy="27965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bro, Lectura, Edad, Literatura, Páginas, Libros" id="209" name="Google Shape;209;p31"/>
          <p:cNvPicPr preferRelativeResize="0"/>
          <p:nvPr/>
        </p:nvPicPr>
        <p:blipFill rotWithShape="1">
          <a:blip r:embed="rId4">
            <a:alphaModFix/>
          </a:blip>
          <a:srcRect b="22649" l="0" r="0" t="45751"/>
          <a:stretch/>
        </p:blipFill>
        <p:spPr>
          <a:xfrm>
            <a:off x="0" y="3901969"/>
            <a:ext cx="9144000" cy="1241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 Literatura, Libro, Abierta, Páginas, Libro Abierto" id="214" name="Google Shape;214;p32"/>
          <p:cNvPicPr preferRelativeResize="0"/>
          <p:nvPr/>
        </p:nvPicPr>
        <p:blipFill rotWithShape="1">
          <a:blip r:embed="rId3">
            <a:alphaModFix amt="38000"/>
          </a:blip>
          <a:srcRect b="15633" l="13201" r="13209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2"/>
          <p:cNvSpPr txBox="1"/>
          <p:nvPr>
            <p:ph idx="1" type="body"/>
          </p:nvPr>
        </p:nvSpPr>
        <p:spPr>
          <a:xfrm>
            <a:off x="866500" y="1799926"/>
            <a:ext cx="3930300" cy="1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Below we provide a set of slides for your Apps or Web presentations.</a:t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p32"/>
          <p:cNvSpPr txBox="1"/>
          <p:nvPr>
            <p:ph type="title"/>
          </p:nvPr>
        </p:nvSpPr>
        <p:spPr>
          <a:xfrm>
            <a:off x="606438" y="637356"/>
            <a:ext cx="7931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0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TECHNOLOGY PRESENTATIONS</a:t>
            </a:r>
            <a:endParaRPr b="1" i="0" sz="30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pic>
        <p:nvPicPr>
          <p:cNvPr descr="imagen-fondo-plantilla.jpg" id="217" name="Google Shape;217;p32"/>
          <p:cNvPicPr preferRelativeResize="0"/>
          <p:nvPr/>
        </p:nvPicPr>
        <p:blipFill rotWithShape="1">
          <a:blip r:embed="rId4">
            <a:alphaModFix/>
          </a:blip>
          <a:srcRect b="0" l="15142" r="15142" t="0"/>
          <a:stretch/>
        </p:blipFill>
        <p:spPr>
          <a:xfrm>
            <a:off x="4856775" y="1494607"/>
            <a:ext cx="3474300" cy="2494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teratura, Sabiduría, Biblioteca, Educación, Libro" id="71" name="Google Shape;71;p15"/>
          <p:cNvPicPr preferRelativeResize="0"/>
          <p:nvPr/>
        </p:nvPicPr>
        <p:blipFill rotWithShape="1">
          <a:blip r:embed="rId3">
            <a:alphaModFix/>
          </a:blip>
          <a:srcRect b="20000" l="0" r="0" t="40761"/>
          <a:stretch/>
        </p:blipFill>
        <p:spPr>
          <a:xfrm>
            <a:off x="0" y="0"/>
            <a:ext cx="9144000" cy="12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>
            <p:ph type="title"/>
          </p:nvPr>
        </p:nvSpPr>
        <p:spPr>
          <a:xfrm>
            <a:off x="2058750" y="181188"/>
            <a:ext cx="5026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000">
                <a:solidFill>
                  <a:srgbClr val="FFFFFF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Instructions for use</a:t>
            </a:r>
            <a:endParaRPr b="1" i="0" sz="3000" u="none" cap="none" strike="noStrike">
              <a:solidFill>
                <a:srgbClr val="FFFFFF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775200" y="1362126"/>
            <a:ext cx="7593600" cy="3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Open this document in Google Slides, or click on the button “use this template”. To do this you must be logged in with your google.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-ES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EDIT IN GOOGLE SLIDES</a:t>
            </a:r>
            <a:endParaRPr b="1"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Open File menu and select make a copy.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That will open a copy of this template in your google drive you can edit, add or delete.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-ES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EDIT IN POWERPOINT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Open File menu and select Download as a Microsoft Powerpoint. You will download a PPTX file that you can edit in Powerpoint.</a:t>
            </a:r>
            <a:endParaRPr sz="16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0" sz="16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1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further information, go to </a:t>
            </a:r>
            <a:r>
              <a:rPr lang="es-ES" sz="1600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i="0" sz="16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 txBox="1"/>
          <p:nvPr>
            <p:ph type="title"/>
          </p:nvPr>
        </p:nvSpPr>
        <p:spPr>
          <a:xfrm>
            <a:off x="457200" y="6693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Iphone</a:t>
            </a:r>
            <a:endParaRPr b="1" i="0" sz="40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grpSp>
        <p:nvGrpSpPr>
          <p:cNvPr id="223" name="Google Shape;223;p33"/>
          <p:cNvGrpSpPr/>
          <p:nvPr/>
        </p:nvGrpSpPr>
        <p:grpSpPr>
          <a:xfrm>
            <a:off x="6743695" y="1037924"/>
            <a:ext cx="1752736" cy="3067662"/>
            <a:chOff x="5956370" y="2132970"/>
            <a:chExt cx="1591660" cy="3067355"/>
          </a:xfrm>
        </p:grpSpPr>
        <p:pic>
          <p:nvPicPr>
            <p:cNvPr descr="iphone.png" id="224" name="Google Shape;224;p33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956370" y="2132970"/>
              <a:ext cx="1591660" cy="30673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5" name="Google Shape;225;p33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6089143" y="2616891"/>
              <a:ext cx="1326102" cy="20947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33"/>
          <p:cNvSpPr txBox="1"/>
          <p:nvPr/>
        </p:nvSpPr>
        <p:spPr>
          <a:xfrm>
            <a:off x="857225" y="1849875"/>
            <a:ext cx="3954300" cy="18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Introduce your app using this template.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can change the picture or introduce a text.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sultado de imagen de Ilustración android phone" id="231" name="Google Shape;231;p34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32" name="Google Shape;232;p34"/>
          <p:cNvSpPr/>
          <p:nvPr/>
        </p:nvSpPr>
        <p:spPr>
          <a:xfrm>
            <a:off x="307975" y="5953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3" name="Google Shape;233;p34"/>
          <p:cNvGrpSpPr/>
          <p:nvPr/>
        </p:nvGrpSpPr>
        <p:grpSpPr>
          <a:xfrm>
            <a:off x="6495800" y="1190698"/>
            <a:ext cx="1657111" cy="3118659"/>
            <a:chOff x="5963372" y="1836021"/>
            <a:chExt cx="1737195" cy="3661258"/>
          </a:xfrm>
        </p:grpSpPr>
        <p:pic>
          <p:nvPicPr>
            <p:cNvPr descr="iphone.png" id="234" name="Google Shape;234;p34"/>
            <p:cNvPicPr preferRelativeResize="0"/>
            <p:nvPr/>
          </p:nvPicPr>
          <p:blipFill rotWithShape="1">
            <a:blip r:embed="rId3">
              <a:alphaModFix/>
            </a:blip>
            <a:srcRect b="0" l="76275" r="0" t="0"/>
            <a:stretch/>
          </p:blipFill>
          <p:spPr>
            <a:xfrm>
              <a:off x="5963372" y="1836021"/>
              <a:ext cx="1737195" cy="36612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5" name="Google Shape;235;p34"/>
            <p:cNvPicPr preferRelativeResize="0"/>
            <p:nvPr/>
          </p:nvPicPr>
          <p:blipFill rotWithShape="1">
            <a:blip r:embed="rId4">
              <a:alphaModFix/>
            </a:blip>
            <a:srcRect b="0" l="18950" r="18956" t="0"/>
            <a:stretch/>
          </p:blipFill>
          <p:spPr>
            <a:xfrm>
              <a:off x="6031455" y="2291596"/>
              <a:ext cx="1622881" cy="26135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6" name="Google Shape;236;p34"/>
          <p:cNvSpPr txBox="1"/>
          <p:nvPr>
            <p:ph type="title"/>
          </p:nvPr>
        </p:nvSpPr>
        <p:spPr>
          <a:xfrm>
            <a:off x="457200" y="6693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Android</a:t>
            </a:r>
            <a:endParaRPr b="1" i="0" sz="40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237" name="Google Shape;237;p34"/>
          <p:cNvSpPr txBox="1"/>
          <p:nvPr/>
        </p:nvSpPr>
        <p:spPr>
          <a:xfrm>
            <a:off x="857225" y="1849875"/>
            <a:ext cx="3954300" cy="18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Introduce your app using this template.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can change the picture or introduce a text.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para-presentaciones-tecnológica.png" id="242" name="Google Shape;242;p35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624050" y="1428135"/>
            <a:ext cx="3760800" cy="265998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5"/>
          <p:cNvSpPr txBox="1"/>
          <p:nvPr/>
        </p:nvSpPr>
        <p:spPr>
          <a:xfrm>
            <a:off x="793725" y="1889175"/>
            <a:ext cx="3760800" cy="17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Introduce your app using this template.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can change the picture or introduce a text.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35"/>
          <p:cNvSpPr txBox="1"/>
          <p:nvPr/>
        </p:nvSpPr>
        <p:spPr>
          <a:xfrm>
            <a:off x="4554600" y="2431431"/>
            <a:ext cx="38997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Times New Roman"/>
                <a:ea typeface="Times New Roman"/>
                <a:cs typeface="Times New Roman"/>
                <a:sym typeface="Times New Roman"/>
              </a:rPr>
              <a:t>www.slidespower.com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p35"/>
          <p:cNvSpPr txBox="1"/>
          <p:nvPr>
            <p:ph type="title"/>
          </p:nvPr>
        </p:nvSpPr>
        <p:spPr>
          <a:xfrm>
            <a:off x="457200" y="6693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Tablet</a:t>
            </a:r>
            <a:endParaRPr b="1" i="0" sz="40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6"/>
          <p:cNvSpPr txBox="1"/>
          <p:nvPr>
            <p:ph type="title"/>
          </p:nvPr>
        </p:nvSpPr>
        <p:spPr>
          <a:xfrm>
            <a:off x="360150" y="259806"/>
            <a:ext cx="577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0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FINAL CONCLUSIONS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251" name="Google Shape;251;p36"/>
          <p:cNvSpPr txBox="1"/>
          <p:nvPr>
            <p:ph idx="1" type="body"/>
          </p:nvPr>
        </p:nvSpPr>
        <p:spPr>
          <a:xfrm>
            <a:off x="783600" y="1117200"/>
            <a:ext cx="52890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proceed to make a summary of the main points discussed in the presentation.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52" name="Google Shape;252;p36"/>
          <p:cNvGraphicFramePr/>
          <p:nvPr/>
        </p:nvGraphicFramePr>
        <p:xfrm>
          <a:off x="604275" y="23374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{FD77F9A0-9802-48AF-A1A5-A384D2D8943D}</a:tableStyleId>
              </a:tblPr>
              <a:tblGrid>
                <a:gridCol w="2823825"/>
                <a:gridCol w="2823825"/>
              </a:tblGrid>
              <a:tr h="1170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FONTS</a:t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It is important to use fonts that read well, without being in bold. Example: helvética.</a:t>
                      </a:r>
                      <a:endParaRPr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TIME PER SLIDE</a:t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 a quality slideshow, the time of exposure should not exceed 30 seconds.</a:t>
                      </a:r>
                      <a:endParaRPr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91425" marL="91425"/>
                </a:tc>
              </a:tr>
              <a:tr h="1344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DESIGN</a:t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well-designed template is an ideal way to communicate a message simply and clearly</a:t>
                      </a:r>
                      <a:r>
                        <a:rPr b="1"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PREPARATION</a:t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3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Out of respect for the audience, it is essential to prepare well the presentation and try not to leave anything to chance.</a:t>
                      </a:r>
                      <a:endParaRPr b="1" sz="13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91425" marL="91425"/>
                </a:tc>
              </a:tr>
            </a:tbl>
          </a:graphicData>
        </a:graphic>
      </p:graphicFrame>
      <p:pic>
        <p:nvPicPr>
          <p:cNvPr descr="Libro, Pila De Libro, Apilados, Libros, Literatura" id="253" name="Google Shape;25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1750" y="0"/>
            <a:ext cx="252888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, Textura, Libro, Fuente, Impresión Del Libro" id="258" name="Google Shape;258;p37"/>
          <p:cNvPicPr preferRelativeResize="0"/>
          <p:nvPr/>
        </p:nvPicPr>
        <p:blipFill rotWithShape="1">
          <a:blip r:embed="rId3">
            <a:alphaModFix amt="70000"/>
          </a:blip>
          <a:srcRect b="0" l="0" r="18052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7"/>
          <p:cNvSpPr txBox="1"/>
          <p:nvPr/>
        </p:nvSpPr>
        <p:spPr>
          <a:xfrm>
            <a:off x="838350" y="1924200"/>
            <a:ext cx="7467300" cy="11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9600">
                <a:latin typeface="Nothing You Could Do"/>
                <a:ea typeface="Nothing You Could Do"/>
                <a:cs typeface="Nothing You Could Do"/>
                <a:sym typeface="Nothing You Could Do"/>
              </a:rPr>
              <a:t>Thank you</a:t>
            </a:r>
            <a:endParaRPr b="1" sz="9600"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8"/>
          <p:cNvSpPr txBox="1"/>
          <p:nvPr>
            <p:ph type="title"/>
          </p:nvPr>
        </p:nvSpPr>
        <p:spPr>
          <a:xfrm>
            <a:off x="457200" y="86716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BIBLIOGRAPHY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265" name="Google Shape;265;p38"/>
          <p:cNvSpPr txBox="1"/>
          <p:nvPr>
            <p:ph idx="1" type="body"/>
          </p:nvPr>
        </p:nvSpPr>
        <p:spPr>
          <a:xfrm>
            <a:off x="937350" y="1890488"/>
            <a:ext cx="4574400" cy="11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i="0" lang="es-E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Arte de presentar.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i="0" lang="es-E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 Images.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i="0" lang="es-E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Prof. Reynel A. Llanes Belett</a:t>
            </a:r>
            <a:r>
              <a:rPr b="0" i="0" lang="es-E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9"/>
          <p:cNvSpPr txBox="1"/>
          <p:nvPr>
            <p:ph type="title"/>
          </p:nvPr>
        </p:nvSpPr>
        <p:spPr>
          <a:xfrm>
            <a:off x="457200" y="84769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PRESENTATION DESIGN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271" name="Google Shape;271;p39"/>
          <p:cNvSpPr txBox="1"/>
          <p:nvPr>
            <p:ph idx="1" type="body"/>
          </p:nvPr>
        </p:nvSpPr>
        <p:spPr>
          <a:xfrm>
            <a:off x="762300" y="1851581"/>
            <a:ext cx="7619400" cy="16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</a:t>
            </a:r>
            <a:r>
              <a:rPr i="0" lang="es-E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Nothing you could do y Times New Roman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Slides background</a:t>
            </a:r>
            <a:r>
              <a:rPr i="0" lang="es-E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Fotografía de </a:t>
            </a: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Pixabay</a:t>
            </a:r>
            <a:r>
              <a:rPr i="0" lang="es-ES" sz="24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i="0" sz="24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Pictures</a:t>
            </a: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s-ES" sz="2400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https://pixabay.com/</a:t>
            </a: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Icons: https://www.iconfinder.com/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160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teratura, Sabiduría, Biblioteca, Educación, Saber" id="78" name="Google Shape;78;p16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742050" y="2992169"/>
            <a:ext cx="16599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-ES" sz="4400" u="none" cap="none" strike="noStrike">
                <a:solidFill>
                  <a:srgbClr val="FF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H</a:t>
            </a:r>
            <a:r>
              <a:rPr b="1" lang="es-ES" sz="4400">
                <a:solidFill>
                  <a:srgbClr val="FF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ello</a:t>
            </a:r>
            <a:r>
              <a:rPr b="1" i="0" lang="es-ES" sz="4400" u="none" cap="none" strike="noStrike">
                <a:solidFill>
                  <a:srgbClr val="FF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! </a:t>
            </a:r>
            <a:endParaRPr>
              <a:solidFill>
                <a:srgbClr val="FF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i="0" sz="2400" u="none" cap="none" strike="noStrike">
              <a:solidFill>
                <a:srgbClr val="FF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2504250" y="531225"/>
            <a:ext cx="4135500" cy="12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 Name: Name &amp; Surname</a:t>
            </a:r>
            <a:endParaRPr b="1"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 email: slidespower@gmail.com</a:t>
            </a:r>
            <a:endParaRPr b="1"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Phone: (+31) 123 45 67 89</a:t>
            </a:r>
            <a:endParaRPr b="1"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/>
          <p:nvPr/>
        </p:nvSpPr>
        <p:spPr>
          <a:xfrm>
            <a:off x="0" y="1303931"/>
            <a:ext cx="9144000" cy="383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iteratura, Sabiduría, Saber, Libro, Biblioteca" id="86" name="Google Shape;86;p17"/>
          <p:cNvPicPr preferRelativeResize="0"/>
          <p:nvPr/>
        </p:nvPicPr>
        <p:blipFill rotWithShape="1">
          <a:blip r:embed="rId3">
            <a:alphaModFix amt="63000"/>
          </a:blip>
          <a:srcRect b="0" l="44768" r="26859" t="0"/>
          <a:stretch/>
        </p:blipFill>
        <p:spPr>
          <a:xfrm rot="5400000">
            <a:off x="2652244" y="-1352982"/>
            <a:ext cx="3839513" cy="91534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>
            <p:ph type="title"/>
          </p:nvPr>
        </p:nvSpPr>
        <p:spPr>
          <a:xfrm>
            <a:off x="1378050" y="341306"/>
            <a:ext cx="63879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TITLE TO INTRODUCE THE FOLLOWING SLIDES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1721700" y="1936644"/>
            <a:ext cx="5700600" cy="12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“How to make a good presentation“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/>
        </p:nvSpPr>
        <p:spPr>
          <a:xfrm>
            <a:off x="2652750" y="2069975"/>
            <a:ext cx="3838500" cy="29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fondos-powerpoint-gratis.png" id="94" name="Google Shape;94;p18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3658038" y="198000"/>
            <a:ext cx="1827935" cy="16723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áginas, Libro, Abierta, La Colección De, De Papel" id="95" name="Google Shape;95;p18"/>
          <p:cNvPicPr preferRelativeResize="0"/>
          <p:nvPr/>
        </p:nvPicPr>
        <p:blipFill rotWithShape="1">
          <a:blip r:embed="rId4">
            <a:alphaModFix/>
          </a:blip>
          <a:srcRect b="0" l="8060" r="69580" t="0"/>
          <a:stretch/>
        </p:blipFill>
        <p:spPr>
          <a:xfrm>
            <a:off x="0" y="0"/>
            <a:ext cx="243725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áginas, Libro, Abierta, La Colección De, De Papel" id="96" name="Google Shape;96;p18"/>
          <p:cNvPicPr preferRelativeResize="0"/>
          <p:nvPr/>
        </p:nvPicPr>
        <p:blipFill rotWithShape="1">
          <a:blip r:embed="rId4">
            <a:alphaModFix/>
          </a:blip>
          <a:srcRect b="0" l="56818" r="20822" t="0"/>
          <a:stretch/>
        </p:blipFill>
        <p:spPr>
          <a:xfrm>
            <a:off x="6706750" y="0"/>
            <a:ext cx="243725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taforma, Librería, La Colección De, Universidad" id="101" name="Google Shape;101;p19"/>
          <p:cNvPicPr preferRelativeResize="0"/>
          <p:nvPr/>
        </p:nvPicPr>
        <p:blipFill rotWithShape="1">
          <a:blip r:embed="rId3">
            <a:alphaModFix/>
          </a:blip>
          <a:srcRect b="64966" l="4300" r="7219" t="0"/>
          <a:stretch/>
        </p:blipFill>
        <p:spPr>
          <a:xfrm>
            <a:off x="0" y="0"/>
            <a:ext cx="9144000" cy="85724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>
            <p:ph type="title"/>
          </p:nvPr>
        </p:nvSpPr>
        <p:spPr>
          <a:xfrm>
            <a:off x="808800" y="857250"/>
            <a:ext cx="7526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TOPICS TO TALK ABOUT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103" name="Google Shape;103;p19"/>
          <p:cNvSpPr txBox="1"/>
          <p:nvPr>
            <p:ph idx="1" type="body"/>
          </p:nvPr>
        </p:nvSpPr>
        <p:spPr>
          <a:xfrm>
            <a:off x="760425" y="1801931"/>
            <a:ext cx="7926300" cy="25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Choose a clean background to avoid distracting.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Transmit only one idea per slide 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not overload slides, just 6 or 7 lines.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line no more than 7 words.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preferable that the audience listen to your, rather that read to the presentation.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342900" marR="0" rtl="0" algn="l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2400"/>
              <a:buFont typeface="Times New Roman"/>
              <a:buChar char="•"/>
            </a:pPr>
            <a:r>
              <a:t/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Plataforma, Librería, La Colección De, Universidad" id="104" name="Google Shape;104;p19"/>
          <p:cNvPicPr preferRelativeResize="0"/>
          <p:nvPr/>
        </p:nvPicPr>
        <p:blipFill rotWithShape="1">
          <a:blip r:embed="rId3">
            <a:alphaModFix/>
          </a:blip>
          <a:srcRect b="0" l="4291" r="7228" t="85798"/>
          <a:stretch/>
        </p:blipFill>
        <p:spPr>
          <a:xfrm>
            <a:off x="0" y="4400456"/>
            <a:ext cx="9144000" cy="730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651600" y="1189013"/>
            <a:ext cx="549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THE CONTEXT</a:t>
            </a:r>
            <a:endParaRPr b="1" i="0" sz="3600" u="none" cap="none" strike="noStrike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110" name="Google Shape;110;p20"/>
          <p:cNvSpPr txBox="1"/>
          <p:nvPr/>
        </p:nvSpPr>
        <p:spPr>
          <a:xfrm>
            <a:off x="4457250" y="2378138"/>
            <a:ext cx="4458600" cy="15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132.000.000 INHABITANTS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80 % MOBILE USERS</a:t>
            </a:r>
            <a:endParaRPr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REVENUES: 2.640 Million $</a:t>
            </a:r>
            <a:endParaRPr b="1" sz="2000">
              <a:solidFill>
                <a:srgbClr val="FFFFFF"/>
              </a:solidFill>
            </a:endParaRPr>
          </a:p>
        </p:txBody>
      </p:sp>
      <p:pic>
        <p:nvPicPr>
          <p:cNvPr descr="USUARIO MÓVIL.png"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0725" y="3017822"/>
            <a:ext cx="472548" cy="5250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oup, people, users icon"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1150" y="2144025"/>
            <a:ext cx="776025" cy="776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umanos, Libro, A, Dentro De, Educación, Acciones" id="113" name="Google Shape;113;p20"/>
          <p:cNvPicPr preferRelativeResize="0"/>
          <p:nvPr/>
        </p:nvPicPr>
        <p:blipFill rotWithShape="1">
          <a:blip r:embed="rId5">
            <a:alphaModFix/>
          </a:blip>
          <a:srcRect b="0" l="32249" r="32253" t="0"/>
          <a:stretch/>
        </p:blipFill>
        <p:spPr>
          <a:xfrm>
            <a:off x="0" y="0"/>
            <a:ext cx="36516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 Colección De, Arquitectura, De Viaje" id="118" name="Google Shape;118;p21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 txBox="1"/>
          <p:nvPr>
            <p:ph type="title"/>
          </p:nvPr>
        </p:nvSpPr>
        <p:spPr>
          <a:xfrm>
            <a:off x="457200" y="300035"/>
            <a:ext cx="8229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800">
                <a:solidFill>
                  <a:srgbClr val="FFFFFF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THE</a:t>
            </a:r>
            <a:r>
              <a:rPr b="1" i="0" lang="es-ES" sz="4800" u="none" cap="none" strike="noStrike">
                <a:solidFill>
                  <a:srgbClr val="FFFFFF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 IDEA</a:t>
            </a:r>
            <a:endParaRPr b="1" i="0" sz="4800" u="none" cap="none" strike="noStrike">
              <a:solidFill>
                <a:srgbClr val="FFFFFF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120" name="Google Shape;120;p21"/>
          <p:cNvSpPr txBox="1"/>
          <p:nvPr>
            <p:ph idx="1" type="body"/>
          </p:nvPr>
        </p:nvSpPr>
        <p:spPr>
          <a:xfrm>
            <a:off x="3333900" y="1057275"/>
            <a:ext cx="2476200" cy="24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Arial"/>
              <a:buNone/>
            </a:pPr>
            <a:r>
              <a:rPr lang="es-ES" sz="2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Define the main idea that will be the focus of your presentation, and use icons or illustrations to attract the attention of your audience.</a:t>
            </a:r>
            <a:endParaRPr i="0" sz="22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s, Libros De Bolsillo, Lectura, Literatura" id="125" name="Google Shape;125;p22"/>
          <p:cNvPicPr preferRelativeResize="0"/>
          <p:nvPr/>
        </p:nvPicPr>
        <p:blipFill rotWithShape="1">
          <a:blip r:embed="rId3">
            <a:alphaModFix/>
          </a:blip>
          <a:srcRect b="62825" l="0" r="0" t="0"/>
          <a:stretch/>
        </p:blipFill>
        <p:spPr>
          <a:xfrm>
            <a:off x="0" y="0"/>
            <a:ext cx="9144000" cy="169963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2"/>
          <p:cNvSpPr txBox="1"/>
          <p:nvPr>
            <p:ph type="title"/>
          </p:nvPr>
        </p:nvSpPr>
        <p:spPr>
          <a:xfrm>
            <a:off x="457200" y="84238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-ES" sz="3600">
                <a:solidFill>
                  <a:srgbClr val="000000"/>
                </a:solidFill>
                <a:latin typeface="Nothing You Could Do"/>
                <a:ea typeface="Nothing You Could Do"/>
                <a:cs typeface="Nothing You Could Do"/>
                <a:sym typeface="Nothing You Could Do"/>
              </a:rPr>
              <a:t>TWO COLUMNS TEXT</a:t>
            </a:r>
            <a:endParaRPr b="1" sz="3600">
              <a:solidFill>
                <a:srgbClr val="000000"/>
              </a:solidFill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graphicFrame>
        <p:nvGraphicFramePr>
          <p:cNvPr id="127" name="Google Shape;127;p22"/>
          <p:cNvGraphicFramePr/>
          <p:nvPr/>
        </p:nvGraphicFramePr>
        <p:xfrm>
          <a:off x="952500" y="23473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{FD77F9A0-9802-48AF-A1A5-A384D2D8943D}</a:tableStyleId>
              </a:tblPr>
              <a:tblGrid>
                <a:gridCol w="3619500"/>
                <a:gridCol w="3619500"/>
              </a:tblGrid>
              <a:tr h="28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Text Size</a:t>
                      </a:r>
                      <a:endParaRPr b="1"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text should be readable from the end of the auditorium, so choose a well readable font and use a minimum size of 24.</a:t>
                      </a:r>
                      <a:endParaRPr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2667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Margins around text</a:t>
                      </a:r>
                      <a:endParaRPr b="1"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667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667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texts, images or graphics should not be n</a:t>
                      </a:r>
                      <a:r>
                        <a:rPr lang="es-ES" sz="18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ext to the edge of the slide. The edges should be wide around the texts.</a:t>
                      </a:r>
                      <a:endParaRPr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667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