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5143500" cx="9144000"/>
  <p:notesSz cx="6858000" cy="9144000"/>
  <p:embeddedFontLst>
    <p:embeddedFont>
      <p:font typeface="Roboto"/>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704C40F-CA45-4BB1-BD3E-D1942999B1D6}">
  <a:tblStyle styleId="{4704C40F-CA45-4BB1-BD3E-D1942999B1D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Roboto-bold.fntdata"/><Relationship Id="rId10" Type="http://schemas.openxmlformats.org/officeDocument/2006/relationships/slide" Target="slides/slide5.xml"/><Relationship Id="rId32" Type="http://schemas.openxmlformats.org/officeDocument/2006/relationships/font" Target="fonts/Roboto-regular.fntdata"/><Relationship Id="rId13" Type="http://schemas.openxmlformats.org/officeDocument/2006/relationships/slide" Target="slides/slide8.xml"/><Relationship Id="rId35" Type="http://schemas.openxmlformats.org/officeDocument/2006/relationships/font" Target="fonts/Roboto-boldItalic.fntdata"/><Relationship Id="rId12" Type="http://schemas.openxmlformats.org/officeDocument/2006/relationships/slide" Target="slides/slide7.xml"/><Relationship Id="rId34" Type="http://schemas.openxmlformats.org/officeDocument/2006/relationships/font" Target="fonts/Roboto-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4b21284a1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4b21284a1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4b21284a1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4b21284a1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4b21284a1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4b21284a1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4b21284a1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4b21284a1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4b21284a1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4b21284a1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4b21284a1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4b21284a1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4b21284a1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4b21284a1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4b21284a1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4b21284a1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4b21284a1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4b21284a1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4b21284a1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4b21284a1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4b21284a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4b21284a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4b21284a1_0_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4b21284a1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4b21284a1_0_4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4b21284a1_0_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4b21284a1_0_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4b21284a1_0_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4b21284a1_0_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4b21284a1_0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4b21284a1_0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4b21284a1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4b21284a1_0_4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4b21284a1_0_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4b21284a1_0_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4b21284a1_0_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4b21284a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4b21284a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4b21284a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4b21284a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4b21284a1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4b21284a1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4b21284a1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4b21284a1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4b21284a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4b21284a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4b21284a1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4b21284a1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4b21284a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4b21284a1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www.google.com/sheets/about/" TargetMode="Externa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hyperlink" Target="http://www.slidespower.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jp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1.jp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pixabay.com/" TargetMode="External"/><Relationship Id="rId4" Type="http://schemas.openxmlformats.org/officeDocument/2006/relationships/image" Target="../media/image9.jpg"/></Relationships>
</file>

<file path=ppt/slides/_rels/slide26.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20.png"/><Relationship Id="rId13" Type="http://schemas.openxmlformats.org/officeDocument/2006/relationships/image" Target="../media/image24.png"/><Relationship Id="rId12" Type="http://schemas.openxmlformats.org/officeDocument/2006/relationships/image" Target="../media/image22.png"/><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6.png"/><Relationship Id="rId4" Type="http://schemas.openxmlformats.org/officeDocument/2006/relationships/image" Target="../media/image23.png"/><Relationship Id="rId9" Type="http://schemas.openxmlformats.org/officeDocument/2006/relationships/image" Target="../media/image19.png"/><Relationship Id="rId15" Type="http://schemas.openxmlformats.org/officeDocument/2006/relationships/image" Target="../media/image27.png"/><Relationship Id="rId14" Type="http://schemas.openxmlformats.org/officeDocument/2006/relationships/image" Target="../media/image25.png"/><Relationship Id="rId5" Type="http://schemas.openxmlformats.org/officeDocument/2006/relationships/image" Target="../media/image15.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10261" l="0" r="0" t="5071"/>
          <a:stretch/>
        </p:blipFill>
        <p:spPr>
          <a:xfrm>
            <a:off x="0" y="0"/>
            <a:ext cx="9144003" cy="5143499"/>
          </a:xfrm>
          <a:prstGeom prst="rect">
            <a:avLst/>
          </a:prstGeom>
          <a:noFill/>
          <a:ln>
            <a:noFill/>
          </a:ln>
        </p:spPr>
      </p:pic>
      <p:sp>
        <p:nvSpPr>
          <p:cNvPr id="55" name="Google Shape;55;p13"/>
          <p:cNvSpPr txBox="1"/>
          <p:nvPr>
            <p:ph idx="1" type="subTitle"/>
          </p:nvPr>
        </p:nvSpPr>
        <p:spPr>
          <a:xfrm>
            <a:off x="54225" y="673675"/>
            <a:ext cx="9048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800">
                <a:solidFill>
                  <a:schemeClr val="dk1"/>
                </a:solidFill>
                <a:latin typeface="Cambria"/>
                <a:ea typeface="Cambria"/>
                <a:cs typeface="Cambria"/>
                <a:sym typeface="Cambria"/>
              </a:rPr>
              <a:t>PRESENTATION 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id="117" name="Google Shape;117;p22"/>
          <p:cNvPicPr preferRelativeResize="0"/>
          <p:nvPr/>
        </p:nvPicPr>
        <p:blipFill rotWithShape="1">
          <a:blip r:embed="rId3">
            <a:alphaModFix/>
          </a:blip>
          <a:srcRect b="0" l="0" r="0" t="63213"/>
          <a:stretch/>
        </p:blipFill>
        <p:spPr>
          <a:xfrm>
            <a:off x="0" y="3353175"/>
            <a:ext cx="9144004" cy="1790322"/>
          </a:xfrm>
          <a:prstGeom prst="rect">
            <a:avLst/>
          </a:prstGeom>
          <a:noFill/>
          <a:ln>
            <a:noFill/>
          </a:ln>
        </p:spPr>
      </p:pic>
      <p:sp>
        <p:nvSpPr>
          <p:cNvPr id="118" name="Google Shape;118;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000">
                <a:solidFill>
                  <a:schemeClr val="dk2"/>
                </a:solidFill>
                <a:latin typeface="Cambria"/>
                <a:ea typeface="Cambria"/>
                <a:cs typeface="Cambria"/>
                <a:sym typeface="Cambria"/>
              </a:rPr>
              <a:t>INFOGRAPHICS</a:t>
            </a:r>
            <a:endParaRPr>
              <a:solidFill>
                <a:schemeClr val="dk2"/>
              </a:solidFill>
            </a:endParaRPr>
          </a:p>
        </p:txBody>
      </p:sp>
      <p:sp>
        <p:nvSpPr>
          <p:cNvPr id="119" name="Google Shape;119;p22"/>
          <p:cNvSpPr/>
          <p:nvPr/>
        </p:nvSpPr>
        <p:spPr>
          <a:xfrm>
            <a:off x="611975" y="1467625"/>
            <a:ext cx="2806200" cy="2653500"/>
          </a:xfrm>
          <a:prstGeom prst="flowChartConnector">
            <a:avLst/>
          </a:prstGeom>
          <a:solidFill>
            <a:srgbClr val="FFFFFF"/>
          </a:solidFill>
          <a:ln cap="flat" cmpd="sng" w="3810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rgbClr val="000000"/>
              </a:buClr>
              <a:buSzPts val="1100"/>
              <a:buFont typeface="Arial"/>
              <a:buNone/>
            </a:pPr>
            <a:r>
              <a:rPr b="1" lang="en" sz="1800">
                <a:solidFill>
                  <a:srgbClr val="595959"/>
                </a:solidFill>
                <a:latin typeface="Cambria"/>
                <a:ea typeface="Cambria"/>
                <a:cs typeface="Cambria"/>
                <a:sym typeface="Cambria"/>
              </a:rPr>
              <a:t>LOREM IPSUM</a:t>
            </a:r>
            <a:endParaRPr b="1" sz="1800">
              <a:solidFill>
                <a:srgbClr val="595959"/>
              </a:solidFill>
              <a:latin typeface="Cambria"/>
              <a:ea typeface="Cambria"/>
              <a:cs typeface="Cambria"/>
              <a:sym typeface="Cambria"/>
            </a:endParaRPr>
          </a:p>
          <a:p>
            <a:pPr indent="0" lvl="0" marL="0" rtl="0" algn="ctr">
              <a:lnSpc>
                <a:spcPct val="115000"/>
              </a:lnSpc>
              <a:spcBef>
                <a:spcPts val="0"/>
              </a:spcBef>
              <a:spcAft>
                <a:spcPts val="0"/>
              </a:spcAft>
              <a:buNone/>
            </a:pPr>
            <a:r>
              <a:rPr lang="en" sz="1800">
                <a:solidFill>
                  <a:srgbClr val="595959"/>
                </a:solidFill>
                <a:latin typeface="Cambria"/>
                <a:ea typeface="Cambria"/>
                <a:cs typeface="Cambria"/>
                <a:sym typeface="Cambria"/>
              </a:rPr>
              <a:t>Eodem modo typi, qui nunc nobis videntur parum clari.</a:t>
            </a:r>
            <a:endParaRPr/>
          </a:p>
        </p:txBody>
      </p:sp>
      <p:sp>
        <p:nvSpPr>
          <p:cNvPr id="120" name="Google Shape;120;p22"/>
          <p:cNvSpPr/>
          <p:nvPr/>
        </p:nvSpPr>
        <p:spPr>
          <a:xfrm>
            <a:off x="3196375" y="1462425"/>
            <a:ext cx="2846400" cy="2653500"/>
          </a:xfrm>
          <a:prstGeom prst="flowChartConnector">
            <a:avLst/>
          </a:prstGeom>
          <a:solidFill>
            <a:srgbClr val="FFFFFF"/>
          </a:solidFill>
          <a:ln cap="flat" cmpd="sng" w="3810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t/>
            </a:r>
            <a:endParaRPr b="1" sz="2400">
              <a:solidFill>
                <a:srgbClr val="595959"/>
              </a:solidFill>
              <a:latin typeface="Cambria"/>
              <a:ea typeface="Cambria"/>
              <a:cs typeface="Cambria"/>
              <a:sym typeface="Cambria"/>
            </a:endParaRPr>
          </a:p>
          <a:p>
            <a:pPr indent="0" lvl="0" marL="0" rtl="0" algn="ctr">
              <a:lnSpc>
                <a:spcPct val="115000"/>
              </a:lnSpc>
              <a:spcBef>
                <a:spcPts val="0"/>
              </a:spcBef>
              <a:spcAft>
                <a:spcPts val="0"/>
              </a:spcAft>
              <a:buClr>
                <a:srgbClr val="000000"/>
              </a:buClr>
              <a:buSzPts val="1100"/>
              <a:buFont typeface="Arial"/>
              <a:buNone/>
            </a:pPr>
            <a:r>
              <a:rPr b="1" lang="en" sz="1800">
                <a:solidFill>
                  <a:srgbClr val="595959"/>
                </a:solidFill>
                <a:latin typeface="Cambria"/>
                <a:ea typeface="Cambria"/>
                <a:cs typeface="Cambria"/>
                <a:sym typeface="Cambria"/>
              </a:rPr>
              <a:t>LOREM IPSUM</a:t>
            </a:r>
            <a:endParaRPr b="1" sz="1800">
              <a:solidFill>
                <a:srgbClr val="595959"/>
              </a:solidFill>
              <a:latin typeface="Cambria"/>
              <a:ea typeface="Cambria"/>
              <a:cs typeface="Cambria"/>
              <a:sym typeface="Cambria"/>
            </a:endParaRPr>
          </a:p>
          <a:p>
            <a:pPr indent="0" lvl="0" marL="0" rtl="0" algn="ctr">
              <a:lnSpc>
                <a:spcPct val="115000"/>
              </a:lnSpc>
              <a:spcBef>
                <a:spcPts val="0"/>
              </a:spcBef>
              <a:spcAft>
                <a:spcPts val="0"/>
              </a:spcAft>
              <a:buClr>
                <a:srgbClr val="000000"/>
              </a:buClr>
              <a:buSzPts val="1100"/>
              <a:buFont typeface="Arial"/>
              <a:buNone/>
            </a:pPr>
            <a:r>
              <a:rPr lang="en" sz="1800">
                <a:solidFill>
                  <a:srgbClr val="595959"/>
                </a:solidFill>
                <a:latin typeface="Cambria"/>
                <a:ea typeface="Cambria"/>
                <a:cs typeface="Cambria"/>
                <a:sym typeface="Cambria"/>
              </a:rPr>
              <a:t>Eodem modo typi, qui nunc nobis videntur parum clari.</a:t>
            </a:r>
            <a:endParaRPr sz="1800">
              <a:solidFill>
                <a:srgbClr val="595959"/>
              </a:solidFill>
              <a:latin typeface="Cambria"/>
              <a:ea typeface="Cambria"/>
              <a:cs typeface="Cambria"/>
              <a:sym typeface="Cambria"/>
            </a:endParaRPr>
          </a:p>
          <a:p>
            <a:pPr indent="0" lvl="0" marL="0" rtl="0" algn="l">
              <a:spcBef>
                <a:spcPts val="0"/>
              </a:spcBef>
              <a:spcAft>
                <a:spcPts val="0"/>
              </a:spcAft>
              <a:buClr>
                <a:srgbClr val="000000"/>
              </a:buClr>
              <a:buSzPts val="1100"/>
              <a:buFont typeface="Arial"/>
              <a:buNone/>
            </a:pPr>
            <a:r>
              <a:t/>
            </a:r>
            <a:endParaRPr>
              <a:solidFill>
                <a:srgbClr val="000000"/>
              </a:solidFill>
            </a:endParaRPr>
          </a:p>
          <a:p>
            <a:pPr indent="0" lvl="0" marL="0" rtl="0" algn="l">
              <a:spcBef>
                <a:spcPts val="0"/>
              </a:spcBef>
              <a:spcAft>
                <a:spcPts val="0"/>
              </a:spcAft>
              <a:buNone/>
            </a:pPr>
            <a:r>
              <a:t/>
            </a:r>
            <a:endParaRPr/>
          </a:p>
        </p:txBody>
      </p:sp>
      <p:sp>
        <p:nvSpPr>
          <p:cNvPr id="121" name="Google Shape;121;p22"/>
          <p:cNvSpPr/>
          <p:nvPr/>
        </p:nvSpPr>
        <p:spPr>
          <a:xfrm>
            <a:off x="5772625" y="1472869"/>
            <a:ext cx="2806200" cy="2643000"/>
          </a:xfrm>
          <a:prstGeom prst="flowChartConnector">
            <a:avLst/>
          </a:prstGeom>
          <a:solidFill>
            <a:srgbClr val="FFFFFF"/>
          </a:solidFill>
          <a:ln cap="flat" cmpd="sng" w="3810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rgbClr val="000000"/>
              </a:buClr>
              <a:buSzPts val="1100"/>
              <a:buFont typeface="Arial"/>
              <a:buNone/>
            </a:pPr>
            <a:r>
              <a:rPr b="1" lang="en" sz="1800">
                <a:solidFill>
                  <a:srgbClr val="595959"/>
                </a:solidFill>
                <a:latin typeface="Cambria"/>
                <a:ea typeface="Cambria"/>
                <a:cs typeface="Cambria"/>
                <a:sym typeface="Cambria"/>
              </a:rPr>
              <a:t>LOREM IPSUM</a:t>
            </a:r>
            <a:endParaRPr b="1" sz="1800">
              <a:solidFill>
                <a:srgbClr val="595959"/>
              </a:solidFill>
              <a:latin typeface="Cambria"/>
              <a:ea typeface="Cambria"/>
              <a:cs typeface="Cambria"/>
              <a:sym typeface="Cambria"/>
            </a:endParaRPr>
          </a:p>
          <a:p>
            <a:pPr indent="0" lvl="0" marL="0" rtl="0" algn="ctr">
              <a:lnSpc>
                <a:spcPct val="115000"/>
              </a:lnSpc>
              <a:spcBef>
                <a:spcPts val="0"/>
              </a:spcBef>
              <a:spcAft>
                <a:spcPts val="0"/>
              </a:spcAft>
              <a:buNone/>
            </a:pPr>
            <a:r>
              <a:rPr lang="en" sz="1800">
                <a:solidFill>
                  <a:srgbClr val="595959"/>
                </a:solidFill>
                <a:latin typeface="Cambria"/>
                <a:ea typeface="Cambria"/>
                <a:cs typeface="Cambria"/>
                <a:sym typeface="Cambria"/>
              </a:rPr>
              <a:t>Eodem modo typi, qui nunc nobis videntur parum clari.</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23"/>
          <p:cNvPicPr preferRelativeResize="0"/>
          <p:nvPr/>
        </p:nvPicPr>
        <p:blipFill rotWithShape="1">
          <a:blip r:embed="rId3">
            <a:alphaModFix/>
          </a:blip>
          <a:srcRect b="0" l="0" r="0" t="63213"/>
          <a:stretch/>
        </p:blipFill>
        <p:spPr>
          <a:xfrm>
            <a:off x="0" y="3353175"/>
            <a:ext cx="9144004" cy="1790322"/>
          </a:xfrm>
          <a:prstGeom prst="rect">
            <a:avLst/>
          </a:prstGeom>
          <a:noFill/>
          <a:ln>
            <a:noFill/>
          </a:ln>
        </p:spPr>
      </p:pic>
      <p:sp>
        <p:nvSpPr>
          <p:cNvPr id="127" name="Google Shape;127;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000">
                <a:solidFill>
                  <a:schemeClr val="dk2"/>
                </a:solidFill>
                <a:latin typeface="Cambria"/>
                <a:ea typeface="Cambria"/>
                <a:cs typeface="Cambria"/>
                <a:sym typeface="Cambria"/>
              </a:rPr>
              <a:t>OPTION 3 COLUMNS</a:t>
            </a:r>
            <a:endParaRPr>
              <a:solidFill>
                <a:schemeClr val="dk2"/>
              </a:solidFill>
            </a:endParaRPr>
          </a:p>
        </p:txBody>
      </p:sp>
      <p:sp>
        <p:nvSpPr>
          <p:cNvPr id="128" name="Google Shape;128;p23"/>
          <p:cNvSpPr txBox="1"/>
          <p:nvPr/>
        </p:nvSpPr>
        <p:spPr>
          <a:xfrm>
            <a:off x="378400" y="1482500"/>
            <a:ext cx="2639700" cy="3000000"/>
          </a:xfrm>
          <a:prstGeom prst="rect">
            <a:avLst/>
          </a:prstGeom>
          <a:solidFill>
            <a:srgbClr val="F3F3F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chemeClr val="accent2"/>
                </a:solidFill>
                <a:latin typeface="Cambria"/>
                <a:ea typeface="Cambria"/>
                <a:cs typeface="Cambria"/>
                <a:sym typeface="Cambria"/>
              </a:rPr>
              <a:t>Less is more.</a:t>
            </a:r>
            <a:endParaRPr b="1" sz="1800">
              <a:solidFill>
                <a:schemeClr val="accent2"/>
              </a:solidFill>
              <a:latin typeface="Cambria"/>
              <a:ea typeface="Cambria"/>
              <a:cs typeface="Cambria"/>
              <a:sym typeface="Cambria"/>
            </a:endParaRPr>
          </a:p>
          <a:p>
            <a:pPr indent="0" lvl="0" marL="0" rtl="0" algn="ctr">
              <a:spcBef>
                <a:spcPts val="0"/>
              </a:spcBef>
              <a:spcAft>
                <a:spcPts val="0"/>
              </a:spcAft>
              <a:buNone/>
            </a:pPr>
            <a:r>
              <a:rPr lang="en" sz="1800">
                <a:solidFill>
                  <a:schemeClr val="accent2"/>
                </a:solidFill>
                <a:latin typeface="Cambria"/>
                <a:ea typeface="Cambria"/>
                <a:cs typeface="Cambria"/>
                <a:sym typeface="Cambria"/>
              </a:rPr>
              <a:t>The less information you give, the best your audience will remember it. Short and concise messages. </a:t>
            </a:r>
            <a:endParaRPr/>
          </a:p>
        </p:txBody>
      </p:sp>
      <p:sp>
        <p:nvSpPr>
          <p:cNvPr id="129" name="Google Shape;129;p23"/>
          <p:cNvSpPr txBox="1"/>
          <p:nvPr/>
        </p:nvSpPr>
        <p:spPr>
          <a:xfrm>
            <a:off x="3118700" y="1482500"/>
            <a:ext cx="2648700" cy="3000000"/>
          </a:xfrm>
          <a:prstGeom prst="rect">
            <a:avLst/>
          </a:prstGeom>
          <a:solidFill>
            <a:srgbClr val="F3F3F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chemeClr val="accent2"/>
                </a:solidFill>
                <a:latin typeface="Cambria"/>
                <a:ea typeface="Cambria"/>
                <a:cs typeface="Cambria"/>
                <a:sym typeface="Cambria"/>
              </a:rPr>
              <a:t>Use the </a:t>
            </a:r>
            <a:r>
              <a:rPr b="1" lang="en" sz="1800">
                <a:solidFill>
                  <a:schemeClr val="accent2"/>
                </a:solidFill>
                <a:latin typeface="Cambria"/>
                <a:ea typeface="Cambria"/>
                <a:cs typeface="Cambria"/>
                <a:sym typeface="Cambria"/>
              </a:rPr>
              <a:t>contrast</a:t>
            </a:r>
            <a:r>
              <a:rPr lang="en" sz="1800">
                <a:solidFill>
                  <a:schemeClr val="accent2"/>
                </a:solidFill>
                <a:latin typeface="Cambria"/>
                <a:ea typeface="Cambria"/>
                <a:cs typeface="Cambria"/>
                <a:sym typeface="Cambria"/>
              </a:rPr>
              <a:t>. </a:t>
            </a:r>
            <a:endParaRPr b="1" sz="1800">
              <a:solidFill>
                <a:schemeClr val="accent2"/>
              </a:solidFill>
              <a:latin typeface="Cambria"/>
              <a:ea typeface="Cambria"/>
              <a:cs typeface="Cambria"/>
              <a:sym typeface="Cambria"/>
            </a:endParaRPr>
          </a:p>
          <a:p>
            <a:pPr indent="0" lvl="0" marL="0" rtl="0" algn="ctr">
              <a:spcBef>
                <a:spcPts val="0"/>
              </a:spcBef>
              <a:spcAft>
                <a:spcPts val="0"/>
              </a:spcAft>
              <a:buNone/>
            </a:pPr>
            <a:r>
              <a:rPr lang="en" sz="1800">
                <a:solidFill>
                  <a:schemeClr val="accent2"/>
                </a:solidFill>
                <a:latin typeface="Cambria"/>
                <a:ea typeface="Cambria"/>
                <a:cs typeface="Cambria"/>
                <a:sym typeface="Cambria"/>
              </a:rPr>
              <a:t>The contrast gives you the chance to draw attention in that part that you want to highlight. With size, color and the composition. </a:t>
            </a:r>
            <a:endParaRPr/>
          </a:p>
        </p:txBody>
      </p:sp>
      <p:sp>
        <p:nvSpPr>
          <p:cNvPr id="130" name="Google Shape;130;p23"/>
          <p:cNvSpPr txBox="1"/>
          <p:nvPr/>
        </p:nvSpPr>
        <p:spPr>
          <a:xfrm>
            <a:off x="5868000" y="1482500"/>
            <a:ext cx="2767500" cy="3000000"/>
          </a:xfrm>
          <a:prstGeom prst="rect">
            <a:avLst/>
          </a:prstGeom>
          <a:solidFill>
            <a:srgbClr val="F3F3F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chemeClr val="accent2"/>
                </a:solidFill>
                <a:latin typeface="Cambria"/>
                <a:ea typeface="Cambria"/>
                <a:cs typeface="Cambria"/>
                <a:sym typeface="Cambria"/>
              </a:rPr>
              <a:t>Use a good template.</a:t>
            </a:r>
            <a:r>
              <a:rPr lang="en" sz="1800">
                <a:solidFill>
                  <a:schemeClr val="accent2"/>
                </a:solidFill>
                <a:latin typeface="Cambria"/>
                <a:ea typeface="Cambria"/>
                <a:cs typeface="Cambria"/>
                <a:sym typeface="Cambria"/>
              </a:rPr>
              <a:t> </a:t>
            </a:r>
            <a:endParaRPr b="1" sz="1800">
              <a:solidFill>
                <a:schemeClr val="accent2"/>
              </a:solidFill>
              <a:latin typeface="Cambria"/>
              <a:ea typeface="Cambria"/>
              <a:cs typeface="Cambria"/>
              <a:sym typeface="Cambria"/>
            </a:endParaRPr>
          </a:p>
          <a:p>
            <a:pPr indent="0" lvl="0" marL="0" rtl="0" algn="ctr">
              <a:spcBef>
                <a:spcPts val="0"/>
              </a:spcBef>
              <a:spcAft>
                <a:spcPts val="0"/>
              </a:spcAft>
              <a:buNone/>
            </a:pPr>
            <a:r>
              <a:rPr lang="en" sz="1800">
                <a:solidFill>
                  <a:schemeClr val="accent2"/>
                </a:solidFill>
                <a:latin typeface="Cambria"/>
                <a:ea typeface="Cambria"/>
                <a:cs typeface="Cambria"/>
                <a:sym typeface="Cambria"/>
              </a:rPr>
              <a:t>You should choose a template that adapts to the kind of work you are going to present.</a:t>
            </a:r>
            <a:endParaRPr b="1" sz="1800">
              <a:solidFill>
                <a:schemeClr val="accent2"/>
              </a:solidFill>
              <a:latin typeface="Cambria"/>
              <a:ea typeface="Cambria"/>
              <a:cs typeface="Cambria"/>
              <a:sym typeface="Cambria"/>
            </a:endParaRPr>
          </a:p>
          <a:p>
            <a:pPr indent="0" lvl="0" marL="0" rtl="0" algn="ctr">
              <a:spcBef>
                <a:spcPts val="0"/>
              </a:spcBef>
              <a:spcAft>
                <a:spcPts val="0"/>
              </a:spcAft>
              <a:buNone/>
            </a:pPr>
            <a:r>
              <a:rPr lang="en" sz="1800">
                <a:solidFill>
                  <a:schemeClr val="dk1"/>
                </a:solidFill>
                <a:latin typeface="Cambria"/>
                <a:ea typeface="Cambria"/>
                <a:cs typeface="Cambria"/>
                <a:sym typeface="Cambria"/>
              </a:rPr>
              <a:t>Choose good background for your presentations.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4"/>
          <p:cNvSpPr txBox="1"/>
          <p:nvPr>
            <p:ph type="title"/>
          </p:nvPr>
        </p:nvSpPr>
        <p:spPr>
          <a:xfrm>
            <a:off x="311700" y="652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rgbClr val="999999"/>
                </a:solidFill>
                <a:latin typeface="Cambria"/>
                <a:ea typeface="Cambria"/>
                <a:cs typeface="Cambria"/>
                <a:sym typeface="Cambria"/>
              </a:rPr>
              <a:t>USE OF IMAGES</a:t>
            </a:r>
            <a:endParaRPr sz="2400">
              <a:solidFill>
                <a:srgbClr val="999999"/>
              </a:solidFill>
              <a:latin typeface="Cambria"/>
              <a:ea typeface="Cambria"/>
              <a:cs typeface="Cambria"/>
              <a:sym typeface="Cambria"/>
            </a:endParaRPr>
          </a:p>
          <a:p>
            <a:pPr indent="0" lvl="0" marL="0" rtl="0" algn="l">
              <a:spcBef>
                <a:spcPts val="0"/>
              </a:spcBef>
              <a:spcAft>
                <a:spcPts val="0"/>
              </a:spcAft>
              <a:buNone/>
            </a:pPr>
            <a:r>
              <a:t/>
            </a:r>
            <a:endParaRPr/>
          </a:p>
        </p:txBody>
      </p:sp>
      <p:sp>
        <p:nvSpPr>
          <p:cNvPr id="136" name="Google Shape;136;p24"/>
          <p:cNvSpPr txBox="1"/>
          <p:nvPr/>
        </p:nvSpPr>
        <p:spPr>
          <a:xfrm>
            <a:off x="311700" y="1500600"/>
            <a:ext cx="3792300" cy="24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chemeClr val="accent2"/>
                </a:solidFill>
                <a:latin typeface="Cambria"/>
                <a:ea typeface="Cambria"/>
                <a:cs typeface="Cambria"/>
                <a:sym typeface="Cambria"/>
              </a:rPr>
              <a:t>A good image in your presentation is worth more than a thousand words. </a:t>
            </a:r>
            <a:endParaRPr sz="2000">
              <a:solidFill>
                <a:schemeClr val="accent2"/>
              </a:solidFill>
              <a:latin typeface="Cambria"/>
              <a:ea typeface="Cambria"/>
              <a:cs typeface="Cambria"/>
              <a:sym typeface="Cambria"/>
            </a:endParaRPr>
          </a:p>
          <a:p>
            <a:pPr indent="0" lvl="0" marL="0" rtl="0" algn="l">
              <a:spcBef>
                <a:spcPts val="0"/>
              </a:spcBef>
              <a:spcAft>
                <a:spcPts val="0"/>
              </a:spcAft>
              <a:buNone/>
            </a:pPr>
            <a:r>
              <a:rPr lang="en" sz="2000">
                <a:solidFill>
                  <a:schemeClr val="accent2"/>
                </a:solidFill>
                <a:latin typeface="Cambria"/>
                <a:ea typeface="Cambria"/>
                <a:cs typeface="Cambria"/>
                <a:sym typeface="Cambria"/>
              </a:rPr>
              <a:t>Use good themes to your presentations.</a:t>
            </a:r>
            <a:endParaRPr/>
          </a:p>
        </p:txBody>
      </p:sp>
      <p:pic>
        <p:nvPicPr>
          <p:cNvPr id="137" name="Google Shape;137;p24"/>
          <p:cNvPicPr preferRelativeResize="0"/>
          <p:nvPr/>
        </p:nvPicPr>
        <p:blipFill rotWithShape="1">
          <a:blip r:embed="rId3">
            <a:alphaModFix/>
          </a:blip>
          <a:srcRect b="0" l="19432" r="22265" t="0"/>
          <a:stretch/>
        </p:blipFill>
        <p:spPr>
          <a:xfrm>
            <a:off x="4646325" y="0"/>
            <a:ext cx="4497678" cy="514350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p25"/>
          <p:cNvPicPr preferRelativeResize="0"/>
          <p:nvPr/>
        </p:nvPicPr>
        <p:blipFill rotWithShape="1">
          <a:blip r:embed="rId3">
            <a:alphaModFix/>
          </a:blip>
          <a:srcRect b="10436" l="0" r="0" t="5196"/>
          <a:stretch/>
        </p:blipFill>
        <p:spPr>
          <a:xfrm>
            <a:off x="0" y="0"/>
            <a:ext cx="9144003" cy="5143499"/>
          </a:xfrm>
          <a:prstGeom prst="rect">
            <a:avLst/>
          </a:prstGeom>
          <a:noFill/>
          <a:ln>
            <a:noFill/>
          </a:ln>
        </p:spPr>
      </p:pic>
      <p:sp>
        <p:nvSpPr>
          <p:cNvPr id="143" name="Google Shape;143;p25"/>
          <p:cNvSpPr txBox="1"/>
          <p:nvPr>
            <p:ph type="title"/>
          </p:nvPr>
        </p:nvSpPr>
        <p:spPr>
          <a:xfrm>
            <a:off x="390825" y="379820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400">
                <a:solidFill>
                  <a:schemeClr val="lt1"/>
                </a:solidFill>
                <a:latin typeface="Cambria"/>
                <a:ea typeface="Cambria"/>
                <a:cs typeface="Cambria"/>
                <a:sym typeface="Cambria"/>
              </a:rPr>
              <a:t>A good image impacts our audience</a:t>
            </a:r>
            <a:endParaRPr>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26"/>
          <p:cNvPicPr preferRelativeResize="0"/>
          <p:nvPr/>
        </p:nvPicPr>
        <p:blipFill rotWithShape="1">
          <a:blip r:embed="rId3">
            <a:alphaModFix/>
          </a:blip>
          <a:srcRect b="0" l="0" r="0" t="63213"/>
          <a:stretch/>
        </p:blipFill>
        <p:spPr>
          <a:xfrm>
            <a:off x="0" y="3353175"/>
            <a:ext cx="9144004" cy="1790322"/>
          </a:xfrm>
          <a:prstGeom prst="rect">
            <a:avLst/>
          </a:prstGeom>
          <a:noFill/>
          <a:ln>
            <a:noFill/>
          </a:ln>
        </p:spPr>
      </p:pic>
      <p:sp>
        <p:nvSpPr>
          <p:cNvPr id="149" name="Google Shape;149;p26"/>
          <p:cNvSpPr txBox="1"/>
          <p:nvPr>
            <p:ph type="title"/>
          </p:nvPr>
        </p:nvSpPr>
        <p:spPr>
          <a:xfrm>
            <a:off x="455000" y="464800"/>
            <a:ext cx="8426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2"/>
                </a:solidFill>
                <a:latin typeface="Cambria"/>
                <a:ea typeface="Cambria"/>
                <a:cs typeface="Cambria"/>
                <a:sym typeface="Cambria"/>
              </a:rPr>
              <a:t>USE OF TABLES</a:t>
            </a:r>
            <a:endParaRPr>
              <a:solidFill>
                <a:schemeClr val="dk2"/>
              </a:solidFill>
            </a:endParaRPr>
          </a:p>
        </p:txBody>
      </p:sp>
      <p:graphicFrame>
        <p:nvGraphicFramePr>
          <p:cNvPr id="150" name="Google Shape;150;p26"/>
          <p:cNvGraphicFramePr/>
          <p:nvPr/>
        </p:nvGraphicFramePr>
        <p:xfrm>
          <a:off x="952500" y="2151650"/>
          <a:ext cx="3000000" cy="3000000"/>
        </p:xfrm>
        <a:graphic>
          <a:graphicData uri="http://schemas.openxmlformats.org/drawingml/2006/table">
            <a:tbl>
              <a:tblPr>
                <a:noFill/>
                <a:tableStyleId>{4704C40F-CA45-4BB1-BD3E-D1942999B1D6}</a:tableStyleId>
              </a:tblPr>
              <a:tblGrid>
                <a:gridCol w="1809750"/>
                <a:gridCol w="1809750"/>
                <a:gridCol w="1809750"/>
                <a:gridCol w="1809750"/>
              </a:tblGrid>
              <a:tr h="381000">
                <a:tc>
                  <a:txBody>
                    <a:bodyPr/>
                    <a:lstStyle/>
                    <a:p>
                      <a:pPr indent="0" lvl="0" marL="0" marR="0" rtl="0" algn="ctr">
                        <a:spcBef>
                          <a:spcPts val="0"/>
                        </a:spcBef>
                        <a:spcAft>
                          <a:spcPts val="0"/>
                        </a:spcAft>
                        <a:buNone/>
                      </a:pPr>
                      <a:r>
                        <a:t/>
                      </a:r>
                      <a:endParaRPr sz="1800">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 sz="1800">
                          <a:latin typeface="Cambria"/>
                          <a:ea typeface="Cambria"/>
                          <a:cs typeface="Cambria"/>
                          <a:sym typeface="Cambria"/>
                        </a:rPr>
                        <a:t>CAPITAL</a:t>
                      </a:r>
                      <a:endParaRPr b="1" sz="1800">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FFFFFF"/>
                        </a:buClr>
                        <a:buFont typeface="Calibri"/>
                        <a:buNone/>
                      </a:pPr>
                      <a:r>
                        <a:rPr b="1" lang="en" sz="1800">
                          <a:latin typeface="Cambria"/>
                          <a:ea typeface="Cambria"/>
                          <a:cs typeface="Cambria"/>
                          <a:sym typeface="Cambria"/>
                        </a:rPr>
                        <a:t>CITIZENS</a:t>
                      </a:r>
                      <a:endParaRPr b="1">
                        <a:latin typeface="Cambria"/>
                        <a:ea typeface="Cambria"/>
                        <a:cs typeface="Cambria"/>
                        <a:sym typeface="Cambria"/>
                      </a:endParaRPr>
                    </a:p>
                    <a:p>
                      <a:pPr indent="0" lvl="0" marL="0" marR="0" rtl="0" algn="ctr">
                        <a:lnSpc>
                          <a:spcPct val="100000"/>
                        </a:lnSpc>
                        <a:spcBef>
                          <a:spcPts val="0"/>
                        </a:spcBef>
                        <a:spcAft>
                          <a:spcPts val="0"/>
                        </a:spcAft>
                        <a:buClr>
                          <a:srgbClr val="FFFFFF"/>
                        </a:buClr>
                        <a:buFont typeface="Calibri"/>
                        <a:buNone/>
                      </a:pPr>
                      <a:r>
                        <a:rPr b="1" lang="en" sz="1800">
                          <a:latin typeface="Cambria"/>
                          <a:ea typeface="Cambria"/>
                          <a:cs typeface="Cambria"/>
                          <a:sym typeface="Cambria"/>
                        </a:rPr>
                        <a:t>(Millions)</a:t>
                      </a:r>
                      <a:endParaRPr b="1">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FFFFFF"/>
                        </a:buClr>
                        <a:buFont typeface="Calibri"/>
                        <a:buNone/>
                      </a:pPr>
                      <a:r>
                        <a:rPr b="1" lang="en" sz="1800">
                          <a:latin typeface="Cambria"/>
                          <a:ea typeface="Cambria"/>
                          <a:cs typeface="Cambria"/>
                          <a:sym typeface="Cambria"/>
                        </a:rPr>
                        <a:t>CURRENCY</a:t>
                      </a:r>
                      <a:endParaRPr b="1">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r>
              <a:tr h="381000">
                <a:tc>
                  <a:txBody>
                    <a:bodyPr/>
                    <a:lstStyle/>
                    <a:p>
                      <a:pPr indent="0" lvl="0" marL="0" marR="0" rtl="0" algn="ctr">
                        <a:spcBef>
                          <a:spcPts val="0"/>
                        </a:spcBef>
                        <a:spcAft>
                          <a:spcPts val="0"/>
                        </a:spcAft>
                        <a:buNone/>
                      </a:pPr>
                      <a:r>
                        <a:rPr b="1" lang="en" sz="1800">
                          <a:solidFill>
                            <a:srgbClr val="212121"/>
                          </a:solidFill>
                          <a:latin typeface="Cambria"/>
                          <a:ea typeface="Cambria"/>
                          <a:cs typeface="Cambria"/>
                          <a:sym typeface="Cambria"/>
                        </a:rPr>
                        <a:t>MÉXICO</a:t>
                      </a:r>
                      <a:endParaRPr>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solidFill>
                            <a:srgbClr val="212121"/>
                          </a:solidFill>
                          <a:latin typeface="Cambria"/>
                          <a:ea typeface="Cambria"/>
                          <a:cs typeface="Cambria"/>
                          <a:sym typeface="Cambria"/>
                        </a:rPr>
                        <a:t>CIUDAD DE MÉXICO</a:t>
                      </a:r>
                      <a:endParaRPr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solidFill>
                            <a:srgbClr val="212121"/>
                          </a:solidFill>
                          <a:latin typeface="Cambria"/>
                          <a:ea typeface="Cambria"/>
                          <a:cs typeface="Cambria"/>
                          <a:sym typeface="Cambria"/>
                        </a:rPr>
                        <a:t>122 </a:t>
                      </a:r>
                      <a:endParaRPr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solidFill>
                            <a:srgbClr val="212121"/>
                          </a:solidFill>
                          <a:latin typeface="Cambria"/>
                          <a:ea typeface="Cambria"/>
                          <a:cs typeface="Cambria"/>
                          <a:sym typeface="Cambria"/>
                        </a:rPr>
                        <a:t>PESO</a:t>
                      </a:r>
                      <a:endParaRPr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r>
              <a:tr h="381000">
                <a:tc>
                  <a:txBody>
                    <a:bodyPr/>
                    <a:lstStyle/>
                    <a:p>
                      <a:pPr indent="0" lvl="0" marL="0" marR="0" rtl="0" algn="ctr">
                        <a:spcBef>
                          <a:spcPts val="0"/>
                        </a:spcBef>
                        <a:spcAft>
                          <a:spcPts val="0"/>
                        </a:spcAft>
                        <a:buNone/>
                      </a:pPr>
                      <a:r>
                        <a:rPr b="1" lang="en" sz="1800">
                          <a:solidFill>
                            <a:srgbClr val="212121"/>
                          </a:solidFill>
                          <a:latin typeface="Cambria"/>
                          <a:ea typeface="Cambria"/>
                          <a:cs typeface="Cambria"/>
                          <a:sym typeface="Cambria"/>
                        </a:rPr>
                        <a:t>USA</a:t>
                      </a:r>
                      <a:endParaRPr b="1"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solidFill>
                            <a:srgbClr val="212121"/>
                          </a:solidFill>
                          <a:latin typeface="Cambria"/>
                          <a:ea typeface="Cambria"/>
                          <a:cs typeface="Cambria"/>
                          <a:sym typeface="Cambria"/>
                        </a:rPr>
                        <a:t>WASHINGTON</a:t>
                      </a:r>
                      <a:endParaRPr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solidFill>
                            <a:srgbClr val="212121"/>
                          </a:solidFill>
                          <a:latin typeface="Cambria"/>
                          <a:ea typeface="Cambria"/>
                          <a:cs typeface="Cambria"/>
                          <a:sym typeface="Cambria"/>
                        </a:rPr>
                        <a:t>270</a:t>
                      </a:r>
                      <a:endParaRPr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solidFill>
                            <a:srgbClr val="212121"/>
                          </a:solidFill>
                          <a:latin typeface="Cambria"/>
                          <a:ea typeface="Cambria"/>
                          <a:cs typeface="Cambria"/>
                          <a:sym typeface="Cambria"/>
                        </a:rPr>
                        <a:t>DOLLAR</a:t>
                      </a:r>
                      <a:endParaRPr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r>
              <a:tr h="381000">
                <a:tc>
                  <a:txBody>
                    <a:bodyPr/>
                    <a:lstStyle/>
                    <a:p>
                      <a:pPr indent="0" lvl="0" marL="0" marR="0" rtl="0" algn="ctr">
                        <a:spcBef>
                          <a:spcPts val="0"/>
                        </a:spcBef>
                        <a:spcAft>
                          <a:spcPts val="0"/>
                        </a:spcAft>
                        <a:buNone/>
                      </a:pPr>
                      <a:r>
                        <a:rPr b="1" lang="en" sz="1800">
                          <a:solidFill>
                            <a:srgbClr val="212121"/>
                          </a:solidFill>
                          <a:latin typeface="Cambria"/>
                          <a:ea typeface="Cambria"/>
                          <a:cs typeface="Cambria"/>
                          <a:sym typeface="Cambria"/>
                        </a:rPr>
                        <a:t>GERMANY</a:t>
                      </a:r>
                      <a:endParaRPr b="1"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solidFill>
                            <a:srgbClr val="212121"/>
                          </a:solidFill>
                          <a:latin typeface="Cambria"/>
                          <a:ea typeface="Cambria"/>
                          <a:cs typeface="Cambria"/>
                          <a:sym typeface="Cambria"/>
                        </a:rPr>
                        <a:t>BERLIN</a:t>
                      </a:r>
                      <a:endParaRPr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solidFill>
                            <a:srgbClr val="212121"/>
                          </a:solidFill>
                          <a:latin typeface="Cambria"/>
                          <a:ea typeface="Cambria"/>
                          <a:cs typeface="Cambria"/>
                          <a:sym typeface="Cambria"/>
                        </a:rPr>
                        <a:t>82</a:t>
                      </a:r>
                      <a:endParaRPr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solidFill>
                            <a:srgbClr val="212121"/>
                          </a:solidFill>
                          <a:latin typeface="Cambria"/>
                          <a:ea typeface="Cambria"/>
                          <a:cs typeface="Cambria"/>
                          <a:sym typeface="Cambria"/>
                        </a:rPr>
                        <a:t>EURO</a:t>
                      </a:r>
                      <a:endParaRPr sz="1800">
                        <a:solidFill>
                          <a:srgbClr val="212121"/>
                        </a:solidFill>
                        <a:latin typeface="Cambria"/>
                        <a:ea typeface="Cambria"/>
                        <a:cs typeface="Cambria"/>
                        <a:sym typeface="Cambria"/>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r>
            </a:tbl>
          </a:graphicData>
        </a:graphic>
      </p:graphicFrame>
      <p:sp>
        <p:nvSpPr>
          <p:cNvPr id="151" name="Google Shape;151;p26"/>
          <p:cNvSpPr txBox="1"/>
          <p:nvPr/>
        </p:nvSpPr>
        <p:spPr>
          <a:xfrm>
            <a:off x="507900" y="864575"/>
            <a:ext cx="8324400" cy="1588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n" sz="1800">
                <a:solidFill>
                  <a:schemeClr val="accent2"/>
                </a:solidFill>
                <a:latin typeface="Cambria"/>
                <a:ea typeface="Cambria"/>
                <a:cs typeface="Cambria"/>
                <a:sym typeface="Cambria"/>
              </a:rPr>
              <a:t>Graphics help to understand relationship between numerical values.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2"/>
                </a:solidFill>
                <a:latin typeface="Cambria"/>
                <a:ea typeface="Cambria"/>
                <a:cs typeface="Cambria"/>
                <a:sym typeface="Cambria"/>
              </a:rPr>
              <a:t>USE OF GRAPHICS</a:t>
            </a:r>
            <a:endParaRPr>
              <a:solidFill>
                <a:schemeClr val="dk2"/>
              </a:solidFill>
            </a:endParaRPr>
          </a:p>
        </p:txBody>
      </p:sp>
      <p:sp>
        <p:nvSpPr>
          <p:cNvPr id="157" name="Google Shape;157;p27"/>
          <p:cNvSpPr txBox="1"/>
          <p:nvPr>
            <p:ph idx="1" type="body"/>
          </p:nvPr>
        </p:nvSpPr>
        <p:spPr>
          <a:xfrm>
            <a:off x="267075" y="1195750"/>
            <a:ext cx="8520600" cy="1117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accent2"/>
              </a:buClr>
              <a:buFont typeface="Arial"/>
              <a:buNone/>
            </a:pPr>
            <a:r>
              <a:rPr lang="en">
                <a:solidFill>
                  <a:schemeClr val="accent2"/>
                </a:solidFill>
                <a:latin typeface="Cambria"/>
                <a:ea typeface="Cambria"/>
                <a:cs typeface="Cambria"/>
                <a:sym typeface="Cambria"/>
              </a:rPr>
              <a:t>Flow diagrams are used to graphically represent the flow or the sequence of simple routines.</a:t>
            </a:r>
            <a:endParaRPr/>
          </a:p>
        </p:txBody>
      </p:sp>
      <p:sp>
        <p:nvSpPr>
          <p:cNvPr id="158" name="Google Shape;158;p27"/>
          <p:cNvSpPr txBox="1"/>
          <p:nvPr/>
        </p:nvSpPr>
        <p:spPr>
          <a:xfrm>
            <a:off x="1562475" y="3829050"/>
            <a:ext cx="6211800" cy="149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chemeClr val="accent2"/>
                </a:solidFill>
                <a:latin typeface="Cambria"/>
                <a:ea typeface="Cambria"/>
                <a:cs typeface="Cambria"/>
                <a:sym typeface="Cambria"/>
              </a:rPr>
              <a:t>You can add graphics from </a:t>
            </a:r>
            <a:r>
              <a:rPr lang="en" sz="2000">
                <a:solidFill>
                  <a:schemeClr val="accent2"/>
                </a:solidFill>
                <a:latin typeface="Cambria"/>
                <a:ea typeface="Cambria"/>
                <a:cs typeface="Cambria"/>
                <a:sym typeface="Cambria"/>
              </a:rPr>
              <a:t> </a:t>
            </a:r>
            <a:r>
              <a:rPr lang="en" sz="2000" u="sng">
                <a:solidFill>
                  <a:srgbClr val="4DD0E1"/>
                </a:solidFill>
                <a:latin typeface="Cambria"/>
                <a:ea typeface="Cambria"/>
                <a:cs typeface="Cambria"/>
                <a:sym typeface="Cambria"/>
                <a:hlinkClick r:id="rId3">
                  <a:extLst>
                    <a:ext uri="{A12FA001-AC4F-418D-AE19-62706E023703}">
                      <ahyp:hlinkClr val="tx"/>
                    </a:ext>
                  </a:extLst>
                </a:hlinkClick>
              </a:rPr>
              <a:t>Google Sheets </a:t>
            </a:r>
            <a:endParaRPr/>
          </a:p>
        </p:txBody>
      </p:sp>
      <p:pic>
        <p:nvPicPr>
          <p:cNvPr id="159" name="Google Shape;159;p27" title="Points scored"/>
          <p:cNvPicPr preferRelativeResize="0"/>
          <p:nvPr/>
        </p:nvPicPr>
        <p:blipFill>
          <a:blip r:embed="rId4">
            <a:alphaModFix/>
          </a:blip>
          <a:stretch>
            <a:fillRect/>
          </a:stretch>
        </p:blipFill>
        <p:spPr>
          <a:xfrm>
            <a:off x="2728850" y="1885850"/>
            <a:ext cx="3444825" cy="21300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8"/>
          <p:cNvSpPr txBox="1"/>
          <p:nvPr/>
        </p:nvSpPr>
        <p:spPr>
          <a:xfrm>
            <a:off x="242450" y="4252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chemeClr val="dk2"/>
                </a:solidFill>
                <a:latin typeface="Cambria"/>
                <a:ea typeface="Cambria"/>
                <a:cs typeface="Cambria"/>
                <a:sym typeface="Cambria"/>
              </a:rPr>
              <a:t>FLOW DIAGRAMS</a:t>
            </a:r>
            <a:endParaRPr sz="2800">
              <a:solidFill>
                <a:schemeClr val="dk2"/>
              </a:solidFill>
              <a:latin typeface="Cambria"/>
              <a:ea typeface="Cambria"/>
              <a:cs typeface="Cambria"/>
              <a:sym typeface="Cambria"/>
            </a:endParaRPr>
          </a:p>
        </p:txBody>
      </p:sp>
      <p:sp>
        <p:nvSpPr>
          <p:cNvPr id="165" name="Google Shape;165;p28"/>
          <p:cNvSpPr txBox="1"/>
          <p:nvPr/>
        </p:nvSpPr>
        <p:spPr>
          <a:xfrm>
            <a:off x="242450" y="1046950"/>
            <a:ext cx="8520600" cy="11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2"/>
                </a:solidFill>
                <a:latin typeface="Cambria"/>
                <a:ea typeface="Cambria"/>
                <a:cs typeface="Cambria"/>
                <a:sym typeface="Cambria"/>
              </a:rPr>
              <a:t>Flow diagrams are used to graphically represent the flow or the sequence of simple routines.</a:t>
            </a:r>
            <a:endParaRPr sz="1800">
              <a:solidFill>
                <a:srgbClr val="212121"/>
              </a:solidFill>
              <a:latin typeface="Cambria"/>
              <a:ea typeface="Cambria"/>
              <a:cs typeface="Cambria"/>
              <a:sym typeface="Cambria"/>
            </a:endParaRPr>
          </a:p>
        </p:txBody>
      </p:sp>
      <p:grpSp>
        <p:nvGrpSpPr>
          <p:cNvPr id="166" name="Google Shape;166;p28"/>
          <p:cNvGrpSpPr/>
          <p:nvPr/>
        </p:nvGrpSpPr>
        <p:grpSpPr>
          <a:xfrm>
            <a:off x="5632317" y="2027975"/>
            <a:ext cx="3305700" cy="3483050"/>
            <a:chOff x="5632317" y="1189775"/>
            <a:chExt cx="3305700" cy="3483050"/>
          </a:xfrm>
        </p:grpSpPr>
        <p:sp>
          <p:nvSpPr>
            <p:cNvPr id="167" name="Google Shape;167;p28"/>
            <p:cNvSpPr/>
            <p:nvPr/>
          </p:nvSpPr>
          <p:spPr>
            <a:xfrm>
              <a:off x="5632317" y="1189775"/>
              <a:ext cx="3305700" cy="669000"/>
            </a:xfrm>
            <a:prstGeom prst="chevron">
              <a:avLst>
                <a:gd fmla="val 50000" name="adj"/>
              </a:avLst>
            </a:prstGeom>
            <a:solidFill>
              <a:srgbClr val="666666"/>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Lorem 3</a:t>
              </a:r>
              <a:endParaRPr>
                <a:solidFill>
                  <a:srgbClr val="FFFFFF"/>
                </a:solidFill>
                <a:latin typeface="Roboto"/>
                <a:ea typeface="Roboto"/>
                <a:cs typeface="Roboto"/>
                <a:sym typeface="Roboto"/>
              </a:endParaRPr>
            </a:p>
          </p:txBody>
        </p:sp>
        <p:sp>
          <p:nvSpPr>
            <p:cNvPr id="168" name="Google Shape;168;p28"/>
            <p:cNvSpPr txBox="1"/>
            <p:nvPr/>
          </p:nvSpPr>
          <p:spPr>
            <a:xfrm>
              <a:off x="6167063" y="2057125"/>
              <a:ext cx="2236200" cy="26157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sz="1200">
                <a:latin typeface="Roboto"/>
                <a:ea typeface="Roboto"/>
                <a:cs typeface="Roboto"/>
                <a:sym typeface="Roboto"/>
              </a:endParaRPr>
            </a:p>
          </p:txBody>
        </p:sp>
      </p:grpSp>
      <p:grpSp>
        <p:nvGrpSpPr>
          <p:cNvPr id="169" name="Google Shape;169;p28"/>
          <p:cNvGrpSpPr/>
          <p:nvPr/>
        </p:nvGrpSpPr>
        <p:grpSpPr>
          <a:xfrm>
            <a:off x="0" y="2028077"/>
            <a:ext cx="3546900" cy="3482836"/>
            <a:chOff x="0" y="1189989"/>
            <a:chExt cx="3546900" cy="3482836"/>
          </a:xfrm>
        </p:grpSpPr>
        <p:sp>
          <p:nvSpPr>
            <p:cNvPr id="170" name="Google Shape;170;p28"/>
            <p:cNvSpPr/>
            <p:nvPr/>
          </p:nvSpPr>
          <p:spPr>
            <a:xfrm>
              <a:off x="0" y="1189989"/>
              <a:ext cx="3546900" cy="669000"/>
            </a:xfrm>
            <a:prstGeom prst="homePlate">
              <a:avLst>
                <a:gd fmla="val 50000" name="adj"/>
              </a:avLst>
            </a:prstGeom>
            <a:solidFill>
              <a:srgbClr val="666666"/>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Lorem 1</a:t>
              </a:r>
              <a:endParaRPr>
                <a:solidFill>
                  <a:srgbClr val="FFFFFF"/>
                </a:solidFill>
                <a:latin typeface="Roboto"/>
                <a:ea typeface="Roboto"/>
                <a:cs typeface="Roboto"/>
                <a:sym typeface="Roboto"/>
              </a:endParaRPr>
            </a:p>
          </p:txBody>
        </p:sp>
        <p:sp>
          <p:nvSpPr>
            <p:cNvPr id="171" name="Google Shape;171;p28"/>
            <p:cNvSpPr txBox="1"/>
            <p:nvPr/>
          </p:nvSpPr>
          <p:spPr>
            <a:xfrm>
              <a:off x="655361" y="2057125"/>
              <a:ext cx="2236200" cy="2615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sz="1200">
                <a:latin typeface="Roboto"/>
                <a:ea typeface="Roboto"/>
                <a:cs typeface="Roboto"/>
                <a:sym typeface="Roboto"/>
              </a:endParaRPr>
            </a:p>
          </p:txBody>
        </p:sp>
      </p:grpSp>
      <p:grpSp>
        <p:nvGrpSpPr>
          <p:cNvPr id="172" name="Google Shape;172;p28"/>
          <p:cNvGrpSpPr/>
          <p:nvPr/>
        </p:nvGrpSpPr>
        <p:grpSpPr>
          <a:xfrm>
            <a:off x="2944204" y="2027975"/>
            <a:ext cx="3305700" cy="3483050"/>
            <a:chOff x="2944204" y="1189775"/>
            <a:chExt cx="3305700" cy="3483050"/>
          </a:xfrm>
        </p:grpSpPr>
        <p:sp>
          <p:nvSpPr>
            <p:cNvPr id="173" name="Google Shape;173;p28"/>
            <p:cNvSpPr/>
            <p:nvPr/>
          </p:nvSpPr>
          <p:spPr>
            <a:xfrm>
              <a:off x="2944204" y="1189775"/>
              <a:ext cx="3305700" cy="669000"/>
            </a:xfrm>
            <a:prstGeom prst="chevron">
              <a:avLst>
                <a:gd fmla="val 50000" name="adj"/>
              </a:avLst>
            </a:prstGeom>
            <a:solidFill>
              <a:srgbClr val="666666"/>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Lorem 2</a:t>
              </a:r>
              <a:endParaRPr>
                <a:solidFill>
                  <a:srgbClr val="FFFFFF"/>
                </a:solidFill>
                <a:latin typeface="Roboto"/>
                <a:ea typeface="Roboto"/>
                <a:cs typeface="Roboto"/>
                <a:sym typeface="Roboto"/>
              </a:endParaRPr>
            </a:p>
          </p:txBody>
        </p:sp>
        <p:sp>
          <p:nvSpPr>
            <p:cNvPr id="174" name="Google Shape;174;p28"/>
            <p:cNvSpPr txBox="1"/>
            <p:nvPr/>
          </p:nvSpPr>
          <p:spPr>
            <a:xfrm>
              <a:off x="3478949" y="2057125"/>
              <a:ext cx="2236200" cy="26157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sz="1200">
                <a:latin typeface="Roboto"/>
                <a:ea typeface="Roboto"/>
                <a:cs typeface="Roboto"/>
                <a:sym typeface="Roboto"/>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2"/>
                </a:solidFill>
                <a:latin typeface="Cambria"/>
                <a:ea typeface="Cambria"/>
                <a:cs typeface="Cambria"/>
                <a:sym typeface="Cambria"/>
              </a:rPr>
              <a:t>MAPS</a:t>
            </a:r>
            <a:endParaRPr>
              <a:solidFill>
                <a:schemeClr val="dk2"/>
              </a:solidFill>
            </a:endParaRPr>
          </a:p>
        </p:txBody>
      </p:sp>
      <p:pic>
        <p:nvPicPr>
          <p:cNvPr descr="fondos-presentaciones.png" id="180" name="Google Shape;180;p29"/>
          <p:cNvPicPr preferRelativeResize="0"/>
          <p:nvPr/>
        </p:nvPicPr>
        <p:blipFill rotWithShape="1">
          <a:blip r:embed="rId3">
            <a:alphaModFix/>
          </a:blip>
          <a:srcRect b="69" l="0" r="0" t="69"/>
          <a:stretch/>
        </p:blipFill>
        <p:spPr>
          <a:xfrm>
            <a:off x="907600" y="1017726"/>
            <a:ext cx="7243474" cy="37009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0"/>
          <p:cNvSpPr txBox="1"/>
          <p:nvPr>
            <p:ph type="title"/>
          </p:nvPr>
        </p:nvSpPr>
        <p:spPr>
          <a:xfrm>
            <a:off x="311700" y="7535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chemeClr val="dk2"/>
                </a:solidFill>
                <a:latin typeface="Cambria"/>
                <a:ea typeface="Cambria"/>
                <a:cs typeface="Cambria"/>
                <a:sym typeface="Cambria"/>
              </a:rPr>
              <a:t>TECHNOLOGY PRESENTATIONS</a:t>
            </a:r>
            <a:endParaRPr>
              <a:solidFill>
                <a:schemeClr val="dk2"/>
              </a:solidFill>
            </a:endParaRPr>
          </a:p>
        </p:txBody>
      </p:sp>
      <p:sp>
        <p:nvSpPr>
          <p:cNvPr id="186" name="Google Shape;186;p30"/>
          <p:cNvSpPr txBox="1"/>
          <p:nvPr>
            <p:ph idx="1" type="body"/>
          </p:nvPr>
        </p:nvSpPr>
        <p:spPr>
          <a:xfrm>
            <a:off x="262275" y="1964500"/>
            <a:ext cx="47031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accent2"/>
              </a:buClr>
              <a:buFont typeface="Arial"/>
              <a:buNone/>
            </a:pPr>
            <a:r>
              <a:rPr lang="en" sz="2000">
                <a:solidFill>
                  <a:schemeClr val="accent2"/>
                </a:solidFill>
                <a:latin typeface="Cambria"/>
                <a:ea typeface="Cambria"/>
                <a:cs typeface="Cambria"/>
                <a:sym typeface="Cambria"/>
              </a:rPr>
              <a:t>In the next slides, we provide some templates for your App/web presentations. </a:t>
            </a:r>
            <a:endParaRPr/>
          </a:p>
        </p:txBody>
      </p:sp>
      <p:pic>
        <p:nvPicPr>
          <p:cNvPr id="187" name="Google Shape;187;p30"/>
          <p:cNvPicPr preferRelativeResize="0"/>
          <p:nvPr/>
        </p:nvPicPr>
        <p:blipFill>
          <a:blip r:embed="rId3">
            <a:alphaModFix/>
          </a:blip>
          <a:stretch>
            <a:fillRect/>
          </a:stretch>
        </p:blipFill>
        <p:spPr>
          <a:xfrm>
            <a:off x="5286715" y="0"/>
            <a:ext cx="3857273" cy="514350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1"/>
          <p:cNvSpPr txBox="1"/>
          <p:nvPr>
            <p:ph type="title"/>
          </p:nvPr>
        </p:nvSpPr>
        <p:spPr>
          <a:xfrm>
            <a:off x="499625" y="7615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chemeClr val="dk2"/>
                </a:solidFill>
                <a:latin typeface="Cambria"/>
                <a:ea typeface="Cambria"/>
                <a:cs typeface="Cambria"/>
                <a:sym typeface="Cambria"/>
              </a:rPr>
              <a:t>IPHONE</a:t>
            </a:r>
            <a:endParaRPr>
              <a:solidFill>
                <a:schemeClr val="dk2"/>
              </a:solidFill>
            </a:endParaRPr>
          </a:p>
        </p:txBody>
      </p:sp>
      <p:sp>
        <p:nvSpPr>
          <p:cNvPr id="193" name="Google Shape;193;p31"/>
          <p:cNvSpPr txBox="1"/>
          <p:nvPr>
            <p:ph idx="1" type="body"/>
          </p:nvPr>
        </p:nvSpPr>
        <p:spPr>
          <a:xfrm>
            <a:off x="311700" y="1727100"/>
            <a:ext cx="44361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2000">
                <a:solidFill>
                  <a:schemeClr val="dk1"/>
                </a:solidFill>
                <a:latin typeface="Cambria"/>
                <a:ea typeface="Cambria"/>
                <a:cs typeface="Cambria"/>
                <a:sym typeface="Cambria"/>
              </a:rPr>
              <a:t>Present your App using this template.</a:t>
            </a:r>
            <a:endParaRPr sz="2000">
              <a:solidFill>
                <a:schemeClr val="dk1"/>
              </a:solidFill>
              <a:latin typeface="Cambria"/>
              <a:ea typeface="Cambria"/>
              <a:cs typeface="Cambria"/>
              <a:sym typeface="Cambria"/>
            </a:endParaRPr>
          </a:p>
          <a:p>
            <a:pPr indent="0" lvl="0" marL="0" rtl="0" algn="l">
              <a:lnSpc>
                <a:spcPct val="100000"/>
              </a:lnSpc>
              <a:spcBef>
                <a:spcPts val="0"/>
              </a:spcBef>
              <a:spcAft>
                <a:spcPts val="0"/>
              </a:spcAft>
              <a:buClr>
                <a:schemeClr val="dk1"/>
              </a:buClr>
              <a:buSzPts val="1100"/>
              <a:buFont typeface="Arial"/>
              <a:buNone/>
            </a:pPr>
            <a:r>
              <a:rPr lang="en" sz="2000">
                <a:solidFill>
                  <a:schemeClr val="dk1"/>
                </a:solidFill>
                <a:latin typeface="Cambria"/>
                <a:ea typeface="Cambria"/>
                <a:cs typeface="Cambria"/>
                <a:sym typeface="Cambria"/>
              </a:rPr>
              <a:t>You can modify the image or add text. </a:t>
            </a:r>
            <a:endParaRPr/>
          </a:p>
          <a:p>
            <a:pPr indent="0" lvl="0" marL="0" rtl="0" algn="l">
              <a:lnSpc>
                <a:spcPct val="100000"/>
              </a:lnSpc>
              <a:spcBef>
                <a:spcPts val="0"/>
              </a:spcBef>
              <a:spcAft>
                <a:spcPts val="0"/>
              </a:spcAft>
              <a:buClr>
                <a:schemeClr val="dk1"/>
              </a:buClr>
              <a:buSzPts val="1100"/>
              <a:buFont typeface="Arial"/>
              <a:buNone/>
            </a:pPr>
            <a:r>
              <a:t/>
            </a:r>
            <a:endParaRPr sz="2000">
              <a:solidFill>
                <a:schemeClr val="dk1"/>
              </a:solidFill>
              <a:latin typeface="Cambria"/>
              <a:ea typeface="Cambria"/>
              <a:cs typeface="Cambria"/>
              <a:sym typeface="Cambria"/>
            </a:endParaRPr>
          </a:p>
        </p:txBody>
      </p:sp>
      <p:pic>
        <p:nvPicPr>
          <p:cNvPr id="194" name="Google Shape;194;p31"/>
          <p:cNvPicPr preferRelativeResize="0"/>
          <p:nvPr/>
        </p:nvPicPr>
        <p:blipFill rotWithShape="1">
          <a:blip r:embed="rId3">
            <a:alphaModFix/>
          </a:blip>
          <a:srcRect b="0" l="15071" r="27948" t="0"/>
          <a:stretch/>
        </p:blipFill>
        <p:spPr>
          <a:xfrm>
            <a:off x="4747805" y="0"/>
            <a:ext cx="4396175" cy="514350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p14"/>
          <p:cNvPicPr preferRelativeResize="0"/>
          <p:nvPr/>
        </p:nvPicPr>
        <p:blipFill rotWithShape="1">
          <a:blip r:embed="rId3">
            <a:alphaModFix/>
          </a:blip>
          <a:srcRect b="0" l="26149" r="14727" t="0"/>
          <a:stretch/>
        </p:blipFill>
        <p:spPr>
          <a:xfrm>
            <a:off x="5094046" y="0"/>
            <a:ext cx="4049949" cy="5143502"/>
          </a:xfrm>
          <a:prstGeom prst="rect">
            <a:avLst/>
          </a:prstGeom>
          <a:noFill/>
          <a:ln>
            <a:noFill/>
          </a:ln>
        </p:spPr>
      </p:pic>
      <p:sp>
        <p:nvSpPr>
          <p:cNvPr id="61" name="Google Shape;61;p14"/>
          <p:cNvSpPr txBox="1"/>
          <p:nvPr>
            <p:ph type="title"/>
          </p:nvPr>
        </p:nvSpPr>
        <p:spPr>
          <a:xfrm>
            <a:off x="203225" y="3809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chemeClr val="dk2"/>
                </a:solidFill>
                <a:latin typeface="Cambria"/>
                <a:ea typeface="Cambria"/>
                <a:cs typeface="Cambria"/>
                <a:sym typeface="Cambria"/>
              </a:rPr>
              <a:t>INSTRUCTIONS FOR USE</a:t>
            </a:r>
            <a:endParaRPr/>
          </a:p>
        </p:txBody>
      </p:sp>
      <p:sp>
        <p:nvSpPr>
          <p:cNvPr id="62" name="Google Shape;62;p14"/>
          <p:cNvSpPr txBox="1"/>
          <p:nvPr>
            <p:ph idx="1" type="body"/>
          </p:nvPr>
        </p:nvSpPr>
        <p:spPr>
          <a:xfrm>
            <a:off x="203225" y="1162375"/>
            <a:ext cx="4890900" cy="37560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accent2"/>
              </a:buClr>
              <a:buFont typeface="Arial"/>
              <a:buNone/>
            </a:pPr>
            <a:r>
              <a:rPr lang="en" sz="1400">
                <a:solidFill>
                  <a:schemeClr val="dk1"/>
                </a:solidFill>
                <a:latin typeface="Cambria"/>
                <a:ea typeface="Cambria"/>
                <a:cs typeface="Cambria"/>
                <a:sym typeface="Cambria"/>
              </a:rPr>
              <a:t>Open this file in Google Slides or click in the button below “use this template”. To do it you must be logged with your Google account. </a:t>
            </a:r>
            <a:endParaRPr sz="1400">
              <a:solidFill>
                <a:schemeClr val="dk1"/>
              </a:solidFill>
              <a:latin typeface="Cambria"/>
              <a:ea typeface="Cambria"/>
              <a:cs typeface="Cambria"/>
              <a:sym typeface="Cambria"/>
            </a:endParaRPr>
          </a:p>
          <a:p>
            <a:pPr indent="0" lvl="0" marL="0" rtl="0" algn="l">
              <a:lnSpc>
                <a:spcPct val="90000"/>
              </a:lnSpc>
              <a:spcBef>
                <a:spcPts val="360"/>
              </a:spcBef>
              <a:spcAft>
                <a:spcPts val="0"/>
              </a:spcAft>
              <a:buClr>
                <a:schemeClr val="lt1"/>
              </a:buClr>
              <a:buFont typeface="Arial"/>
              <a:buNone/>
            </a:pPr>
            <a:r>
              <a:t/>
            </a:r>
            <a:endParaRPr sz="1400">
              <a:solidFill>
                <a:schemeClr val="dk1"/>
              </a:solidFill>
              <a:latin typeface="Cambria"/>
              <a:ea typeface="Cambria"/>
              <a:cs typeface="Cambria"/>
              <a:sym typeface="Cambria"/>
            </a:endParaRPr>
          </a:p>
          <a:p>
            <a:pPr indent="0" lvl="0" marL="0" rtl="0" algn="l">
              <a:lnSpc>
                <a:spcPct val="90000"/>
              </a:lnSpc>
              <a:spcBef>
                <a:spcPts val="400"/>
              </a:spcBef>
              <a:spcAft>
                <a:spcPts val="0"/>
              </a:spcAft>
              <a:buClr>
                <a:schemeClr val="accent2"/>
              </a:buClr>
              <a:buFont typeface="Arial"/>
              <a:buNone/>
            </a:pPr>
            <a:r>
              <a:rPr b="1" lang="en" sz="1400">
                <a:solidFill>
                  <a:schemeClr val="dk1"/>
                </a:solidFill>
                <a:latin typeface="Cambria"/>
                <a:ea typeface="Cambria"/>
                <a:cs typeface="Cambria"/>
                <a:sym typeface="Cambria"/>
              </a:rPr>
              <a:t>EDIT IN GOOGLE SLIDES</a:t>
            </a:r>
            <a:endParaRPr b="1" sz="1400">
              <a:solidFill>
                <a:schemeClr val="dk1"/>
              </a:solidFill>
              <a:latin typeface="Cambria"/>
              <a:ea typeface="Cambria"/>
              <a:cs typeface="Cambria"/>
              <a:sym typeface="Cambria"/>
            </a:endParaRPr>
          </a:p>
          <a:p>
            <a:pPr indent="0" lvl="0" marL="0" rtl="0" algn="l">
              <a:lnSpc>
                <a:spcPct val="90000"/>
              </a:lnSpc>
              <a:spcBef>
                <a:spcPts val="360"/>
              </a:spcBef>
              <a:spcAft>
                <a:spcPts val="0"/>
              </a:spcAft>
              <a:buClr>
                <a:schemeClr val="accent2"/>
              </a:buClr>
              <a:buFont typeface="Arial"/>
              <a:buNone/>
            </a:pPr>
            <a:r>
              <a:rPr lang="en" sz="1400">
                <a:solidFill>
                  <a:schemeClr val="dk1"/>
                </a:solidFill>
                <a:latin typeface="Cambria"/>
                <a:ea typeface="Cambria"/>
                <a:cs typeface="Cambria"/>
                <a:sym typeface="Cambria"/>
              </a:rPr>
              <a:t>Go to File menu and choose Make a copy.</a:t>
            </a:r>
            <a:endParaRPr sz="1400">
              <a:solidFill>
                <a:schemeClr val="dk1"/>
              </a:solidFill>
              <a:latin typeface="Cambria"/>
              <a:ea typeface="Cambria"/>
              <a:cs typeface="Cambria"/>
              <a:sym typeface="Cambria"/>
            </a:endParaRPr>
          </a:p>
          <a:p>
            <a:pPr indent="0" lvl="0" marL="0" rtl="0" algn="l">
              <a:lnSpc>
                <a:spcPct val="90000"/>
              </a:lnSpc>
              <a:spcBef>
                <a:spcPts val="360"/>
              </a:spcBef>
              <a:spcAft>
                <a:spcPts val="0"/>
              </a:spcAft>
              <a:buClr>
                <a:schemeClr val="accent2"/>
              </a:buClr>
              <a:buFont typeface="Arial"/>
              <a:buNone/>
            </a:pPr>
            <a:r>
              <a:rPr lang="en" sz="1400">
                <a:solidFill>
                  <a:schemeClr val="dk1"/>
                </a:solidFill>
                <a:latin typeface="Cambria"/>
                <a:ea typeface="Cambria"/>
                <a:cs typeface="Cambria"/>
                <a:sym typeface="Cambria"/>
              </a:rPr>
              <a:t>It will be open a copy of this template in your Google Drive where you can edit, add or delete slides.</a:t>
            </a:r>
            <a:endParaRPr sz="1400">
              <a:solidFill>
                <a:schemeClr val="dk1"/>
              </a:solidFill>
              <a:latin typeface="Cambria"/>
              <a:ea typeface="Cambria"/>
              <a:cs typeface="Cambria"/>
              <a:sym typeface="Cambria"/>
            </a:endParaRPr>
          </a:p>
          <a:p>
            <a:pPr indent="0" lvl="0" marL="0" rtl="0" algn="l">
              <a:lnSpc>
                <a:spcPct val="90000"/>
              </a:lnSpc>
              <a:spcBef>
                <a:spcPts val="360"/>
              </a:spcBef>
              <a:spcAft>
                <a:spcPts val="0"/>
              </a:spcAft>
              <a:buClr>
                <a:schemeClr val="lt1"/>
              </a:buClr>
              <a:buFont typeface="Arial"/>
              <a:buNone/>
            </a:pPr>
            <a:r>
              <a:t/>
            </a:r>
            <a:endParaRPr sz="1400">
              <a:solidFill>
                <a:schemeClr val="dk1"/>
              </a:solidFill>
              <a:latin typeface="Cambria"/>
              <a:ea typeface="Cambria"/>
              <a:cs typeface="Cambria"/>
              <a:sym typeface="Cambria"/>
            </a:endParaRPr>
          </a:p>
          <a:p>
            <a:pPr indent="0" lvl="0" marL="0" rtl="0" algn="l">
              <a:lnSpc>
                <a:spcPct val="90000"/>
              </a:lnSpc>
              <a:spcBef>
                <a:spcPts val="400"/>
              </a:spcBef>
              <a:spcAft>
                <a:spcPts val="0"/>
              </a:spcAft>
              <a:buClr>
                <a:schemeClr val="accent2"/>
              </a:buClr>
              <a:buFont typeface="Arial"/>
              <a:buNone/>
            </a:pPr>
            <a:r>
              <a:rPr b="1" lang="en" sz="1400">
                <a:solidFill>
                  <a:schemeClr val="dk1"/>
                </a:solidFill>
                <a:latin typeface="Cambria"/>
                <a:ea typeface="Cambria"/>
                <a:cs typeface="Cambria"/>
                <a:sym typeface="Cambria"/>
              </a:rPr>
              <a:t>EDIT IN POWERPOINT</a:t>
            </a:r>
            <a:endParaRPr sz="1400">
              <a:solidFill>
                <a:schemeClr val="dk1"/>
              </a:solidFill>
              <a:latin typeface="Cambria"/>
              <a:ea typeface="Cambria"/>
              <a:cs typeface="Cambria"/>
              <a:sym typeface="Cambria"/>
            </a:endParaRPr>
          </a:p>
          <a:p>
            <a:pPr indent="0" lvl="0" marL="0" rtl="0" algn="l">
              <a:lnSpc>
                <a:spcPct val="90000"/>
              </a:lnSpc>
              <a:spcBef>
                <a:spcPts val="400"/>
              </a:spcBef>
              <a:spcAft>
                <a:spcPts val="0"/>
              </a:spcAft>
              <a:buClr>
                <a:schemeClr val="accent2"/>
              </a:buClr>
              <a:buFont typeface="Arial"/>
              <a:buNone/>
            </a:pPr>
            <a:r>
              <a:rPr lang="en" sz="1400">
                <a:solidFill>
                  <a:schemeClr val="dk1"/>
                </a:solidFill>
                <a:latin typeface="Cambria"/>
                <a:ea typeface="Cambria"/>
                <a:cs typeface="Cambria"/>
                <a:sym typeface="Cambria"/>
              </a:rPr>
              <a:t>Go to File menu and choose Download as Microsoft Powerpoint. You will download a pptx file that can edit in Powerpoint.</a:t>
            </a:r>
            <a:endParaRPr sz="1400">
              <a:solidFill>
                <a:schemeClr val="dk1"/>
              </a:solidFill>
              <a:latin typeface="Cambria"/>
              <a:ea typeface="Cambria"/>
              <a:cs typeface="Cambria"/>
              <a:sym typeface="Cambria"/>
            </a:endParaRPr>
          </a:p>
          <a:p>
            <a:pPr indent="0" lvl="0" marL="0" rtl="0" algn="l">
              <a:lnSpc>
                <a:spcPct val="90000"/>
              </a:lnSpc>
              <a:spcBef>
                <a:spcPts val="400"/>
              </a:spcBef>
              <a:spcAft>
                <a:spcPts val="0"/>
              </a:spcAft>
              <a:buClr>
                <a:schemeClr val="accent2"/>
              </a:buClr>
              <a:buFont typeface="Arial"/>
              <a:buNone/>
            </a:pPr>
            <a:r>
              <a:t/>
            </a:r>
            <a:endParaRPr sz="1400">
              <a:solidFill>
                <a:schemeClr val="dk1"/>
              </a:solidFill>
              <a:latin typeface="Cambria"/>
              <a:ea typeface="Cambria"/>
              <a:cs typeface="Cambria"/>
              <a:sym typeface="Cambria"/>
            </a:endParaRPr>
          </a:p>
          <a:p>
            <a:pPr indent="0" lvl="0" marL="0" rtl="0" algn="l">
              <a:lnSpc>
                <a:spcPct val="90000"/>
              </a:lnSpc>
              <a:spcBef>
                <a:spcPts val="400"/>
              </a:spcBef>
              <a:spcAft>
                <a:spcPts val="0"/>
              </a:spcAft>
              <a:buClr>
                <a:schemeClr val="accent2"/>
              </a:buClr>
              <a:buFont typeface="Arial"/>
              <a:buNone/>
            </a:pPr>
            <a:r>
              <a:rPr lang="en" sz="1400">
                <a:solidFill>
                  <a:schemeClr val="dk1"/>
                </a:solidFill>
                <a:latin typeface="Cambria"/>
                <a:ea typeface="Cambria"/>
                <a:cs typeface="Cambria"/>
                <a:sym typeface="Cambria"/>
              </a:rPr>
              <a:t>For further more information, go to </a:t>
            </a:r>
            <a:r>
              <a:rPr lang="en" sz="1400" u="sng">
                <a:solidFill>
                  <a:srgbClr val="4DD0E1"/>
                </a:solidFill>
                <a:latin typeface="Cambria"/>
                <a:ea typeface="Cambria"/>
                <a:cs typeface="Cambria"/>
                <a:sym typeface="Cambria"/>
                <a:hlinkClick r:id="rId4">
                  <a:extLst>
                    <a:ext uri="{A12FA001-AC4F-418D-AE19-62706E023703}">
                      <ahyp:hlinkClr val="tx"/>
                    </a:ext>
                  </a:extLst>
                </a:hlinkClick>
              </a:rPr>
              <a:t>www.slidespower.com</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chemeClr val="dk2"/>
                </a:solidFill>
                <a:latin typeface="Cambria"/>
                <a:ea typeface="Cambria"/>
                <a:cs typeface="Cambria"/>
                <a:sym typeface="Cambria"/>
              </a:rPr>
              <a:t>ANDROID</a:t>
            </a:r>
            <a:endParaRPr>
              <a:solidFill>
                <a:schemeClr val="dk2"/>
              </a:solidFill>
            </a:endParaRPr>
          </a:p>
        </p:txBody>
      </p:sp>
      <p:sp>
        <p:nvSpPr>
          <p:cNvPr id="200" name="Google Shape;200;p32"/>
          <p:cNvSpPr txBox="1"/>
          <p:nvPr>
            <p:ph idx="1" type="body"/>
          </p:nvPr>
        </p:nvSpPr>
        <p:spPr>
          <a:xfrm>
            <a:off x="311700" y="1281075"/>
            <a:ext cx="32790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2000">
                <a:solidFill>
                  <a:schemeClr val="dk1"/>
                </a:solidFill>
                <a:latin typeface="Cambria"/>
                <a:ea typeface="Cambria"/>
                <a:cs typeface="Cambria"/>
                <a:sym typeface="Cambria"/>
              </a:rPr>
              <a:t>Present your App using this template.</a:t>
            </a:r>
            <a:endParaRPr sz="2000">
              <a:solidFill>
                <a:schemeClr val="dk1"/>
              </a:solidFill>
              <a:latin typeface="Cambria"/>
              <a:ea typeface="Cambria"/>
              <a:cs typeface="Cambria"/>
              <a:sym typeface="Cambria"/>
            </a:endParaRPr>
          </a:p>
          <a:p>
            <a:pPr indent="0" lvl="0" marL="0" rtl="0" algn="l">
              <a:lnSpc>
                <a:spcPct val="100000"/>
              </a:lnSpc>
              <a:spcBef>
                <a:spcPts val="0"/>
              </a:spcBef>
              <a:spcAft>
                <a:spcPts val="0"/>
              </a:spcAft>
              <a:buClr>
                <a:schemeClr val="dk1"/>
              </a:buClr>
              <a:buSzPts val="1100"/>
              <a:buFont typeface="Arial"/>
              <a:buNone/>
            </a:pPr>
            <a:r>
              <a:rPr lang="en" sz="2000">
                <a:solidFill>
                  <a:schemeClr val="dk1"/>
                </a:solidFill>
                <a:latin typeface="Cambria"/>
                <a:ea typeface="Cambria"/>
                <a:cs typeface="Cambria"/>
                <a:sym typeface="Cambria"/>
              </a:rPr>
              <a:t>You can modify the image or add text. </a:t>
            </a:r>
            <a:endParaRPr/>
          </a:p>
          <a:p>
            <a:pPr indent="0" lvl="0" marL="0" rtl="0" algn="l">
              <a:lnSpc>
                <a:spcPct val="100000"/>
              </a:lnSpc>
              <a:spcBef>
                <a:spcPts val="0"/>
              </a:spcBef>
              <a:spcAft>
                <a:spcPts val="0"/>
              </a:spcAft>
              <a:buClr>
                <a:schemeClr val="dk1"/>
              </a:buClr>
              <a:buSzPts val="1100"/>
              <a:buFont typeface="Arial"/>
              <a:buNone/>
            </a:pPr>
            <a:r>
              <a:t/>
            </a:r>
            <a:endParaRPr sz="2000">
              <a:solidFill>
                <a:schemeClr val="dk1"/>
              </a:solidFill>
              <a:latin typeface="Cambria"/>
              <a:ea typeface="Cambria"/>
              <a:cs typeface="Cambria"/>
              <a:sym typeface="Cambria"/>
            </a:endParaRPr>
          </a:p>
        </p:txBody>
      </p:sp>
      <p:pic>
        <p:nvPicPr>
          <p:cNvPr id="201" name="Google Shape;201;p32"/>
          <p:cNvPicPr preferRelativeResize="0"/>
          <p:nvPr/>
        </p:nvPicPr>
        <p:blipFill rotWithShape="1">
          <a:blip r:embed="rId3">
            <a:alphaModFix/>
          </a:blip>
          <a:srcRect b="0" l="26608" r="13204" t="0"/>
          <a:stretch/>
        </p:blipFill>
        <p:spPr>
          <a:xfrm>
            <a:off x="4500577" y="0"/>
            <a:ext cx="4643425" cy="514350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33"/>
          <p:cNvPicPr preferRelativeResize="0"/>
          <p:nvPr/>
        </p:nvPicPr>
        <p:blipFill rotWithShape="1">
          <a:blip r:embed="rId3">
            <a:alphaModFix/>
          </a:blip>
          <a:srcRect b="0" l="0" r="0" t="63213"/>
          <a:stretch/>
        </p:blipFill>
        <p:spPr>
          <a:xfrm>
            <a:off x="0" y="3353175"/>
            <a:ext cx="9144004" cy="1790322"/>
          </a:xfrm>
          <a:prstGeom prst="rect">
            <a:avLst/>
          </a:prstGeom>
          <a:noFill/>
          <a:ln>
            <a:noFill/>
          </a:ln>
        </p:spPr>
      </p:pic>
      <p:sp>
        <p:nvSpPr>
          <p:cNvPr id="207" name="Google Shape;207;p33"/>
          <p:cNvSpPr txBox="1"/>
          <p:nvPr>
            <p:ph type="title"/>
          </p:nvPr>
        </p:nvSpPr>
        <p:spPr>
          <a:xfrm>
            <a:off x="311700" y="642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chemeClr val="dk2"/>
                </a:solidFill>
                <a:latin typeface="Cambria"/>
                <a:ea typeface="Cambria"/>
                <a:cs typeface="Cambria"/>
                <a:sym typeface="Cambria"/>
              </a:rPr>
              <a:t>TABLET</a:t>
            </a:r>
            <a:endParaRPr>
              <a:solidFill>
                <a:schemeClr val="dk2"/>
              </a:solidFill>
            </a:endParaRPr>
          </a:p>
        </p:txBody>
      </p:sp>
      <p:sp>
        <p:nvSpPr>
          <p:cNvPr id="208" name="Google Shape;208;p33"/>
          <p:cNvSpPr txBox="1"/>
          <p:nvPr>
            <p:ph idx="1" type="body"/>
          </p:nvPr>
        </p:nvSpPr>
        <p:spPr>
          <a:xfrm>
            <a:off x="311700" y="1436800"/>
            <a:ext cx="3899700" cy="3438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2000">
                <a:solidFill>
                  <a:schemeClr val="dk1"/>
                </a:solidFill>
                <a:latin typeface="Cambria"/>
                <a:ea typeface="Cambria"/>
                <a:cs typeface="Cambria"/>
                <a:sym typeface="Cambria"/>
              </a:rPr>
              <a:t>Present your App using this template.</a:t>
            </a:r>
            <a:endParaRPr sz="2000">
              <a:solidFill>
                <a:schemeClr val="dk1"/>
              </a:solidFill>
              <a:latin typeface="Cambria"/>
              <a:ea typeface="Cambria"/>
              <a:cs typeface="Cambria"/>
              <a:sym typeface="Cambria"/>
            </a:endParaRPr>
          </a:p>
          <a:p>
            <a:pPr indent="0" lvl="0" marL="0" rtl="0" algn="l">
              <a:lnSpc>
                <a:spcPct val="100000"/>
              </a:lnSpc>
              <a:spcBef>
                <a:spcPts val="0"/>
              </a:spcBef>
              <a:spcAft>
                <a:spcPts val="0"/>
              </a:spcAft>
              <a:buClr>
                <a:schemeClr val="dk1"/>
              </a:buClr>
              <a:buSzPts val="1100"/>
              <a:buFont typeface="Arial"/>
              <a:buNone/>
            </a:pPr>
            <a:r>
              <a:rPr lang="en" sz="2000">
                <a:solidFill>
                  <a:schemeClr val="dk1"/>
                </a:solidFill>
                <a:latin typeface="Cambria"/>
                <a:ea typeface="Cambria"/>
                <a:cs typeface="Cambria"/>
                <a:sym typeface="Cambria"/>
              </a:rPr>
              <a:t>You can modify the image or add text. </a:t>
            </a:r>
            <a:endParaRPr/>
          </a:p>
        </p:txBody>
      </p:sp>
      <p:pic>
        <p:nvPicPr>
          <p:cNvPr descr="Fondo-para-presentaciones-tecnológica.png" id="209" name="Google Shape;209;p33"/>
          <p:cNvPicPr preferRelativeResize="0"/>
          <p:nvPr/>
        </p:nvPicPr>
        <p:blipFill rotWithShape="1">
          <a:blip r:embed="rId4">
            <a:alphaModFix/>
          </a:blip>
          <a:srcRect b="89" l="0" r="0" t="89"/>
          <a:stretch/>
        </p:blipFill>
        <p:spPr>
          <a:xfrm>
            <a:off x="4153700" y="993250"/>
            <a:ext cx="4463484" cy="3157000"/>
          </a:xfrm>
          <a:prstGeom prst="rect">
            <a:avLst/>
          </a:prstGeom>
          <a:noFill/>
          <a:ln>
            <a:noFill/>
          </a:ln>
        </p:spPr>
      </p:pic>
      <p:sp>
        <p:nvSpPr>
          <p:cNvPr id="210" name="Google Shape;210;p33"/>
          <p:cNvSpPr txBox="1"/>
          <p:nvPr/>
        </p:nvSpPr>
        <p:spPr>
          <a:xfrm>
            <a:off x="4435588" y="2262475"/>
            <a:ext cx="3899700" cy="87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Calibri"/>
                <a:ea typeface="Calibri"/>
                <a:cs typeface="Calibri"/>
                <a:sym typeface="Calibri"/>
              </a:rPr>
              <a:t>www.slidespower.com</a:t>
            </a:r>
            <a:endParaRPr sz="3000">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p34"/>
          <p:cNvPicPr preferRelativeResize="0"/>
          <p:nvPr/>
        </p:nvPicPr>
        <p:blipFill rotWithShape="1">
          <a:blip r:embed="rId3">
            <a:alphaModFix/>
          </a:blip>
          <a:srcRect b="0" l="0" r="0" t="63213"/>
          <a:stretch/>
        </p:blipFill>
        <p:spPr>
          <a:xfrm>
            <a:off x="0" y="3353175"/>
            <a:ext cx="9144004" cy="1790322"/>
          </a:xfrm>
          <a:prstGeom prst="rect">
            <a:avLst/>
          </a:prstGeom>
          <a:noFill/>
          <a:ln>
            <a:noFill/>
          </a:ln>
        </p:spPr>
      </p:pic>
      <p:sp>
        <p:nvSpPr>
          <p:cNvPr id="216" name="Google Shape;216;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2"/>
                </a:solidFill>
                <a:latin typeface="Cambria"/>
                <a:ea typeface="Cambria"/>
                <a:cs typeface="Cambria"/>
                <a:sym typeface="Cambria"/>
              </a:rPr>
              <a:t>CONCLUSIONS</a:t>
            </a:r>
            <a:endParaRPr>
              <a:solidFill>
                <a:schemeClr val="dk2"/>
              </a:solidFill>
            </a:endParaRPr>
          </a:p>
        </p:txBody>
      </p:sp>
      <p:sp>
        <p:nvSpPr>
          <p:cNvPr id="217" name="Google Shape;217;p34"/>
          <p:cNvSpPr txBox="1"/>
          <p:nvPr>
            <p:ph idx="1" type="body"/>
          </p:nvPr>
        </p:nvSpPr>
        <p:spPr>
          <a:xfrm>
            <a:off x="311700" y="1152475"/>
            <a:ext cx="8520600" cy="924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accent2"/>
              </a:buClr>
              <a:buFont typeface="Arial"/>
              <a:buNone/>
            </a:pPr>
            <a:r>
              <a:rPr lang="en" sz="2000">
                <a:solidFill>
                  <a:schemeClr val="accent2"/>
                </a:solidFill>
                <a:latin typeface="Cambria"/>
                <a:ea typeface="Cambria"/>
                <a:cs typeface="Cambria"/>
                <a:sym typeface="Cambria"/>
              </a:rPr>
              <a:t>We proceed to make a summary of the main discussed points in the presentation.</a:t>
            </a:r>
            <a:endParaRPr/>
          </a:p>
        </p:txBody>
      </p:sp>
      <p:graphicFrame>
        <p:nvGraphicFramePr>
          <p:cNvPr id="218" name="Google Shape;218;p34"/>
          <p:cNvGraphicFramePr/>
          <p:nvPr/>
        </p:nvGraphicFramePr>
        <p:xfrm>
          <a:off x="893150" y="2136425"/>
          <a:ext cx="3000000" cy="3000000"/>
        </p:xfrm>
        <a:graphic>
          <a:graphicData uri="http://schemas.openxmlformats.org/drawingml/2006/table">
            <a:tbl>
              <a:tblPr>
                <a:noFill/>
                <a:tableStyleId>{4704C40F-CA45-4BB1-BD3E-D1942999B1D6}</a:tableStyleId>
              </a:tblPr>
              <a:tblGrid>
                <a:gridCol w="1809750"/>
                <a:gridCol w="1809750"/>
                <a:gridCol w="1809750"/>
                <a:gridCol w="1809750"/>
              </a:tblGrid>
              <a:tr h="381000">
                <a:tc>
                  <a:txBody>
                    <a:bodyPr/>
                    <a:lstStyle/>
                    <a:p>
                      <a:pPr indent="0" lvl="0" marL="0" rtl="0" algn="l">
                        <a:spcBef>
                          <a:spcPts val="0"/>
                        </a:spcBef>
                        <a:spcAft>
                          <a:spcPts val="0"/>
                        </a:spcAft>
                        <a:buClr>
                          <a:srgbClr val="FFFFFF"/>
                        </a:buClr>
                        <a:buFont typeface="Arial"/>
                        <a:buNone/>
                      </a:pPr>
                      <a:r>
                        <a:rPr b="1" lang="en">
                          <a:solidFill>
                            <a:srgbClr val="212121"/>
                          </a:solidFill>
                          <a:latin typeface="Cambria"/>
                          <a:ea typeface="Cambria"/>
                          <a:cs typeface="Cambria"/>
                          <a:sym typeface="Cambria"/>
                        </a:rPr>
                        <a:t>FONT</a:t>
                      </a:r>
                      <a:endParaRPr b="1">
                        <a:solidFill>
                          <a:srgbClr val="212121"/>
                        </a:solidFill>
                        <a:latin typeface="Cambria"/>
                        <a:ea typeface="Cambria"/>
                        <a:cs typeface="Cambria"/>
                        <a:sym typeface="Cambria"/>
                      </a:endParaRPr>
                    </a:p>
                    <a:p>
                      <a:pPr indent="0" lvl="0" marL="0" rtl="0" algn="l">
                        <a:spcBef>
                          <a:spcPts val="0"/>
                        </a:spcBef>
                        <a:spcAft>
                          <a:spcPts val="0"/>
                        </a:spcAft>
                        <a:buClr>
                          <a:srgbClr val="FFFFFF"/>
                        </a:buClr>
                        <a:buFont typeface="Arial"/>
                        <a:buNone/>
                      </a:pPr>
                      <a:r>
                        <a:rPr lang="en">
                          <a:solidFill>
                            <a:srgbClr val="212121"/>
                          </a:solidFill>
                          <a:latin typeface="Cambria"/>
                          <a:ea typeface="Cambria"/>
                          <a:cs typeface="Cambria"/>
                          <a:sym typeface="Cambria"/>
                        </a:rPr>
                        <a:t>It is important to choose a types that can be easily read without being bold. For example</a:t>
                      </a:r>
                      <a:r>
                        <a:rPr lang="en">
                          <a:solidFill>
                            <a:srgbClr val="212121"/>
                          </a:solidFill>
                          <a:latin typeface="Cambria"/>
                          <a:ea typeface="Cambria"/>
                          <a:cs typeface="Cambria"/>
                          <a:sym typeface="Cambria"/>
                        </a:rPr>
                        <a:t>: “ Impact”</a:t>
                      </a:r>
                      <a:endParaRPr b="1">
                        <a:solidFill>
                          <a:srgbClr val="212121"/>
                        </a:solidFill>
                        <a:latin typeface="Cambria"/>
                        <a:ea typeface="Cambria"/>
                        <a:cs typeface="Cambria"/>
                        <a:sym typeface="Cambria"/>
                      </a:endParaRPr>
                    </a:p>
                    <a:p>
                      <a:pPr indent="0" lvl="0" marL="0" rtl="0" algn="l">
                        <a:spcBef>
                          <a:spcPts val="0"/>
                        </a:spcBef>
                        <a:spcAft>
                          <a:spcPts val="0"/>
                        </a:spcAft>
                        <a:buClr>
                          <a:srgbClr val="000000"/>
                        </a:buClr>
                        <a:buFont typeface="Arial"/>
                        <a:buNone/>
                      </a:pPr>
                      <a:r>
                        <a:t/>
                      </a:r>
                      <a:endParaRPr b="1">
                        <a:solidFill>
                          <a:srgbClr val="000000"/>
                        </a:solidFill>
                        <a:latin typeface="Cambria"/>
                        <a:ea typeface="Cambria"/>
                        <a:cs typeface="Cambria"/>
                        <a:sym typeface="Cambria"/>
                      </a:endParaRPr>
                    </a:p>
                    <a:p>
                      <a:pPr indent="0" lvl="0" marL="0" rtl="0" algn="l">
                        <a:spcBef>
                          <a:spcPts val="0"/>
                        </a:spcBef>
                        <a:spcAft>
                          <a:spcPts val="0"/>
                        </a:spcAft>
                        <a:buNone/>
                      </a:pPr>
                      <a:r>
                        <a:t/>
                      </a:r>
                      <a:endParaRPr>
                        <a:latin typeface="Cambria"/>
                        <a:ea typeface="Cambria"/>
                        <a:cs typeface="Cambria"/>
                        <a:sym typeface="Cambria"/>
                      </a:endParaRPr>
                    </a:p>
                  </a:txBody>
                  <a:tcPr marT="91425" marB="91425" marR="91425" marL="91425">
                    <a:lnL cap="flat" cmpd="sng" w="28575">
                      <a:solidFill>
                        <a:srgbClr val="999999"/>
                      </a:solidFill>
                      <a:prstDash val="solid"/>
                      <a:round/>
                      <a:headEnd len="sm" w="sm" type="none"/>
                      <a:tailEnd len="sm" w="sm" type="none"/>
                    </a:lnL>
                    <a:lnR cap="flat" cmpd="sng" w="28575">
                      <a:solidFill>
                        <a:srgbClr val="999999"/>
                      </a:solidFill>
                      <a:prstDash val="solid"/>
                      <a:round/>
                      <a:headEnd len="sm" w="sm" type="none"/>
                      <a:tailEnd len="sm" w="sm" type="none"/>
                    </a:lnR>
                    <a:lnT cap="flat" cmpd="sng" w="28575">
                      <a:solidFill>
                        <a:srgbClr val="999999"/>
                      </a:solidFill>
                      <a:prstDash val="solid"/>
                      <a:round/>
                      <a:headEnd len="sm" w="sm" type="none"/>
                      <a:tailEnd len="sm" w="sm" type="none"/>
                    </a:lnT>
                    <a:lnB cap="flat" cmpd="sng" w="28575">
                      <a:solidFill>
                        <a:srgbClr val="999999"/>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rgbClr val="FFFFFF"/>
                        </a:buClr>
                        <a:buFont typeface="Arial"/>
                        <a:buNone/>
                      </a:pPr>
                      <a:r>
                        <a:rPr b="1" lang="en">
                          <a:solidFill>
                            <a:srgbClr val="212121"/>
                          </a:solidFill>
                          <a:latin typeface="Cambria"/>
                          <a:ea typeface="Cambria"/>
                          <a:cs typeface="Cambria"/>
                          <a:sym typeface="Cambria"/>
                        </a:rPr>
                        <a:t>TIME IN EACH SLIDE</a:t>
                      </a:r>
                      <a:endParaRPr b="1">
                        <a:solidFill>
                          <a:srgbClr val="212121"/>
                        </a:solidFill>
                        <a:latin typeface="Cambria"/>
                        <a:ea typeface="Cambria"/>
                        <a:cs typeface="Cambria"/>
                        <a:sym typeface="Cambria"/>
                      </a:endParaRPr>
                    </a:p>
                    <a:p>
                      <a:pPr indent="0" lvl="0" marL="0" rtl="0" algn="l">
                        <a:spcBef>
                          <a:spcPts val="0"/>
                        </a:spcBef>
                        <a:spcAft>
                          <a:spcPts val="0"/>
                        </a:spcAft>
                        <a:buClr>
                          <a:srgbClr val="FFFFFF"/>
                        </a:buClr>
                        <a:buFont typeface="Arial"/>
                        <a:buNone/>
                      </a:pPr>
                      <a:r>
                        <a:rPr lang="en">
                          <a:solidFill>
                            <a:srgbClr val="212121"/>
                          </a:solidFill>
                          <a:latin typeface="Cambria"/>
                          <a:ea typeface="Cambria"/>
                          <a:cs typeface="Cambria"/>
                          <a:sym typeface="Cambria"/>
                        </a:rPr>
                        <a:t>In a quality slide, time shoul not be more than 30 seconds of exposure. </a:t>
                      </a:r>
                      <a:endParaRPr>
                        <a:latin typeface="Cambria"/>
                        <a:ea typeface="Cambria"/>
                        <a:cs typeface="Cambria"/>
                        <a:sym typeface="Cambria"/>
                      </a:endParaRPr>
                    </a:p>
                  </a:txBody>
                  <a:tcPr marT="91425" marB="91425" marR="91425" marL="91425">
                    <a:lnL cap="flat" cmpd="sng" w="28575">
                      <a:solidFill>
                        <a:srgbClr val="999999"/>
                      </a:solidFill>
                      <a:prstDash val="solid"/>
                      <a:round/>
                      <a:headEnd len="sm" w="sm" type="none"/>
                      <a:tailEnd len="sm" w="sm" type="none"/>
                    </a:lnL>
                    <a:lnR cap="flat" cmpd="sng" w="28575">
                      <a:solidFill>
                        <a:srgbClr val="999999"/>
                      </a:solidFill>
                      <a:prstDash val="solid"/>
                      <a:round/>
                      <a:headEnd len="sm" w="sm" type="none"/>
                      <a:tailEnd len="sm" w="sm" type="none"/>
                    </a:lnR>
                    <a:lnT cap="flat" cmpd="sng" w="28575">
                      <a:solidFill>
                        <a:srgbClr val="999999"/>
                      </a:solidFill>
                      <a:prstDash val="solid"/>
                      <a:round/>
                      <a:headEnd len="sm" w="sm" type="none"/>
                      <a:tailEnd len="sm" w="sm" type="none"/>
                    </a:lnT>
                    <a:lnB cap="flat" cmpd="sng" w="28575">
                      <a:solidFill>
                        <a:srgbClr val="999999"/>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rgbClr val="FFFFFF"/>
                        </a:buClr>
                        <a:buFont typeface="Arial"/>
                        <a:buNone/>
                      </a:pPr>
                      <a:r>
                        <a:rPr b="1" lang="en">
                          <a:solidFill>
                            <a:srgbClr val="212121"/>
                          </a:solidFill>
                          <a:latin typeface="Cambria"/>
                          <a:ea typeface="Cambria"/>
                          <a:cs typeface="Cambria"/>
                          <a:sym typeface="Cambria"/>
                        </a:rPr>
                        <a:t>DESIGN</a:t>
                      </a:r>
                      <a:endParaRPr>
                        <a:solidFill>
                          <a:srgbClr val="FFFFFF"/>
                        </a:solidFill>
                        <a:latin typeface="Cambria"/>
                        <a:ea typeface="Cambria"/>
                        <a:cs typeface="Cambria"/>
                        <a:sym typeface="Cambria"/>
                      </a:endParaRPr>
                    </a:p>
                    <a:p>
                      <a:pPr indent="0" lvl="0" marL="0" rtl="0" algn="l">
                        <a:spcBef>
                          <a:spcPts val="0"/>
                        </a:spcBef>
                        <a:spcAft>
                          <a:spcPts val="0"/>
                        </a:spcAft>
                        <a:buClr>
                          <a:srgbClr val="FFFFFF"/>
                        </a:buClr>
                        <a:buFont typeface="Arial"/>
                        <a:buNone/>
                      </a:pPr>
                      <a:r>
                        <a:rPr lang="en">
                          <a:solidFill>
                            <a:srgbClr val="212121"/>
                          </a:solidFill>
                          <a:latin typeface="Cambria"/>
                          <a:ea typeface="Cambria"/>
                          <a:cs typeface="Cambria"/>
                          <a:sym typeface="Cambria"/>
                        </a:rPr>
                        <a:t>A well-designed slide is an ideal way to transmit with simplicity and clarity.</a:t>
                      </a:r>
                      <a:endParaRPr>
                        <a:latin typeface="Cambria"/>
                        <a:ea typeface="Cambria"/>
                        <a:cs typeface="Cambria"/>
                        <a:sym typeface="Cambria"/>
                      </a:endParaRPr>
                    </a:p>
                  </a:txBody>
                  <a:tcPr marT="91425" marB="91425" marR="91425" marL="91425">
                    <a:lnL cap="flat" cmpd="sng" w="28575">
                      <a:solidFill>
                        <a:srgbClr val="999999"/>
                      </a:solidFill>
                      <a:prstDash val="solid"/>
                      <a:round/>
                      <a:headEnd len="sm" w="sm" type="none"/>
                      <a:tailEnd len="sm" w="sm" type="none"/>
                    </a:lnL>
                    <a:lnR cap="flat" cmpd="sng" w="28575">
                      <a:solidFill>
                        <a:srgbClr val="999999"/>
                      </a:solidFill>
                      <a:prstDash val="solid"/>
                      <a:round/>
                      <a:headEnd len="sm" w="sm" type="none"/>
                      <a:tailEnd len="sm" w="sm" type="none"/>
                    </a:lnR>
                    <a:lnT cap="flat" cmpd="sng" w="28575">
                      <a:solidFill>
                        <a:srgbClr val="999999"/>
                      </a:solidFill>
                      <a:prstDash val="solid"/>
                      <a:round/>
                      <a:headEnd len="sm" w="sm" type="none"/>
                      <a:tailEnd len="sm" w="sm" type="none"/>
                    </a:lnT>
                    <a:lnB cap="flat" cmpd="sng" w="28575">
                      <a:solidFill>
                        <a:srgbClr val="999999"/>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rgbClr val="FFFFFF"/>
                        </a:buClr>
                        <a:buFont typeface="Arial"/>
                        <a:buNone/>
                      </a:pPr>
                      <a:r>
                        <a:rPr b="1" lang="en">
                          <a:solidFill>
                            <a:srgbClr val="212121"/>
                          </a:solidFill>
                          <a:latin typeface="Cambria"/>
                          <a:ea typeface="Cambria"/>
                          <a:cs typeface="Cambria"/>
                          <a:sym typeface="Cambria"/>
                        </a:rPr>
                        <a:t>PREPARATION</a:t>
                      </a:r>
                      <a:endParaRPr>
                        <a:solidFill>
                          <a:srgbClr val="FFFFFF"/>
                        </a:solidFill>
                        <a:latin typeface="Cambria"/>
                        <a:ea typeface="Cambria"/>
                        <a:cs typeface="Cambria"/>
                        <a:sym typeface="Cambria"/>
                      </a:endParaRPr>
                    </a:p>
                    <a:p>
                      <a:pPr indent="0" lvl="0" marL="0" rtl="0" algn="l">
                        <a:spcBef>
                          <a:spcPts val="0"/>
                        </a:spcBef>
                        <a:spcAft>
                          <a:spcPts val="0"/>
                        </a:spcAft>
                        <a:buClr>
                          <a:srgbClr val="FFFFFF"/>
                        </a:buClr>
                        <a:buFont typeface="Arial"/>
                        <a:buNone/>
                      </a:pPr>
                      <a:r>
                        <a:rPr lang="en">
                          <a:solidFill>
                            <a:srgbClr val="212121"/>
                          </a:solidFill>
                          <a:latin typeface="Cambria"/>
                          <a:ea typeface="Cambria"/>
                          <a:cs typeface="Cambria"/>
                          <a:sym typeface="Cambria"/>
                        </a:rPr>
                        <a:t>Out of respect for the audience, it is essential to prepare the presentation very well and try not to leave nothing to improvisation.</a:t>
                      </a:r>
                      <a:endParaRPr>
                        <a:latin typeface="Cambria"/>
                        <a:ea typeface="Cambria"/>
                        <a:cs typeface="Cambria"/>
                        <a:sym typeface="Cambria"/>
                      </a:endParaRPr>
                    </a:p>
                  </a:txBody>
                  <a:tcPr marT="91425" marB="91425" marR="91425" marL="91425">
                    <a:lnL cap="flat" cmpd="sng" w="28575">
                      <a:solidFill>
                        <a:srgbClr val="999999"/>
                      </a:solidFill>
                      <a:prstDash val="solid"/>
                      <a:round/>
                      <a:headEnd len="sm" w="sm" type="none"/>
                      <a:tailEnd len="sm" w="sm" type="none"/>
                    </a:lnL>
                    <a:lnR cap="flat" cmpd="sng" w="28575">
                      <a:solidFill>
                        <a:srgbClr val="999999"/>
                      </a:solidFill>
                      <a:prstDash val="solid"/>
                      <a:round/>
                      <a:headEnd len="sm" w="sm" type="none"/>
                      <a:tailEnd len="sm" w="sm" type="none"/>
                    </a:lnR>
                    <a:lnT cap="flat" cmpd="sng" w="28575">
                      <a:solidFill>
                        <a:srgbClr val="999999"/>
                      </a:solidFill>
                      <a:prstDash val="solid"/>
                      <a:round/>
                      <a:headEnd len="sm" w="sm" type="none"/>
                      <a:tailEnd len="sm" w="sm" type="none"/>
                    </a:lnT>
                    <a:lnB cap="flat" cmpd="sng" w="28575">
                      <a:solidFill>
                        <a:srgbClr val="999999"/>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35"/>
          <p:cNvPicPr preferRelativeResize="0"/>
          <p:nvPr/>
        </p:nvPicPr>
        <p:blipFill>
          <a:blip r:embed="rId3">
            <a:alphaModFix/>
          </a:blip>
          <a:stretch>
            <a:fillRect/>
          </a:stretch>
        </p:blipFill>
        <p:spPr>
          <a:xfrm>
            <a:off x="0" y="0"/>
            <a:ext cx="9144004" cy="5143502"/>
          </a:xfrm>
          <a:prstGeom prst="rect">
            <a:avLst/>
          </a:prstGeom>
          <a:noFill/>
          <a:ln>
            <a:noFill/>
          </a:ln>
        </p:spPr>
      </p:pic>
      <p:pic>
        <p:nvPicPr>
          <p:cNvPr descr="thank-you- Slidespower.png" id="224" name="Google Shape;224;p35"/>
          <p:cNvPicPr preferRelativeResize="0"/>
          <p:nvPr/>
        </p:nvPicPr>
        <p:blipFill>
          <a:blip r:embed="rId4">
            <a:alphaModFix/>
          </a:blip>
          <a:stretch>
            <a:fillRect/>
          </a:stretch>
        </p:blipFill>
        <p:spPr>
          <a:xfrm rot="1307848">
            <a:off x="2418062" y="340324"/>
            <a:ext cx="4307878" cy="446285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2"/>
                </a:solidFill>
                <a:latin typeface="Cambria"/>
                <a:ea typeface="Cambria"/>
                <a:cs typeface="Cambria"/>
                <a:sym typeface="Cambria"/>
              </a:rPr>
              <a:t>REFERENCES</a:t>
            </a:r>
            <a:endParaRPr>
              <a:solidFill>
                <a:schemeClr val="dk2"/>
              </a:solidFill>
            </a:endParaRPr>
          </a:p>
        </p:txBody>
      </p:sp>
      <p:sp>
        <p:nvSpPr>
          <p:cNvPr id="230" name="Google Shape;230;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266700" lvl="0" marL="342900" rtl="0" algn="l">
              <a:spcBef>
                <a:spcPts val="640"/>
              </a:spcBef>
              <a:spcAft>
                <a:spcPts val="0"/>
              </a:spcAft>
              <a:buClr>
                <a:schemeClr val="dk1"/>
              </a:buClr>
              <a:buSzPts val="2000"/>
              <a:buFont typeface="Cambria"/>
              <a:buChar char="•"/>
            </a:pPr>
            <a:r>
              <a:rPr lang="en" sz="2000">
                <a:solidFill>
                  <a:schemeClr val="dk1"/>
                </a:solidFill>
                <a:latin typeface="Cambria"/>
                <a:ea typeface="Cambria"/>
                <a:cs typeface="Cambria"/>
                <a:sym typeface="Cambria"/>
              </a:rPr>
              <a:t>Google Images.</a:t>
            </a:r>
            <a:endParaRPr sz="2000">
              <a:solidFill>
                <a:schemeClr val="dk1"/>
              </a:solidFill>
              <a:latin typeface="Cambria"/>
              <a:ea typeface="Cambria"/>
              <a:cs typeface="Cambria"/>
              <a:sym typeface="Cambria"/>
            </a:endParaRPr>
          </a:p>
          <a:p>
            <a:pPr indent="-266700" lvl="0" marL="342900" rtl="0" algn="l">
              <a:spcBef>
                <a:spcPts val="640"/>
              </a:spcBef>
              <a:spcAft>
                <a:spcPts val="0"/>
              </a:spcAft>
              <a:buClr>
                <a:schemeClr val="dk1"/>
              </a:buClr>
              <a:buSzPts val="2000"/>
              <a:buFont typeface="Cambria"/>
              <a:buChar char="•"/>
            </a:pPr>
            <a:r>
              <a:rPr lang="en" sz="2000">
                <a:solidFill>
                  <a:schemeClr val="dk1"/>
                </a:solidFill>
                <a:latin typeface="Cambria"/>
                <a:ea typeface="Cambria"/>
                <a:cs typeface="Cambria"/>
                <a:sym typeface="Cambria"/>
              </a:rPr>
              <a:t>Prof. Reynel A. Llanes Belett.</a:t>
            </a:r>
            <a:endParaRPr sz="2000">
              <a:solidFill>
                <a:schemeClr val="dk1"/>
              </a:solidFill>
              <a:latin typeface="Cambria"/>
              <a:ea typeface="Cambria"/>
              <a:cs typeface="Cambria"/>
              <a:sym typeface="Cambria"/>
            </a:endParaRPr>
          </a:p>
          <a:p>
            <a:pPr indent="-266700" lvl="0" marL="342900" rtl="0" algn="l">
              <a:spcBef>
                <a:spcPts val="640"/>
              </a:spcBef>
              <a:spcAft>
                <a:spcPts val="0"/>
              </a:spcAft>
              <a:buClr>
                <a:schemeClr val="dk1"/>
              </a:buClr>
              <a:buSzPts val="2000"/>
              <a:buFont typeface="Cambria"/>
              <a:buChar char="•"/>
            </a:pPr>
            <a:r>
              <a:rPr lang="en" sz="2000">
                <a:solidFill>
                  <a:schemeClr val="dk1"/>
                </a:solidFill>
                <a:latin typeface="Cambria"/>
                <a:ea typeface="Cambria"/>
                <a:cs typeface="Cambria"/>
                <a:sym typeface="Cambria"/>
              </a:rPr>
              <a:t>Google Images.</a:t>
            </a:r>
            <a:endParaRPr sz="2000">
              <a:solidFill>
                <a:schemeClr val="dk1"/>
              </a:solidFill>
              <a:latin typeface="Cambria"/>
              <a:ea typeface="Cambria"/>
              <a:cs typeface="Cambria"/>
              <a:sym typeface="Cambria"/>
            </a:endParaRPr>
          </a:p>
          <a:p>
            <a:pPr indent="-266700" lvl="0" marL="342900" rtl="0" algn="l">
              <a:spcBef>
                <a:spcPts val="640"/>
              </a:spcBef>
              <a:spcAft>
                <a:spcPts val="0"/>
              </a:spcAft>
              <a:buClr>
                <a:schemeClr val="dk1"/>
              </a:buClr>
              <a:buSzPts val="2000"/>
              <a:buFont typeface="Cambria"/>
              <a:buChar char="•"/>
            </a:pPr>
            <a:r>
              <a:rPr lang="en" sz="2000">
                <a:solidFill>
                  <a:schemeClr val="dk1"/>
                </a:solidFill>
                <a:latin typeface="Cambria"/>
                <a:ea typeface="Cambria"/>
                <a:cs typeface="Cambria"/>
                <a:sym typeface="Cambria"/>
              </a:rPr>
              <a:t>Prof. Reynel A. Llanes Belett.</a:t>
            </a:r>
            <a:endParaRPr sz="2000">
              <a:solidFill>
                <a:schemeClr val="dk1"/>
              </a:solidFill>
              <a:latin typeface="Cambria"/>
              <a:ea typeface="Cambria"/>
              <a:cs typeface="Cambria"/>
              <a:sym typeface="Cambria"/>
            </a:endParaRPr>
          </a:p>
          <a:p>
            <a:pPr indent="-266700" lvl="0" marL="342900" rtl="0" algn="l">
              <a:spcBef>
                <a:spcPts val="640"/>
              </a:spcBef>
              <a:spcAft>
                <a:spcPts val="0"/>
              </a:spcAft>
              <a:buClr>
                <a:schemeClr val="dk1"/>
              </a:buClr>
              <a:buSzPts val="2000"/>
              <a:buChar char="•"/>
            </a:pPr>
            <a:r>
              <a:rPr lang="en" sz="2000">
                <a:solidFill>
                  <a:schemeClr val="dk1"/>
                </a:solidFill>
                <a:latin typeface="Cambria"/>
                <a:ea typeface="Cambria"/>
                <a:cs typeface="Cambria"/>
                <a:sym typeface="Cambria"/>
              </a:rPr>
              <a:t>El Arte de presentar.</a:t>
            </a:r>
            <a:endParaRPr/>
          </a:p>
        </p:txBody>
      </p:sp>
      <p:pic>
        <p:nvPicPr>
          <p:cNvPr id="231" name="Google Shape;231;p36"/>
          <p:cNvPicPr preferRelativeResize="0"/>
          <p:nvPr/>
        </p:nvPicPr>
        <p:blipFill rotWithShape="1">
          <a:blip r:embed="rId3">
            <a:alphaModFix/>
          </a:blip>
          <a:srcRect b="0" l="26149" r="14727" t="0"/>
          <a:stretch/>
        </p:blipFill>
        <p:spPr>
          <a:xfrm>
            <a:off x="5094046" y="0"/>
            <a:ext cx="4049949" cy="514350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7"/>
          <p:cNvSpPr txBox="1"/>
          <p:nvPr>
            <p:ph type="title"/>
          </p:nvPr>
        </p:nvSpPr>
        <p:spPr>
          <a:xfrm>
            <a:off x="267075" y="445025"/>
            <a:ext cx="8565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2"/>
                </a:solidFill>
                <a:latin typeface="Cambria"/>
                <a:ea typeface="Cambria"/>
                <a:cs typeface="Cambria"/>
                <a:sym typeface="Cambria"/>
              </a:rPr>
              <a:t>PRESENTATION DESIGN</a:t>
            </a:r>
            <a:endParaRPr>
              <a:solidFill>
                <a:schemeClr val="dk2"/>
              </a:solidFill>
            </a:endParaRPr>
          </a:p>
        </p:txBody>
      </p:sp>
      <p:sp>
        <p:nvSpPr>
          <p:cNvPr id="237" name="Google Shape;237;p37"/>
          <p:cNvSpPr txBox="1"/>
          <p:nvPr>
            <p:ph idx="1" type="body"/>
          </p:nvPr>
        </p:nvSpPr>
        <p:spPr>
          <a:xfrm>
            <a:off x="289425" y="1360200"/>
            <a:ext cx="8520600" cy="3416400"/>
          </a:xfrm>
          <a:prstGeom prst="rect">
            <a:avLst/>
          </a:prstGeom>
        </p:spPr>
        <p:txBody>
          <a:bodyPr anchorCtr="0" anchor="t" bIns="91425" lIns="91425" spcFirstLastPara="1" rIns="91425" wrap="square" tIns="91425">
            <a:noAutofit/>
          </a:bodyPr>
          <a:lstStyle/>
          <a:p>
            <a:pPr indent="-266700" lvl="0" marL="342900" rtl="0" algn="l">
              <a:spcBef>
                <a:spcPts val="0"/>
              </a:spcBef>
              <a:spcAft>
                <a:spcPts val="0"/>
              </a:spcAft>
              <a:buClr>
                <a:schemeClr val="accent2"/>
              </a:buClr>
              <a:buSzPts val="2000"/>
              <a:buFont typeface="Cambria"/>
              <a:buChar char="•"/>
            </a:pPr>
            <a:r>
              <a:rPr lang="en" sz="2000">
                <a:solidFill>
                  <a:schemeClr val="accent2"/>
                </a:solidFill>
                <a:latin typeface="Cambria"/>
                <a:ea typeface="Cambria"/>
                <a:cs typeface="Cambria"/>
                <a:sym typeface="Cambria"/>
              </a:rPr>
              <a:t>Font: CAMBRIA</a:t>
            </a:r>
            <a:endParaRPr sz="2000">
              <a:solidFill>
                <a:schemeClr val="lt1"/>
              </a:solidFill>
              <a:latin typeface="Cambria"/>
              <a:ea typeface="Cambria"/>
              <a:cs typeface="Cambria"/>
              <a:sym typeface="Cambria"/>
            </a:endParaRPr>
          </a:p>
          <a:p>
            <a:pPr indent="-266700" lvl="0" marL="342900" rtl="0" algn="l">
              <a:spcBef>
                <a:spcPts val="640"/>
              </a:spcBef>
              <a:spcAft>
                <a:spcPts val="0"/>
              </a:spcAft>
              <a:buClr>
                <a:schemeClr val="accent2"/>
              </a:buClr>
              <a:buSzPts val="2000"/>
              <a:buFont typeface="Cambria"/>
              <a:buChar char="•"/>
            </a:pPr>
            <a:r>
              <a:rPr lang="en" sz="2000">
                <a:solidFill>
                  <a:schemeClr val="accent2"/>
                </a:solidFill>
                <a:latin typeface="Cambria"/>
                <a:ea typeface="Cambria"/>
                <a:cs typeface="Cambria"/>
                <a:sym typeface="Cambria"/>
              </a:rPr>
              <a:t>Slide background: Slidespower.</a:t>
            </a:r>
            <a:endParaRPr sz="2000">
              <a:solidFill>
                <a:schemeClr val="accent2"/>
              </a:solidFill>
              <a:latin typeface="Cambria"/>
              <a:ea typeface="Cambria"/>
              <a:cs typeface="Cambria"/>
              <a:sym typeface="Cambria"/>
            </a:endParaRPr>
          </a:p>
          <a:p>
            <a:pPr indent="-266700" lvl="0" marL="342900" rtl="0" algn="l">
              <a:spcBef>
                <a:spcPts val="640"/>
              </a:spcBef>
              <a:spcAft>
                <a:spcPts val="0"/>
              </a:spcAft>
              <a:buClr>
                <a:schemeClr val="accent2"/>
              </a:buClr>
              <a:buSzPts val="2000"/>
              <a:buFont typeface="Cambria"/>
              <a:buChar char="•"/>
            </a:pPr>
            <a:r>
              <a:rPr lang="en" sz="2000">
                <a:solidFill>
                  <a:schemeClr val="accent2"/>
                </a:solidFill>
                <a:latin typeface="Cambria"/>
                <a:ea typeface="Cambria"/>
                <a:cs typeface="Cambria"/>
                <a:sym typeface="Cambria"/>
              </a:rPr>
              <a:t>Images: </a:t>
            </a:r>
            <a:r>
              <a:rPr lang="en" sz="2000" u="sng">
                <a:solidFill>
                  <a:srgbClr val="4DD0E1"/>
                </a:solidFill>
                <a:latin typeface="Cambria"/>
                <a:ea typeface="Cambria"/>
                <a:cs typeface="Cambria"/>
                <a:sym typeface="Cambria"/>
                <a:hlinkClick r:id="rId3">
                  <a:extLst>
                    <a:ext uri="{A12FA001-AC4F-418D-AE19-62706E023703}">
                      <ahyp:hlinkClr val="tx"/>
                    </a:ext>
                  </a:extLst>
                </a:hlinkClick>
              </a:rPr>
              <a:t>https://pixabay.com/</a:t>
            </a:r>
            <a:r>
              <a:rPr lang="en" sz="2000">
                <a:solidFill>
                  <a:schemeClr val="accent2"/>
                </a:solidFill>
                <a:latin typeface="Cambria"/>
                <a:ea typeface="Cambria"/>
                <a:cs typeface="Cambria"/>
                <a:sym typeface="Cambria"/>
              </a:rPr>
              <a:t> </a:t>
            </a:r>
            <a:endParaRPr sz="2000">
              <a:solidFill>
                <a:schemeClr val="accent2"/>
              </a:solidFill>
              <a:latin typeface="Cambria"/>
              <a:ea typeface="Cambria"/>
              <a:cs typeface="Cambria"/>
              <a:sym typeface="Cambria"/>
            </a:endParaRPr>
          </a:p>
          <a:p>
            <a:pPr indent="-266700" lvl="0" marL="342900" rtl="0" algn="l">
              <a:spcBef>
                <a:spcPts val="640"/>
              </a:spcBef>
              <a:spcAft>
                <a:spcPts val="0"/>
              </a:spcAft>
              <a:buClr>
                <a:schemeClr val="accent2"/>
              </a:buClr>
              <a:buSzPts val="2000"/>
              <a:buFont typeface="Cambria"/>
              <a:buChar char="•"/>
            </a:pPr>
            <a:r>
              <a:rPr lang="en" sz="2000">
                <a:solidFill>
                  <a:schemeClr val="accent2"/>
                </a:solidFill>
                <a:latin typeface="Cambria"/>
                <a:ea typeface="Cambria"/>
                <a:cs typeface="Cambria"/>
                <a:sym typeface="Cambria"/>
              </a:rPr>
              <a:t>Icons: https://www.iconfinder.com/</a:t>
            </a:r>
            <a:endParaRPr/>
          </a:p>
        </p:txBody>
      </p:sp>
      <p:pic>
        <p:nvPicPr>
          <p:cNvPr id="238" name="Google Shape;238;p37"/>
          <p:cNvPicPr preferRelativeResize="0"/>
          <p:nvPr/>
        </p:nvPicPr>
        <p:blipFill rotWithShape="1">
          <a:blip r:embed="rId4">
            <a:alphaModFix/>
          </a:blip>
          <a:srcRect b="0" l="26149" r="14727" t="0"/>
          <a:stretch/>
        </p:blipFill>
        <p:spPr>
          <a:xfrm>
            <a:off x="5094046" y="0"/>
            <a:ext cx="4049949" cy="514350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914400" rtl="0" algn="l">
              <a:spcBef>
                <a:spcPts val="0"/>
              </a:spcBef>
              <a:spcAft>
                <a:spcPts val="0"/>
              </a:spcAft>
              <a:buClr>
                <a:schemeClr val="dk1"/>
              </a:buClr>
              <a:buSzPts val="1100"/>
              <a:buFont typeface="Arial"/>
              <a:buNone/>
            </a:pPr>
            <a:r>
              <a:rPr lang="en" sz="1800">
                <a:solidFill>
                  <a:srgbClr val="434343"/>
                </a:solidFill>
                <a:latin typeface="Cambria"/>
                <a:ea typeface="Cambria"/>
                <a:cs typeface="Cambria"/>
                <a:sym typeface="Cambria"/>
              </a:rPr>
              <a:t>    You can find more icons in your other presentations.</a:t>
            </a:r>
            <a:endParaRPr/>
          </a:p>
        </p:txBody>
      </p:sp>
      <p:pic>
        <p:nvPicPr>
          <p:cNvPr id="244" name="Google Shape;244;p38"/>
          <p:cNvPicPr preferRelativeResize="0"/>
          <p:nvPr/>
        </p:nvPicPr>
        <p:blipFill>
          <a:blip r:embed="rId3">
            <a:alphaModFix/>
          </a:blip>
          <a:stretch>
            <a:fillRect/>
          </a:stretch>
        </p:blipFill>
        <p:spPr>
          <a:xfrm>
            <a:off x="4614234" y="2797698"/>
            <a:ext cx="985643" cy="985642"/>
          </a:xfrm>
          <a:prstGeom prst="rect">
            <a:avLst/>
          </a:prstGeom>
          <a:noFill/>
          <a:ln>
            <a:noFill/>
          </a:ln>
        </p:spPr>
      </p:pic>
      <p:pic>
        <p:nvPicPr>
          <p:cNvPr id="245" name="Google Shape;245;p38"/>
          <p:cNvPicPr preferRelativeResize="0"/>
          <p:nvPr/>
        </p:nvPicPr>
        <p:blipFill>
          <a:blip r:embed="rId4">
            <a:alphaModFix/>
          </a:blip>
          <a:stretch>
            <a:fillRect/>
          </a:stretch>
        </p:blipFill>
        <p:spPr>
          <a:xfrm>
            <a:off x="696779" y="1392881"/>
            <a:ext cx="985643" cy="985642"/>
          </a:xfrm>
          <a:prstGeom prst="rect">
            <a:avLst/>
          </a:prstGeom>
          <a:noFill/>
          <a:ln>
            <a:noFill/>
          </a:ln>
        </p:spPr>
      </p:pic>
      <p:pic>
        <p:nvPicPr>
          <p:cNvPr id="246" name="Google Shape;246;p38"/>
          <p:cNvPicPr preferRelativeResize="0"/>
          <p:nvPr/>
        </p:nvPicPr>
        <p:blipFill>
          <a:blip r:embed="rId5">
            <a:alphaModFix/>
          </a:blip>
          <a:stretch>
            <a:fillRect/>
          </a:stretch>
        </p:blipFill>
        <p:spPr>
          <a:xfrm>
            <a:off x="2138710" y="1392881"/>
            <a:ext cx="985643" cy="985642"/>
          </a:xfrm>
          <a:prstGeom prst="rect">
            <a:avLst/>
          </a:prstGeom>
          <a:noFill/>
          <a:ln>
            <a:noFill/>
          </a:ln>
        </p:spPr>
      </p:pic>
      <p:pic>
        <p:nvPicPr>
          <p:cNvPr id="247" name="Google Shape;247;p38"/>
          <p:cNvPicPr preferRelativeResize="0"/>
          <p:nvPr/>
        </p:nvPicPr>
        <p:blipFill>
          <a:blip r:embed="rId6">
            <a:alphaModFix/>
          </a:blip>
          <a:stretch>
            <a:fillRect/>
          </a:stretch>
        </p:blipFill>
        <p:spPr>
          <a:xfrm>
            <a:off x="3268385" y="2797698"/>
            <a:ext cx="985643" cy="985642"/>
          </a:xfrm>
          <a:prstGeom prst="rect">
            <a:avLst/>
          </a:prstGeom>
          <a:noFill/>
          <a:ln>
            <a:noFill/>
          </a:ln>
        </p:spPr>
      </p:pic>
      <p:pic>
        <p:nvPicPr>
          <p:cNvPr id="248" name="Google Shape;248;p38"/>
          <p:cNvPicPr preferRelativeResize="0"/>
          <p:nvPr/>
        </p:nvPicPr>
        <p:blipFill>
          <a:blip r:embed="rId7">
            <a:alphaModFix/>
          </a:blip>
          <a:stretch>
            <a:fillRect/>
          </a:stretch>
        </p:blipFill>
        <p:spPr>
          <a:xfrm>
            <a:off x="696786" y="2797698"/>
            <a:ext cx="985643" cy="985642"/>
          </a:xfrm>
          <a:prstGeom prst="rect">
            <a:avLst/>
          </a:prstGeom>
          <a:noFill/>
          <a:ln>
            <a:noFill/>
          </a:ln>
        </p:spPr>
      </p:pic>
      <p:pic>
        <p:nvPicPr>
          <p:cNvPr id="249" name="Google Shape;249;p38"/>
          <p:cNvPicPr preferRelativeResize="0"/>
          <p:nvPr/>
        </p:nvPicPr>
        <p:blipFill>
          <a:blip r:embed="rId8">
            <a:alphaModFix/>
          </a:blip>
          <a:stretch>
            <a:fillRect/>
          </a:stretch>
        </p:blipFill>
        <p:spPr>
          <a:xfrm>
            <a:off x="3460541" y="1392881"/>
            <a:ext cx="985643" cy="985642"/>
          </a:xfrm>
          <a:prstGeom prst="rect">
            <a:avLst/>
          </a:prstGeom>
          <a:noFill/>
          <a:ln>
            <a:noFill/>
          </a:ln>
        </p:spPr>
      </p:pic>
      <p:pic>
        <p:nvPicPr>
          <p:cNvPr id="250" name="Google Shape;250;p38"/>
          <p:cNvPicPr preferRelativeResize="0"/>
          <p:nvPr/>
        </p:nvPicPr>
        <p:blipFill>
          <a:blip r:embed="rId9">
            <a:alphaModFix/>
          </a:blip>
          <a:stretch>
            <a:fillRect/>
          </a:stretch>
        </p:blipFill>
        <p:spPr>
          <a:xfrm>
            <a:off x="4782371" y="1392881"/>
            <a:ext cx="985643" cy="985642"/>
          </a:xfrm>
          <a:prstGeom prst="rect">
            <a:avLst/>
          </a:prstGeom>
          <a:noFill/>
          <a:ln>
            <a:noFill/>
          </a:ln>
        </p:spPr>
      </p:pic>
      <p:pic>
        <p:nvPicPr>
          <p:cNvPr id="251" name="Google Shape;251;p38"/>
          <p:cNvPicPr preferRelativeResize="0"/>
          <p:nvPr/>
        </p:nvPicPr>
        <p:blipFill>
          <a:blip r:embed="rId10">
            <a:alphaModFix/>
          </a:blip>
          <a:stretch>
            <a:fillRect/>
          </a:stretch>
        </p:blipFill>
        <p:spPr>
          <a:xfrm>
            <a:off x="5960083" y="2797698"/>
            <a:ext cx="985643" cy="985642"/>
          </a:xfrm>
          <a:prstGeom prst="rect">
            <a:avLst/>
          </a:prstGeom>
          <a:noFill/>
          <a:ln>
            <a:noFill/>
          </a:ln>
        </p:spPr>
      </p:pic>
      <p:pic>
        <p:nvPicPr>
          <p:cNvPr id="252" name="Google Shape;252;p38"/>
          <p:cNvPicPr preferRelativeResize="0"/>
          <p:nvPr/>
        </p:nvPicPr>
        <p:blipFill>
          <a:blip r:embed="rId11">
            <a:alphaModFix/>
          </a:blip>
          <a:stretch>
            <a:fillRect/>
          </a:stretch>
        </p:blipFill>
        <p:spPr>
          <a:xfrm>
            <a:off x="1922536" y="2797698"/>
            <a:ext cx="985643" cy="985642"/>
          </a:xfrm>
          <a:prstGeom prst="rect">
            <a:avLst/>
          </a:prstGeom>
          <a:noFill/>
          <a:ln>
            <a:noFill/>
          </a:ln>
        </p:spPr>
      </p:pic>
      <p:pic>
        <p:nvPicPr>
          <p:cNvPr id="253" name="Google Shape;253;p38"/>
          <p:cNvPicPr preferRelativeResize="0"/>
          <p:nvPr/>
        </p:nvPicPr>
        <p:blipFill>
          <a:blip r:embed="rId12">
            <a:alphaModFix/>
          </a:blip>
          <a:stretch>
            <a:fillRect/>
          </a:stretch>
        </p:blipFill>
        <p:spPr>
          <a:xfrm>
            <a:off x="7305933" y="2797698"/>
            <a:ext cx="985643" cy="985642"/>
          </a:xfrm>
          <a:prstGeom prst="rect">
            <a:avLst/>
          </a:prstGeom>
          <a:noFill/>
          <a:ln>
            <a:noFill/>
          </a:ln>
        </p:spPr>
      </p:pic>
      <p:pic>
        <p:nvPicPr>
          <p:cNvPr id="254" name="Google Shape;254;p38"/>
          <p:cNvPicPr preferRelativeResize="0"/>
          <p:nvPr/>
        </p:nvPicPr>
        <p:blipFill>
          <a:blip r:embed="rId13">
            <a:alphaModFix/>
          </a:blip>
          <a:stretch>
            <a:fillRect/>
          </a:stretch>
        </p:blipFill>
        <p:spPr>
          <a:xfrm>
            <a:off x="5984102" y="1392881"/>
            <a:ext cx="985643" cy="985642"/>
          </a:xfrm>
          <a:prstGeom prst="rect">
            <a:avLst/>
          </a:prstGeom>
          <a:noFill/>
          <a:ln>
            <a:noFill/>
          </a:ln>
        </p:spPr>
      </p:pic>
      <p:pic>
        <p:nvPicPr>
          <p:cNvPr id="255" name="Google Shape;255;p38"/>
          <p:cNvPicPr preferRelativeResize="0"/>
          <p:nvPr/>
        </p:nvPicPr>
        <p:blipFill>
          <a:blip r:embed="rId14">
            <a:alphaModFix/>
          </a:blip>
          <a:stretch>
            <a:fillRect/>
          </a:stretch>
        </p:blipFill>
        <p:spPr>
          <a:xfrm>
            <a:off x="7305933" y="1392881"/>
            <a:ext cx="985643" cy="985642"/>
          </a:xfrm>
          <a:prstGeom prst="rect">
            <a:avLst/>
          </a:prstGeom>
          <a:noFill/>
          <a:ln>
            <a:noFill/>
          </a:ln>
        </p:spPr>
      </p:pic>
      <p:pic>
        <p:nvPicPr>
          <p:cNvPr id="256" name="Google Shape;256;p38"/>
          <p:cNvPicPr preferRelativeResize="0"/>
          <p:nvPr/>
        </p:nvPicPr>
        <p:blipFill>
          <a:blip r:embed="rId15">
            <a:alphaModFix/>
          </a:blip>
          <a:stretch>
            <a:fillRect/>
          </a:stretch>
        </p:blipFill>
        <p:spPr>
          <a:xfrm>
            <a:off x="1025551" y="423100"/>
            <a:ext cx="508951" cy="5089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descr="iconos-para-presentaciones.png" id="67" name="Google Shape;67;p15"/>
          <p:cNvPicPr preferRelativeResize="0"/>
          <p:nvPr/>
        </p:nvPicPr>
        <p:blipFill rotWithShape="1">
          <a:blip r:embed="rId3">
            <a:alphaModFix/>
          </a:blip>
          <a:srcRect b="2180" l="0" r="0" t="2171"/>
          <a:stretch/>
        </p:blipFill>
        <p:spPr>
          <a:xfrm>
            <a:off x="1854350" y="876650"/>
            <a:ext cx="1612876" cy="1542725"/>
          </a:xfrm>
          <a:prstGeom prst="rect">
            <a:avLst/>
          </a:prstGeom>
          <a:noFill/>
          <a:ln>
            <a:noFill/>
          </a:ln>
        </p:spPr>
      </p:pic>
      <p:sp>
        <p:nvSpPr>
          <p:cNvPr id="68" name="Google Shape;68;p15"/>
          <p:cNvSpPr txBox="1"/>
          <p:nvPr/>
        </p:nvSpPr>
        <p:spPr>
          <a:xfrm>
            <a:off x="406775" y="1421750"/>
            <a:ext cx="4827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chemeClr val="dk2"/>
                </a:solidFill>
                <a:latin typeface="Cambria"/>
                <a:ea typeface="Cambria"/>
                <a:cs typeface="Cambria"/>
                <a:sym typeface="Cambria"/>
              </a:rPr>
              <a:t>Hello!</a:t>
            </a:r>
            <a:r>
              <a:rPr b="1" lang="en" sz="2400">
                <a:solidFill>
                  <a:schemeClr val="dk1"/>
                </a:solidFill>
                <a:latin typeface="Cambria"/>
                <a:ea typeface="Cambria"/>
                <a:cs typeface="Cambria"/>
                <a:sym typeface="Cambria"/>
              </a:rPr>
              <a:t> </a:t>
            </a:r>
            <a:endParaRPr sz="2400">
              <a:solidFill>
                <a:schemeClr val="dk1"/>
              </a:solidFill>
              <a:latin typeface="Cambria"/>
              <a:ea typeface="Cambria"/>
              <a:cs typeface="Cambria"/>
              <a:sym typeface="Cambria"/>
            </a:endParaRPr>
          </a:p>
          <a:p>
            <a:pPr indent="0" lvl="0" marL="0" rtl="0" algn="l">
              <a:spcBef>
                <a:spcPts val="640"/>
              </a:spcBef>
              <a:spcAft>
                <a:spcPts val="0"/>
              </a:spcAft>
              <a:buNone/>
            </a:pPr>
            <a:r>
              <a:rPr lang="en" sz="2400">
                <a:solidFill>
                  <a:schemeClr val="dk1"/>
                </a:solidFill>
                <a:latin typeface="Cambria"/>
                <a:ea typeface="Cambria"/>
                <a:cs typeface="Cambria"/>
                <a:sym typeface="Cambria"/>
              </a:rPr>
              <a:t>My name: Name and surname</a:t>
            </a:r>
            <a:endParaRPr sz="2400">
              <a:solidFill>
                <a:schemeClr val="dk1"/>
              </a:solidFill>
              <a:latin typeface="Cambria"/>
              <a:ea typeface="Cambria"/>
              <a:cs typeface="Cambria"/>
              <a:sym typeface="Cambria"/>
            </a:endParaRPr>
          </a:p>
          <a:p>
            <a:pPr indent="0" lvl="0" marL="0" rtl="0" algn="l">
              <a:spcBef>
                <a:spcPts val="640"/>
              </a:spcBef>
              <a:spcAft>
                <a:spcPts val="0"/>
              </a:spcAft>
              <a:buNone/>
            </a:pPr>
            <a:r>
              <a:rPr lang="en" sz="2400">
                <a:solidFill>
                  <a:schemeClr val="dk1"/>
                </a:solidFill>
                <a:latin typeface="Cambria"/>
                <a:ea typeface="Cambria"/>
                <a:cs typeface="Cambria"/>
                <a:sym typeface="Cambria"/>
              </a:rPr>
              <a:t>My e-mail: slidespower@gmail.com</a:t>
            </a:r>
            <a:endParaRPr sz="2400">
              <a:solidFill>
                <a:schemeClr val="dk1"/>
              </a:solidFill>
              <a:latin typeface="Cambria"/>
              <a:ea typeface="Cambria"/>
              <a:cs typeface="Cambria"/>
              <a:sym typeface="Cambria"/>
            </a:endParaRPr>
          </a:p>
          <a:p>
            <a:pPr indent="0" lvl="0" marL="0" rtl="0" algn="l">
              <a:spcBef>
                <a:spcPts val="640"/>
              </a:spcBef>
              <a:spcAft>
                <a:spcPts val="0"/>
              </a:spcAft>
              <a:buNone/>
            </a:pPr>
            <a:r>
              <a:rPr lang="en" sz="2400">
                <a:solidFill>
                  <a:schemeClr val="dk1"/>
                </a:solidFill>
                <a:latin typeface="Cambria"/>
                <a:ea typeface="Cambria"/>
                <a:cs typeface="Cambria"/>
                <a:sym typeface="Cambria"/>
              </a:rPr>
              <a:t>Telephone: (1) 123456789</a:t>
            </a:r>
            <a:endParaRPr/>
          </a:p>
        </p:txBody>
      </p:sp>
      <p:pic>
        <p:nvPicPr>
          <p:cNvPr id="69" name="Google Shape;69;p15"/>
          <p:cNvPicPr preferRelativeResize="0"/>
          <p:nvPr/>
        </p:nvPicPr>
        <p:blipFill rotWithShape="1">
          <a:blip r:embed="rId4">
            <a:alphaModFix/>
          </a:blip>
          <a:srcRect b="0" l="26149" r="14727" t="0"/>
          <a:stretch/>
        </p:blipFill>
        <p:spPr>
          <a:xfrm>
            <a:off x="5094046" y="0"/>
            <a:ext cx="4049949" cy="51435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266525" y="798700"/>
            <a:ext cx="8520600" cy="97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2"/>
                </a:solidFill>
                <a:latin typeface="Cambria"/>
                <a:ea typeface="Cambria"/>
                <a:cs typeface="Cambria"/>
                <a:sym typeface="Cambria"/>
              </a:rPr>
              <a:t>TITLE TO INTRODUCE THE NEXT SLIDES</a:t>
            </a:r>
            <a:endParaRPr>
              <a:solidFill>
                <a:schemeClr val="dk2"/>
              </a:solidFill>
            </a:endParaRPr>
          </a:p>
        </p:txBody>
      </p:sp>
      <p:sp>
        <p:nvSpPr>
          <p:cNvPr id="75" name="Google Shape;75;p16"/>
          <p:cNvSpPr txBox="1"/>
          <p:nvPr/>
        </p:nvSpPr>
        <p:spPr>
          <a:xfrm>
            <a:off x="804525" y="1718575"/>
            <a:ext cx="7340100" cy="1680300"/>
          </a:xfrm>
          <a:prstGeom prst="rect">
            <a:avLst/>
          </a:prstGeom>
          <a:noFill/>
          <a:ln>
            <a:noFill/>
          </a:ln>
        </p:spPr>
        <p:txBody>
          <a:bodyPr anchorCtr="0" anchor="ctr" bIns="91425" lIns="91425" spcFirstLastPara="1" rIns="91425" wrap="square" tIns="91425">
            <a:noAutofit/>
          </a:bodyPr>
          <a:lstStyle/>
          <a:p>
            <a:pPr indent="0" lvl="0" marL="0" rtl="0" algn="ctr">
              <a:spcBef>
                <a:spcPts val="640"/>
              </a:spcBef>
              <a:spcAft>
                <a:spcPts val="0"/>
              </a:spcAft>
              <a:buNone/>
            </a:pPr>
            <a:r>
              <a:rPr lang="en" sz="3000">
                <a:solidFill>
                  <a:schemeClr val="dk1"/>
                </a:solidFill>
                <a:latin typeface="Cambria"/>
                <a:ea typeface="Cambria"/>
                <a:cs typeface="Cambria"/>
                <a:sym typeface="Cambria"/>
              </a:rPr>
              <a:t>“ How to do a good presentation “</a:t>
            </a:r>
            <a:endParaRPr/>
          </a:p>
        </p:txBody>
      </p:sp>
      <p:pic>
        <p:nvPicPr>
          <p:cNvPr id="76" name="Google Shape;76;p16"/>
          <p:cNvPicPr preferRelativeResize="0"/>
          <p:nvPr/>
        </p:nvPicPr>
        <p:blipFill rotWithShape="1">
          <a:blip r:embed="rId3">
            <a:alphaModFix/>
          </a:blip>
          <a:srcRect b="0" l="0" r="0" t="63213"/>
          <a:stretch/>
        </p:blipFill>
        <p:spPr>
          <a:xfrm>
            <a:off x="0" y="3353175"/>
            <a:ext cx="9144004" cy="179032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ph idx="1" type="body"/>
          </p:nvPr>
        </p:nvSpPr>
        <p:spPr>
          <a:xfrm>
            <a:off x="311700" y="1254100"/>
            <a:ext cx="8520600" cy="148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1"/>
                </a:solidFill>
                <a:latin typeface="Cambria"/>
                <a:ea typeface="Cambria"/>
                <a:cs typeface="Cambria"/>
                <a:sym typeface="Cambria"/>
              </a:rPr>
              <a:t>It is essential to make a good design of your slides in a presentation to transmit our message with simplicity and clarity and thus guarantee the success of our exhibition.</a:t>
            </a:r>
            <a:endParaRPr/>
          </a:p>
        </p:txBody>
      </p:sp>
      <p:pic>
        <p:nvPicPr>
          <p:cNvPr id="82" name="Google Shape;82;p17"/>
          <p:cNvPicPr preferRelativeResize="0"/>
          <p:nvPr/>
        </p:nvPicPr>
        <p:blipFill rotWithShape="1">
          <a:blip r:embed="rId3">
            <a:alphaModFix/>
          </a:blip>
          <a:srcRect b="0" l="0" r="0" t="63213"/>
          <a:stretch/>
        </p:blipFill>
        <p:spPr>
          <a:xfrm>
            <a:off x="0" y="3353175"/>
            <a:ext cx="9144004" cy="179032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2"/>
                </a:solidFill>
                <a:latin typeface="Cambria"/>
                <a:ea typeface="Cambria"/>
                <a:cs typeface="Cambria"/>
                <a:sym typeface="Cambria"/>
              </a:rPr>
              <a:t>POINTS TO DISCUSS</a:t>
            </a:r>
            <a:endParaRPr>
              <a:solidFill>
                <a:schemeClr val="dk2"/>
              </a:solidFill>
            </a:endParaRPr>
          </a:p>
        </p:txBody>
      </p:sp>
      <p:sp>
        <p:nvSpPr>
          <p:cNvPr id="88" name="Google Shape;88;p18"/>
          <p:cNvSpPr txBox="1"/>
          <p:nvPr>
            <p:ph idx="1" type="body"/>
          </p:nvPr>
        </p:nvSpPr>
        <p:spPr>
          <a:xfrm>
            <a:off x="311700" y="1080175"/>
            <a:ext cx="8520600" cy="3416400"/>
          </a:xfrm>
          <a:prstGeom prst="rect">
            <a:avLst/>
          </a:prstGeom>
        </p:spPr>
        <p:txBody>
          <a:bodyPr anchorCtr="0" anchor="t" bIns="91425" lIns="91425" spcFirstLastPara="1" rIns="91425" wrap="square" tIns="91425">
            <a:noAutofit/>
          </a:bodyPr>
          <a:lstStyle/>
          <a:p>
            <a:pPr indent="-254000" lvl="0" marL="342900" rtl="0" algn="l">
              <a:spcBef>
                <a:spcPts val="0"/>
              </a:spcBef>
              <a:spcAft>
                <a:spcPts val="0"/>
              </a:spcAft>
              <a:buClr>
                <a:schemeClr val="accent2"/>
              </a:buClr>
              <a:buSzPts val="1800"/>
              <a:buFont typeface="Cambria"/>
              <a:buChar char="•"/>
            </a:pPr>
            <a:r>
              <a:rPr lang="en">
                <a:solidFill>
                  <a:schemeClr val="accent2"/>
                </a:solidFill>
                <a:latin typeface="Cambria"/>
                <a:ea typeface="Cambria"/>
                <a:cs typeface="Cambria"/>
                <a:sym typeface="Cambria"/>
              </a:rPr>
              <a:t>Choose clean backgrounds for your presentations so as not to distract.</a:t>
            </a:r>
            <a:endParaRPr>
              <a:solidFill>
                <a:schemeClr val="lt1"/>
              </a:solidFill>
              <a:latin typeface="Cambria"/>
              <a:ea typeface="Cambria"/>
              <a:cs typeface="Cambria"/>
              <a:sym typeface="Cambria"/>
            </a:endParaRPr>
          </a:p>
          <a:p>
            <a:pPr indent="-254000" lvl="0" marL="342900" rtl="0" algn="l">
              <a:spcBef>
                <a:spcPts val="640"/>
              </a:spcBef>
              <a:spcAft>
                <a:spcPts val="0"/>
              </a:spcAft>
              <a:buClr>
                <a:schemeClr val="accent2"/>
              </a:buClr>
              <a:buSzPts val="1800"/>
              <a:buFont typeface="Cambria"/>
              <a:buChar char="•"/>
            </a:pPr>
            <a:r>
              <a:rPr lang="en">
                <a:solidFill>
                  <a:schemeClr val="accent2"/>
                </a:solidFill>
                <a:latin typeface="Cambria"/>
                <a:ea typeface="Cambria"/>
                <a:cs typeface="Cambria"/>
                <a:sym typeface="Cambria"/>
              </a:rPr>
              <a:t>Transmite only one idea in each slide.</a:t>
            </a:r>
            <a:endParaRPr>
              <a:solidFill>
                <a:schemeClr val="lt1"/>
              </a:solidFill>
              <a:latin typeface="Cambria"/>
              <a:ea typeface="Cambria"/>
              <a:cs typeface="Cambria"/>
              <a:sym typeface="Cambria"/>
            </a:endParaRPr>
          </a:p>
          <a:p>
            <a:pPr indent="-254000" lvl="0" marL="342900" rtl="0" algn="l">
              <a:spcBef>
                <a:spcPts val="640"/>
              </a:spcBef>
              <a:spcAft>
                <a:spcPts val="0"/>
              </a:spcAft>
              <a:buClr>
                <a:schemeClr val="accent2"/>
              </a:buClr>
              <a:buSzPts val="1800"/>
              <a:buFont typeface="Cambria"/>
              <a:buChar char="•"/>
            </a:pPr>
            <a:r>
              <a:rPr lang="en">
                <a:solidFill>
                  <a:schemeClr val="accent2"/>
                </a:solidFill>
                <a:latin typeface="Cambria"/>
                <a:ea typeface="Cambria"/>
                <a:cs typeface="Cambria"/>
                <a:sym typeface="Cambria"/>
              </a:rPr>
              <a:t>Do not overcharging the slides of 6 or 7 lines of text. .</a:t>
            </a:r>
            <a:endParaRPr>
              <a:solidFill>
                <a:schemeClr val="lt1"/>
              </a:solidFill>
              <a:latin typeface="Cambria"/>
              <a:ea typeface="Cambria"/>
              <a:cs typeface="Cambria"/>
              <a:sym typeface="Cambria"/>
            </a:endParaRPr>
          </a:p>
          <a:p>
            <a:pPr indent="-254000" lvl="0" marL="342900" rtl="0" algn="l">
              <a:spcBef>
                <a:spcPts val="640"/>
              </a:spcBef>
              <a:spcAft>
                <a:spcPts val="0"/>
              </a:spcAft>
              <a:buClr>
                <a:schemeClr val="accent2"/>
              </a:buClr>
              <a:buSzPts val="1800"/>
              <a:buFont typeface="Cambria"/>
              <a:buChar char="•"/>
            </a:pPr>
            <a:r>
              <a:rPr lang="en">
                <a:solidFill>
                  <a:schemeClr val="accent2"/>
                </a:solidFill>
                <a:latin typeface="Cambria"/>
                <a:ea typeface="Cambria"/>
                <a:cs typeface="Cambria"/>
                <a:sym typeface="Cambria"/>
              </a:rPr>
              <a:t>Each line of text must not have more than 7 words. </a:t>
            </a:r>
            <a:endParaRPr>
              <a:solidFill>
                <a:schemeClr val="lt1"/>
              </a:solidFill>
              <a:latin typeface="Cambria"/>
              <a:ea typeface="Cambria"/>
              <a:cs typeface="Cambria"/>
              <a:sym typeface="Cambria"/>
            </a:endParaRPr>
          </a:p>
          <a:p>
            <a:pPr indent="-254000" lvl="0" marL="342900" rtl="0" algn="l">
              <a:spcBef>
                <a:spcPts val="640"/>
              </a:spcBef>
              <a:spcAft>
                <a:spcPts val="1600"/>
              </a:spcAft>
              <a:buClr>
                <a:schemeClr val="accent2"/>
              </a:buClr>
              <a:buSzPts val="1800"/>
              <a:buFont typeface="Cambria"/>
              <a:buChar char="•"/>
            </a:pPr>
            <a:r>
              <a:rPr lang="en">
                <a:solidFill>
                  <a:schemeClr val="accent2"/>
                </a:solidFill>
                <a:latin typeface="Cambria"/>
                <a:ea typeface="Cambria"/>
                <a:cs typeface="Cambria"/>
                <a:sym typeface="Cambria"/>
              </a:rPr>
              <a:t>It is preferable that the audience listen to you than they dedicate themselves to read the presentation.</a:t>
            </a:r>
            <a:endParaRPr/>
          </a:p>
        </p:txBody>
      </p:sp>
      <p:pic>
        <p:nvPicPr>
          <p:cNvPr id="89" name="Google Shape;89;p18"/>
          <p:cNvPicPr preferRelativeResize="0"/>
          <p:nvPr/>
        </p:nvPicPr>
        <p:blipFill rotWithShape="1">
          <a:blip r:embed="rId3">
            <a:alphaModFix/>
          </a:blip>
          <a:srcRect b="0" l="0" r="0" t="63213"/>
          <a:stretch/>
        </p:blipFill>
        <p:spPr>
          <a:xfrm>
            <a:off x="0" y="3733499"/>
            <a:ext cx="9144004" cy="14099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id="94" name="Google Shape;94;p19"/>
          <p:cNvPicPr preferRelativeResize="0"/>
          <p:nvPr/>
        </p:nvPicPr>
        <p:blipFill rotWithShape="1">
          <a:blip r:embed="rId3">
            <a:alphaModFix/>
          </a:blip>
          <a:srcRect b="0" l="0" r="0" t="63213"/>
          <a:stretch/>
        </p:blipFill>
        <p:spPr>
          <a:xfrm>
            <a:off x="0" y="3353175"/>
            <a:ext cx="9144004" cy="1790322"/>
          </a:xfrm>
          <a:prstGeom prst="rect">
            <a:avLst/>
          </a:prstGeom>
          <a:noFill/>
          <a:ln>
            <a:noFill/>
          </a:ln>
        </p:spPr>
      </p:pic>
      <p:sp>
        <p:nvSpPr>
          <p:cNvPr id="95" name="Google Shape;95;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2"/>
                </a:solidFill>
                <a:latin typeface="Cambria"/>
                <a:ea typeface="Cambria"/>
                <a:cs typeface="Cambria"/>
                <a:sym typeface="Cambria"/>
              </a:rPr>
              <a:t>THE MARKET</a:t>
            </a:r>
            <a:endParaRPr>
              <a:solidFill>
                <a:schemeClr val="dk2"/>
              </a:solidFill>
            </a:endParaRPr>
          </a:p>
        </p:txBody>
      </p:sp>
      <p:sp>
        <p:nvSpPr>
          <p:cNvPr id="96" name="Google Shape;96;p19"/>
          <p:cNvSpPr txBox="1"/>
          <p:nvPr>
            <p:ph idx="1" type="body"/>
          </p:nvPr>
        </p:nvSpPr>
        <p:spPr>
          <a:xfrm>
            <a:off x="311700" y="1152475"/>
            <a:ext cx="8520600" cy="3416400"/>
          </a:xfrm>
          <a:prstGeom prst="rect">
            <a:avLst/>
          </a:prstGeom>
          <a:solidFill>
            <a:srgbClr val="F3F3F3"/>
          </a:solidFill>
        </p:spPr>
        <p:txBody>
          <a:bodyPr anchorCtr="0" anchor="t" bIns="91425" lIns="91425" spcFirstLastPara="1" rIns="91425" wrap="square" tIns="91425">
            <a:noAutofit/>
          </a:bodyPr>
          <a:lstStyle/>
          <a:p>
            <a:pPr indent="-139700" lvl="0" marL="342900" rtl="0" algn="ctr">
              <a:lnSpc>
                <a:spcPct val="100000"/>
              </a:lnSpc>
              <a:spcBef>
                <a:spcPts val="640"/>
              </a:spcBef>
              <a:spcAft>
                <a:spcPts val="0"/>
              </a:spcAft>
              <a:buClr>
                <a:schemeClr val="dk1"/>
              </a:buClr>
              <a:buSzPts val="1100"/>
              <a:buFont typeface="Arial"/>
              <a:buNone/>
            </a:pPr>
            <a:r>
              <a:rPr b="1" lang="en" sz="3600">
                <a:solidFill>
                  <a:schemeClr val="dk1"/>
                </a:solidFill>
                <a:latin typeface="Cambria"/>
                <a:ea typeface="Cambria"/>
                <a:cs typeface="Cambria"/>
                <a:sym typeface="Cambria"/>
              </a:rPr>
              <a:t>1</a:t>
            </a:r>
            <a:r>
              <a:rPr b="1" lang="en" sz="3000">
                <a:solidFill>
                  <a:schemeClr val="dk1"/>
                </a:solidFill>
                <a:latin typeface="Cambria"/>
                <a:ea typeface="Cambria"/>
                <a:cs typeface="Cambria"/>
                <a:sym typeface="Cambria"/>
              </a:rPr>
              <a:t>32.000.000 INHABITANTS</a:t>
            </a:r>
            <a:endParaRPr b="1" sz="3000">
              <a:solidFill>
                <a:schemeClr val="dk1"/>
              </a:solidFill>
              <a:latin typeface="Cambria"/>
              <a:ea typeface="Cambria"/>
              <a:cs typeface="Cambria"/>
              <a:sym typeface="Cambria"/>
            </a:endParaRPr>
          </a:p>
          <a:p>
            <a:pPr indent="-139700" lvl="0" marL="342900" rtl="0" algn="ctr">
              <a:lnSpc>
                <a:spcPct val="100000"/>
              </a:lnSpc>
              <a:spcBef>
                <a:spcPts val="640"/>
              </a:spcBef>
              <a:spcAft>
                <a:spcPts val="0"/>
              </a:spcAft>
              <a:buClr>
                <a:schemeClr val="dk1"/>
              </a:buClr>
              <a:buSzPts val="1100"/>
              <a:buFont typeface="Arial"/>
              <a:buNone/>
            </a:pPr>
            <a:r>
              <a:t/>
            </a:r>
            <a:endParaRPr b="1" sz="3000">
              <a:solidFill>
                <a:schemeClr val="dk1"/>
              </a:solidFill>
              <a:latin typeface="Cambria"/>
              <a:ea typeface="Cambria"/>
              <a:cs typeface="Cambria"/>
              <a:sym typeface="Cambria"/>
            </a:endParaRPr>
          </a:p>
          <a:p>
            <a:pPr indent="-139700" lvl="0" marL="342900" rtl="0" algn="ctr">
              <a:lnSpc>
                <a:spcPct val="100000"/>
              </a:lnSpc>
              <a:spcBef>
                <a:spcPts val="640"/>
              </a:spcBef>
              <a:spcAft>
                <a:spcPts val="0"/>
              </a:spcAft>
              <a:buClr>
                <a:schemeClr val="dk1"/>
              </a:buClr>
              <a:buSzPts val="1100"/>
              <a:buFont typeface="Arial"/>
              <a:buNone/>
            </a:pPr>
            <a:r>
              <a:rPr b="1" lang="en" sz="3000">
                <a:solidFill>
                  <a:schemeClr val="dk1"/>
                </a:solidFill>
                <a:latin typeface="Cambria"/>
                <a:ea typeface="Cambria"/>
                <a:cs typeface="Cambria"/>
                <a:sym typeface="Cambria"/>
              </a:rPr>
              <a:t>80 % MOBILE USERS</a:t>
            </a:r>
            <a:endParaRPr b="1" sz="3000">
              <a:solidFill>
                <a:schemeClr val="dk1"/>
              </a:solidFill>
              <a:latin typeface="Cambria"/>
              <a:ea typeface="Cambria"/>
              <a:cs typeface="Cambria"/>
              <a:sym typeface="Cambria"/>
            </a:endParaRPr>
          </a:p>
          <a:p>
            <a:pPr indent="-139700" lvl="0" marL="342900" rtl="0" algn="ctr">
              <a:lnSpc>
                <a:spcPct val="100000"/>
              </a:lnSpc>
              <a:spcBef>
                <a:spcPts val="640"/>
              </a:spcBef>
              <a:spcAft>
                <a:spcPts val="0"/>
              </a:spcAft>
              <a:buClr>
                <a:schemeClr val="dk1"/>
              </a:buClr>
              <a:buSzPts val="1100"/>
              <a:buFont typeface="Arial"/>
              <a:buNone/>
            </a:pPr>
            <a:r>
              <a:t/>
            </a:r>
            <a:endParaRPr b="1" sz="3000">
              <a:solidFill>
                <a:schemeClr val="dk1"/>
              </a:solidFill>
              <a:latin typeface="Cambria"/>
              <a:ea typeface="Cambria"/>
              <a:cs typeface="Cambria"/>
              <a:sym typeface="Cambria"/>
            </a:endParaRPr>
          </a:p>
          <a:p>
            <a:pPr indent="-139700" lvl="0" marL="342900" rtl="0" algn="ctr">
              <a:lnSpc>
                <a:spcPct val="100000"/>
              </a:lnSpc>
              <a:spcBef>
                <a:spcPts val="640"/>
              </a:spcBef>
              <a:spcAft>
                <a:spcPts val="0"/>
              </a:spcAft>
              <a:buClr>
                <a:schemeClr val="dk1"/>
              </a:buClr>
              <a:buSzPts val="1100"/>
              <a:buFont typeface="Arial"/>
              <a:buNone/>
            </a:pPr>
            <a:r>
              <a:rPr b="1" lang="en" sz="3000">
                <a:solidFill>
                  <a:srgbClr val="FF0000"/>
                </a:solidFill>
                <a:latin typeface="Cambria"/>
                <a:ea typeface="Cambria"/>
                <a:cs typeface="Cambria"/>
                <a:sym typeface="Cambria"/>
              </a:rPr>
              <a:t> INCOME: 2.640 Million $.</a:t>
            </a:r>
            <a:endParaRPr>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idx="1" type="body"/>
          </p:nvPr>
        </p:nvSpPr>
        <p:spPr>
          <a:xfrm>
            <a:off x="230325" y="2515725"/>
            <a:ext cx="8520600" cy="149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accent2"/>
              </a:buClr>
              <a:buFont typeface="Arial"/>
              <a:buNone/>
            </a:pPr>
            <a:r>
              <a:rPr lang="en">
                <a:solidFill>
                  <a:schemeClr val="accent2"/>
                </a:solidFill>
                <a:latin typeface="Cambria"/>
                <a:ea typeface="Cambria"/>
                <a:cs typeface="Cambria"/>
                <a:sym typeface="Cambria"/>
              </a:rPr>
              <a:t>Define the main idea that is going to be the axis of your presentation. Use icons and/or illustrations to attract the attention of your audience. </a:t>
            </a:r>
            <a:endParaRPr/>
          </a:p>
        </p:txBody>
      </p:sp>
      <p:pic>
        <p:nvPicPr>
          <p:cNvPr descr="fondos-diapositivas.png" id="102" name="Google Shape;102;p20"/>
          <p:cNvPicPr preferRelativeResize="0"/>
          <p:nvPr/>
        </p:nvPicPr>
        <p:blipFill rotWithShape="1">
          <a:blip r:embed="rId3">
            <a:alphaModFix/>
          </a:blip>
          <a:srcRect b="9412" l="0" r="0" t="0"/>
          <a:stretch/>
        </p:blipFill>
        <p:spPr>
          <a:xfrm rot="849532">
            <a:off x="4944200" y="115050"/>
            <a:ext cx="2184450" cy="2221325"/>
          </a:xfrm>
          <a:prstGeom prst="rect">
            <a:avLst/>
          </a:prstGeom>
          <a:noFill/>
          <a:ln>
            <a:noFill/>
          </a:ln>
        </p:spPr>
      </p:pic>
      <p:sp>
        <p:nvSpPr>
          <p:cNvPr id="103" name="Google Shape;103;p20"/>
          <p:cNvSpPr txBox="1"/>
          <p:nvPr/>
        </p:nvSpPr>
        <p:spPr>
          <a:xfrm>
            <a:off x="965975" y="1100225"/>
            <a:ext cx="4683900" cy="1139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5500">
                <a:solidFill>
                  <a:schemeClr val="dk1"/>
                </a:solidFill>
                <a:latin typeface="Cambria"/>
                <a:ea typeface="Cambria"/>
                <a:cs typeface="Cambria"/>
                <a:sym typeface="Cambria"/>
              </a:rPr>
              <a:t>THE</a:t>
            </a:r>
            <a:r>
              <a:rPr b="1" lang="en" sz="5500">
                <a:solidFill>
                  <a:schemeClr val="dk1"/>
                </a:solidFill>
                <a:latin typeface="Cambria"/>
                <a:ea typeface="Cambria"/>
                <a:cs typeface="Cambria"/>
                <a:sym typeface="Cambria"/>
              </a:rPr>
              <a:t> IDEA</a:t>
            </a:r>
            <a:endParaRPr/>
          </a:p>
        </p:txBody>
      </p:sp>
      <p:pic>
        <p:nvPicPr>
          <p:cNvPr id="104" name="Google Shape;104;p20"/>
          <p:cNvPicPr preferRelativeResize="0"/>
          <p:nvPr/>
        </p:nvPicPr>
        <p:blipFill rotWithShape="1">
          <a:blip r:embed="rId4">
            <a:alphaModFix/>
          </a:blip>
          <a:srcRect b="0" l="0" r="0" t="63213"/>
          <a:stretch/>
        </p:blipFill>
        <p:spPr>
          <a:xfrm>
            <a:off x="0" y="3353175"/>
            <a:ext cx="9144004" cy="179032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21"/>
          <p:cNvPicPr preferRelativeResize="0"/>
          <p:nvPr/>
        </p:nvPicPr>
        <p:blipFill rotWithShape="1">
          <a:blip r:embed="rId3">
            <a:alphaModFix/>
          </a:blip>
          <a:srcRect b="0" l="0" r="0" t="63213"/>
          <a:stretch/>
        </p:blipFill>
        <p:spPr>
          <a:xfrm>
            <a:off x="0" y="3353175"/>
            <a:ext cx="9144004" cy="1790322"/>
          </a:xfrm>
          <a:prstGeom prst="rect">
            <a:avLst/>
          </a:prstGeom>
          <a:noFill/>
          <a:ln>
            <a:noFill/>
          </a:ln>
        </p:spPr>
      </p:pic>
      <p:sp>
        <p:nvSpPr>
          <p:cNvPr id="110" name="Google Shape;110;p21"/>
          <p:cNvSpPr txBox="1"/>
          <p:nvPr>
            <p:ph type="title"/>
          </p:nvPr>
        </p:nvSpPr>
        <p:spPr>
          <a:xfrm>
            <a:off x="311700" y="597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000">
                <a:solidFill>
                  <a:schemeClr val="dk2"/>
                </a:solidFill>
                <a:latin typeface="Cambria"/>
                <a:ea typeface="Cambria"/>
                <a:cs typeface="Cambria"/>
                <a:sym typeface="Cambria"/>
              </a:rPr>
              <a:t>OPTION 2 COLUMNS</a:t>
            </a:r>
            <a:endParaRPr>
              <a:solidFill>
                <a:schemeClr val="dk2"/>
              </a:solidFill>
            </a:endParaRPr>
          </a:p>
        </p:txBody>
      </p:sp>
      <p:sp>
        <p:nvSpPr>
          <p:cNvPr id="111" name="Google Shape;111;p21"/>
          <p:cNvSpPr txBox="1"/>
          <p:nvPr/>
        </p:nvSpPr>
        <p:spPr>
          <a:xfrm>
            <a:off x="476550" y="1613250"/>
            <a:ext cx="3999900" cy="2069400"/>
          </a:xfrm>
          <a:prstGeom prst="rect">
            <a:avLst/>
          </a:prstGeom>
          <a:solidFill>
            <a:srgbClr val="F3F3F3"/>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00000"/>
                </a:solidFill>
                <a:latin typeface="Cambria"/>
                <a:ea typeface="Cambria"/>
                <a:cs typeface="Cambria"/>
                <a:sym typeface="Cambria"/>
              </a:rPr>
              <a:t>T</a:t>
            </a:r>
            <a:r>
              <a:rPr b="1" lang="en" sz="1800">
                <a:latin typeface="Cambria"/>
                <a:ea typeface="Cambria"/>
                <a:cs typeface="Cambria"/>
                <a:sym typeface="Cambria"/>
              </a:rPr>
              <a:t>ext size</a:t>
            </a:r>
            <a:endParaRPr b="1" sz="1800">
              <a:solidFill>
                <a:srgbClr val="000000"/>
              </a:solidFill>
              <a:latin typeface="Cambria"/>
              <a:ea typeface="Cambria"/>
              <a:cs typeface="Cambria"/>
              <a:sym typeface="Cambria"/>
            </a:endParaRPr>
          </a:p>
          <a:p>
            <a:pPr indent="0" lvl="0" marL="0" rtl="0" algn="l">
              <a:spcBef>
                <a:spcPts val="0"/>
              </a:spcBef>
              <a:spcAft>
                <a:spcPts val="0"/>
              </a:spcAft>
              <a:buNone/>
            </a:pPr>
            <a:r>
              <a:t/>
            </a:r>
            <a:endParaRPr sz="1800">
              <a:solidFill>
                <a:srgbClr val="000000"/>
              </a:solidFill>
              <a:latin typeface="Cambria"/>
              <a:ea typeface="Cambria"/>
              <a:cs typeface="Cambria"/>
              <a:sym typeface="Cambria"/>
            </a:endParaRPr>
          </a:p>
          <a:p>
            <a:pPr indent="0" lvl="0" marL="0" rtl="0" algn="l">
              <a:spcBef>
                <a:spcPts val="0"/>
              </a:spcBef>
              <a:spcAft>
                <a:spcPts val="0"/>
              </a:spcAft>
              <a:buNone/>
            </a:pPr>
            <a:r>
              <a:rPr lang="en" sz="1800">
                <a:latin typeface="Cambria"/>
                <a:ea typeface="Cambria"/>
                <a:cs typeface="Cambria"/>
                <a:sym typeface="Cambria"/>
              </a:rPr>
              <a:t>The text must be legible from the end of the auditorium, that is why we choose a well readable type and a minimum size of 24. </a:t>
            </a:r>
            <a:endParaRPr sz="1800">
              <a:solidFill>
                <a:srgbClr val="595959"/>
              </a:solidFill>
              <a:latin typeface="Cambria"/>
              <a:ea typeface="Cambria"/>
              <a:cs typeface="Cambria"/>
              <a:sym typeface="Cambria"/>
            </a:endParaRPr>
          </a:p>
        </p:txBody>
      </p:sp>
      <p:sp>
        <p:nvSpPr>
          <p:cNvPr id="112" name="Google Shape;112;p21"/>
          <p:cNvSpPr txBox="1"/>
          <p:nvPr/>
        </p:nvSpPr>
        <p:spPr>
          <a:xfrm>
            <a:off x="4645575" y="1613250"/>
            <a:ext cx="3999900" cy="2069400"/>
          </a:xfrm>
          <a:prstGeom prst="rect">
            <a:avLst/>
          </a:prstGeom>
          <a:solidFill>
            <a:srgbClr val="F3F3F3"/>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4762" lvl="0" marL="360362" rtl="0" algn="l">
              <a:spcBef>
                <a:spcPts val="0"/>
              </a:spcBef>
              <a:spcAft>
                <a:spcPts val="0"/>
              </a:spcAft>
              <a:buNone/>
            </a:pPr>
            <a:r>
              <a:rPr b="1" lang="en" sz="1800">
                <a:latin typeface="Cambria"/>
                <a:ea typeface="Cambria"/>
                <a:cs typeface="Cambria"/>
                <a:sym typeface="Cambria"/>
              </a:rPr>
              <a:t>Margins around the text</a:t>
            </a:r>
            <a:endParaRPr sz="1800">
              <a:solidFill>
                <a:srgbClr val="000000"/>
              </a:solidFill>
              <a:latin typeface="Cambria"/>
              <a:ea typeface="Cambria"/>
              <a:cs typeface="Cambria"/>
              <a:sym typeface="Cambria"/>
            </a:endParaRPr>
          </a:p>
          <a:p>
            <a:pPr indent="-4762" lvl="0" marL="360362" rtl="0" algn="l">
              <a:spcBef>
                <a:spcPts val="0"/>
              </a:spcBef>
              <a:spcAft>
                <a:spcPts val="0"/>
              </a:spcAft>
              <a:buNone/>
            </a:pPr>
            <a:r>
              <a:t/>
            </a:r>
            <a:endParaRPr sz="1800">
              <a:solidFill>
                <a:srgbClr val="000000"/>
              </a:solidFill>
              <a:latin typeface="Cambria"/>
              <a:ea typeface="Cambria"/>
              <a:cs typeface="Cambria"/>
              <a:sym typeface="Cambria"/>
            </a:endParaRPr>
          </a:p>
          <a:p>
            <a:pPr indent="-4762" lvl="0" marL="360362" rtl="0" algn="l">
              <a:spcBef>
                <a:spcPts val="0"/>
              </a:spcBef>
              <a:spcAft>
                <a:spcPts val="0"/>
              </a:spcAft>
              <a:buNone/>
            </a:pPr>
            <a:r>
              <a:rPr lang="en" sz="1800">
                <a:latin typeface="Cambria"/>
                <a:ea typeface="Cambria"/>
                <a:cs typeface="Cambria"/>
                <a:sym typeface="Cambria"/>
              </a:rPr>
              <a:t>The texts, images or graphics should not be stuck to the edge of the slide. The edges must be broad around the entire text</a:t>
            </a:r>
            <a:r>
              <a:rPr lang="en" sz="1800">
                <a:solidFill>
                  <a:srgbClr val="000000"/>
                </a:solidFill>
                <a:latin typeface="Cambria"/>
                <a:ea typeface="Cambria"/>
                <a:cs typeface="Cambria"/>
                <a:sym typeface="Cambria"/>
              </a:rPr>
              <a:t>. </a:t>
            </a:r>
            <a:endParaRPr sz="1800">
              <a:solidFill>
                <a:srgbClr val="000000"/>
              </a:solidFill>
              <a:latin typeface="Cambria"/>
              <a:ea typeface="Cambria"/>
              <a:cs typeface="Cambria"/>
              <a:sym typeface="Cambria"/>
            </a:endParaRPr>
          </a:p>
          <a:p>
            <a:pPr indent="-4762" lvl="0" marL="360362" rtl="0" algn="l">
              <a:spcBef>
                <a:spcPts val="0"/>
              </a:spcBef>
              <a:spcAft>
                <a:spcPts val="0"/>
              </a:spcAft>
              <a:buNone/>
            </a:pPr>
            <a:r>
              <a:t/>
            </a:r>
            <a:endParaRPr b="1" sz="1800">
              <a:solidFill>
                <a:srgbClr val="000000"/>
              </a:solidFill>
              <a:latin typeface="Cambria"/>
              <a:ea typeface="Cambria"/>
              <a:cs typeface="Cambria"/>
              <a:sym typeface="Cambria"/>
            </a:endParaRPr>
          </a:p>
          <a:p>
            <a:pPr indent="0" lvl="0" marL="0" rtl="0" algn="l">
              <a:lnSpc>
                <a:spcPct val="115000"/>
              </a:lnSpc>
              <a:spcBef>
                <a:spcPts val="0"/>
              </a:spcBef>
              <a:spcAft>
                <a:spcPts val="1600"/>
              </a:spcAft>
              <a:buNone/>
            </a:pPr>
            <a:r>
              <a:t/>
            </a:r>
            <a:endParaRPr sz="1800">
              <a:solidFill>
                <a:srgbClr val="595959"/>
              </a:solidFill>
              <a:latin typeface="Cambria"/>
              <a:ea typeface="Cambria"/>
              <a:cs typeface="Cambria"/>
              <a:sym typeface="Cambria"/>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