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6858000" cy="9144000"/>
  <p:embeddedFontLst>
    <p:embeddedFont>
      <p:font typeface="Raleway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regular.fntdata"/><Relationship Id="rId11" Type="http://schemas.openxmlformats.org/officeDocument/2006/relationships/slide" Target="slides/slide7.xml"/><Relationship Id="rId22" Type="http://schemas.openxmlformats.org/officeDocument/2006/relationships/font" Target="fonts/Raleway-italic.fntdata"/><Relationship Id="rId10" Type="http://schemas.openxmlformats.org/officeDocument/2006/relationships/slide" Target="slides/slide6.xml"/><Relationship Id="rId21" Type="http://schemas.openxmlformats.org/officeDocument/2006/relationships/font" Target="fonts/Raleway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23" Type="http://schemas.openxmlformats.org/officeDocument/2006/relationships/font" Target="fonts/Raleway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d5057554e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d5057554e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d5057554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d5057554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d5057554e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d5057554e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22bb6c9e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22bb6c9e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d5057554e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d5057554e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22bb6c9e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22bb6c9e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d505755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d505755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d5057554e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d5057554e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d5057554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d5057554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d5057554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d5057554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d5057554e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d5057554e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d5057554e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d5057554e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d5057554e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d5057554e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d5057554e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d5057554e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AUTOLAYOUT">
    <p:bg>
      <p:bgPr>
        <a:solidFill>
          <a:srgbClr val="FFFFFF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3"/>
          <p:cNvSpPr txBox="1"/>
          <p:nvPr>
            <p:ph type="ctrTitle"/>
          </p:nvPr>
        </p:nvSpPr>
        <p:spPr>
          <a:xfrm>
            <a:off x="1837575" y="1251525"/>
            <a:ext cx="5445900" cy="2640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None/>
              <a:defRPr b="1" sz="4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-13350" y="0"/>
            <a:ext cx="9144000" cy="4119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" name="Google Shape;10;p1"/>
          <p:cNvSpPr/>
          <p:nvPr/>
        </p:nvSpPr>
        <p:spPr>
          <a:xfrm>
            <a:off x="0" y="4731600"/>
            <a:ext cx="9144000" cy="4119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hyperlink" Target="mailto:Slidespower@gmail.com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iconfinder.com" TargetMode="External"/><Relationship Id="rId4" Type="http://schemas.openxmlformats.org/officeDocument/2006/relationships/hyperlink" Target="http://www.slidespower.com" TargetMode="External"/><Relationship Id="rId5" Type="http://schemas.openxmlformats.org/officeDocument/2006/relationships/hyperlink" Target="http://www.pixabay.com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3.png"/><Relationship Id="rId6" Type="http://schemas.openxmlformats.org/officeDocument/2006/relationships/hyperlink" Target="http://www.slidespower.com" TargetMode="External"/><Relationship Id="rId7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D7E6B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cion-google-slides-equipo.jpg" id="60" name="Google Shape;60;p14"/>
          <p:cNvPicPr preferRelativeResize="0"/>
          <p:nvPr/>
        </p:nvPicPr>
        <p:blipFill rotWithShape="1">
          <a:blip r:embed="rId3">
            <a:alphaModFix amt="50000"/>
          </a:blip>
          <a:srcRect b="10654" l="0" r="0" t="10654"/>
          <a:stretch/>
        </p:blipFill>
        <p:spPr>
          <a:xfrm>
            <a:off x="0" y="0"/>
            <a:ext cx="9144003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>
            <p:ph type="ctrTitle"/>
          </p:nvPr>
        </p:nvSpPr>
        <p:spPr>
          <a:xfrm>
            <a:off x="1837575" y="1251525"/>
            <a:ext cx="5445900" cy="264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PRESENTATION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OF PROJECTS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TO INVESTORS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>
            <p:ph type="title"/>
          </p:nvPr>
        </p:nvSpPr>
        <p:spPr>
          <a:xfrm>
            <a:off x="311700" y="445025"/>
            <a:ext cx="8520600" cy="94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FINANCIAL PROJECTIONS AND MAIN METRICS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27" name="Google Shape;127;p23"/>
          <p:cNvSpPr txBox="1"/>
          <p:nvPr>
            <p:ph idx="1" type="body"/>
          </p:nvPr>
        </p:nvSpPr>
        <p:spPr>
          <a:xfrm>
            <a:off x="452850" y="2044525"/>
            <a:ext cx="3717900" cy="14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Present a prediction to 3 or 5 years that shows another metrics like number of clients or conversion rate besides the money.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descr="proyecciones-financieras-y-métricas-para-presentaciones.jpg" id="128" name="Google Shape;12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0150" y="1540400"/>
            <a:ext cx="4041600" cy="2500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latin typeface="Droid Serif"/>
                <a:ea typeface="Droid Serif"/>
                <a:cs typeface="Droid Serif"/>
                <a:sym typeface="Droid Serif"/>
              </a:rPr>
              <a:t>CURRENT STATUS, CURRENT ACHIEVEMENTS AND DESTINATION OF FUNDING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4"/>
          <p:cNvSpPr txBox="1"/>
          <p:nvPr>
            <p:ph idx="1" type="body"/>
          </p:nvPr>
        </p:nvSpPr>
        <p:spPr>
          <a:xfrm>
            <a:off x="586100" y="2044525"/>
            <a:ext cx="3717900" cy="14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Tell in which step the product is, how you see the near future, and how you are going to allocate the funding you get.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135" name="Google Shape;13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5825" y="1523625"/>
            <a:ext cx="3329200" cy="253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CONCLUSIONS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41" name="Google Shape;141;p25"/>
          <p:cNvSpPr txBox="1"/>
          <p:nvPr>
            <p:ph idx="1" type="body"/>
          </p:nvPr>
        </p:nvSpPr>
        <p:spPr>
          <a:xfrm>
            <a:off x="311700" y="2130300"/>
            <a:ext cx="3717900" cy="149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We will proceed to make a summary of the main points discussed in the presentation.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142" name="Google Shape;14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1525" y="989400"/>
            <a:ext cx="5426275" cy="370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/>
          <p:nvPr>
            <p:ph type="title"/>
          </p:nvPr>
        </p:nvSpPr>
        <p:spPr>
          <a:xfrm>
            <a:off x="311700" y="1590000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Thanks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48" name="Google Shape;148;p26"/>
          <p:cNvSpPr txBox="1"/>
          <p:nvPr>
            <p:ph idx="1" type="body"/>
          </p:nvPr>
        </p:nvSpPr>
        <p:spPr>
          <a:xfrm>
            <a:off x="311700" y="3553500"/>
            <a:ext cx="8520600" cy="52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u="sng">
                <a:solidFill>
                  <a:schemeClr val="hlink"/>
                </a:solidFill>
                <a:hlinkClick r:id="rId3"/>
              </a:rPr>
              <a:t>Slidespower@gmail.com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Droid Serif"/>
                <a:ea typeface="Droid Serif"/>
                <a:cs typeface="Droid Serif"/>
                <a:sym typeface="Droid Serif"/>
              </a:rPr>
              <a:t>PRESENTATION DESIGN</a:t>
            </a:r>
            <a:endParaRPr sz="2800">
              <a:solidFill>
                <a:srgbClr val="000000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54" name="Google Shape;154;p27"/>
          <p:cNvSpPr txBox="1"/>
          <p:nvPr/>
        </p:nvSpPr>
        <p:spPr>
          <a:xfrm>
            <a:off x="1267688" y="1644375"/>
            <a:ext cx="3290100" cy="26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ICONS: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www.iconfinder.com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PRESENTATION DESIGN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u="sng">
                <a:solidFill>
                  <a:srgbClr val="0097A7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55" name="Google Shape;155;p27"/>
          <p:cNvSpPr txBox="1"/>
          <p:nvPr/>
        </p:nvSpPr>
        <p:spPr>
          <a:xfrm>
            <a:off x="5095913" y="1720575"/>
            <a:ext cx="2780400" cy="26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TYPO:</a:t>
            </a: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	</a:t>
            </a:r>
            <a:r>
              <a:rPr lang="es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</a:rPr>
              <a:t>Droid Serif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s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PICTURES: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www.pixabay.com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s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</a:rPr>
              <a:t>google images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>
            <a:off x="3117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800">
                <a:latin typeface="Droid Serif"/>
                <a:ea typeface="Droid Serif"/>
                <a:cs typeface="Droid Serif"/>
                <a:sym typeface="Droid Serif"/>
              </a:rPr>
              <a:t>www.slidespower.com</a:t>
            </a:r>
            <a:endParaRPr b="1" sz="4800"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INSTRUCTIONS FOR USE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1473475" y="1087825"/>
            <a:ext cx="7358700" cy="30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Open this file on </a:t>
            </a:r>
            <a:r>
              <a:rPr lang="es" sz="1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Google Slides, or click on the button below “</a:t>
            </a:r>
            <a:r>
              <a:rPr b="1" lang="es" sz="1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use this template</a:t>
            </a:r>
            <a:r>
              <a:rPr lang="es" sz="1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”. </a:t>
            </a:r>
            <a:endParaRPr sz="16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To be able to do this you must be logged with your Google account.</a:t>
            </a:r>
            <a:endParaRPr sz="16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95959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EDIT IN</a:t>
            </a:r>
            <a:r>
              <a:rPr b="1" lang="es" sz="1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 GOOGLE SLIDES</a:t>
            </a:r>
            <a:endParaRPr b="1" sz="16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Go to FIle menu and choose ‘make a copy’</a:t>
            </a:r>
            <a:r>
              <a:rPr lang="es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.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That will be open a copy of this template in your Google Drive where you can edit, add or delete slides.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s" sz="1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EDIT IN POWERPOINT</a:t>
            </a:r>
            <a:endParaRPr b="1" sz="16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 Go to File menu and choose Download as Microsoft Powerpoint.</a:t>
            </a:r>
            <a:r>
              <a:rPr lang="es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 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That will download a pptx file that you can edit in Powerpoint software. </a:t>
            </a:r>
            <a:endParaRPr sz="1800">
              <a:solidFill>
                <a:srgbClr val="595959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464101" y="1258126"/>
            <a:ext cx="653300" cy="65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521" y="22752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722" y="34724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2361555" y="4141075"/>
            <a:ext cx="5281200" cy="65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s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For further information, go to </a:t>
            </a:r>
            <a:r>
              <a:rPr lang="es" u="sng">
                <a:solidFill>
                  <a:srgbClr val="0097A7"/>
                </a:solidFill>
                <a:latin typeface="Droid Serif"/>
                <a:ea typeface="Droid Serif"/>
                <a:cs typeface="Droid Serif"/>
                <a:sym typeface="Droid Serif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www.slidespower.com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87413" y="4307648"/>
            <a:ext cx="320250" cy="320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PROFESSIONAL PRESENTATION SCRIPT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Problem and opportunity.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Value proposal.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The key to your product or service</a:t>
            </a:r>
            <a:r>
              <a:rPr lang="es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Prototype or Demo.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Business</a:t>
            </a:r>
            <a:r>
              <a:rPr lang="es"/>
              <a:t> model.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Competition analysis.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Financial</a:t>
            </a:r>
            <a:r>
              <a:rPr lang="es"/>
              <a:t> </a:t>
            </a:r>
            <a:r>
              <a:rPr lang="es"/>
              <a:t>projections</a:t>
            </a:r>
            <a:r>
              <a:rPr lang="es"/>
              <a:t> and main metrics.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"/>
              <a:t>Current status, current </a:t>
            </a:r>
            <a:r>
              <a:rPr lang="es"/>
              <a:t>achievements and destination of funding.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PROBLEM AND OPPORTUNITY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281088"/>
            <a:ext cx="4257300" cy="288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Describe the need that you are going to satisfy. 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The goal is for everyone to be convinced of the usefulness of the project.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descr="guion-presentacion-profesional.jpg"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0275" y="1286188"/>
            <a:ext cx="3228475" cy="2571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/>
          <p:nvPr/>
        </p:nvSpPr>
        <p:spPr>
          <a:xfrm>
            <a:off x="13350" y="0"/>
            <a:ext cx="9117300" cy="411900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VALUE PROPOSAL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485575"/>
            <a:ext cx="4257300" cy="248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roid Serif"/>
              <a:buChar char="●"/>
            </a:pPr>
            <a:r>
              <a:rPr lang="es" sz="16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Explain how do you satisfy that need and the meaning of the product. </a:t>
            </a:r>
            <a:endParaRPr sz="16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roid Serif"/>
              <a:buChar char="●"/>
            </a:pPr>
            <a:r>
              <a:rPr lang="es" sz="16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Be sure to the audience understand the product you are selling: its value proposal.</a:t>
            </a:r>
            <a:endParaRPr sz="16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Droid Serif"/>
              <a:buChar char="●"/>
            </a:pPr>
            <a:r>
              <a:rPr lang="es" sz="16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Do not get into technical issues, that is not the moment.  “We offer free presentation templates”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descr="Propuesta-valor-presentacion.png"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4700" y="1086213"/>
            <a:ext cx="3749749" cy="327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TELL THE KEY TO YOUR PRODUCT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1485575"/>
            <a:ext cx="4257300" cy="248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Describe the technology that you are going to use or the way to get it.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Use little text and many images, schemes, flow diagrams, etc...</a:t>
            </a:r>
            <a:endParaRPr sz="16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descr="propuesta-valor-profesional.png"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0350" y="1580388"/>
            <a:ext cx="3407960" cy="229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PROTOTYPE OR DEMO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11700" y="1331400"/>
            <a:ext cx="4257300" cy="248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If you have a prototype or a demo version, it is time to show it. That makes that the presentation goes to a second level of relevance.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To get a prototype is a definitive step to understand the product.</a:t>
            </a:r>
            <a:endParaRPr sz="1600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descr="prototipo-presentacion-proyecto.jpg"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1375" y="1488751"/>
            <a:ext cx="3780100" cy="2165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BUSINESS MODEL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311700" y="1467213"/>
            <a:ext cx="4257300" cy="248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b="1"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Explain how do you earn -or are you going to earn- money with this product.</a:t>
            </a: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Who pays, the distribution ways and gross margins.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n the market that use the same model, say their names, a unique business model can be scary...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descr="modelo-negocio-presentacion-profesional.jpg"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7950" y="1467225"/>
            <a:ext cx="3753451" cy="271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Droid Serif"/>
                <a:ea typeface="Droid Serif"/>
                <a:cs typeface="Droid Serif"/>
                <a:sym typeface="Droid Serif"/>
              </a:rPr>
              <a:t>COMPETITION ANALYSIS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540300" y="1754125"/>
            <a:ext cx="4257300" cy="207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Offer a picture of the market as accurate as possible with all competitors.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</a:pPr>
            <a:r>
              <a:rPr lang="es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Facing investors, ignoring the market is critic.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descr="foto-mercado-presentacion-profesional.png" id="121" name="Google Shape;121;p22"/>
          <p:cNvPicPr preferRelativeResize="0"/>
          <p:nvPr/>
        </p:nvPicPr>
        <p:blipFill rotWithShape="1">
          <a:blip r:embed="rId3">
            <a:alphaModFix/>
          </a:blip>
          <a:srcRect b="7672" l="0" r="0" t="0"/>
          <a:stretch/>
        </p:blipFill>
        <p:spPr>
          <a:xfrm>
            <a:off x="5212750" y="1322175"/>
            <a:ext cx="2857500" cy="293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