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5143500" cx="9144000"/>
  <p:notesSz cx="6858000" cy="9144000"/>
  <p:embeddedFontLst>
    <p:embeddedFont>
      <p:font typeface="Roboto Slab"/>
      <p:regular r:id="rId32"/>
      <p:bold r:id="rId33"/>
    </p:embeddedFont>
    <p:embeddedFont>
      <p:font typeface="Roboto"/>
      <p:regular r:id="rId34"/>
      <p:bold r:id="rId35"/>
      <p:italic r:id="rId36"/>
      <p:boldItalic r:id="rId37"/>
    </p:embeddedFont>
    <p:embeddedFont>
      <p:font typeface="Nunito"/>
      <p:regular r:id="rId38"/>
      <p:bold r:id="rId39"/>
      <p:italic r:id="rId40"/>
      <p:boldItalic r:id="rId41"/>
    </p:embeddedFont>
    <p:embeddedFont>
      <p:font typeface="Playfair Display"/>
      <p:regular r:id="rId42"/>
      <p:bold r:id="rId43"/>
      <p:italic r:id="rId44"/>
      <p:boldItalic r:id="rId45"/>
    </p:embeddedFont>
    <p:embeddedFont>
      <p:font typeface="Oswald"/>
      <p:regular r:id="rId46"/>
      <p:bold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BBEA398-8154-41C1-A6CC-333D67CFBCDD}">
  <a:tblStyle styleId="{DBBEA398-8154-41C1-A6CC-333D67CFBCD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Nunito-italic.fntdata"/><Relationship Id="rId20" Type="http://schemas.openxmlformats.org/officeDocument/2006/relationships/slide" Target="slides/slide15.xml"/><Relationship Id="rId42" Type="http://schemas.openxmlformats.org/officeDocument/2006/relationships/font" Target="fonts/PlayfairDisplay-regular.fntdata"/><Relationship Id="rId41" Type="http://schemas.openxmlformats.org/officeDocument/2006/relationships/font" Target="fonts/Nunito-boldItalic.fntdata"/><Relationship Id="rId22" Type="http://schemas.openxmlformats.org/officeDocument/2006/relationships/slide" Target="slides/slide17.xml"/><Relationship Id="rId44" Type="http://schemas.openxmlformats.org/officeDocument/2006/relationships/font" Target="fonts/PlayfairDisplay-italic.fntdata"/><Relationship Id="rId21" Type="http://schemas.openxmlformats.org/officeDocument/2006/relationships/slide" Target="slides/slide16.xml"/><Relationship Id="rId43" Type="http://schemas.openxmlformats.org/officeDocument/2006/relationships/font" Target="fonts/PlayfairDisplay-bold.fntdata"/><Relationship Id="rId24" Type="http://schemas.openxmlformats.org/officeDocument/2006/relationships/slide" Target="slides/slide19.xml"/><Relationship Id="rId46" Type="http://schemas.openxmlformats.org/officeDocument/2006/relationships/font" Target="fonts/Oswald-regular.fntdata"/><Relationship Id="rId23" Type="http://schemas.openxmlformats.org/officeDocument/2006/relationships/slide" Target="slides/slide18.xml"/><Relationship Id="rId45" Type="http://schemas.openxmlformats.org/officeDocument/2006/relationships/font" Target="fonts/PlayfairDisplay-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schemas.openxmlformats.org/officeDocument/2006/relationships/font" Target="fonts/Oswald-bold.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RobotoSlab-bold.fntdata"/><Relationship Id="rId10" Type="http://schemas.openxmlformats.org/officeDocument/2006/relationships/slide" Target="slides/slide5.xml"/><Relationship Id="rId32" Type="http://schemas.openxmlformats.org/officeDocument/2006/relationships/font" Target="fonts/RobotoSlab-regular.fntdata"/><Relationship Id="rId13" Type="http://schemas.openxmlformats.org/officeDocument/2006/relationships/slide" Target="slides/slide8.xml"/><Relationship Id="rId35" Type="http://schemas.openxmlformats.org/officeDocument/2006/relationships/font" Target="fonts/Roboto-bold.fntdata"/><Relationship Id="rId12" Type="http://schemas.openxmlformats.org/officeDocument/2006/relationships/slide" Target="slides/slide7.xml"/><Relationship Id="rId34" Type="http://schemas.openxmlformats.org/officeDocument/2006/relationships/font" Target="fonts/Roboto-regular.fntdata"/><Relationship Id="rId15" Type="http://schemas.openxmlformats.org/officeDocument/2006/relationships/slide" Target="slides/slide10.xml"/><Relationship Id="rId37" Type="http://schemas.openxmlformats.org/officeDocument/2006/relationships/font" Target="fonts/Roboto-boldItalic.fntdata"/><Relationship Id="rId14" Type="http://schemas.openxmlformats.org/officeDocument/2006/relationships/slide" Target="slides/slide9.xml"/><Relationship Id="rId36" Type="http://schemas.openxmlformats.org/officeDocument/2006/relationships/font" Target="fonts/Roboto-italic.fntdata"/><Relationship Id="rId17" Type="http://schemas.openxmlformats.org/officeDocument/2006/relationships/slide" Target="slides/slide12.xml"/><Relationship Id="rId39" Type="http://schemas.openxmlformats.org/officeDocument/2006/relationships/font" Target="fonts/Nunito-bold.fntdata"/><Relationship Id="rId16" Type="http://schemas.openxmlformats.org/officeDocument/2006/relationships/slide" Target="slides/slide11.xml"/><Relationship Id="rId38" Type="http://schemas.openxmlformats.org/officeDocument/2006/relationships/font" Target="fonts/Nunito-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9bd92fe74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9bd92fe74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9bd92fe74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9bd92fe74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9bd92fe74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9bd92fe74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9bd92fe74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9bd92fe74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9bd92fe74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9bd92fe74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9bd92fe74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9bd92fe74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9bd92fe74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9bd92fe74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9bd92fe74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9bd92fe74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9bd92fe74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9bd92fe74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9bd92fe74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9bd92fe74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9bd92fe74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29bd92fe74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9bd92fe74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9bd92fe74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9bd92fe74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9bd92fe74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9bd92fe74_0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29bd92fe74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9bd92fe74_0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9bd92fe74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9bd92fe74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29bd92fe74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9bd92fe74_0_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29bd92fe74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9bd92fe74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9bd92fe74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9bd92fe74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9bd92fe74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9bd92fe74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9bd92fe74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9bd92fe74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9bd92fe74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9bd92fe74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9bd92fe74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9bd92fe74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9bd92fe74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9bd92fe74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9bd92fe74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9bd92fe74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9bd92fe74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2" name="Google Shape;12;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3" name="Google Shape;13;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4" name="Google Shape;14;p2"/>
          <p:cNvSpPr txBox="1"/>
          <p:nvPr>
            <p:ph type="ctrTitle"/>
          </p:nvPr>
        </p:nvSpPr>
        <p:spPr>
          <a:xfrm>
            <a:off x="1680302" y="1188925"/>
            <a:ext cx="5783400" cy="1457400"/>
          </a:xfrm>
          <a:prstGeom prst="rect">
            <a:avLst/>
          </a:prstGeom>
        </p:spPr>
        <p:txBody>
          <a:bodyPr anchorCtr="0" anchor="b" bIns="91425" lIns="91425" spcFirstLastPara="1" rIns="91425" wrap="square" tIns="91425">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5" name="Google Shape;15;p2"/>
          <p:cNvSpPr txBox="1"/>
          <p:nvPr>
            <p:ph idx="1" type="subTitle"/>
          </p:nvPr>
        </p:nvSpPr>
        <p:spPr>
          <a:xfrm>
            <a:off x="1680302" y="3049450"/>
            <a:ext cx="5783400" cy="909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6" name="Google Shape;16;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3" name="Shape 53"/>
        <p:cNvGrpSpPr/>
        <p:nvPr/>
      </p:nvGrpSpPr>
      <p:grpSpPr>
        <a:xfrm>
          <a:off x="0" y="0"/>
          <a:ext cx="0" cy="0"/>
          <a:chOff x="0" y="0"/>
          <a:chExt cx="0" cy="0"/>
        </a:xfrm>
      </p:grpSpPr>
      <p:sp>
        <p:nvSpPr>
          <p:cNvPr id="54" name="Google Shape;54;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6" name="Google Shape;56;p11"/>
          <p:cNvSpPr txBox="1"/>
          <p:nvPr>
            <p:ph idx="1" type="body"/>
          </p:nvPr>
        </p:nvSpPr>
        <p:spPr>
          <a:xfrm>
            <a:off x="387900" y="2919450"/>
            <a:ext cx="83682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7" name="Google Shape;5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cxnSp>
        <p:nvCxnSpPr>
          <p:cNvPr id="18" name="Google Shape;18;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9" name="Google Shape;19;p3"/>
          <p:cNvSpPr txBox="1"/>
          <p:nvPr>
            <p:ph type="title"/>
          </p:nvPr>
        </p:nvSpPr>
        <p:spPr>
          <a:xfrm>
            <a:off x="480750" y="1764950"/>
            <a:ext cx="8222100" cy="9075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3" name="Google Shape;23;p4"/>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4"/>
          <p:cNvSpPr txBox="1"/>
          <p:nvPr>
            <p:ph idx="1" type="body"/>
          </p:nvPr>
        </p:nvSpPr>
        <p:spPr>
          <a:xfrm>
            <a:off x="387900" y="1489824"/>
            <a:ext cx="8368200" cy="30789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cxnSp>
        <p:nvCxnSpPr>
          <p:cNvPr id="27" name="Google Shape;27;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8" name="Google Shape;28;p5"/>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5"/>
          <p:cNvSpPr txBox="1"/>
          <p:nvPr>
            <p:ph idx="1" type="body"/>
          </p:nvPr>
        </p:nvSpPr>
        <p:spPr>
          <a:xfrm>
            <a:off x="387900" y="1489825"/>
            <a:ext cx="3999900" cy="30789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2" type="body"/>
          </p:nvPr>
        </p:nvSpPr>
        <p:spPr>
          <a:xfrm>
            <a:off x="4756200" y="1489825"/>
            <a:ext cx="3999900" cy="30789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6"/>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4" name="Google Shape;34;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5" name="Shape 35"/>
        <p:cNvGrpSpPr/>
        <p:nvPr/>
      </p:nvGrpSpPr>
      <p:grpSpPr>
        <a:xfrm>
          <a:off x="0" y="0"/>
          <a:ext cx="0" cy="0"/>
          <a:chOff x="0" y="0"/>
          <a:chExt cx="0" cy="0"/>
        </a:xfrm>
      </p:grpSpPr>
      <p:cxnSp>
        <p:nvCxnSpPr>
          <p:cNvPr id="36" name="Google Shape;36;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7" name="Google Shape;37;p7"/>
          <p:cNvSpPr txBox="1"/>
          <p:nvPr>
            <p:ph type="title"/>
          </p:nvPr>
        </p:nvSpPr>
        <p:spPr>
          <a:xfrm>
            <a:off x="3879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8" name="Google Shape;38;p7"/>
          <p:cNvSpPr txBox="1"/>
          <p:nvPr>
            <p:ph idx="1" type="body"/>
          </p:nvPr>
        </p:nvSpPr>
        <p:spPr>
          <a:xfrm>
            <a:off x="387900" y="1594025"/>
            <a:ext cx="2808000" cy="2681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9" name="Google Shape;39;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0" name="Shape 40"/>
        <p:cNvGrpSpPr/>
        <p:nvPr/>
      </p:nvGrpSpPr>
      <p:grpSpPr>
        <a:xfrm>
          <a:off x="0" y="0"/>
          <a:ext cx="0" cy="0"/>
          <a:chOff x="0" y="0"/>
          <a:chExt cx="0" cy="0"/>
        </a:xfrm>
      </p:grpSpPr>
      <p:sp>
        <p:nvSpPr>
          <p:cNvPr id="41" name="Google Shape;41;p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2" name="Google Shape;42;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3" name="Shape 43"/>
        <p:cNvGrpSpPr/>
        <p:nvPr/>
      </p:nvGrpSpPr>
      <p:grpSpPr>
        <a:xfrm>
          <a:off x="0" y="0"/>
          <a:ext cx="0" cy="0"/>
          <a:chOff x="0" y="0"/>
          <a:chExt cx="0" cy="0"/>
        </a:xfrm>
      </p:grpSpPr>
      <p:sp>
        <p:nvSpPr>
          <p:cNvPr id="44" name="Google Shape;44;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5" name="Google Shape;45;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6" name="Google Shape;46;p9"/>
          <p:cNvSpPr txBox="1"/>
          <p:nvPr>
            <p:ph type="title"/>
          </p:nvPr>
        </p:nvSpPr>
        <p:spPr>
          <a:xfrm>
            <a:off x="265500" y="1209075"/>
            <a:ext cx="4045200" cy="1506300"/>
          </a:xfrm>
          <a:prstGeom prst="rect">
            <a:avLst/>
          </a:prstGeom>
        </p:spPr>
        <p:txBody>
          <a:bodyPr anchorCtr="0" anchor="b" bIns="91425" lIns="91425" spcFirstLastPara="1" rIns="91425" wrap="square" tIns="91425">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7" name="Google Shape;47;p9"/>
          <p:cNvSpPr txBox="1"/>
          <p:nvPr>
            <p:ph idx="1" type="subTitle"/>
          </p:nvPr>
        </p:nvSpPr>
        <p:spPr>
          <a:xfrm>
            <a:off x="265500" y="27690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8" name="Google Shape;48;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0" name="Shape 50"/>
        <p:cNvGrpSpPr/>
        <p:nvPr/>
      </p:nvGrpSpPr>
      <p:grpSpPr>
        <a:xfrm>
          <a:off x="0" y="0"/>
          <a:ext cx="0" cy="0"/>
          <a:chOff x="0" y="0"/>
          <a:chExt cx="0" cy="0"/>
        </a:xfrm>
      </p:grpSpPr>
      <p:sp>
        <p:nvSpPr>
          <p:cNvPr id="51" name="Google Shape;51;p10"/>
          <p:cNvSpPr txBox="1"/>
          <p:nvPr>
            <p:ph idx="1" type="body"/>
          </p:nvPr>
        </p:nvSpPr>
        <p:spPr>
          <a:xfrm>
            <a:off x="319500" y="423372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2" name="Google Shape;52;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rgbClr val="FF0000"/>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pic>
        <p:nvPicPr>
          <p:cNvPr id="9" name="Google Shape;9;p1"/>
          <p:cNvPicPr preferRelativeResize="0"/>
          <p:nvPr/>
        </p:nvPicPr>
        <p:blipFill>
          <a:blip r:embed="rId1">
            <a:alphaModFix/>
          </a:blip>
          <a:stretch>
            <a:fillRect/>
          </a:stretch>
        </p:blipFill>
        <p:spPr>
          <a:xfrm>
            <a:off x="0" y="0"/>
            <a:ext cx="9143998" cy="514350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2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hyperlink" Target="http://www.slidespower.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22.png"/><Relationship Id="rId5" Type="http://schemas.openxmlformats.org/officeDocument/2006/relationships/image" Target="../media/image1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hyperlink" Target="http://www.pixabay.com" TargetMode="External"/><Relationship Id="rId4" Type="http://schemas.openxmlformats.org/officeDocument/2006/relationships/hyperlink" Target="http://www.unsplash.com" TargetMode="External"/><Relationship Id="rId5" Type="http://schemas.openxmlformats.org/officeDocument/2006/relationships/hyperlink" Target="http://www.iconfinder.com" TargetMode="External"/><Relationship Id="rId6" Type="http://schemas.openxmlformats.org/officeDocument/2006/relationships/hyperlink" Target="http://www.slidespower.co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25.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2.png"/><Relationship Id="rId7"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pic>
        <p:nvPicPr>
          <p:cNvPr id="64" name="Google Shape;64;p13"/>
          <p:cNvPicPr preferRelativeResize="0"/>
          <p:nvPr/>
        </p:nvPicPr>
        <p:blipFill>
          <a:blip r:embed="rId3">
            <a:alphaModFix/>
          </a:blip>
          <a:stretch>
            <a:fillRect/>
          </a:stretch>
        </p:blipFill>
        <p:spPr>
          <a:xfrm>
            <a:off x="3761173" y="543375"/>
            <a:ext cx="1916077" cy="1715488"/>
          </a:xfrm>
          <a:prstGeom prst="rect">
            <a:avLst/>
          </a:prstGeom>
          <a:noFill/>
          <a:ln>
            <a:noFill/>
          </a:ln>
        </p:spPr>
      </p:pic>
      <p:pic>
        <p:nvPicPr>
          <p:cNvPr id="65" name="Google Shape;65;p13"/>
          <p:cNvPicPr preferRelativeResize="0"/>
          <p:nvPr/>
        </p:nvPicPr>
        <p:blipFill>
          <a:blip r:embed="rId4">
            <a:alphaModFix/>
          </a:blip>
          <a:stretch>
            <a:fillRect/>
          </a:stretch>
        </p:blipFill>
        <p:spPr>
          <a:xfrm>
            <a:off x="2220875" y="2059775"/>
            <a:ext cx="4702248" cy="23511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2"/>
          <p:cNvSpPr txBox="1"/>
          <p:nvPr>
            <p:ph type="title"/>
          </p:nvPr>
        </p:nvSpPr>
        <p:spPr>
          <a:xfrm>
            <a:off x="952950" y="776775"/>
            <a:ext cx="8368200" cy="686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INFOGRAPHIC DIAGRAM</a:t>
            </a:r>
            <a:endParaRPr/>
          </a:p>
        </p:txBody>
      </p:sp>
      <p:sp>
        <p:nvSpPr>
          <p:cNvPr id="135" name="Google Shape;135;p22"/>
          <p:cNvSpPr/>
          <p:nvPr/>
        </p:nvSpPr>
        <p:spPr>
          <a:xfrm>
            <a:off x="1220300" y="1762600"/>
            <a:ext cx="2463300" cy="2319900"/>
          </a:xfrm>
          <a:prstGeom prst="flowChartConnector">
            <a:avLst/>
          </a:prstGeom>
          <a:solidFill>
            <a:srgbClr val="FFFF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rgbClr val="000000"/>
              </a:buClr>
              <a:buSzPts val="1100"/>
              <a:buFont typeface="Arial"/>
              <a:buNone/>
            </a:pPr>
            <a:r>
              <a:rPr b="1" lang="es">
                <a:solidFill>
                  <a:srgbClr val="595959"/>
                </a:solidFill>
                <a:latin typeface="Nunito"/>
                <a:ea typeface="Nunito"/>
                <a:cs typeface="Nunito"/>
                <a:sym typeface="Nunito"/>
              </a:rPr>
              <a:t>LOREM IPSUM</a:t>
            </a:r>
            <a:endParaRPr b="1">
              <a:solidFill>
                <a:srgbClr val="595959"/>
              </a:solidFill>
              <a:latin typeface="Nunito"/>
              <a:ea typeface="Nunito"/>
              <a:cs typeface="Nunito"/>
              <a:sym typeface="Nunito"/>
            </a:endParaRPr>
          </a:p>
          <a:p>
            <a:pPr indent="0" lvl="0" marL="0" rtl="0" algn="ctr">
              <a:lnSpc>
                <a:spcPct val="115000"/>
              </a:lnSpc>
              <a:spcBef>
                <a:spcPts val="0"/>
              </a:spcBef>
              <a:spcAft>
                <a:spcPts val="0"/>
              </a:spcAft>
              <a:buNone/>
            </a:pPr>
            <a:r>
              <a:rPr lang="es">
                <a:solidFill>
                  <a:srgbClr val="595959"/>
                </a:solidFill>
                <a:latin typeface="Nunito"/>
                <a:ea typeface="Nunito"/>
                <a:cs typeface="Nunito"/>
                <a:sym typeface="Nunito"/>
              </a:rPr>
              <a:t>Eodem modo typi, qui nunc nobis videntur parum clari.</a:t>
            </a:r>
            <a:endParaRPr>
              <a:latin typeface="Nunito"/>
              <a:ea typeface="Nunito"/>
              <a:cs typeface="Nunito"/>
              <a:sym typeface="Nunito"/>
            </a:endParaRPr>
          </a:p>
        </p:txBody>
      </p:sp>
      <p:sp>
        <p:nvSpPr>
          <p:cNvPr id="136" name="Google Shape;136;p22"/>
          <p:cNvSpPr/>
          <p:nvPr/>
        </p:nvSpPr>
        <p:spPr>
          <a:xfrm>
            <a:off x="3340353" y="1762600"/>
            <a:ext cx="2463300" cy="2319900"/>
          </a:xfrm>
          <a:prstGeom prst="flowChartConnector">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rgbClr val="000000"/>
              </a:buClr>
              <a:buSzPts val="1100"/>
              <a:buFont typeface="Arial"/>
              <a:buNone/>
            </a:pPr>
            <a:r>
              <a:rPr b="1" lang="es">
                <a:solidFill>
                  <a:srgbClr val="FFFFFF"/>
                </a:solidFill>
                <a:latin typeface="Nunito"/>
                <a:ea typeface="Nunito"/>
                <a:cs typeface="Nunito"/>
                <a:sym typeface="Nunito"/>
              </a:rPr>
              <a:t>LOREM IPSUM</a:t>
            </a:r>
            <a:endParaRPr b="1">
              <a:solidFill>
                <a:srgbClr val="FFFFFF"/>
              </a:solidFill>
              <a:latin typeface="Nunito"/>
              <a:ea typeface="Nunito"/>
              <a:cs typeface="Nunito"/>
              <a:sym typeface="Nunito"/>
            </a:endParaRPr>
          </a:p>
          <a:p>
            <a:pPr indent="0" lvl="0" marL="0" rtl="0" algn="ctr">
              <a:lnSpc>
                <a:spcPct val="115000"/>
              </a:lnSpc>
              <a:spcBef>
                <a:spcPts val="0"/>
              </a:spcBef>
              <a:spcAft>
                <a:spcPts val="0"/>
              </a:spcAft>
              <a:buNone/>
            </a:pPr>
            <a:r>
              <a:rPr lang="es">
                <a:solidFill>
                  <a:srgbClr val="FFFFFF"/>
                </a:solidFill>
                <a:latin typeface="Nunito"/>
                <a:ea typeface="Nunito"/>
                <a:cs typeface="Nunito"/>
                <a:sym typeface="Nunito"/>
              </a:rPr>
              <a:t>Eodem modo typi, qui nunc nobis videntur parum clari.</a:t>
            </a:r>
            <a:endParaRPr>
              <a:solidFill>
                <a:srgbClr val="FFFFFF"/>
              </a:solidFill>
              <a:latin typeface="Nunito"/>
              <a:ea typeface="Nunito"/>
              <a:cs typeface="Nunito"/>
              <a:sym typeface="Nunito"/>
            </a:endParaRPr>
          </a:p>
        </p:txBody>
      </p:sp>
      <p:sp>
        <p:nvSpPr>
          <p:cNvPr id="137" name="Google Shape;137;p22"/>
          <p:cNvSpPr/>
          <p:nvPr/>
        </p:nvSpPr>
        <p:spPr>
          <a:xfrm>
            <a:off x="5460405" y="1762600"/>
            <a:ext cx="2463300" cy="2319900"/>
          </a:xfrm>
          <a:prstGeom prst="flowChartConnector">
            <a:avLst/>
          </a:prstGeom>
          <a:solidFill>
            <a:schemeClr val="accent5"/>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rgbClr val="000000"/>
              </a:buClr>
              <a:buSzPts val="1100"/>
              <a:buFont typeface="Arial"/>
              <a:buNone/>
            </a:pPr>
            <a:r>
              <a:rPr b="1" lang="es">
                <a:solidFill>
                  <a:srgbClr val="595959"/>
                </a:solidFill>
                <a:latin typeface="Nunito"/>
                <a:ea typeface="Nunito"/>
                <a:cs typeface="Nunito"/>
                <a:sym typeface="Nunito"/>
              </a:rPr>
              <a:t>LOREM IPSUM</a:t>
            </a:r>
            <a:endParaRPr b="1">
              <a:solidFill>
                <a:srgbClr val="595959"/>
              </a:solidFill>
              <a:latin typeface="Nunito"/>
              <a:ea typeface="Nunito"/>
              <a:cs typeface="Nunito"/>
              <a:sym typeface="Nunito"/>
            </a:endParaRPr>
          </a:p>
          <a:p>
            <a:pPr indent="0" lvl="0" marL="0" rtl="0" algn="ctr">
              <a:lnSpc>
                <a:spcPct val="115000"/>
              </a:lnSpc>
              <a:spcBef>
                <a:spcPts val="0"/>
              </a:spcBef>
              <a:spcAft>
                <a:spcPts val="0"/>
              </a:spcAft>
              <a:buNone/>
            </a:pPr>
            <a:r>
              <a:rPr lang="es">
                <a:solidFill>
                  <a:srgbClr val="595959"/>
                </a:solidFill>
                <a:latin typeface="Nunito"/>
                <a:ea typeface="Nunito"/>
                <a:cs typeface="Nunito"/>
                <a:sym typeface="Nunito"/>
              </a:rPr>
              <a:t>Eodem modo typi, qui nunc nobis videntur parum clari.</a:t>
            </a:r>
            <a:endParaRPr>
              <a:latin typeface="Nunito"/>
              <a:ea typeface="Nunito"/>
              <a:cs typeface="Nunito"/>
              <a:sym typeface="Nunito"/>
            </a:endParaRPr>
          </a:p>
        </p:txBody>
      </p:sp>
      <p:sp>
        <p:nvSpPr>
          <p:cNvPr id="138" name="Google Shape;138;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latin typeface="Roboto"/>
                <a:ea typeface="Roboto"/>
                <a:cs typeface="Roboto"/>
                <a:sym typeface="Roboto"/>
              </a:rPr>
              <a:t>‹#›</a:t>
            </a:fld>
            <a:endParaRPr>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3"/>
          <p:cNvSpPr txBox="1"/>
          <p:nvPr>
            <p:ph idx="4294967295" type="title"/>
          </p:nvPr>
        </p:nvSpPr>
        <p:spPr>
          <a:xfrm>
            <a:off x="950750" y="631875"/>
            <a:ext cx="8368200" cy="686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THREE COLUMN TEXT</a:t>
            </a:r>
            <a:endParaRPr/>
          </a:p>
        </p:txBody>
      </p:sp>
      <p:sp>
        <p:nvSpPr>
          <p:cNvPr id="144" name="Google Shape;144;p23"/>
          <p:cNvSpPr txBox="1"/>
          <p:nvPr>
            <p:ph idx="4294967295" type="body"/>
          </p:nvPr>
        </p:nvSpPr>
        <p:spPr>
          <a:xfrm>
            <a:off x="950750" y="1557175"/>
            <a:ext cx="2231700" cy="244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s" sz="1800">
                <a:solidFill>
                  <a:srgbClr val="FFFFFF"/>
                </a:solidFill>
              </a:rPr>
              <a:t>Less is More.</a:t>
            </a:r>
            <a:endParaRPr b="1" sz="1800">
              <a:solidFill>
                <a:srgbClr val="FFFFFF"/>
              </a:solidFill>
            </a:endParaRPr>
          </a:p>
          <a:p>
            <a:pPr indent="0" lvl="0" marL="0" rtl="0" algn="l">
              <a:lnSpc>
                <a:spcPct val="100000"/>
              </a:lnSpc>
              <a:spcBef>
                <a:spcPts val="0"/>
              </a:spcBef>
              <a:spcAft>
                <a:spcPts val="0"/>
              </a:spcAft>
              <a:buNone/>
            </a:pPr>
            <a:r>
              <a:t/>
            </a:r>
            <a:endParaRPr b="1" sz="1800">
              <a:solidFill>
                <a:srgbClr val="FFFFFF"/>
              </a:solidFill>
            </a:endParaRPr>
          </a:p>
          <a:p>
            <a:pPr indent="0" lvl="0" marL="0" rtl="0" algn="l">
              <a:lnSpc>
                <a:spcPct val="100000"/>
              </a:lnSpc>
              <a:spcBef>
                <a:spcPts val="0"/>
              </a:spcBef>
              <a:spcAft>
                <a:spcPts val="0"/>
              </a:spcAft>
              <a:buNone/>
            </a:pPr>
            <a:r>
              <a:rPr lang="es" sz="1800">
                <a:solidFill>
                  <a:srgbClr val="FFFFFF"/>
                </a:solidFill>
              </a:rPr>
              <a:t>The less information you give, better remember your audience. Create shorts and concise messages.</a:t>
            </a:r>
            <a:endParaRPr sz="1800">
              <a:solidFill>
                <a:srgbClr val="FFFFFF"/>
              </a:solidFill>
            </a:endParaRPr>
          </a:p>
        </p:txBody>
      </p:sp>
      <p:sp>
        <p:nvSpPr>
          <p:cNvPr id="145" name="Google Shape;145;p23"/>
          <p:cNvSpPr txBox="1"/>
          <p:nvPr>
            <p:ph idx="4294967295" type="body"/>
          </p:nvPr>
        </p:nvSpPr>
        <p:spPr>
          <a:xfrm>
            <a:off x="3456150" y="1557175"/>
            <a:ext cx="2231700" cy="244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s" sz="1800">
                <a:solidFill>
                  <a:srgbClr val="FFFFFF"/>
                </a:solidFill>
              </a:rPr>
              <a:t>Use the contrast</a:t>
            </a:r>
            <a:r>
              <a:rPr lang="es" sz="1800">
                <a:solidFill>
                  <a:srgbClr val="FFFFFF"/>
                </a:solidFill>
              </a:rPr>
              <a:t>. </a:t>
            </a:r>
            <a:endParaRPr sz="1800">
              <a:solidFill>
                <a:srgbClr val="FFFFFF"/>
              </a:solidFill>
            </a:endParaRPr>
          </a:p>
          <a:p>
            <a:pPr indent="0" lvl="0" marL="0" rtl="0" algn="l">
              <a:lnSpc>
                <a:spcPct val="100000"/>
              </a:lnSpc>
              <a:spcBef>
                <a:spcPts val="0"/>
              </a:spcBef>
              <a:spcAft>
                <a:spcPts val="0"/>
              </a:spcAft>
              <a:buClr>
                <a:srgbClr val="000000"/>
              </a:buClr>
              <a:buFont typeface="Arial"/>
              <a:buNone/>
            </a:pPr>
            <a:r>
              <a:t/>
            </a:r>
            <a:endParaRPr sz="1800">
              <a:solidFill>
                <a:srgbClr val="FFFFFF"/>
              </a:solidFill>
            </a:endParaRPr>
          </a:p>
          <a:p>
            <a:pPr indent="0" lvl="0" marL="0" rtl="0" algn="l">
              <a:lnSpc>
                <a:spcPct val="100000"/>
              </a:lnSpc>
              <a:spcBef>
                <a:spcPts val="0"/>
              </a:spcBef>
              <a:spcAft>
                <a:spcPts val="0"/>
              </a:spcAft>
              <a:buClr>
                <a:srgbClr val="000000"/>
              </a:buClr>
              <a:buFont typeface="Arial"/>
              <a:buNone/>
            </a:pPr>
            <a:r>
              <a:rPr lang="es" sz="1800">
                <a:solidFill>
                  <a:srgbClr val="FFFFFF"/>
                </a:solidFill>
              </a:rPr>
              <a:t>The contrast gives you the option to call attention to what you want to highlight. Use the size, colour, composition. </a:t>
            </a:r>
            <a:endParaRPr sz="1800">
              <a:solidFill>
                <a:srgbClr val="FFFFFF"/>
              </a:solidFill>
            </a:endParaRPr>
          </a:p>
        </p:txBody>
      </p:sp>
      <p:sp>
        <p:nvSpPr>
          <p:cNvPr id="146" name="Google Shape;146;p23"/>
          <p:cNvSpPr txBox="1"/>
          <p:nvPr>
            <p:ph idx="4294967295" type="body"/>
          </p:nvPr>
        </p:nvSpPr>
        <p:spPr>
          <a:xfrm>
            <a:off x="5961550" y="1557175"/>
            <a:ext cx="2231700" cy="244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s" sz="1800">
                <a:solidFill>
                  <a:srgbClr val="FFFFFF"/>
                </a:solidFill>
              </a:rPr>
              <a:t>Use a Good Template</a:t>
            </a:r>
            <a:r>
              <a:rPr lang="es" sz="1800">
                <a:solidFill>
                  <a:srgbClr val="FFFFFF"/>
                </a:solidFill>
              </a:rPr>
              <a:t>. </a:t>
            </a:r>
            <a:endParaRPr sz="1800">
              <a:solidFill>
                <a:srgbClr val="FFFFFF"/>
              </a:solidFill>
            </a:endParaRPr>
          </a:p>
          <a:p>
            <a:pPr indent="0" lvl="0" marL="0" rtl="0" algn="l">
              <a:lnSpc>
                <a:spcPct val="100000"/>
              </a:lnSpc>
              <a:spcBef>
                <a:spcPts val="0"/>
              </a:spcBef>
              <a:spcAft>
                <a:spcPts val="0"/>
              </a:spcAft>
              <a:buNone/>
            </a:pPr>
            <a:r>
              <a:t/>
            </a:r>
            <a:endParaRPr sz="1800">
              <a:solidFill>
                <a:srgbClr val="FFFFFF"/>
              </a:solidFill>
            </a:endParaRPr>
          </a:p>
          <a:p>
            <a:pPr indent="0" lvl="0" marL="0" rtl="0" algn="l">
              <a:lnSpc>
                <a:spcPct val="100000"/>
              </a:lnSpc>
              <a:spcBef>
                <a:spcPts val="0"/>
              </a:spcBef>
              <a:spcAft>
                <a:spcPts val="0"/>
              </a:spcAft>
              <a:buClr>
                <a:srgbClr val="000000"/>
              </a:buClr>
              <a:buFont typeface="Arial"/>
              <a:buNone/>
            </a:pPr>
            <a:r>
              <a:rPr lang="es" sz="1800">
                <a:solidFill>
                  <a:srgbClr val="FFFFFF"/>
                </a:solidFill>
              </a:rPr>
              <a:t>You must choose a template that suits the type of work your are about to submit.</a:t>
            </a:r>
            <a:endParaRPr sz="1800">
              <a:solidFill>
                <a:srgbClr val="FFFFFF"/>
              </a:solidFill>
            </a:endParaRPr>
          </a:p>
        </p:txBody>
      </p:sp>
      <p:sp>
        <p:nvSpPr>
          <p:cNvPr id="147" name="Google Shape;147;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4"/>
          <p:cNvSpPr txBox="1"/>
          <p:nvPr>
            <p:ph idx="4294967295" type="title"/>
          </p:nvPr>
        </p:nvSpPr>
        <p:spPr>
          <a:xfrm>
            <a:off x="830700" y="1072550"/>
            <a:ext cx="3709200" cy="713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USE IMAGES</a:t>
            </a:r>
            <a:endParaRPr/>
          </a:p>
        </p:txBody>
      </p:sp>
      <p:sp>
        <p:nvSpPr>
          <p:cNvPr id="153" name="Google Shape;153;p24"/>
          <p:cNvSpPr txBox="1"/>
          <p:nvPr>
            <p:ph idx="4294967295" type="body"/>
          </p:nvPr>
        </p:nvSpPr>
        <p:spPr>
          <a:xfrm>
            <a:off x="910650" y="2010625"/>
            <a:ext cx="3549300" cy="1886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s" sz="1800">
                <a:solidFill>
                  <a:srgbClr val="FFFFFF"/>
                </a:solidFill>
              </a:rPr>
              <a:t>A good image in your presentation is worth a thousand words.</a:t>
            </a:r>
            <a:endParaRPr sz="1800">
              <a:solidFill>
                <a:srgbClr val="FFFFFF"/>
              </a:solidFill>
            </a:endParaRPr>
          </a:p>
          <a:p>
            <a:pPr indent="0" lvl="0" marL="0" rtl="0" algn="l">
              <a:lnSpc>
                <a:spcPct val="100000"/>
              </a:lnSpc>
              <a:spcBef>
                <a:spcPts val="0"/>
              </a:spcBef>
              <a:spcAft>
                <a:spcPts val="0"/>
              </a:spcAft>
              <a:buClr>
                <a:srgbClr val="212121"/>
              </a:buClr>
              <a:buFont typeface="Calibri"/>
              <a:buNone/>
            </a:pPr>
            <a:r>
              <a:rPr lang="es" sz="1800">
                <a:solidFill>
                  <a:srgbClr val="FFFFFF"/>
                </a:solidFill>
              </a:rPr>
              <a:t>Choose good themes for your presentations.</a:t>
            </a:r>
            <a:endParaRPr>
              <a:solidFill>
                <a:srgbClr val="FFFFFF"/>
              </a:solidFill>
            </a:endParaRPr>
          </a:p>
        </p:txBody>
      </p:sp>
      <p:sp>
        <p:nvSpPr>
          <p:cNvPr id="154" name="Google Shape;154;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pic>
        <p:nvPicPr>
          <p:cNvPr id="155" name="Google Shape;155;p24"/>
          <p:cNvPicPr preferRelativeResize="0"/>
          <p:nvPr/>
        </p:nvPicPr>
        <p:blipFill>
          <a:blip r:embed="rId3">
            <a:alphaModFix/>
          </a:blip>
          <a:stretch>
            <a:fillRect/>
          </a:stretch>
        </p:blipFill>
        <p:spPr>
          <a:xfrm>
            <a:off x="5210125" y="959177"/>
            <a:ext cx="2581050" cy="32251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9" name="Shape 159"/>
        <p:cNvGrpSpPr/>
        <p:nvPr/>
      </p:nvGrpSpPr>
      <p:grpSpPr>
        <a:xfrm>
          <a:off x="0" y="0"/>
          <a:ext cx="0" cy="0"/>
          <a:chOff x="0" y="0"/>
          <a:chExt cx="0" cy="0"/>
        </a:xfrm>
      </p:grpSpPr>
      <p:sp>
        <p:nvSpPr>
          <p:cNvPr id="160" name="Google Shape;160;p25"/>
          <p:cNvSpPr txBox="1"/>
          <p:nvPr/>
        </p:nvSpPr>
        <p:spPr>
          <a:xfrm>
            <a:off x="722925" y="970400"/>
            <a:ext cx="2625000" cy="1491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800">
                <a:latin typeface="Playfair Display"/>
                <a:ea typeface="Playfair Display"/>
                <a:cs typeface="Playfair Display"/>
                <a:sym typeface="Playfair Display"/>
              </a:rPr>
              <a:t>With a good image you can explain a complex concept in a simple way.</a:t>
            </a:r>
            <a:endParaRPr b="1" sz="4800">
              <a:latin typeface="Playfair Display"/>
              <a:ea typeface="Playfair Display"/>
              <a:cs typeface="Playfair Display"/>
              <a:sym typeface="Playfair Display"/>
            </a:endParaRPr>
          </a:p>
        </p:txBody>
      </p:sp>
      <p:sp>
        <p:nvSpPr>
          <p:cNvPr id="161" name="Google Shape;161;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6"/>
          <p:cNvSpPr txBox="1"/>
          <p:nvPr>
            <p:ph idx="4294967295" type="title"/>
          </p:nvPr>
        </p:nvSpPr>
        <p:spPr>
          <a:xfrm>
            <a:off x="819150" y="1988600"/>
            <a:ext cx="3709200" cy="610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USE TABLES</a:t>
            </a:r>
            <a:endParaRPr/>
          </a:p>
        </p:txBody>
      </p:sp>
      <p:sp>
        <p:nvSpPr>
          <p:cNvPr id="167" name="Google Shape;167;p26"/>
          <p:cNvSpPr txBox="1"/>
          <p:nvPr>
            <p:ph idx="4294967295" type="body"/>
          </p:nvPr>
        </p:nvSpPr>
        <p:spPr>
          <a:xfrm>
            <a:off x="830700" y="2547650"/>
            <a:ext cx="3709200" cy="1026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s" sz="1800">
                <a:solidFill>
                  <a:srgbClr val="FFFFFF"/>
                </a:solidFill>
              </a:rPr>
              <a:t>The tables are very useful for displaying information ordered.</a:t>
            </a:r>
            <a:endParaRPr>
              <a:solidFill>
                <a:srgbClr val="FFFFFF"/>
              </a:solidFill>
            </a:endParaRPr>
          </a:p>
        </p:txBody>
      </p:sp>
      <p:graphicFrame>
        <p:nvGraphicFramePr>
          <p:cNvPr id="168" name="Google Shape;168;p26"/>
          <p:cNvGraphicFramePr/>
          <p:nvPr/>
        </p:nvGraphicFramePr>
        <p:xfrm>
          <a:off x="1024475" y="957475"/>
          <a:ext cx="3000000" cy="3000000"/>
        </p:xfrm>
        <a:graphic>
          <a:graphicData uri="http://schemas.openxmlformats.org/drawingml/2006/table">
            <a:tbl>
              <a:tblPr>
                <a:noFill/>
                <a:tableStyleId>{DBBEA398-8154-41C1-A6CC-333D67CFBCDD}</a:tableStyleId>
              </a:tblPr>
              <a:tblGrid>
                <a:gridCol w="382850"/>
                <a:gridCol w="382850"/>
              </a:tblGrid>
              <a:tr h="319350">
                <a:tc>
                  <a:txBody>
                    <a:bodyPr/>
                    <a:lstStyle/>
                    <a:p>
                      <a:pPr indent="0" lvl="0" marL="0" rtl="0" algn="l">
                        <a:spcBef>
                          <a:spcPts val="0"/>
                        </a:spcBef>
                        <a:spcAft>
                          <a:spcPts val="0"/>
                        </a:spcAft>
                        <a:buNone/>
                      </a:pPr>
                      <a:r>
                        <a:t/>
                      </a:r>
                      <a:endParaRPr>
                        <a:latin typeface="Cambria"/>
                        <a:ea typeface="Cambria"/>
                        <a:cs typeface="Cambria"/>
                        <a:sym typeface="Cambria"/>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Cambria"/>
                        <a:ea typeface="Cambria"/>
                        <a:cs typeface="Cambria"/>
                        <a:sym typeface="Cambria"/>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tcPr>
                </a:tc>
              </a:tr>
              <a:tr h="319350">
                <a:tc>
                  <a:txBody>
                    <a:bodyPr/>
                    <a:lstStyle/>
                    <a:p>
                      <a:pPr indent="0" lvl="0" marL="0" rtl="0" algn="l">
                        <a:spcBef>
                          <a:spcPts val="0"/>
                        </a:spcBef>
                        <a:spcAft>
                          <a:spcPts val="0"/>
                        </a:spcAft>
                        <a:buNone/>
                      </a:pPr>
                      <a:r>
                        <a:t/>
                      </a:r>
                      <a:endParaRPr>
                        <a:latin typeface="Cambria"/>
                        <a:ea typeface="Cambria"/>
                        <a:cs typeface="Cambria"/>
                        <a:sym typeface="Cambria"/>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Cambria"/>
                        <a:ea typeface="Cambria"/>
                        <a:cs typeface="Cambria"/>
                        <a:sym typeface="Cambria"/>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tcPr>
                </a:tc>
              </a:tr>
            </a:tbl>
          </a:graphicData>
        </a:graphic>
      </p:graphicFrame>
      <p:sp>
        <p:nvSpPr>
          <p:cNvPr id="169" name="Google Shape;169;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pic>
        <p:nvPicPr>
          <p:cNvPr id="170" name="Google Shape;170;p26"/>
          <p:cNvPicPr preferRelativeResize="0"/>
          <p:nvPr/>
        </p:nvPicPr>
        <p:blipFill>
          <a:blip r:embed="rId3">
            <a:alphaModFix/>
          </a:blip>
          <a:stretch>
            <a:fillRect/>
          </a:stretch>
        </p:blipFill>
        <p:spPr>
          <a:xfrm>
            <a:off x="4648825" y="1907700"/>
            <a:ext cx="3267075" cy="18143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7"/>
          <p:cNvSpPr txBox="1"/>
          <p:nvPr>
            <p:ph idx="4294967295" type="title"/>
          </p:nvPr>
        </p:nvSpPr>
        <p:spPr>
          <a:xfrm>
            <a:off x="971550" y="1826575"/>
            <a:ext cx="3709200" cy="630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CHINESE CALENDAR</a:t>
            </a:r>
            <a:endParaRPr/>
          </a:p>
        </p:txBody>
      </p:sp>
      <p:sp>
        <p:nvSpPr>
          <p:cNvPr id="176" name="Google Shape;176;p27"/>
          <p:cNvSpPr txBox="1"/>
          <p:nvPr>
            <p:ph idx="4294967295" type="body"/>
          </p:nvPr>
        </p:nvSpPr>
        <p:spPr>
          <a:xfrm>
            <a:off x="983100" y="2547650"/>
            <a:ext cx="3709200" cy="2119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Font typeface="Arial"/>
              <a:buNone/>
            </a:pPr>
            <a:r>
              <a:rPr lang="es" sz="1800">
                <a:solidFill>
                  <a:srgbClr val="FFFFFF"/>
                </a:solidFill>
              </a:rPr>
              <a:t>Graphics help us to understand the relationships between numerical values.</a:t>
            </a:r>
            <a:endParaRPr>
              <a:solidFill>
                <a:srgbClr val="FFFFFF"/>
              </a:solidFill>
            </a:endParaRPr>
          </a:p>
        </p:txBody>
      </p:sp>
      <p:sp>
        <p:nvSpPr>
          <p:cNvPr id="177" name="Google Shape;177;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pic>
        <p:nvPicPr>
          <p:cNvPr id="178" name="Google Shape;178;p27"/>
          <p:cNvPicPr preferRelativeResize="0"/>
          <p:nvPr/>
        </p:nvPicPr>
        <p:blipFill>
          <a:blip r:embed="rId3">
            <a:alphaModFix/>
          </a:blip>
          <a:stretch>
            <a:fillRect/>
          </a:stretch>
        </p:blipFill>
        <p:spPr>
          <a:xfrm>
            <a:off x="4792900" y="1200975"/>
            <a:ext cx="2857500" cy="2857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2" name="Shape 182"/>
        <p:cNvGrpSpPr/>
        <p:nvPr/>
      </p:nvGrpSpPr>
      <p:grpSpPr>
        <a:xfrm>
          <a:off x="0" y="0"/>
          <a:ext cx="0" cy="0"/>
          <a:chOff x="0" y="0"/>
          <a:chExt cx="0" cy="0"/>
        </a:xfrm>
      </p:grpSpPr>
      <p:sp>
        <p:nvSpPr>
          <p:cNvPr id="183" name="Google Shape;183;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latin typeface="Roboto"/>
                <a:ea typeface="Roboto"/>
                <a:cs typeface="Roboto"/>
                <a:sym typeface="Roboto"/>
              </a:rPr>
              <a:t>‹#›</a:t>
            </a:fld>
            <a:endParaRPr>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9"/>
          <p:cNvSpPr txBox="1"/>
          <p:nvPr>
            <p:ph idx="4294967295" type="body"/>
          </p:nvPr>
        </p:nvSpPr>
        <p:spPr>
          <a:xfrm>
            <a:off x="978600" y="1891225"/>
            <a:ext cx="6251700" cy="10035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Clr>
                <a:srgbClr val="FFFFFF"/>
              </a:buClr>
              <a:buSzPts val="1800"/>
              <a:buChar char="●"/>
            </a:pPr>
            <a:r>
              <a:rPr lang="es">
                <a:solidFill>
                  <a:srgbClr val="FFFFFF"/>
                </a:solidFill>
              </a:rPr>
              <a:t>Kumquat trees: A wish for health and good luck.Red Lanterns: Drive away bad luck.</a:t>
            </a:r>
            <a:endParaRPr>
              <a:solidFill>
                <a:srgbClr val="FFFFFF"/>
              </a:solidFill>
            </a:endParaRPr>
          </a:p>
          <a:p>
            <a:pPr indent="-342900" lvl="0" marL="457200" rtl="0" algn="l">
              <a:lnSpc>
                <a:spcPct val="100000"/>
              </a:lnSpc>
              <a:spcBef>
                <a:spcPts val="0"/>
              </a:spcBef>
              <a:spcAft>
                <a:spcPts val="0"/>
              </a:spcAft>
              <a:buClr>
                <a:srgbClr val="FFFFFF"/>
              </a:buClr>
              <a:buSzPts val="1800"/>
              <a:buChar char="●"/>
            </a:pPr>
            <a:r>
              <a:rPr lang="es">
                <a:solidFill>
                  <a:srgbClr val="FFFFFF"/>
                </a:solidFill>
              </a:rPr>
              <a:t>Paper Cuttings: Happiness and luck.</a:t>
            </a:r>
            <a:endParaRPr>
              <a:solidFill>
                <a:srgbClr val="FFFFFF"/>
              </a:solidFill>
            </a:endParaRPr>
          </a:p>
          <a:p>
            <a:pPr indent="-342900" lvl="0" marL="457200" rtl="0" algn="l">
              <a:lnSpc>
                <a:spcPct val="100000"/>
              </a:lnSpc>
              <a:spcBef>
                <a:spcPts val="0"/>
              </a:spcBef>
              <a:spcAft>
                <a:spcPts val="0"/>
              </a:spcAft>
              <a:buClr>
                <a:srgbClr val="FFFFFF"/>
              </a:buClr>
              <a:buSzPts val="1800"/>
              <a:buChar char="●"/>
            </a:pPr>
            <a:r>
              <a:rPr lang="es">
                <a:solidFill>
                  <a:srgbClr val="FFFFFF"/>
                </a:solidFill>
              </a:rPr>
              <a:t>Paintings for the new year: Symbols of the new year greetings.</a:t>
            </a:r>
            <a:endParaRPr>
              <a:solidFill>
                <a:srgbClr val="FFFFFF"/>
              </a:solidFill>
            </a:endParaRPr>
          </a:p>
          <a:p>
            <a:pPr indent="-342900" lvl="0" marL="457200" rtl="0" algn="l">
              <a:lnSpc>
                <a:spcPct val="100000"/>
              </a:lnSpc>
              <a:spcBef>
                <a:spcPts val="0"/>
              </a:spcBef>
              <a:spcAft>
                <a:spcPts val="0"/>
              </a:spcAft>
              <a:buClr>
                <a:srgbClr val="FFFFFF"/>
              </a:buClr>
              <a:buSzPts val="1800"/>
              <a:buChar char="●"/>
            </a:pPr>
            <a:r>
              <a:rPr lang="es">
                <a:solidFill>
                  <a:srgbClr val="FFFFFF"/>
                </a:solidFill>
              </a:rPr>
              <a:t>Door Couplets: Good wishes for the new year.</a:t>
            </a:r>
            <a:endParaRPr>
              <a:solidFill>
                <a:srgbClr val="FFFFFF"/>
              </a:solidFill>
            </a:endParaRPr>
          </a:p>
          <a:p>
            <a:pPr indent="-342900" lvl="0" marL="457200" rtl="0" algn="l">
              <a:lnSpc>
                <a:spcPct val="100000"/>
              </a:lnSpc>
              <a:spcBef>
                <a:spcPts val="0"/>
              </a:spcBef>
              <a:spcAft>
                <a:spcPts val="0"/>
              </a:spcAft>
              <a:buClr>
                <a:srgbClr val="FFFFFF"/>
              </a:buClr>
              <a:buSzPts val="1800"/>
              <a:buChar char="●"/>
            </a:pPr>
            <a:r>
              <a:rPr lang="es">
                <a:solidFill>
                  <a:srgbClr val="FFFFFF"/>
                </a:solidFill>
              </a:rPr>
              <a:t>Blooming plants.</a:t>
            </a:r>
            <a:endParaRPr>
              <a:solidFill>
                <a:srgbClr val="FFFFFF"/>
              </a:solidFill>
            </a:endParaRPr>
          </a:p>
        </p:txBody>
      </p:sp>
      <p:sp>
        <p:nvSpPr>
          <p:cNvPr id="189" name="Google Shape;189;p29"/>
          <p:cNvSpPr txBox="1"/>
          <p:nvPr>
            <p:ph idx="4294967295" type="title"/>
          </p:nvPr>
        </p:nvSpPr>
        <p:spPr>
          <a:xfrm>
            <a:off x="876750" y="975775"/>
            <a:ext cx="51324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CHINESE NEW YEAR DECORATIONS</a:t>
            </a:r>
            <a:endParaRPr/>
          </a:p>
        </p:txBody>
      </p:sp>
      <p:sp>
        <p:nvSpPr>
          <p:cNvPr id="190" name="Google Shape;190;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0"/>
          <p:cNvSpPr txBox="1"/>
          <p:nvPr>
            <p:ph idx="4294967295" type="title"/>
          </p:nvPr>
        </p:nvSpPr>
        <p:spPr>
          <a:xfrm>
            <a:off x="967450" y="1349275"/>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sz="2200"/>
              <a:t>TECHNOLOGY</a:t>
            </a:r>
            <a:r>
              <a:rPr lang="es" sz="2200"/>
              <a:t> PRESENTATIONS</a:t>
            </a:r>
            <a:endParaRPr sz="2200"/>
          </a:p>
        </p:txBody>
      </p:sp>
      <p:sp>
        <p:nvSpPr>
          <p:cNvPr id="196" name="Google Shape;196;p30"/>
          <p:cNvSpPr txBox="1"/>
          <p:nvPr>
            <p:ph idx="4294967295" type="body"/>
          </p:nvPr>
        </p:nvSpPr>
        <p:spPr>
          <a:xfrm>
            <a:off x="967450" y="2096175"/>
            <a:ext cx="2808000" cy="1269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Font typeface="Arial"/>
              <a:buNone/>
            </a:pPr>
            <a:r>
              <a:rPr lang="es">
                <a:solidFill>
                  <a:srgbClr val="FFFFFF"/>
                </a:solidFill>
              </a:rPr>
              <a:t>Below we provide a set of slides for your Apps or Web presentations.</a:t>
            </a:r>
            <a:endParaRPr>
              <a:solidFill>
                <a:srgbClr val="FFFFFF"/>
              </a:solidFill>
            </a:endParaRPr>
          </a:p>
        </p:txBody>
      </p:sp>
      <p:pic>
        <p:nvPicPr>
          <p:cNvPr descr="diseno-modelos-slides.jpg" id="197" name="Google Shape;197;p30"/>
          <p:cNvPicPr preferRelativeResize="0"/>
          <p:nvPr/>
        </p:nvPicPr>
        <p:blipFill rotWithShape="1">
          <a:blip r:embed="rId3">
            <a:alphaModFix/>
          </a:blip>
          <a:srcRect b="19281" l="0" r="0" t="19720"/>
          <a:stretch/>
        </p:blipFill>
        <p:spPr>
          <a:xfrm>
            <a:off x="4047500" y="1349274"/>
            <a:ext cx="4008250" cy="2444950"/>
          </a:xfrm>
          <a:prstGeom prst="rect">
            <a:avLst/>
          </a:prstGeom>
          <a:noFill/>
          <a:ln cap="flat" cmpd="sng" w="9525">
            <a:solidFill>
              <a:srgbClr val="FF0000"/>
            </a:solidFill>
            <a:prstDash val="solid"/>
            <a:round/>
            <a:headEnd len="sm" w="sm" type="none"/>
            <a:tailEnd len="sm" w="sm" type="none"/>
          </a:ln>
          <a:effectLst>
            <a:outerShdw blurRad="57150" rotWithShape="0" algn="bl" dir="5400000" dist="19050">
              <a:srgbClr val="FF0000">
                <a:alpha val="50000"/>
              </a:srgbClr>
            </a:outerShdw>
          </a:effectLst>
        </p:spPr>
      </p:pic>
      <p:sp>
        <p:nvSpPr>
          <p:cNvPr id="198" name="Google Shape;198;p3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1"/>
          <p:cNvSpPr txBox="1"/>
          <p:nvPr>
            <p:ph idx="4294967295" type="body"/>
          </p:nvPr>
        </p:nvSpPr>
        <p:spPr>
          <a:xfrm>
            <a:off x="898363" y="2378000"/>
            <a:ext cx="4370700" cy="1079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s" sz="1800">
                <a:solidFill>
                  <a:srgbClr val="FFFFFF"/>
                </a:solidFill>
              </a:rPr>
              <a:t>Introduce your app using this template.</a:t>
            </a:r>
            <a:endParaRPr sz="1800">
              <a:solidFill>
                <a:srgbClr val="FFFFFF"/>
              </a:solidFill>
            </a:endParaRPr>
          </a:p>
          <a:p>
            <a:pPr indent="0" lvl="0" marL="0" rtl="0" algn="l">
              <a:lnSpc>
                <a:spcPct val="100000"/>
              </a:lnSpc>
              <a:spcBef>
                <a:spcPts val="0"/>
              </a:spcBef>
              <a:spcAft>
                <a:spcPts val="0"/>
              </a:spcAft>
              <a:buNone/>
            </a:pPr>
            <a:r>
              <a:t/>
            </a:r>
            <a:endParaRPr sz="900">
              <a:solidFill>
                <a:srgbClr val="FFFFFF"/>
              </a:solidFill>
            </a:endParaRPr>
          </a:p>
          <a:p>
            <a:pPr indent="0" lvl="0" marL="0" rtl="0" algn="l">
              <a:lnSpc>
                <a:spcPct val="100000"/>
              </a:lnSpc>
              <a:spcBef>
                <a:spcPts val="0"/>
              </a:spcBef>
              <a:spcAft>
                <a:spcPts val="0"/>
              </a:spcAft>
              <a:buNone/>
            </a:pPr>
            <a:r>
              <a:rPr lang="es" sz="1800">
                <a:solidFill>
                  <a:srgbClr val="FFFFFF"/>
                </a:solidFill>
              </a:rPr>
              <a:t>You can change the picture or introduce a text.</a:t>
            </a:r>
            <a:endParaRPr>
              <a:solidFill>
                <a:srgbClr val="FFFFFF"/>
              </a:solidFill>
            </a:endParaRPr>
          </a:p>
        </p:txBody>
      </p:sp>
      <p:pic>
        <p:nvPicPr>
          <p:cNvPr id="204" name="Google Shape;204;p31"/>
          <p:cNvPicPr preferRelativeResize="0"/>
          <p:nvPr/>
        </p:nvPicPr>
        <p:blipFill>
          <a:blip r:embed="rId3">
            <a:alphaModFix/>
          </a:blip>
          <a:stretch>
            <a:fillRect/>
          </a:stretch>
        </p:blipFill>
        <p:spPr>
          <a:xfrm>
            <a:off x="826025" y="1068450"/>
            <a:ext cx="3501175" cy="1400475"/>
          </a:xfrm>
          <a:prstGeom prst="rect">
            <a:avLst/>
          </a:prstGeom>
          <a:noFill/>
          <a:ln>
            <a:noFill/>
          </a:ln>
        </p:spPr>
      </p:pic>
      <p:grpSp>
        <p:nvGrpSpPr>
          <p:cNvPr id="205" name="Google Shape;205;p31"/>
          <p:cNvGrpSpPr/>
          <p:nvPr/>
        </p:nvGrpSpPr>
        <p:grpSpPr>
          <a:xfrm>
            <a:off x="5458478" y="663159"/>
            <a:ext cx="1895094" cy="3652114"/>
            <a:chOff x="5458478" y="663159"/>
            <a:chExt cx="1895094" cy="3652114"/>
          </a:xfrm>
        </p:grpSpPr>
        <p:pic>
          <p:nvPicPr>
            <p:cNvPr descr="iphone.png" id="206" name="Google Shape;206;p31"/>
            <p:cNvPicPr preferRelativeResize="0"/>
            <p:nvPr/>
          </p:nvPicPr>
          <p:blipFill rotWithShape="1">
            <a:blip r:embed="rId4">
              <a:alphaModFix/>
            </a:blip>
            <a:srcRect b="0" l="23820" r="52787" t="0"/>
            <a:stretch/>
          </p:blipFill>
          <p:spPr>
            <a:xfrm>
              <a:off x="5458478" y="663159"/>
              <a:ext cx="1895094" cy="3652114"/>
            </a:xfrm>
            <a:prstGeom prst="rect">
              <a:avLst/>
            </a:prstGeom>
            <a:noFill/>
            <a:ln>
              <a:noFill/>
            </a:ln>
          </p:spPr>
        </p:pic>
        <p:pic>
          <p:nvPicPr>
            <p:cNvPr descr="fondos-para-presentaciones-tecnológicas.jpg" id="207" name="Google Shape;207;p31"/>
            <p:cNvPicPr preferRelativeResize="0"/>
            <p:nvPr/>
          </p:nvPicPr>
          <p:blipFill rotWithShape="1">
            <a:blip r:embed="rId5">
              <a:alphaModFix/>
            </a:blip>
            <a:srcRect b="0" l="18346" r="18346" t="0"/>
            <a:stretch/>
          </p:blipFill>
          <p:spPr>
            <a:xfrm>
              <a:off x="5635093" y="1239334"/>
              <a:ext cx="1578909" cy="2494055"/>
            </a:xfrm>
            <a:prstGeom prst="rect">
              <a:avLst/>
            </a:prstGeom>
            <a:noFill/>
            <a:ln>
              <a:noFill/>
            </a:ln>
          </p:spPr>
        </p:pic>
      </p:grpSp>
      <p:sp>
        <p:nvSpPr>
          <p:cNvPr id="208" name="Google Shape;208;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4"/>
          <p:cNvSpPr txBox="1"/>
          <p:nvPr>
            <p:ph idx="4294967295" type="title"/>
          </p:nvPr>
        </p:nvSpPr>
        <p:spPr>
          <a:xfrm>
            <a:off x="1082850" y="556300"/>
            <a:ext cx="5257500" cy="686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Clr>
                <a:schemeClr val="dk1"/>
              </a:buClr>
              <a:buFont typeface="Calibri"/>
              <a:buNone/>
            </a:pPr>
            <a:r>
              <a:rPr lang="es">
                <a:solidFill>
                  <a:srgbClr val="FFFFFF"/>
                </a:solidFill>
              </a:rPr>
              <a:t>INSTRUCTIONS FOR USE</a:t>
            </a:r>
            <a:endParaRPr>
              <a:solidFill>
                <a:srgbClr val="FFFFFF"/>
              </a:solidFill>
            </a:endParaRPr>
          </a:p>
        </p:txBody>
      </p:sp>
      <p:sp>
        <p:nvSpPr>
          <p:cNvPr id="71" name="Google Shape;71;p14"/>
          <p:cNvSpPr txBox="1"/>
          <p:nvPr>
            <p:ph idx="4294967295" type="body"/>
          </p:nvPr>
        </p:nvSpPr>
        <p:spPr>
          <a:xfrm>
            <a:off x="1082850" y="1318600"/>
            <a:ext cx="6895200" cy="244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1400">
                <a:solidFill>
                  <a:srgbClr val="FFFFFF"/>
                </a:solidFill>
              </a:rPr>
              <a:t>Open this document in Google Slides, or click on the button “use this template”. To do this you must be logged in with your google.</a:t>
            </a:r>
            <a:endParaRPr sz="1400">
              <a:solidFill>
                <a:srgbClr val="FFFFFF"/>
              </a:solidFill>
            </a:endParaRPr>
          </a:p>
          <a:p>
            <a:pPr indent="0" lvl="0" marL="0" rtl="0" algn="l">
              <a:lnSpc>
                <a:spcPct val="90000"/>
              </a:lnSpc>
              <a:spcBef>
                <a:spcPts val="360"/>
              </a:spcBef>
              <a:spcAft>
                <a:spcPts val="0"/>
              </a:spcAft>
              <a:buClr>
                <a:srgbClr val="000000"/>
              </a:buClr>
              <a:buFont typeface="Arial"/>
              <a:buNone/>
            </a:pPr>
            <a:r>
              <a:t/>
            </a:r>
            <a:endParaRPr sz="1400">
              <a:solidFill>
                <a:srgbClr val="FFFFFF"/>
              </a:solidFill>
            </a:endParaRPr>
          </a:p>
          <a:p>
            <a:pPr indent="0" lvl="0" marL="0" rtl="0" algn="l">
              <a:lnSpc>
                <a:spcPct val="90000"/>
              </a:lnSpc>
              <a:spcBef>
                <a:spcPts val="400"/>
              </a:spcBef>
              <a:spcAft>
                <a:spcPts val="0"/>
              </a:spcAft>
              <a:buClr>
                <a:schemeClr val="dk1"/>
              </a:buClr>
              <a:buFont typeface="Arial"/>
              <a:buNone/>
            </a:pPr>
            <a:r>
              <a:rPr b="1" lang="es" sz="1400">
                <a:solidFill>
                  <a:srgbClr val="FFFFFF"/>
                </a:solidFill>
              </a:rPr>
              <a:t>EDIT IN GOOGLE SLIDES</a:t>
            </a:r>
            <a:endParaRPr b="1" sz="1400">
              <a:solidFill>
                <a:srgbClr val="FFFFFF"/>
              </a:solidFill>
            </a:endParaRPr>
          </a:p>
          <a:p>
            <a:pPr indent="0" lvl="0" marL="0" rtl="0" algn="l">
              <a:lnSpc>
                <a:spcPct val="90000"/>
              </a:lnSpc>
              <a:spcBef>
                <a:spcPts val="360"/>
              </a:spcBef>
              <a:spcAft>
                <a:spcPts val="0"/>
              </a:spcAft>
              <a:buClr>
                <a:schemeClr val="dk1"/>
              </a:buClr>
              <a:buFont typeface="Arial"/>
              <a:buNone/>
            </a:pPr>
            <a:r>
              <a:rPr lang="es" sz="1400">
                <a:solidFill>
                  <a:srgbClr val="FFFFFF"/>
                </a:solidFill>
              </a:rPr>
              <a:t>Open File menu and select make a copy.</a:t>
            </a:r>
            <a:endParaRPr sz="1400">
              <a:solidFill>
                <a:srgbClr val="FFFFFF"/>
              </a:solidFill>
            </a:endParaRPr>
          </a:p>
          <a:p>
            <a:pPr indent="0" lvl="0" marL="0" rtl="0" algn="l">
              <a:lnSpc>
                <a:spcPct val="90000"/>
              </a:lnSpc>
              <a:spcBef>
                <a:spcPts val="360"/>
              </a:spcBef>
              <a:spcAft>
                <a:spcPts val="0"/>
              </a:spcAft>
              <a:buClr>
                <a:schemeClr val="dk1"/>
              </a:buClr>
              <a:buFont typeface="Arial"/>
              <a:buNone/>
            </a:pPr>
            <a:r>
              <a:rPr lang="es" sz="1400">
                <a:solidFill>
                  <a:srgbClr val="FFFFFF"/>
                </a:solidFill>
              </a:rPr>
              <a:t>That will open a copy of this template in your google drive you can edit, add or delete.</a:t>
            </a:r>
            <a:endParaRPr sz="1400">
              <a:solidFill>
                <a:srgbClr val="FFFFFF"/>
              </a:solidFill>
            </a:endParaRPr>
          </a:p>
          <a:p>
            <a:pPr indent="0" lvl="0" marL="0" rtl="0" algn="l">
              <a:lnSpc>
                <a:spcPct val="90000"/>
              </a:lnSpc>
              <a:spcBef>
                <a:spcPts val="360"/>
              </a:spcBef>
              <a:spcAft>
                <a:spcPts val="0"/>
              </a:spcAft>
              <a:buClr>
                <a:srgbClr val="000000"/>
              </a:buClr>
              <a:buFont typeface="Arial"/>
              <a:buNone/>
            </a:pPr>
            <a:r>
              <a:t/>
            </a:r>
            <a:endParaRPr sz="1400">
              <a:solidFill>
                <a:srgbClr val="FFFFFF"/>
              </a:solidFill>
            </a:endParaRPr>
          </a:p>
          <a:p>
            <a:pPr indent="0" lvl="0" marL="0" rtl="0" algn="l">
              <a:lnSpc>
                <a:spcPct val="90000"/>
              </a:lnSpc>
              <a:spcBef>
                <a:spcPts val="400"/>
              </a:spcBef>
              <a:spcAft>
                <a:spcPts val="0"/>
              </a:spcAft>
              <a:buClr>
                <a:schemeClr val="dk1"/>
              </a:buClr>
              <a:buFont typeface="Arial"/>
              <a:buNone/>
            </a:pPr>
            <a:r>
              <a:rPr b="1" lang="es" sz="1400">
                <a:solidFill>
                  <a:srgbClr val="FFFFFF"/>
                </a:solidFill>
              </a:rPr>
              <a:t>EDIT IN POWERPOINT</a:t>
            </a:r>
            <a:endParaRPr b="1" sz="1400">
              <a:solidFill>
                <a:srgbClr val="FFFFFF"/>
              </a:solidFill>
            </a:endParaRPr>
          </a:p>
          <a:p>
            <a:pPr indent="0" lvl="0" marL="0" rtl="0" algn="l">
              <a:lnSpc>
                <a:spcPct val="90000"/>
              </a:lnSpc>
              <a:spcBef>
                <a:spcPts val="400"/>
              </a:spcBef>
              <a:spcAft>
                <a:spcPts val="0"/>
              </a:spcAft>
              <a:buNone/>
            </a:pPr>
            <a:r>
              <a:rPr lang="es" sz="1400">
                <a:solidFill>
                  <a:srgbClr val="FFFFFF"/>
                </a:solidFill>
              </a:rPr>
              <a:t>Open File menu and select Download as a Microsoft Powerpoint. You will download a PPTX file that you can edit in Powerpoint.</a:t>
            </a:r>
            <a:endParaRPr sz="1400">
              <a:solidFill>
                <a:srgbClr val="FFFFFF"/>
              </a:solidFill>
            </a:endParaRPr>
          </a:p>
          <a:p>
            <a:pPr indent="0" lvl="0" marL="0" rtl="0" algn="l">
              <a:spcBef>
                <a:spcPts val="0"/>
              </a:spcBef>
              <a:spcAft>
                <a:spcPts val="1600"/>
              </a:spcAft>
              <a:buNone/>
            </a:pPr>
            <a:r>
              <a:t/>
            </a:r>
            <a:endParaRPr sz="1400">
              <a:solidFill>
                <a:srgbClr val="FFFFFF"/>
              </a:solidFill>
            </a:endParaRPr>
          </a:p>
        </p:txBody>
      </p:sp>
      <p:pic>
        <p:nvPicPr>
          <p:cNvPr id="72" name="Google Shape;72;p14"/>
          <p:cNvPicPr preferRelativeResize="0"/>
          <p:nvPr/>
        </p:nvPicPr>
        <p:blipFill>
          <a:blip r:embed="rId3">
            <a:alphaModFix/>
          </a:blip>
          <a:stretch>
            <a:fillRect/>
          </a:stretch>
        </p:blipFill>
        <p:spPr>
          <a:xfrm>
            <a:off x="1261800" y="4247973"/>
            <a:ext cx="320250" cy="320250"/>
          </a:xfrm>
          <a:prstGeom prst="rect">
            <a:avLst/>
          </a:prstGeom>
          <a:noFill/>
          <a:ln>
            <a:noFill/>
          </a:ln>
        </p:spPr>
      </p:pic>
      <p:sp>
        <p:nvSpPr>
          <p:cNvPr id="73" name="Google Shape;73;p14"/>
          <p:cNvSpPr txBox="1"/>
          <p:nvPr/>
        </p:nvSpPr>
        <p:spPr>
          <a:xfrm>
            <a:off x="1677600" y="4219850"/>
            <a:ext cx="5126100" cy="3765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360"/>
              </a:spcBef>
              <a:spcAft>
                <a:spcPts val="0"/>
              </a:spcAft>
              <a:buClr>
                <a:srgbClr val="000000"/>
              </a:buClr>
              <a:buSzPts val="1100"/>
              <a:buFont typeface="Arial"/>
              <a:buNone/>
            </a:pPr>
            <a:r>
              <a:rPr lang="es">
                <a:solidFill>
                  <a:srgbClr val="FFFFFF"/>
                </a:solidFill>
                <a:latin typeface="Nunito"/>
                <a:ea typeface="Nunito"/>
                <a:cs typeface="Nunito"/>
                <a:sym typeface="Nunito"/>
              </a:rPr>
              <a:t>For further information, go to </a:t>
            </a:r>
            <a:r>
              <a:rPr lang="es" u="sng">
                <a:solidFill>
                  <a:srgbClr val="FFFFFF"/>
                </a:solidFill>
                <a:latin typeface="Nunito"/>
                <a:ea typeface="Nunito"/>
                <a:cs typeface="Nunito"/>
                <a:sym typeface="Nunito"/>
                <a:hlinkClick r:id="rId4">
                  <a:extLst>
                    <a:ext uri="{A12FA001-AC4F-418D-AE19-62706E023703}">
                      <ahyp:hlinkClr val="tx"/>
                    </a:ext>
                  </a:extLst>
                </a:hlinkClick>
              </a:rPr>
              <a:t>www.slidespower.com</a:t>
            </a:r>
            <a:endParaRPr>
              <a:solidFill>
                <a:srgbClr val="FFFFFF"/>
              </a:solidFill>
              <a:latin typeface="Nunito"/>
              <a:ea typeface="Nunito"/>
              <a:cs typeface="Nunito"/>
              <a:sym typeface="Nunito"/>
            </a:endParaRPr>
          </a:p>
        </p:txBody>
      </p:sp>
      <p:sp>
        <p:nvSpPr>
          <p:cNvPr id="74" name="Google Shape;74;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32"/>
          <p:cNvPicPr preferRelativeResize="0"/>
          <p:nvPr/>
        </p:nvPicPr>
        <p:blipFill>
          <a:blip r:embed="rId3">
            <a:alphaModFix amt="80000"/>
          </a:blip>
          <a:stretch>
            <a:fillRect/>
          </a:stretch>
        </p:blipFill>
        <p:spPr>
          <a:xfrm>
            <a:off x="1116251" y="720350"/>
            <a:ext cx="1851525" cy="1724700"/>
          </a:xfrm>
          <a:prstGeom prst="rect">
            <a:avLst/>
          </a:prstGeom>
          <a:noFill/>
          <a:ln>
            <a:noFill/>
          </a:ln>
        </p:spPr>
      </p:pic>
      <p:grpSp>
        <p:nvGrpSpPr>
          <p:cNvPr id="214" name="Google Shape;214;p32"/>
          <p:cNvGrpSpPr/>
          <p:nvPr/>
        </p:nvGrpSpPr>
        <p:grpSpPr>
          <a:xfrm>
            <a:off x="5633353" y="503013"/>
            <a:ext cx="1851520" cy="3902202"/>
            <a:chOff x="5609703" y="406638"/>
            <a:chExt cx="1851520" cy="3902202"/>
          </a:xfrm>
        </p:grpSpPr>
        <p:pic>
          <p:nvPicPr>
            <p:cNvPr descr="iphone.png" id="215" name="Google Shape;215;p32"/>
            <p:cNvPicPr preferRelativeResize="0"/>
            <p:nvPr/>
          </p:nvPicPr>
          <p:blipFill rotWithShape="1">
            <a:blip r:embed="rId4">
              <a:alphaModFix/>
            </a:blip>
            <a:srcRect b="0" l="76275" r="0" t="0"/>
            <a:stretch/>
          </p:blipFill>
          <p:spPr>
            <a:xfrm>
              <a:off x="5609703" y="406638"/>
              <a:ext cx="1851520" cy="3902202"/>
            </a:xfrm>
            <a:prstGeom prst="rect">
              <a:avLst/>
            </a:prstGeom>
            <a:noFill/>
            <a:ln>
              <a:noFill/>
            </a:ln>
          </p:spPr>
        </p:pic>
        <p:pic>
          <p:nvPicPr>
            <p:cNvPr descr="fondos-para-presentaciones-tecnológicas.jpg" id="216" name="Google Shape;216;p32"/>
            <p:cNvPicPr preferRelativeResize="0"/>
            <p:nvPr/>
          </p:nvPicPr>
          <p:blipFill rotWithShape="1">
            <a:blip r:embed="rId5">
              <a:alphaModFix/>
            </a:blip>
            <a:srcRect b="0" l="18950" r="18956" t="0"/>
            <a:stretch/>
          </p:blipFill>
          <p:spPr>
            <a:xfrm>
              <a:off x="5682266" y="892194"/>
              <a:ext cx="1729681" cy="2785590"/>
            </a:xfrm>
            <a:prstGeom prst="rect">
              <a:avLst/>
            </a:prstGeom>
            <a:noFill/>
            <a:ln>
              <a:noFill/>
            </a:ln>
          </p:spPr>
        </p:pic>
      </p:grpSp>
      <p:sp>
        <p:nvSpPr>
          <p:cNvPr id="217" name="Google Shape;217;p32"/>
          <p:cNvSpPr txBox="1"/>
          <p:nvPr>
            <p:ph idx="4294967295" type="body"/>
          </p:nvPr>
        </p:nvSpPr>
        <p:spPr>
          <a:xfrm>
            <a:off x="1014813" y="2522875"/>
            <a:ext cx="4370700" cy="1079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s" sz="1800">
                <a:solidFill>
                  <a:srgbClr val="FFFFFF"/>
                </a:solidFill>
              </a:rPr>
              <a:t>Introduce your app using this template.</a:t>
            </a:r>
            <a:endParaRPr sz="1800">
              <a:solidFill>
                <a:srgbClr val="FFFFFF"/>
              </a:solidFill>
            </a:endParaRPr>
          </a:p>
          <a:p>
            <a:pPr indent="0" lvl="0" marL="0" rtl="0" algn="l">
              <a:lnSpc>
                <a:spcPct val="100000"/>
              </a:lnSpc>
              <a:spcBef>
                <a:spcPts val="0"/>
              </a:spcBef>
              <a:spcAft>
                <a:spcPts val="0"/>
              </a:spcAft>
              <a:buNone/>
            </a:pPr>
            <a:r>
              <a:t/>
            </a:r>
            <a:endParaRPr sz="900">
              <a:solidFill>
                <a:srgbClr val="FFFFFF"/>
              </a:solidFill>
            </a:endParaRPr>
          </a:p>
          <a:p>
            <a:pPr indent="0" lvl="0" marL="0" rtl="0" algn="l">
              <a:lnSpc>
                <a:spcPct val="100000"/>
              </a:lnSpc>
              <a:spcBef>
                <a:spcPts val="0"/>
              </a:spcBef>
              <a:spcAft>
                <a:spcPts val="0"/>
              </a:spcAft>
              <a:buNone/>
            </a:pPr>
            <a:r>
              <a:rPr lang="es" sz="1800">
                <a:solidFill>
                  <a:srgbClr val="FFFFFF"/>
                </a:solidFill>
              </a:rPr>
              <a:t>You can change the picture or introduce a text.</a:t>
            </a:r>
            <a:endParaRPr>
              <a:solidFill>
                <a:srgbClr val="FFFFFF"/>
              </a:solidFill>
            </a:endParaRPr>
          </a:p>
        </p:txBody>
      </p:sp>
      <p:sp>
        <p:nvSpPr>
          <p:cNvPr id="218" name="Google Shape;218;p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3"/>
          <p:cNvSpPr txBox="1"/>
          <p:nvPr>
            <p:ph idx="4294967295" type="title"/>
          </p:nvPr>
        </p:nvSpPr>
        <p:spPr>
          <a:xfrm>
            <a:off x="1004550" y="1687625"/>
            <a:ext cx="3709200" cy="64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TABLETS</a:t>
            </a:r>
            <a:endParaRPr/>
          </a:p>
        </p:txBody>
      </p:sp>
      <p:pic>
        <p:nvPicPr>
          <p:cNvPr descr="Fondo-para-presentaciones-tecnológica.png" id="224" name="Google Shape;224;p33"/>
          <p:cNvPicPr preferRelativeResize="0"/>
          <p:nvPr/>
        </p:nvPicPr>
        <p:blipFill rotWithShape="1">
          <a:blip r:embed="rId3">
            <a:alphaModFix/>
          </a:blip>
          <a:srcRect b="89" l="0" r="0" t="89"/>
          <a:stretch/>
        </p:blipFill>
        <p:spPr>
          <a:xfrm>
            <a:off x="4223550" y="1624151"/>
            <a:ext cx="3581950" cy="2533474"/>
          </a:xfrm>
          <a:prstGeom prst="rect">
            <a:avLst/>
          </a:prstGeom>
          <a:noFill/>
          <a:ln>
            <a:noFill/>
          </a:ln>
          <a:effectLst>
            <a:outerShdw blurRad="57150" rotWithShape="0" algn="bl" dir="5400000" dist="19050">
              <a:srgbClr val="000000">
                <a:alpha val="50000"/>
              </a:srgbClr>
            </a:outerShdw>
          </a:effectLst>
        </p:spPr>
      </p:pic>
      <p:sp>
        <p:nvSpPr>
          <p:cNvPr id="225" name="Google Shape;225;p33"/>
          <p:cNvSpPr txBox="1"/>
          <p:nvPr/>
        </p:nvSpPr>
        <p:spPr>
          <a:xfrm>
            <a:off x="4710425" y="2694538"/>
            <a:ext cx="2608200" cy="39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800">
                <a:latin typeface="Nunito"/>
                <a:ea typeface="Nunito"/>
                <a:cs typeface="Nunito"/>
                <a:sym typeface="Nunito"/>
              </a:rPr>
              <a:t>www.slidespower.com</a:t>
            </a:r>
            <a:endParaRPr sz="1800">
              <a:latin typeface="Nunito"/>
              <a:ea typeface="Nunito"/>
              <a:cs typeface="Nunito"/>
              <a:sym typeface="Nunito"/>
            </a:endParaRPr>
          </a:p>
        </p:txBody>
      </p:sp>
      <p:sp>
        <p:nvSpPr>
          <p:cNvPr id="226" name="Google Shape;226;p33"/>
          <p:cNvSpPr txBox="1"/>
          <p:nvPr>
            <p:ph idx="4294967295" type="body"/>
          </p:nvPr>
        </p:nvSpPr>
        <p:spPr>
          <a:xfrm>
            <a:off x="912872" y="2493900"/>
            <a:ext cx="3404700" cy="1079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s" sz="1800">
                <a:solidFill>
                  <a:srgbClr val="FFFFFF"/>
                </a:solidFill>
              </a:rPr>
              <a:t>Introduce your app using this template.</a:t>
            </a:r>
            <a:endParaRPr sz="1800">
              <a:solidFill>
                <a:srgbClr val="FFFFFF"/>
              </a:solidFill>
            </a:endParaRPr>
          </a:p>
          <a:p>
            <a:pPr indent="0" lvl="0" marL="0" rtl="0" algn="l">
              <a:lnSpc>
                <a:spcPct val="100000"/>
              </a:lnSpc>
              <a:spcBef>
                <a:spcPts val="0"/>
              </a:spcBef>
              <a:spcAft>
                <a:spcPts val="0"/>
              </a:spcAft>
              <a:buNone/>
            </a:pPr>
            <a:r>
              <a:t/>
            </a:r>
            <a:endParaRPr sz="900">
              <a:solidFill>
                <a:srgbClr val="FFFFFF"/>
              </a:solidFill>
            </a:endParaRPr>
          </a:p>
          <a:p>
            <a:pPr indent="0" lvl="0" marL="0" rtl="0" algn="l">
              <a:lnSpc>
                <a:spcPct val="100000"/>
              </a:lnSpc>
              <a:spcBef>
                <a:spcPts val="0"/>
              </a:spcBef>
              <a:spcAft>
                <a:spcPts val="0"/>
              </a:spcAft>
              <a:buNone/>
            </a:pPr>
            <a:r>
              <a:rPr lang="es" sz="1800">
                <a:solidFill>
                  <a:srgbClr val="FFFFFF"/>
                </a:solidFill>
              </a:rPr>
              <a:t>You can change the picture or introduce a text.</a:t>
            </a:r>
            <a:endParaRPr>
              <a:solidFill>
                <a:srgbClr val="FFFFFF"/>
              </a:solidFill>
            </a:endParaRPr>
          </a:p>
        </p:txBody>
      </p:sp>
      <p:sp>
        <p:nvSpPr>
          <p:cNvPr id="227" name="Google Shape;227;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4"/>
          <p:cNvSpPr txBox="1"/>
          <p:nvPr>
            <p:ph type="title"/>
          </p:nvPr>
        </p:nvSpPr>
        <p:spPr>
          <a:xfrm>
            <a:off x="410675" y="380900"/>
            <a:ext cx="4045200" cy="1786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FINAL CONCLUSIONS</a:t>
            </a:r>
            <a:endParaRPr/>
          </a:p>
        </p:txBody>
      </p:sp>
      <p:sp>
        <p:nvSpPr>
          <p:cNvPr id="233" name="Google Shape;233;p34"/>
          <p:cNvSpPr txBox="1"/>
          <p:nvPr>
            <p:ph idx="1" type="subTitle"/>
          </p:nvPr>
        </p:nvSpPr>
        <p:spPr>
          <a:xfrm>
            <a:off x="892625" y="2667600"/>
            <a:ext cx="30813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Font typeface="Arial"/>
              <a:buNone/>
            </a:pPr>
            <a:r>
              <a:rPr lang="es" sz="1800">
                <a:solidFill>
                  <a:srgbClr val="FFFFFF"/>
                </a:solidFill>
              </a:rPr>
              <a:t>We proceed to make a summary of the main points discussed in the presentation.</a:t>
            </a:r>
            <a:endParaRPr>
              <a:solidFill>
                <a:srgbClr val="FFFFFF"/>
              </a:solidFill>
            </a:endParaRPr>
          </a:p>
        </p:txBody>
      </p:sp>
      <p:sp>
        <p:nvSpPr>
          <p:cNvPr id="234" name="Google Shape;234;p34"/>
          <p:cNvSpPr txBox="1"/>
          <p:nvPr/>
        </p:nvSpPr>
        <p:spPr>
          <a:xfrm>
            <a:off x="4853650" y="691325"/>
            <a:ext cx="1857000" cy="178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s">
                <a:solidFill>
                  <a:srgbClr val="FFFFFF"/>
                </a:solidFill>
                <a:latin typeface="Roboto"/>
                <a:ea typeface="Roboto"/>
                <a:cs typeface="Roboto"/>
                <a:sym typeface="Roboto"/>
              </a:rPr>
              <a:t>FONTS</a:t>
            </a:r>
            <a:endParaRPr b="1">
              <a:solidFill>
                <a:srgbClr val="FFFFFF"/>
              </a:solidFill>
              <a:latin typeface="Roboto"/>
              <a:ea typeface="Roboto"/>
              <a:cs typeface="Roboto"/>
              <a:sym typeface="Roboto"/>
            </a:endParaRPr>
          </a:p>
          <a:p>
            <a:pPr indent="0" lvl="0" marL="0" rtl="0" algn="l">
              <a:spcBef>
                <a:spcPts val="0"/>
              </a:spcBef>
              <a:spcAft>
                <a:spcPts val="0"/>
              </a:spcAft>
              <a:buClr>
                <a:srgbClr val="FFFFFF"/>
              </a:buClr>
              <a:buFont typeface="Arial"/>
              <a:buNone/>
            </a:pPr>
            <a:r>
              <a:t/>
            </a:r>
            <a:endParaRPr b="1" sz="900">
              <a:solidFill>
                <a:srgbClr val="FFFFFF"/>
              </a:solidFill>
              <a:latin typeface="Roboto"/>
              <a:ea typeface="Roboto"/>
              <a:cs typeface="Roboto"/>
              <a:sym typeface="Roboto"/>
            </a:endParaRPr>
          </a:p>
          <a:p>
            <a:pPr indent="0" lvl="0" marL="0" rtl="0" algn="l">
              <a:spcBef>
                <a:spcPts val="0"/>
              </a:spcBef>
              <a:spcAft>
                <a:spcPts val="0"/>
              </a:spcAft>
              <a:buClr>
                <a:srgbClr val="000000"/>
              </a:buClr>
              <a:buFont typeface="Arial"/>
              <a:buNone/>
            </a:pPr>
            <a:r>
              <a:rPr lang="es">
                <a:solidFill>
                  <a:srgbClr val="FFFFFF"/>
                </a:solidFill>
                <a:latin typeface="Roboto"/>
                <a:ea typeface="Roboto"/>
                <a:cs typeface="Roboto"/>
                <a:sym typeface="Roboto"/>
              </a:rPr>
              <a:t>It is important to use fonts that read well, without being in bold. Example: helvética.</a:t>
            </a:r>
            <a:endParaRPr b="1">
              <a:solidFill>
                <a:srgbClr val="FFFFFF"/>
              </a:solidFill>
              <a:latin typeface="Roboto"/>
              <a:ea typeface="Roboto"/>
              <a:cs typeface="Roboto"/>
              <a:sym typeface="Roboto"/>
            </a:endParaRPr>
          </a:p>
          <a:p>
            <a:pPr indent="0" lvl="0" marL="0" rtl="0" algn="l">
              <a:spcBef>
                <a:spcPts val="0"/>
              </a:spcBef>
              <a:spcAft>
                <a:spcPts val="0"/>
              </a:spcAft>
              <a:buNone/>
            </a:pPr>
            <a:r>
              <a:t/>
            </a:r>
            <a:endParaRPr b="1">
              <a:solidFill>
                <a:srgbClr val="FFFFFF"/>
              </a:solidFill>
              <a:latin typeface="Roboto"/>
              <a:ea typeface="Roboto"/>
              <a:cs typeface="Roboto"/>
              <a:sym typeface="Roboto"/>
            </a:endParaRPr>
          </a:p>
        </p:txBody>
      </p:sp>
      <p:sp>
        <p:nvSpPr>
          <p:cNvPr id="235" name="Google Shape;235;p34"/>
          <p:cNvSpPr txBox="1"/>
          <p:nvPr/>
        </p:nvSpPr>
        <p:spPr>
          <a:xfrm>
            <a:off x="7108425" y="691325"/>
            <a:ext cx="1806600" cy="170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s">
                <a:solidFill>
                  <a:srgbClr val="FFFFFF"/>
                </a:solidFill>
                <a:latin typeface="Roboto"/>
                <a:ea typeface="Roboto"/>
                <a:cs typeface="Roboto"/>
                <a:sym typeface="Roboto"/>
              </a:rPr>
              <a:t>DESIGN</a:t>
            </a:r>
            <a:endParaRPr b="1">
              <a:solidFill>
                <a:srgbClr val="FFFFFF"/>
              </a:solidFill>
              <a:latin typeface="Roboto"/>
              <a:ea typeface="Roboto"/>
              <a:cs typeface="Roboto"/>
              <a:sym typeface="Roboto"/>
            </a:endParaRPr>
          </a:p>
          <a:p>
            <a:pPr indent="0" lvl="0" marL="0" rtl="0" algn="l">
              <a:spcBef>
                <a:spcPts val="0"/>
              </a:spcBef>
              <a:spcAft>
                <a:spcPts val="0"/>
              </a:spcAft>
              <a:buClr>
                <a:srgbClr val="FFFFFF"/>
              </a:buClr>
              <a:buFont typeface="Arial"/>
              <a:buNone/>
            </a:pPr>
            <a:r>
              <a:t/>
            </a:r>
            <a:endParaRPr b="1" sz="900">
              <a:solidFill>
                <a:srgbClr val="FFFFFF"/>
              </a:solidFill>
              <a:latin typeface="Roboto"/>
              <a:ea typeface="Roboto"/>
              <a:cs typeface="Roboto"/>
              <a:sym typeface="Roboto"/>
            </a:endParaRPr>
          </a:p>
          <a:p>
            <a:pPr indent="0" lvl="0" marL="0" rtl="0" algn="l">
              <a:spcBef>
                <a:spcPts val="0"/>
              </a:spcBef>
              <a:spcAft>
                <a:spcPts val="0"/>
              </a:spcAft>
              <a:buClr>
                <a:srgbClr val="000000"/>
              </a:buClr>
              <a:buFont typeface="Arial"/>
              <a:buNone/>
            </a:pPr>
            <a:r>
              <a:rPr lang="es">
                <a:solidFill>
                  <a:srgbClr val="FFFFFF"/>
                </a:solidFill>
                <a:latin typeface="Roboto"/>
                <a:ea typeface="Roboto"/>
                <a:cs typeface="Roboto"/>
                <a:sym typeface="Roboto"/>
              </a:rPr>
              <a:t>A well-designed template is an ideal way to communicate a message simply and clearly.</a:t>
            </a:r>
            <a:endParaRPr>
              <a:solidFill>
                <a:srgbClr val="FFFFFF"/>
              </a:solidFill>
              <a:latin typeface="Roboto"/>
              <a:ea typeface="Roboto"/>
              <a:cs typeface="Roboto"/>
              <a:sym typeface="Roboto"/>
            </a:endParaRPr>
          </a:p>
          <a:p>
            <a:pPr indent="0" lvl="0" marL="0" rtl="0" algn="l">
              <a:spcBef>
                <a:spcPts val="0"/>
              </a:spcBef>
              <a:spcAft>
                <a:spcPts val="0"/>
              </a:spcAft>
              <a:buClr>
                <a:srgbClr val="000000"/>
              </a:buClr>
              <a:buFont typeface="Arial"/>
              <a:buNone/>
            </a:pPr>
            <a:r>
              <a:t/>
            </a:r>
            <a:endParaRPr b="1">
              <a:solidFill>
                <a:srgbClr val="FFFFFF"/>
              </a:solidFill>
              <a:latin typeface="Roboto"/>
              <a:ea typeface="Roboto"/>
              <a:cs typeface="Roboto"/>
              <a:sym typeface="Roboto"/>
            </a:endParaRPr>
          </a:p>
        </p:txBody>
      </p:sp>
      <p:sp>
        <p:nvSpPr>
          <p:cNvPr id="236" name="Google Shape;236;p34"/>
          <p:cNvSpPr txBox="1"/>
          <p:nvPr/>
        </p:nvSpPr>
        <p:spPr>
          <a:xfrm>
            <a:off x="4753475" y="2779650"/>
            <a:ext cx="1897500" cy="160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s">
                <a:solidFill>
                  <a:srgbClr val="FFFFFF"/>
                </a:solidFill>
                <a:latin typeface="Roboto"/>
                <a:ea typeface="Roboto"/>
                <a:cs typeface="Roboto"/>
                <a:sym typeface="Roboto"/>
              </a:rPr>
              <a:t>TIME PER SLIDE</a:t>
            </a:r>
            <a:endParaRPr b="1">
              <a:solidFill>
                <a:srgbClr val="FFFFFF"/>
              </a:solidFill>
              <a:latin typeface="Roboto"/>
              <a:ea typeface="Roboto"/>
              <a:cs typeface="Roboto"/>
              <a:sym typeface="Roboto"/>
            </a:endParaRPr>
          </a:p>
          <a:p>
            <a:pPr indent="0" lvl="0" marL="0" rtl="0" algn="l">
              <a:spcBef>
                <a:spcPts val="0"/>
              </a:spcBef>
              <a:spcAft>
                <a:spcPts val="0"/>
              </a:spcAft>
              <a:buClr>
                <a:srgbClr val="FFFFFF"/>
              </a:buClr>
              <a:buFont typeface="Arial"/>
              <a:buNone/>
            </a:pPr>
            <a:r>
              <a:t/>
            </a:r>
            <a:endParaRPr b="1" sz="900">
              <a:solidFill>
                <a:srgbClr val="FFFFFF"/>
              </a:solidFill>
              <a:latin typeface="Roboto"/>
              <a:ea typeface="Roboto"/>
              <a:cs typeface="Roboto"/>
              <a:sym typeface="Roboto"/>
            </a:endParaRPr>
          </a:p>
          <a:p>
            <a:pPr indent="0" lvl="0" marL="0" rtl="0" algn="l">
              <a:spcBef>
                <a:spcPts val="0"/>
              </a:spcBef>
              <a:spcAft>
                <a:spcPts val="0"/>
              </a:spcAft>
              <a:buClr>
                <a:srgbClr val="000000"/>
              </a:buClr>
              <a:buFont typeface="Arial"/>
              <a:buNone/>
            </a:pPr>
            <a:r>
              <a:rPr lang="es">
                <a:solidFill>
                  <a:srgbClr val="FFFFFF"/>
                </a:solidFill>
                <a:latin typeface="Roboto"/>
                <a:ea typeface="Roboto"/>
                <a:cs typeface="Roboto"/>
                <a:sym typeface="Roboto"/>
              </a:rPr>
              <a:t>In a quality slideshow, the time of exposure should not exceed 30 seconds.</a:t>
            </a:r>
            <a:endParaRPr>
              <a:solidFill>
                <a:srgbClr val="FFFFFF"/>
              </a:solidFill>
              <a:latin typeface="Roboto"/>
              <a:ea typeface="Roboto"/>
              <a:cs typeface="Roboto"/>
              <a:sym typeface="Roboto"/>
            </a:endParaRPr>
          </a:p>
          <a:p>
            <a:pPr indent="0" lvl="0" marL="0" rtl="0" algn="l">
              <a:spcBef>
                <a:spcPts val="0"/>
              </a:spcBef>
              <a:spcAft>
                <a:spcPts val="0"/>
              </a:spcAft>
              <a:buClr>
                <a:srgbClr val="000000"/>
              </a:buClr>
              <a:buFont typeface="Arial"/>
              <a:buNone/>
            </a:pPr>
            <a:r>
              <a:t/>
            </a:r>
            <a:endParaRPr b="1">
              <a:solidFill>
                <a:srgbClr val="FFFFFF"/>
              </a:solidFill>
              <a:latin typeface="Roboto"/>
              <a:ea typeface="Roboto"/>
              <a:cs typeface="Roboto"/>
              <a:sym typeface="Roboto"/>
            </a:endParaRPr>
          </a:p>
        </p:txBody>
      </p:sp>
      <p:sp>
        <p:nvSpPr>
          <p:cNvPr id="237" name="Google Shape;237;p34"/>
          <p:cNvSpPr txBox="1"/>
          <p:nvPr/>
        </p:nvSpPr>
        <p:spPr>
          <a:xfrm>
            <a:off x="6936825" y="2779650"/>
            <a:ext cx="2149800" cy="179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s">
                <a:solidFill>
                  <a:srgbClr val="FFFFFF"/>
                </a:solidFill>
                <a:latin typeface="Roboto"/>
                <a:ea typeface="Roboto"/>
                <a:cs typeface="Roboto"/>
                <a:sym typeface="Roboto"/>
              </a:rPr>
              <a:t>PREPARATION</a:t>
            </a:r>
            <a:endParaRPr b="1">
              <a:solidFill>
                <a:srgbClr val="FFFFFF"/>
              </a:solidFill>
              <a:latin typeface="Roboto"/>
              <a:ea typeface="Roboto"/>
              <a:cs typeface="Roboto"/>
              <a:sym typeface="Roboto"/>
            </a:endParaRPr>
          </a:p>
          <a:p>
            <a:pPr indent="0" lvl="0" marL="0" rtl="0" algn="l">
              <a:spcBef>
                <a:spcPts val="0"/>
              </a:spcBef>
              <a:spcAft>
                <a:spcPts val="0"/>
              </a:spcAft>
              <a:buClr>
                <a:srgbClr val="FFFFFF"/>
              </a:buClr>
              <a:buFont typeface="Arial"/>
              <a:buNone/>
            </a:pPr>
            <a:r>
              <a:t/>
            </a:r>
            <a:endParaRPr b="1" sz="900">
              <a:solidFill>
                <a:srgbClr val="FFFFFF"/>
              </a:solidFill>
              <a:latin typeface="Roboto"/>
              <a:ea typeface="Roboto"/>
              <a:cs typeface="Roboto"/>
              <a:sym typeface="Roboto"/>
            </a:endParaRPr>
          </a:p>
          <a:p>
            <a:pPr indent="0" lvl="0" marL="0" rtl="0" algn="l">
              <a:spcBef>
                <a:spcPts val="0"/>
              </a:spcBef>
              <a:spcAft>
                <a:spcPts val="0"/>
              </a:spcAft>
              <a:buClr>
                <a:srgbClr val="000000"/>
              </a:buClr>
              <a:buFont typeface="Arial"/>
              <a:buNone/>
            </a:pPr>
            <a:r>
              <a:rPr lang="es">
                <a:solidFill>
                  <a:srgbClr val="FFFFFF"/>
                </a:solidFill>
                <a:latin typeface="Roboto"/>
                <a:ea typeface="Roboto"/>
                <a:cs typeface="Roboto"/>
                <a:sym typeface="Roboto"/>
              </a:rPr>
              <a:t>Out of respect for the audience, it is essential to prepare well the presentation and try not to leave anything to chance.</a:t>
            </a:r>
            <a:endParaRPr>
              <a:solidFill>
                <a:srgbClr val="FFFFFF"/>
              </a:solidFill>
              <a:latin typeface="Roboto"/>
              <a:ea typeface="Roboto"/>
              <a:cs typeface="Roboto"/>
              <a:sym typeface="Roboto"/>
            </a:endParaRPr>
          </a:p>
          <a:p>
            <a:pPr indent="0" lvl="0" marL="0" rtl="0" algn="l">
              <a:spcBef>
                <a:spcPts val="0"/>
              </a:spcBef>
              <a:spcAft>
                <a:spcPts val="0"/>
              </a:spcAft>
              <a:buClr>
                <a:srgbClr val="000000"/>
              </a:buClr>
              <a:buFont typeface="Arial"/>
              <a:buNone/>
            </a:pPr>
            <a:r>
              <a:t/>
            </a:r>
            <a:endParaRPr b="1">
              <a:solidFill>
                <a:srgbClr val="FFFFFF"/>
              </a:solidFill>
              <a:latin typeface="Roboto"/>
              <a:ea typeface="Roboto"/>
              <a:cs typeface="Roboto"/>
              <a:sym typeface="Roboto"/>
            </a:endParaRPr>
          </a:p>
          <a:p>
            <a:pPr indent="0" lvl="0" marL="0" rtl="0" algn="l">
              <a:spcBef>
                <a:spcPts val="0"/>
              </a:spcBef>
              <a:spcAft>
                <a:spcPts val="0"/>
              </a:spcAft>
              <a:buClr>
                <a:srgbClr val="000000"/>
              </a:buClr>
              <a:buSzPts val="1100"/>
              <a:buFont typeface="Arial"/>
              <a:buNone/>
            </a:pPr>
            <a:r>
              <a:t/>
            </a:r>
            <a:endParaRPr>
              <a:solidFill>
                <a:srgbClr val="FFFFFF"/>
              </a:solidFill>
              <a:latin typeface="Roboto"/>
              <a:ea typeface="Roboto"/>
              <a:cs typeface="Roboto"/>
              <a:sym typeface="Roboto"/>
            </a:endParaRPr>
          </a:p>
          <a:p>
            <a:pPr indent="0" lvl="0" marL="0" rtl="0" algn="l">
              <a:spcBef>
                <a:spcPts val="0"/>
              </a:spcBef>
              <a:spcAft>
                <a:spcPts val="0"/>
              </a:spcAft>
              <a:buNone/>
            </a:pPr>
            <a:r>
              <a:t/>
            </a:r>
            <a:endParaRPr>
              <a:solidFill>
                <a:srgbClr val="FFFFFF"/>
              </a:solidFill>
              <a:latin typeface="Roboto"/>
              <a:ea typeface="Roboto"/>
              <a:cs typeface="Roboto"/>
              <a:sym typeface="Roboto"/>
            </a:endParaRPr>
          </a:p>
        </p:txBody>
      </p:sp>
      <p:sp>
        <p:nvSpPr>
          <p:cNvPr id="238" name="Google Shape;238;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solidFill>
                  <a:schemeClr val="dk1"/>
                </a:solidFill>
                <a:latin typeface="Roboto"/>
                <a:ea typeface="Roboto"/>
                <a:cs typeface="Roboto"/>
                <a:sym typeface="Roboto"/>
              </a:rPr>
              <a:t>‹#›</a:t>
            </a:fld>
            <a:endParaRPr>
              <a:solidFill>
                <a:schemeClr val="dk1"/>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2" name="Shape 242"/>
        <p:cNvGrpSpPr/>
        <p:nvPr/>
      </p:nvGrpSpPr>
      <p:grpSpPr>
        <a:xfrm>
          <a:off x="0" y="0"/>
          <a:ext cx="0" cy="0"/>
          <a:chOff x="0" y="0"/>
          <a:chExt cx="0" cy="0"/>
        </a:xfrm>
      </p:grpSpPr>
      <p:sp>
        <p:nvSpPr>
          <p:cNvPr id="243" name="Google Shape;243;p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latin typeface="Roboto"/>
                <a:ea typeface="Roboto"/>
                <a:cs typeface="Roboto"/>
                <a:sym typeface="Roboto"/>
              </a:rPr>
              <a:t>‹#›</a:t>
            </a:fld>
            <a:endParaRPr>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6"/>
          <p:cNvSpPr txBox="1"/>
          <p:nvPr>
            <p:ph idx="4294967295" type="title"/>
          </p:nvPr>
        </p:nvSpPr>
        <p:spPr>
          <a:xfrm>
            <a:off x="1068875" y="791275"/>
            <a:ext cx="8368200" cy="686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sz="3600"/>
              <a:t>BIBLIOGRAPHY</a:t>
            </a:r>
            <a:endParaRPr sz="3600"/>
          </a:p>
        </p:txBody>
      </p:sp>
      <p:sp>
        <p:nvSpPr>
          <p:cNvPr id="249" name="Google Shape;249;p36"/>
          <p:cNvSpPr txBox="1"/>
          <p:nvPr>
            <p:ph idx="4294967295" type="body"/>
          </p:nvPr>
        </p:nvSpPr>
        <p:spPr>
          <a:xfrm>
            <a:off x="1068875" y="1584325"/>
            <a:ext cx="5146800" cy="3078900"/>
          </a:xfrm>
          <a:prstGeom prst="rect">
            <a:avLst/>
          </a:prstGeom>
        </p:spPr>
        <p:txBody>
          <a:bodyPr anchorCtr="0" anchor="t" bIns="91425" lIns="91425" spcFirstLastPara="1" rIns="91425" wrap="square" tIns="91425">
            <a:noAutofit/>
          </a:bodyPr>
          <a:lstStyle/>
          <a:p>
            <a:pPr indent="-292100" lvl="0" marL="342900" rtl="0" algn="l">
              <a:lnSpc>
                <a:spcPct val="100000"/>
              </a:lnSpc>
              <a:spcBef>
                <a:spcPts val="640"/>
              </a:spcBef>
              <a:spcAft>
                <a:spcPts val="0"/>
              </a:spcAft>
              <a:buClr>
                <a:srgbClr val="FFFFFF"/>
              </a:buClr>
              <a:buSzPts val="2400"/>
              <a:buFont typeface="Roboto"/>
              <a:buChar char="•"/>
            </a:pPr>
            <a:r>
              <a:rPr lang="es" sz="2400">
                <a:solidFill>
                  <a:srgbClr val="FFFFFF"/>
                </a:solidFill>
              </a:rPr>
              <a:t>Google Images.</a:t>
            </a:r>
            <a:endParaRPr sz="2400">
              <a:solidFill>
                <a:srgbClr val="FFFFFF"/>
              </a:solidFill>
            </a:endParaRPr>
          </a:p>
          <a:p>
            <a:pPr indent="-292100" lvl="0" marL="342900" rtl="0" algn="l">
              <a:lnSpc>
                <a:spcPct val="100000"/>
              </a:lnSpc>
              <a:spcBef>
                <a:spcPts val="640"/>
              </a:spcBef>
              <a:spcAft>
                <a:spcPts val="0"/>
              </a:spcAft>
              <a:buClr>
                <a:srgbClr val="FFFFFF"/>
              </a:buClr>
              <a:buSzPts val="2400"/>
              <a:buFont typeface="Roboto"/>
              <a:buChar char="•"/>
            </a:pPr>
            <a:r>
              <a:rPr lang="es" sz="2400">
                <a:solidFill>
                  <a:srgbClr val="FFFFFF"/>
                </a:solidFill>
              </a:rPr>
              <a:t>Prof. Reynel A. Llanes Belett.</a:t>
            </a:r>
            <a:endParaRPr sz="2400">
              <a:solidFill>
                <a:srgbClr val="FFFFFF"/>
              </a:solidFill>
            </a:endParaRPr>
          </a:p>
          <a:p>
            <a:pPr indent="-292100" lvl="0" marL="342900" rtl="0" algn="l">
              <a:lnSpc>
                <a:spcPct val="100000"/>
              </a:lnSpc>
              <a:spcBef>
                <a:spcPts val="640"/>
              </a:spcBef>
              <a:spcAft>
                <a:spcPts val="0"/>
              </a:spcAft>
              <a:buClr>
                <a:srgbClr val="FFFFFF"/>
              </a:buClr>
              <a:buSzPts val="2400"/>
              <a:buFont typeface="Roboto"/>
              <a:buChar char="•"/>
            </a:pPr>
            <a:r>
              <a:rPr lang="es" sz="2400">
                <a:solidFill>
                  <a:srgbClr val="FFFFFF"/>
                </a:solidFill>
              </a:rPr>
              <a:t>Google Images.</a:t>
            </a:r>
            <a:endParaRPr sz="2400">
              <a:solidFill>
                <a:srgbClr val="FFFFFF"/>
              </a:solidFill>
            </a:endParaRPr>
          </a:p>
          <a:p>
            <a:pPr indent="-292100" lvl="0" marL="342900" rtl="0" algn="l">
              <a:lnSpc>
                <a:spcPct val="100000"/>
              </a:lnSpc>
              <a:spcBef>
                <a:spcPts val="640"/>
              </a:spcBef>
              <a:spcAft>
                <a:spcPts val="0"/>
              </a:spcAft>
              <a:buClr>
                <a:srgbClr val="FFFFFF"/>
              </a:buClr>
              <a:buSzPts val="2400"/>
              <a:buFont typeface="Roboto"/>
              <a:buChar char="•"/>
            </a:pPr>
            <a:r>
              <a:rPr lang="es" sz="2400">
                <a:solidFill>
                  <a:srgbClr val="FFFFFF"/>
                </a:solidFill>
              </a:rPr>
              <a:t>Prof. Reynel A. Llanes Belett.</a:t>
            </a:r>
            <a:endParaRPr sz="2400">
              <a:solidFill>
                <a:srgbClr val="FFFFFF"/>
              </a:solidFill>
            </a:endParaRPr>
          </a:p>
        </p:txBody>
      </p:sp>
      <p:sp>
        <p:nvSpPr>
          <p:cNvPr id="250" name="Google Shape;250;p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7"/>
          <p:cNvSpPr txBox="1"/>
          <p:nvPr>
            <p:ph idx="4294967295" type="title"/>
          </p:nvPr>
        </p:nvSpPr>
        <p:spPr>
          <a:xfrm>
            <a:off x="1300700" y="1164650"/>
            <a:ext cx="43311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PRESENTATION</a:t>
            </a:r>
            <a:endParaRPr/>
          </a:p>
          <a:p>
            <a:pPr indent="0" lvl="0" marL="0" rtl="0" algn="l">
              <a:spcBef>
                <a:spcPts val="0"/>
              </a:spcBef>
              <a:spcAft>
                <a:spcPts val="0"/>
              </a:spcAft>
              <a:buNone/>
            </a:pPr>
            <a:r>
              <a:rPr lang="es"/>
              <a:t>DESIGN</a:t>
            </a:r>
            <a:endParaRPr/>
          </a:p>
        </p:txBody>
      </p:sp>
      <p:sp>
        <p:nvSpPr>
          <p:cNvPr id="256" name="Google Shape;256;p37"/>
          <p:cNvSpPr txBox="1"/>
          <p:nvPr>
            <p:ph idx="4294967295" type="body"/>
          </p:nvPr>
        </p:nvSpPr>
        <p:spPr>
          <a:xfrm>
            <a:off x="1303450" y="2210025"/>
            <a:ext cx="3567900" cy="2119800"/>
          </a:xfrm>
          <a:prstGeom prst="rect">
            <a:avLst/>
          </a:prstGeom>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Clr>
                <a:srgbClr val="FFFFFF"/>
              </a:buClr>
              <a:buSzPts val="1400"/>
              <a:buFont typeface="Nunito"/>
              <a:buChar char="●"/>
            </a:pPr>
            <a:r>
              <a:rPr lang="es" sz="1400">
                <a:solidFill>
                  <a:srgbClr val="FFFFFF"/>
                </a:solidFill>
                <a:latin typeface="Nunito"/>
                <a:ea typeface="Nunito"/>
                <a:cs typeface="Nunito"/>
                <a:sym typeface="Nunito"/>
              </a:rPr>
              <a:t>FONT:					</a:t>
            </a:r>
            <a:endParaRPr sz="1400">
              <a:solidFill>
                <a:srgbClr val="FFFFFF"/>
              </a:solidFill>
              <a:latin typeface="Nunito"/>
              <a:ea typeface="Nunito"/>
              <a:cs typeface="Nunito"/>
              <a:sym typeface="Nunito"/>
            </a:endParaRPr>
          </a:p>
          <a:p>
            <a:pPr indent="0" lvl="0" marL="0" rtl="0" algn="l">
              <a:lnSpc>
                <a:spcPct val="100000"/>
              </a:lnSpc>
              <a:spcBef>
                <a:spcPts val="0"/>
              </a:spcBef>
              <a:spcAft>
                <a:spcPts val="0"/>
              </a:spcAft>
              <a:buNone/>
            </a:pPr>
            <a:r>
              <a:rPr lang="es" sz="1400">
                <a:solidFill>
                  <a:srgbClr val="FFFFFF"/>
                </a:solidFill>
                <a:latin typeface="Nunito"/>
                <a:ea typeface="Nunito"/>
                <a:cs typeface="Nunito"/>
                <a:sym typeface="Nunito"/>
              </a:rPr>
              <a:t> 	Playfair Display</a:t>
            </a:r>
            <a:endParaRPr sz="1400">
              <a:solidFill>
                <a:srgbClr val="FFFFFF"/>
              </a:solidFill>
              <a:latin typeface="Nunito"/>
              <a:ea typeface="Nunito"/>
              <a:cs typeface="Nunito"/>
              <a:sym typeface="Nunito"/>
            </a:endParaRPr>
          </a:p>
          <a:p>
            <a:pPr indent="-317500" lvl="0" marL="457200" rtl="0" algn="l">
              <a:lnSpc>
                <a:spcPct val="100000"/>
              </a:lnSpc>
              <a:spcBef>
                <a:spcPts val="640"/>
              </a:spcBef>
              <a:spcAft>
                <a:spcPts val="0"/>
              </a:spcAft>
              <a:buClr>
                <a:srgbClr val="FFFFFF"/>
              </a:buClr>
              <a:buSzPts val="1400"/>
              <a:buFont typeface="Nunito"/>
              <a:buChar char="●"/>
            </a:pPr>
            <a:r>
              <a:rPr lang="es" sz="1400">
                <a:solidFill>
                  <a:srgbClr val="FFFFFF"/>
                </a:solidFill>
                <a:latin typeface="Nunito"/>
                <a:ea typeface="Nunito"/>
                <a:cs typeface="Nunito"/>
                <a:sym typeface="Nunito"/>
              </a:rPr>
              <a:t>IMAGES:</a:t>
            </a:r>
            <a:endParaRPr sz="1400">
              <a:solidFill>
                <a:srgbClr val="FFFFFF"/>
              </a:solidFill>
              <a:latin typeface="Nunito"/>
              <a:ea typeface="Nunito"/>
              <a:cs typeface="Nunito"/>
              <a:sym typeface="Nunito"/>
            </a:endParaRPr>
          </a:p>
          <a:p>
            <a:pPr indent="457200" lvl="0" marL="0" rtl="0" algn="l">
              <a:lnSpc>
                <a:spcPct val="100000"/>
              </a:lnSpc>
              <a:spcBef>
                <a:spcPts val="640"/>
              </a:spcBef>
              <a:spcAft>
                <a:spcPts val="0"/>
              </a:spcAft>
              <a:buNone/>
            </a:pPr>
            <a:r>
              <a:rPr lang="es" sz="1400" u="sng">
                <a:solidFill>
                  <a:srgbClr val="FFFFFF"/>
                </a:solidFill>
                <a:latin typeface="Nunito"/>
                <a:ea typeface="Nunito"/>
                <a:cs typeface="Nunito"/>
                <a:sym typeface="Nunito"/>
                <a:hlinkClick r:id="rId3">
                  <a:extLst>
                    <a:ext uri="{A12FA001-AC4F-418D-AE19-62706E023703}">
                      <ahyp:hlinkClr val="tx"/>
                    </a:ext>
                  </a:extLst>
                </a:hlinkClick>
              </a:rPr>
              <a:t>www.pixabay.com</a:t>
            </a:r>
            <a:endParaRPr sz="1400">
              <a:solidFill>
                <a:srgbClr val="FFFFFF"/>
              </a:solidFill>
              <a:latin typeface="Nunito"/>
              <a:ea typeface="Nunito"/>
              <a:cs typeface="Nunito"/>
              <a:sym typeface="Nunito"/>
            </a:endParaRPr>
          </a:p>
          <a:p>
            <a:pPr indent="457200" lvl="0" marL="0" rtl="0" algn="l">
              <a:lnSpc>
                <a:spcPct val="100000"/>
              </a:lnSpc>
              <a:spcBef>
                <a:spcPts val="640"/>
              </a:spcBef>
              <a:spcAft>
                <a:spcPts val="0"/>
              </a:spcAft>
              <a:buNone/>
            </a:pPr>
            <a:r>
              <a:rPr lang="es" sz="1400" u="sng">
                <a:solidFill>
                  <a:srgbClr val="FFFFFF"/>
                </a:solidFill>
                <a:latin typeface="Nunito"/>
                <a:ea typeface="Nunito"/>
                <a:cs typeface="Nunito"/>
                <a:sym typeface="Nunito"/>
                <a:hlinkClick r:id="rId4">
                  <a:extLst>
                    <a:ext uri="{A12FA001-AC4F-418D-AE19-62706E023703}">
                      <ahyp:hlinkClr val="tx"/>
                    </a:ext>
                  </a:extLst>
                </a:hlinkClick>
              </a:rPr>
              <a:t>www.unsplash.com</a:t>
            </a:r>
            <a:endParaRPr sz="1400">
              <a:solidFill>
                <a:srgbClr val="FFFFFF"/>
              </a:solidFill>
              <a:latin typeface="Nunito"/>
              <a:ea typeface="Nunito"/>
              <a:cs typeface="Nunito"/>
              <a:sym typeface="Nunito"/>
            </a:endParaRPr>
          </a:p>
          <a:p>
            <a:pPr indent="457200" lvl="0" marL="0" rtl="0" algn="l">
              <a:lnSpc>
                <a:spcPct val="100000"/>
              </a:lnSpc>
              <a:spcBef>
                <a:spcPts val="640"/>
              </a:spcBef>
              <a:spcAft>
                <a:spcPts val="0"/>
              </a:spcAft>
              <a:buNone/>
            </a:pPr>
            <a:r>
              <a:t/>
            </a:r>
            <a:endParaRPr sz="1400">
              <a:solidFill>
                <a:srgbClr val="FFFFFF"/>
              </a:solidFill>
              <a:latin typeface="Cambria"/>
              <a:ea typeface="Cambria"/>
              <a:cs typeface="Cambria"/>
              <a:sym typeface="Cambria"/>
            </a:endParaRPr>
          </a:p>
          <a:p>
            <a:pPr indent="457200" lvl="0" marL="0" rtl="0" algn="l">
              <a:lnSpc>
                <a:spcPct val="100000"/>
              </a:lnSpc>
              <a:spcBef>
                <a:spcPts val="640"/>
              </a:spcBef>
              <a:spcAft>
                <a:spcPts val="0"/>
              </a:spcAft>
              <a:buNone/>
            </a:pPr>
            <a:r>
              <a:t/>
            </a:r>
            <a:endParaRPr sz="1400">
              <a:solidFill>
                <a:srgbClr val="FFFFFF"/>
              </a:solidFill>
              <a:latin typeface="Cambria"/>
              <a:ea typeface="Cambria"/>
              <a:cs typeface="Cambria"/>
              <a:sym typeface="Cambria"/>
            </a:endParaRPr>
          </a:p>
          <a:p>
            <a:pPr indent="0" lvl="0" marL="0" rtl="0" algn="l">
              <a:spcBef>
                <a:spcPts val="0"/>
              </a:spcBef>
              <a:spcAft>
                <a:spcPts val="1600"/>
              </a:spcAft>
              <a:buNone/>
            </a:pPr>
            <a:r>
              <a:t/>
            </a:r>
            <a:endParaRPr>
              <a:solidFill>
                <a:srgbClr val="FFFFFF"/>
              </a:solidFill>
            </a:endParaRPr>
          </a:p>
        </p:txBody>
      </p:sp>
      <p:sp>
        <p:nvSpPr>
          <p:cNvPr id="257" name="Google Shape;257;p37"/>
          <p:cNvSpPr txBox="1"/>
          <p:nvPr>
            <p:ph idx="4294967295" type="body"/>
          </p:nvPr>
        </p:nvSpPr>
        <p:spPr>
          <a:xfrm>
            <a:off x="4494675" y="2210025"/>
            <a:ext cx="3567900" cy="2119800"/>
          </a:xfrm>
          <a:prstGeom prst="rect">
            <a:avLst/>
          </a:prstGeom>
        </p:spPr>
        <p:txBody>
          <a:bodyPr anchorCtr="0" anchor="t" bIns="91425" lIns="91425" spcFirstLastPara="1" rIns="91425" wrap="square" tIns="91425">
            <a:noAutofit/>
          </a:bodyPr>
          <a:lstStyle/>
          <a:p>
            <a:pPr indent="-317500" lvl="0" marL="457200" rtl="0" algn="l">
              <a:lnSpc>
                <a:spcPct val="100000"/>
              </a:lnSpc>
              <a:spcBef>
                <a:spcPts val="640"/>
              </a:spcBef>
              <a:spcAft>
                <a:spcPts val="0"/>
              </a:spcAft>
              <a:buClr>
                <a:srgbClr val="FFFFFF"/>
              </a:buClr>
              <a:buSzPts val="1400"/>
              <a:buFont typeface="Nunito"/>
              <a:buChar char="●"/>
            </a:pPr>
            <a:r>
              <a:rPr lang="es" sz="1400">
                <a:solidFill>
                  <a:srgbClr val="FFFFFF"/>
                </a:solidFill>
                <a:latin typeface="Nunito"/>
                <a:ea typeface="Nunito"/>
                <a:cs typeface="Nunito"/>
                <a:sym typeface="Nunito"/>
              </a:rPr>
              <a:t>ICONS:</a:t>
            </a:r>
            <a:endParaRPr sz="1400">
              <a:solidFill>
                <a:srgbClr val="FFFFFF"/>
              </a:solidFill>
              <a:latin typeface="Nunito"/>
              <a:ea typeface="Nunito"/>
              <a:cs typeface="Nunito"/>
              <a:sym typeface="Nunito"/>
            </a:endParaRPr>
          </a:p>
          <a:p>
            <a:pPr indent="457200" lvl="0" marL="0" rtl="0" algn="l">
              <a:lnSpc>
                <a:spcPct val="100000"/>
              </a:lnSpc>
              <a:spcBef>
                <a:spcPts val="640"/>
              </a:spcBef>
              <a:spcAft>
                <a:spcPts val="0"/>
              </a:spcAft>
              <a:buNone/>
            </a:pPr>
            <a:r>
              <a:rPr lang="es" sz="1400" u="sng">
                <a:solidFill>
                  <a:srgbClr val="FFFFFF"/>
                </a:solidFill>
                <a:latin typeface="Nunito"/>
                <a:ea typeface="Nunito"/>
                <a:cs typeface="Nunito"/>
                <a:sym typeface="Nunito"/>
                <a:hlinkClick r:id="rId5">
                  <a:extLst>
                    <a:ext uri="{A12FA001-AC4F-418D-AE19-62706E023703}">
                      <ahyp:hlinkClr val="tx"/>
                    </a:ext>
                  </a:extLst>
                </a:hlinkClick>
              </a:rPr>
              <a:t>www.iconfinder.com</a:t>
            </a:r>
            <a:endParaRPr sz="1400">
              <a:solidFill>
                <a:srgbClr val="FFFFFF"/>
              </a:solidFill>
              <a:latin typeface="Nunito"/>
              <a:ea typeface="Nunito"/>
              <a:cs typeface="Nunito"/>
              <a:sym typeface="Nunito"/>
            </a:endParaRPr>
          </a:p>
          <a:p>
            <a:pPr indent="457200" lvl="0" marL="0" rtl="0" algn="l">
              <a:lnSpc>
                <a:spcPct val="100000"/>
              </a:lnSpc>
              <a:spcBef>
                <a:spcPts val="640"/>
              </a:spcBef>
              <a:spcAft>
                <a:spcPts val="0"/>
              </a:spcAft>
              <a:buNone/>
            </a:pPr>
            <a:r>
              <a:t/>
            </a:r>
            <a:endParaRPr sz="1400">
              <a:solidFill>
                <a:srgbClr val="FFFFFF"/>
              </a:solidFill>
              <a:latin typeface="Nunito"/>
              <a:ea typeface="Nunito"/>
              <a:cs typeface="Nunito"/>
              <a:sym typeface="Nunito"/>
            </a:endParaRPr>
          </a:p>
          <a:p>
            <a:pPr indent="-317500" lvl="0" marL="457200" rtl="0" algn="l">
              <a:lnSpc>
                <a:spcPct val="100000"/>
              </a:lnSpc>
              <a:spcBef>
                <a:spcPts val="640"/>
              </a:spcBef>
              <a:spcAft>
                <a:spcPts val="0"/>
              </a:spcAft>
              <a:buClr>
                <a:srgbClr val="FFFFFF"/>
              </a:buClr>
              <a:buSzPts val="1400"/>
              <a:buFont typeface="Nunito"/>
              <a:buChar char="●"/>
            </a:pPr>
            <a:r>
              <a:rPr lang="es" sz="1400">
                <a:solidFill>
                  <a:srgbClr val="FFFFFF"/>
                </a:solidFill>
                <a:latin typeface="Nunito"/>
                <a:ea typeface="Nunito"/>
                <a:cs typeface="Nunito"/>
                <a:sym typeface="Nunito"/>
              </a:rPr>
              <a:t>DESIGN BY</a:t>
            </a:r>
            <a:endParaRPr sz="1400">
              <a:solidFill>
                <a:srgbClr val="FFFFFF"/>
              </a:solidFill>
              <a:latin typeface="Nunito"/>
              <a:ea typeface="Nunito"/>
              <a:cs typeface="Nunito"/>
              <a:sym typeface="Nunito"/>
            </a:endParaRPr>
          </a:p>
          <a:p>
            <a:pPr indent="457200" lvl="0" marL="0" rtl="0" algn="l">
              <a:lnSpc>
                <a:spcPct val="100000"/>
              </a:lnSpc>
              <a:spcBef>
                <a:spcPts val="640"/>
              </a:spcBef>
              <a:spcAft>
                <a:spcPts val="0"/>
              </a:spcAft>
              <a:buNone/>
            </a:pPr>
            <a:r>
              <a:rPr lang="es" sz="1400" u="sng">
                <a:solidFill>
                  <a:srgbClr val="FFFFFF"/>
                </a:solidFill>
                <a:latin typeface="Nunito"/>
                <a:ea typeface="Nunito"/>
                <a:cs typeface="Nunito"/>
                <a:sym typeface="Nunito"/>
                <a:hlinkClick r:id="rId6">
                  <a:extLst>
                    <a:ext uri="{A12FA001-AC4F-418D-AE19-62706E023703}">
                      <ahyp:hlinkClr val="tx"/>
                    </a:ext>
                  </a:extLst>
                </a:hlinkClick>
              </a:rPr>
              <a:t>www.slidespower.com</a:t>
            </a:r>
            <a:endParaRPr sz="1400">
              <a:solidFill>
                <a:srgbClr val="FFFFFF"/>
              </a:solidFill>
              <a:latin typeface="Nunito"/>
              <a:ea typeface="Nunito"/>
              <a:cs typeface="Nunito"/>
              <a:sym typeface="Nunito"/>
            </a:endParaRPr>
          </a:p>
          <a:p>
            <a:pPr indent="457200" lvl="0" marL="0" rtl="0" algn="l">
              <a:lnSpc>
                <a:spcPct val="100000"/>
              </a:lnSpc>
              <a:spcBef>
                <a:spcPts val="640"/>
              </a:spcBef>
              <a:spcAft>
                <a:spcPts val="0"/>
              </a:spcAft>
              <a:buNone/>
            </a:pPr>
            <a:r>
              <a:t/>
            </a:r>
            <a:endParaRPr sz="1400">
              <a:solidFill>
                <a:srgbClr val="FFFFFF"/>
              </a:solidFill>
              <a:latin typeface="Cambria"/>
              <a:ea typeface="Cambria"/>
              <a:cs typeface="Cambria"/>
              <a:sym typeface="Cambria"/>
            </a:endParaRPr>
          </a:p>
          <a:p>
            <a:pPr indent="0" lvl="0" marL="0" rtl="0" algn="l">
              <a:spcBef>
                <a:spcPts val="0"/>
              </a:spcBef>
              <a:spcAft>
                <a:spcPts val="1600"/>
              </a:spcAft>
              <a:buNone/>
            </a:pPr>
            <a:r>
              <a:t/>
            </a:r>
            <a:endParaRPr>
              <a:solidFill>
                <a:srgbClr val="FFFFFF"/>
              </a:solidFill>
            </a:endParaRPr>
          </a:p>
        </p:txBody>
      </p:sp>
      <p:sp>
        <p:nvSpPr>
          <p:cNvPr id="258" name="Google Shape;258;p3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8"/>
          <p:cNvSpPr txBox="1"/>
          <p:nvPr>
            <p:ph idx="4294967295" type="body"/>
          </p:nvPr>
        </p:nvSpPr>
        <p:spPr>
          <a:xfrm>
            <a:off x="1790475" y="798075"/>
            <a:ext cx="5942700" cy="605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s" sz="1800">
                <a:solidFill>
                  <a:srgbClr val="FFFFFF"/>
                </a:solidFill>
              </a:rPr>
              <a:t>You can find different Icons in our other presentations.</a:t>
            </a:r>
            <a:endParaRPr>
              <a:solidFill>
                <a:srgbClr val="FFFFFF"/>
              </a:solidFill>
            </a:endParaRPr>
          </a:p>
        </p:txBody>
      </p:sp>
      <p:pic>
        <p:nvPicPr>
          <p:cNvPr id="264" name="Google Shape;264;p38"/>
          <p:cNvPicPr preferRelativeResize="0"/>
          <p:nvPr/>
        </p:nvPicPr>
        <p:blipFill>
          <a:blip r:embed="rId3">
            <a:alphaModFix/>
          </a:blip>
          <a:stretch>
            <a:fillRect/>
          </a:stretch>
        </p:blipFill>
        <p:spPr>
          <a:xfrm>
            <a:off x="1140301" y="798075"/>
            <a:ext cx="508951" cy="508951"/>
          </a:xfrm>
          <a:prstGeom prst="rect">
            <a:avLst/>
          </a:prstGeom>
          <a:noFill/>
          <a:ln>
            <a:noFill/>
          </a:ln>
        </p:spPr>
      </p:pic>
      <p:sp>
        <p:nvSpPr>
          <p:cNvPr id="265" name="Google Shape;265;p3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pic>
        <p:nvPicPr>
          <p:cNvPr id="266" name="Google Shape;266;p38"/>
          <p:cNvPicPr preferRelativeResize="0"/>
          <p:nvPr/>
        </p:nvPicPr>
        <p:blipFill>
          <a:blip r:embed="rId4">
            <a:alphaModFix/>
          </a:blip>
          <a:stretch>
            <a:fillRect/>
          </a:stretch>
        </p:blipFill>
        <p:spPr>
          <a:xfrm>
            <a:off x="1790463" y="1514000"/>
            <a:ext cx="5563074" cy="292061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5"/>
          <p:cNvSpPr txBox="1"/>
          <p:nvPr>
            <p:ph type="title"/>
          </p:nvPr>
        </p:nvSpPr>
        <p:spPr>
          <a:xfrm>
            <a:off x="995025" y="58735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CONTACT</a:t>
            </a:r>
            <a:endParaRPr/>
          </a:p>
        </p:txBody>
      </p:sp>
      <p:sp>
        <p:nvSpPr>
          <p:cNvPr id="80" name="Google Shape;80;p15"/>
          <p:cNvSpPr txBox="1"/>
          <p:nvPr>
            <p:ph idx="1" type="body"/>
          </p:nvPr>
        </p:nvSpPr>
        <p:spPr>
          <a:xfrm>
            <a:off x="1009225" y="1511838"/>
            <a:ext cx="3709200" cy="2119800"/>
          </a:xfrm>
          <a:prstGeom prst="rect">
            <a:avLst/>
          </a:prstGeom>
        </p:spPr>
        <p:txBody>
          <a:bodyPr anchorCtr="0" anchor="t" bIns="91425" lIns="91425" spcFirstLastPara="1" rIns="91425" wrap="square" tIns="91425">
            <a:noAutofit/>
          </a:bodyPr>
          <a:lstStyle/>
          <a:p>
            <a:pPr indent="0" lvl="0" marL="0" rtl="0" algn="l">
              <a:spcBef>
                <a:spcPts val="640"/>
              </a:spcBef>
              <a:spcAft>
                <a:spcPts val="0"/>
              </a:spcAft>
              <a:buClr>
                <a:schemeClr val="dk1"/>
              </a:buClr>
              <a:buFont typeface="Arial"/>
              <a:buNone/>
            </a:pPr>
            <a:r>
              <a:rPr lang="es" sz="1400">
                <a:solidFill>
                  <a:srgbClr val="FFFFFF"/>
                </a:solidFill>
              </a:rPr>
              <a:t>My Name: </a:t>
            </a:r>
            <a:r>
              <a:rPr b="1" lang="es" sz="1400">
                <a:solidFill>
                  <a:srgbClr val="FFFFFF"/>
                </a:solidFill>
              </a:rPr>
              <a:t>NAME &amp; SURNAME</a:t>
            </a:r>
            <a:endParaRPr b="1" sz="1400">
              <a:solidFill>
                <a:srgbClr val="FFFFFF"/>
              </a:solidFill>
            </a:endParaRPr>
          </a:p>
          <a:p>
            <a:pPr indent="0" lvl="0" marL="0" rtl="0" algn="l">
              <a:spcBef>
                <a:spcPts val="640"/>
              </a:spcBef>
              <a:spcAft>
                <a:spcPts val="0"/>
              </a:spcAft>
              <a:buNone/>
            </a:pPr>
            <a:r>
              <a:rPr lang="es" sz="1400">
                <a:solidFill>
                  <a:srgbClr val="FFFFFF"/>
                </a:solidFill>
              </a:rPr>
              <a:t>Email: </a:t>
            </a:r>
            <a:r>
              <a:rPr b="1" lang="es" sz="1400">
                <a:solidFill>
                  <a:srgbClr val="FFFFFF"/>
                </a:solidFill>
              </a:rPr>
              <a:t>slidespower@gmail.com</a:t>
            </a:r>
            <a:endParaRPr b="1" sz="1400">
              <a:solidFill>
                <a:srgbClr val="FFFFFF"/>
              </a:solidFill>
            </a:endParaRPr>
          </a:p>
          <a:p>
            <a:pPr indent="0" lvl="0" marL="0" rtl="0" algn="l">
              <a:spcBef>
                <a:spcPts val="640"/>
              </a:spcBef>
              <a:spcAft>
                <a:spcPts val="0"/>
              </a:spcAft>
              <a:buNone/>
            </a:pPr>
            <a:r>
              <a:rPr lang="es" sz="1400">
                <a:solidFill>
                  <a:srgbClr val="FFFFFF"/>
                </a:solidFill>
              </a:rPr>
              <a:t>Phone: </a:t>
            </a:r>
            <a:r>
              <a:rPr b="1" lang="es" sz="1400">
                <a:solidFill>
                  <a:srgbClr val="FFFFFF"/>
                </a:solidFill>
              </a:rPr>
              <a:t>(+31) 123 45 67 89</a:t>
            </a:r>
            <a:endParaRPr>
              <a:solidFill>
                <a:srgbClr val="FFFFFF"/>
              </a:solidFill>
            </a:endParaRPr>
          </a:p>
        </p:txBody>
      </p:sp>
      <p:pic>
        <p:nvPicPr>
          <p:cNvPr id="81" name="Google Shape;81;p15"/>
          <p:cNvPicPr preferRelativeResize="0"/>
          <p:nvPr/>
        </p:nvPicPr>
        <p:blipFill>
          <a:blip r:embed="rId3">
            <a:alphaModFix/>
          </a:blip>
          <a:stretch>
            <a:fillRect/>
          </a:stretch>
        </p:blipFill>
        <p:spPr>
          <a:xfrm>
            <a:off x="2703622" y="3155471"/>
            <a:ext cx="496175" cy="496193"/>
          </a:xfrm>
          <a:prstGeom prst="rect">
            <a:avLst/>
          </a:prstGeom>
          <a:noFill/>
          <a:ln>
            <a:noFill/>
          </a:ln>
        </p:spPr>
      </p:pic>
      <p:pic>
        <p:nvPicPr>
          <p:cNvPr id="82" name="Google Shape;82;p15"/>
          <p:cNvPicPr preferRelativeResize="0"/>
          <p:nvPr/>
        </p:nvPicPr>
        <p:blipFill>
          <a:blip r:embed="rId4">
            <a:alphaModFix/>
          </a:blip>
          <a:stretch>
            <a:fillRect/>
          </a:stretch>
        </p:blipFill>
        <p:spPr>
          <a:xfrm>
            <a:off x="1009225" y="3155475"/>
            <a:ext cx="533275" cy="533300"/>
          </a:xfrm>
          <a:prstGeom prst="rect">
            <a:avLst/>
          </a:prstGeom>
          <a:noFill/>
          <a:ln>
            <a:noFill/>
          </a:ln>
        </p:spPr>
      </p:pic>
      <p:pic>
        <p:nvPicPr>
          <p:cNvPr id="83" name="Google Shape;83;p15"/>
          <p:cNvPicPr preferRelativeResize="0"/>
          <p:nvPr/>
        </p:nvPicPr>
        <p:blipFill>
          <a:blip r:embed="rId5">
            <a:alphaModFix/>
          </a:blip>
          <a:stretch>
            <a:fillRect/>
          </a:stretch>
        </p:blipFill>
        <p:spPr>
          <a:xfrm>
            <a:off x="1636125" y="3208486"/>
            <a:ext cx="390150" cy="390175"/>
          </a:xfrm>
          <a:prstGeom prst="rect">
            <a:avLst/>
          </a:prstGeom>
          <a:noFill/>
          <a:ln>
            <a:noFill/>
          </a:ln>
        </p:spPr>
      </p:pic>
      <p:pic>
        <p:nvPicPr>
          <p:cNvPr id="84" name="Google Shape;84;p15"/>
          <p:cNvPicPr preferRelativeResize="0"/>
          <p:nvPr/>
        </p:nvPicPr>
        <p:blipFill>
          <a:blip r:embed="rId6">
            <a:alphaModFix/>
          </a:blip>
          <a:stretch>
            <a:fillRect/>
          </a:stretch>
        </p:blipFill>
        <p:spPr>
          <a:xfrm>
            <a:off x="2203950" y="3208500"/>
            <a:ext cx="390150" cy="390150"/>
          </a:xfrm>
          <a:prstGeom prst="rect">
            <a:avLst/>
          </a:prstGeom>
          <a:noFill/>
          <a:ln>
            <a:noFill/>
          </a:ln>
        </p:spPr>
      </p:pic>
      <p:sp>
        <p:nvSpPr>
          <p:cNvPr id="85" name="Google Shape;85;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latin typeface="Roboto"/>
                <a:ea typeface="Roboto"/>
                <a:cs typeface="Roboto"/>
                <a:sym typeface="Roboto"/>
              </a:rPr>
              <a:t>‹#›</a:t>
            </a:fld>
            <a:endParaRPr>
              <a:latin typeface="Roboto"/>
              <a:ea typeface="Roboto"/>
              <a:cs typeface="Roboto"/>
              <a:sym typeface="Roboto"/>
            </a:endParaRPr>
          </a:p>
        </p:txBody>
      </p:sp>
      <p:pic>
        <p:nvPicPr>
          <p:cNvPr id="86" name="Google Shape;86;p15"/>
          <p:cNvPicPr preferRelativeResize="0"/>
          <p:nvPr/>
        </p:nvPicPr>
        <p:blipFill>
          <a:blip r:embed="rId7">
            <a:alphaModFix/>
          </a:blip>
          <a:stretch>
            <a:fillRect/>
          </a:stretch>
        </p:blipFill>
        <p:spPr>
          <a:xfrm>
            <a:off x="4077800" y="727050"/>
            <a:ext cx="4120774" cy="368938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6"/>
          <p:cNvSpPr txBox="1"/>
          <p:nvPr>
            <p:ph type="title"/>
          </p:nvPr>
        </p:nvSpPr>
        <p:spPr>
          <a:xfrm>
            <a:off x="477875" y="607975"/>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sz="2800">
                <a:solidFill>
                  <a:srgbClr val="FFFFFF"/>
                </a:solidFill>
              </a:rPr>
              <a:t>HAPPY NEW YEAR 2018</a:t>
            </a:r>
            <a:endParaRPr>
              <a:solidFill>
                <a:srgbClr val="FFFFFF"/>
              </a:solidFill>
            </a:endParaRPr>
          </a:p>
        </p:txBody>
      </p:sp>
      <p:sp>
        <p:nvSpPr>
          <p:cNvPr id="92" name="Google Shape;92;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pic>
        <p:nvPicPr>
          <p:cNvPr id="93" name="Google Shape;93;p16"/>
          <p:cNvPicPr preferRelativeResize="0"/>
          <p:nvPr/>
        </p:nvPicPr>
        <p:blipFill>
          <a:blip r:embed="rId3">
            <a:alphaModFix/>
          </a:blip>
          <a:stretch>
            <a:fillRect/>
          </a:stretch>
        </p:blipFill>
        <p:spPr>
          <a:xfrm>
            <a:off x="2982800" y="1371525"/>
            <a:ext cx="3358352" cy="3006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7"/>
          <p:cNvSpPr txBox="1"/>
          <p:nvPr>
            <p:ph idx="4294967295" type="body"/>
          </p:nvPr>
        </p:nvSpPr>
        <p:spPr>
          <a:xfrm>
            <a:off x="1110525" y="1647250"/>
            <a:ext cx="6765300" cy="1363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sz="1600">
                <a:solidFill>
                  <a:srgbClr val="FFFFFF"/>
                </a:solidFill>
              </a:rPr>
              <a:t>The Chinese New Year, Pinyin, corresponds to the new year of the Agrarian calendar. Popularly it is known as the spring festival or as the new year of the Lunar calendar. It is the most important popular festival for the Chinese and more traditional for them. Such is the tradition that is not only celebrated in China, but in all those countries of the world in which there are Chinese communities.</a:t>
            </a:r>
            <a:endParaRPr>
              <a:solidFill>
                <a:srgbClr val="FFFFFF"/>
              </a:solidFill>
            </a:endParaRPr>
          </a:p>
        </p:txBody>
      </p:sp>
      <p:sp>
        <p:nvSpPr>
          <p:cNvPr id="99" name="Google Shape;99;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8"/>
          <p:cNvSpPr txBox="1"/>
          <p:nvPr>
            <p:ph idx="4294967295" type="title"/>
          </p:nvPr>
        </p:nvSpPr>
        <p:spPr>
          <a:xfrm>
            <a:off x="1410725" y="672825"/>
            <a:ext cx="62973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SYMBOLS TO TALK ABOUT</a:t>
            </a:r>
            <a:endParaRPr/>
          </a:p>
        </p:txBody>
      </p:sp>
      <p:sp>
        <p:nvSpPr>
          <p:cNvPr id="105" name="Google Shape;105;p18"/>
          <p:cNvSpPr txBox="1"/>
          <p:nvPr>
            <p:ph idx="4294967295" type="body"/>
          </p:nvPr>
        </p:nvSpPr>
        <p:spPr>
          <a:xfrm>
            <a:off x="1079400" y="1511850"/>
            <a:ext cx="6985200" cy="3231000"/>
          </a:xfrm>
          <a:prstGeom prst="rect">
            <a:avLst/>
          </a:prstGeom>
        </p:spPr>
        <p:txBody>
          <a:bodyPr anchorCtr="0" anchor="t" bIns="91425" lIns="91425" spcFirstLastPara="1" rIns="91425" wrap="square" tIns="91425">
            <a:noAutofit/>
          </a:bodyPr>
          <a:lstStyle/>
          <a:p>
            <a:pPr indent="-254000" lvl="0" marL="342900" rtl="0" algn="l">
              <a:spcBef>
                <a:spcPts val="0"/>
              </a:spcBef>
              <a:spcAft>
                <a:spcPts val="0"/>
              </a:spcAft>
              <a:buClr>
                <a:srgbClr val="FFFFFF"/>
              </a:buClr>
              <a:buSzPts val="1800"/>
              <a:buFont typeface="Playfair Display"/>
              <a:buChar char="•"/>
            </a:pPr>
            <a:r>
              <a:rPr b="1" lang="es">
                <a:solidFill>
                  <a:srgbClr val="FFFFFF"/>
                </a:solidFill>
              </a:rPr>
              <a:t>Red envelopes:</a:t>
            </a:r>
            <a:r>
              <a:rPr lang="es" sz="1800">
                <a:solidFill>
                  <a:srgbClr val="FFFFFF"/>
                </a:solidFill>
              </a:rPr>
              <a:t> </a:t>
            </a:r>
            <a:r>
              <a:rPr lang="es">
                <a:solidFill>
                  <a:srgbClr val="FFFFFF"/>
                </a:solidFill>
              </a:rPr>
              <a:t>“ </a:t>
            </a:r>
            <a:r>
              <a:rPr lang="es" sz="1800">
                <a:solidFill>
                  <a:srgbClr val="FFFFFF"/>
                </a:solidFill>
              </a:rPr>
              <a:t>Hong Bao </a:t>
            </a:r>
            <a:r>
              <a:rPr lang="es">
                <a:solidFill>
                  <a:srgbClr val="FFFFFF"/>
                </a:solidFill>
              </a:rPr>
              <a:t>“</a:t>
            </a:r>
            <a:r>
              <a:rPr lang="es" sz="1800">
                <a:solidFill>
                  <a:srgbClr val="FFFFFF"/>
                </a:solidFill>
              </a:rPr>
              <a:t>. The color red </a:t>
            </a:r>
            <a:r>
              <a:rPr lang="es">
                <a:solidFill>
                  <a:srgbClr val="FFFFFF"/>
                </a:solidFill>
              </a:rPr>
              <a:t>means fortune, Luck for the chinese.</a:t>
            </a:r>
            <a:endParaRPr sz="1800">
              <a:solidFill>
                <a:srgbClr val="FFFFFF"/>
              </a:solidFill>
            </a:endParaRPr>
          </a:p>
          <a:p>
            <a:pPr indent="-254000" lvl="0" marL="342900" rtl="0" algn="l">
              <a:lnSpc>
                <a:spcPct val="100000"/>
              </a:lnSpc>
              <a:spcBef>
                <a:spcPts val="640"/>
              </a:spcBef>
              <a:spcAft>
                <a:spcPts val="0"/>
              </a:spcAft>
              <a:buClr>
                <a:srgbClr val="FFFFFF"/>
              </a:buClr>
              <a:buSzPts val="1800"/>
              <a:buFont typeface="Playfair Display"/>
              <a:buChar char="•"/>
            </a:pPr>
            <a:r>
              <a:rPr b="1" lang="es" sz="1800">
                <a:solidFill>
                  <a:srgbClr val="FFFFFF"/>
                </a:solidFill>
              </a:rPr>
              <a:t>T</a:t>
            </a:r>
            <a:r>
              <a:rPr b="1" lang="es">
                <a:solidFill>
                  <a:srgbClr val="FFFFFF"/>
                </a:solidFill>
              </a:rPr>
              <a:t>he Dragon: </a:t>
            </a:r>
            <a:r>
              <a:rPr lang="es">
                <a:solidFill>
                  <a:srgbClr val="FFFFFF"/>
                </a:solidFill>
              </a:rPr>
              <a:t>Chinese people think they are descendants from the dragon.</a:t>
            </a:r>
            <a:endParaRPr sz="1800">
              <a:solidFill>
                <a:srgbClr val="FFFFFF"/>
              </a:solidFill>
            </a:endParaRPr>
          </a:p>
          <a:p>
            <a:pPr indent="-254000" lvl="0" marL="342900" rtl="0" algn="l">
              <a:lnSpc>
                <a:spcPct val="100000"/>
              </a:lnSpc>
              <a:spcBef>
                <a:spcPts val="640"/>
              </a:spcBef>
              <a:spcAft>
                <a:spcPts val="0"/>
              </a:spcAft>
              <a:buClr>
                <a:srgbClr val="FFFFFF"/>
              </a:buClr>
              <a:buSzPts val="1800"/>
              <a:buFont typeface="Playfair Display"/>
              <a:buChar char="•"/>
            </a:pPr>
            <a:r>
              <a:rPr b="1" lang="es">
                <a:solidFill>
                  <a:srgbClr val="FFFFFF"/>
                </a:solidFill>
              </a:rPr>
              <a:t>The Meal: </a:t>
            </a:r>
            <a:r>
              <a:rPr lang="es">
                <a:solidFill>
                  <a:srgbClr val="FFFFFF"/>
                </a:solidFill>
              </a:rPr>
              <a:t>The dinner of the chinese new year is the most important of the year.</a:t>
            </a:r>
            <a:endParaRPr>
              <a:solidFill>
                <a:srgbClr val="FFFFFF"/>
              </a:solidFill>
            </a:endParaRPr>
          </a:p>
          <a:p>
            <a:pPr indent="0" lvl="0" marL="0" rtl="0" algn="l">
              <a:lnSpc>
                <a:spcPct val="100000"/>
              </a:lnSpc>
              <a:spcBef>
                <a:spcPts val="640"/>
              </a:spcBef>
              <a:spcAft>
                <a:spcPts val="0"/>
              </a:spcAft>
              <a:buNone/>
            </a:pPr>
            <a:r>
              <a:t/>
            </a:r>
            <a:endParaRPr sz="1000">
              <a:solidFill>
                <a:srgbClr val="FFFFFF"/>
              </a:solidFill>
            </a:endParaRPr>
          </a:p>
          <a:p>
            <a:pPr indent="-196850" lvl="1" marL="742950" marR="0" rtl="0" algn="l">
              <a:lnSpc>
                <a:spcPct val="100000"/>
              </a:lnSpc>
              <a:spcBef>
                <a:spcPts val="640"/>
              </a:spcBef>
              <a:spcAft>
                <a:spcPts val="0"/>
              </a:spcAft>
              <a:buClr>
                <a:srgbClr val="FFFFFF"/>
              </a:buClr>
              <a:buSzPts val="1400"/>
              <a:buFont typeface="Roboto"/>
              <a:buChar char="–"/>
            </a:pPr>
            <a:r>
              <a:rPr lang="es">
                <a:solidFill>
                  <a:srgbClr val="FFFFFF"/>
                </a:solidFill>
              </a:rPr>
              <a:t>Eight Treasures Rice.   - “Song Gao,” literally translates to “loose cake.</a:t>
            </a:r>
            <a:endParaRPr>
              <a:solidFill>
                <a:srgbClr val="FFFFFF"/>
              </a:solidFill>
            </a:endParaRPr>
          </a:p>
          <a:p>
            <a:pPr indent="-196850" lvl="1" marL="742950" marR="0" rtl="0" algn="l">
              <a:lnSpc>
                <a:spcPct val="100000"/>
              </a:lnSpc>
              <a:spcBef>
                <a:spcPts val="640"/>
              </a:spcBef>
              <a:spcAft>
                <a:spcPts val="0"/>
              </a:spcAft>
              <a:buClr>
                <a:srgbClr val="FFFFFF"/>
              </a:buClr>
              <a:buSzPts val="1400"/>
              <a:buFont typeface="Roboto"/>
              <a:buChar char="–"/>
            </a:pPr>
            <a:r>
              <a:rPr lang="es">
                <a:solidFill>
                  <a:srgbClr val="FFFFFF"/>
                </a:solidFill>
              </a:rPr>
              <a:t>“Tang Yuan”or a won ton soup.   -Chicken, duck, fish and pork dishes.</a:t>
            </a:r>
            <a:endParaRPr>
              <a:solidFill>
                <a:srgbClr val="FFFFFF"/>
              </a:solidFill>
            </a:endParaRPr>
          </a:p>
          <a:p>
            <a:pPr indent="0" lvl="0" marL="0" rtl="0" algn="l">
              <a:spcBef>
                <a:spcPts val="0"/>
              </a:spcBef>
              <a:spcAft>
                <a:spcPts val="1600"/>
              </a:spcAft>
              <a:buNone/>
            </a:pPr>
            <a:r>
              <a:t/>
            </a:r>
            <a:endParaRPr sz="1400">
              <a:solidFill>
                <a:srgbClr val="FFFFFF"/>
              </a:solidFill>
            </a:endParaRPr>
          </a:p>
        </p:txBody>
      </p:sp>
      <p:sp>
        <p:nvSpPr>
          <p:cNvPr id="106" name="Google Shape;106;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9"/>
          <p:cNvSpPr txBox="1"/>
          <p:nvPr>
            <p:ph idx="4294967295" type="title"/>
          </p:nvPr>
        </p:nvSpPr>
        <p:spPr>
          <a:xfrm>
            <a:off x="819150" y="1036200"/>
            <a:ext cx="2101500" cy="954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THE IDEA</a:t>
            </a:r>
            <a:endParaRPr/>
          </a:p>
        </p:txBody>
      </p:sp>
      <p:sp>
        <p:nvSpPr>
          <p:cNvPr id="112" name="Google Shape;112;p19"/>
          <p:cNvSpPr txBox="1"/>
          <p:nvPr>
            <p:ph idx="4294967295" type="body"/>
          </p:nvPr>
        </p:nvSpPr>
        <p:spPr>
          <a:xfrm>
            <a:off x="819150" y="1990800"/>
            <a:ext cx="4365000" cy="1686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Font typeface="Arial"/>
              <a:buNone/>
            </a:pPr>
            <a:r>
              <a:rPr lang="es" sz="1800">
                <a:solidFill>
                  <a:srgbClr val="FFFFFF"/>
                </a:solidFill>
              </a:rPr>
              <a:t>Define the main idea that will be the focus of your presentation.</a:t>
            </a:r>
            <a:endParaRPr sz="1800">
              <a:solidFill>
                <a:srgbClr val="FFFFFF"/>
              </a:solidFill>
            </a:endParaRPr>
          </a:p>
          <a:p>
            <a:pPr indent="0" lvl="0" marL="0" rtl="0" algn="l">
              <a:lnSpc>
                <a:spcPct val="100000"/>
              </a:lnSpc>
              <a:spcBef>
                <a:spcPts val="0"/>
              </a:spcBef>
              <a:spcAft>
                <a:spcPts val="0"/>
              </a:spcAft>
              <a:buClr>
                <a:schemeClr val="dk1"/>
              </a:buClr>
              <a:buFont typeface="Arial"/>
              <a:buNone/>
            </a:pPr>
            <a:r>
              <a:rPr lang="es" sz="1800">
                <a:solidFill>
                  <a:srgbClr val="FFFFFF"/>
                </a:solidFill>
              </a:rPr>
              <a:t>Use icons or illustrations to attract the attention of your audience.</a:t>
            </a:r>
            <a:endParaRPr>
              <a:solidFill>
                <a:srgbClr val="FFFFFF"/>
              </a:solidFill>
            </a:endParaRPr>
          </a:p>
        </p:txBody>
      </p:sp>
      <p:sp>
        <p:nvSpPr>
          <p:cNvPr id="113" name="Google Shape;113;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pic>
        <p:nvPicPr>
          <p:cNvPr id="114" name="Google Shape;114;p19"/>
          <p:cNvPicPr preferRelativeResize="0"/>
          <p:nvPr/>
        </p:nvPicPr>
        <p:blipFill>
          <a:blip r:embed="rId3">
            <a:alphaModFix/>
          </a:blip>
          <a:stretch>
            <a:fillRect/>
          </a:stretch>
        </p:blipFill>
        <p:spPr>
          <a:xfrm>
            <a:off x="5015975" y="748400"/>
            <a:ext cx="2779500" cy="3700800"/>
          </a:xfrm>
          <a:prstGeom prst="ellipse">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0"/>
          <p:cNvSpPr txBox="1"/>
          <p:nvPr>
            <p:ph type="title"/>
          </p:nvPr>
        </p:nvSpPr>
        <p:spPr>
          <a:xfrm>
            <a:off x="387900" y="1479450"/>
            <a:ext cx="8368200" cy="218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sz="3400"/>
              <a:t>CHINESE </a:t>
            </a:r>
            <a:r>
              <a:rPr lang="es" sz="3400"/>
              <a:t>CITIZENS 1400.000.000</a:t>
            </a:r>
            <a:endParaRPr sz="3400"/>
          </a:p>
          <a:p>
            <a:pPr indent="0" lvl="0" marL="0" rtl="0" algn="ctr">
              <a:spcBef>
                <a:spcPts val="0"/>
              </a:spcBef>
              <a:spcAft>
                <a:spcPts val="0"/>
              </a:spcAft>
              <a:buNone/>
            </a:pPr>
            <a:r>
              <a:t/>
            </a:r>
            <a:endParaRPr sz="3400"/>
          </a:p>
          <a:p>
            <a:pPr indent="0" lvl="0" marL="0" rtl="0" algn="ctr">
              <a:spcBef>
                <a:spcPts val="0"/>
              </a:spcBef>
              <a:spcAft>
                <a:spcPts val="0"/>
              </a:spcAft>
              <a:buNone/>
            </a:pPr>
            <a:r>
              <a:rPr lang="es" sz="3400"/>
              <a:t>Chinese citizens in USA 4.000.000</a:t>
            </a:r>
            <a:endParaRPr sz="3400"/>
          </a:p>
          <a:p>
            <a:pPr indent="0" lvl="0" marL="0" rtl="0" algn="l">
              <a:spcBef>
                <a:spcPts val="0"/>
              </a:spcBef>
              <a:spcAft>
                <a:spcPts val="0"/>
              </a:spcAft>
              <a:buNone/>
            </a:pPr>
            <a:r>
              <a:t/>
            </a:r>
            <a:endParaRPr sz="4000"/>
          </a:p>
        </p:txBody>
      </p:sp>
      <p:sp>
        <p:nvSpPr>
          <p:cNvPr id="120" name="Google Shape;120;p20"/>
          <p:cNvSpPr txBox="1"/>
          <p:nvPr>
            <p:ph idx="1" type="body"/>
          </p:nvPr>
        </p:nvSpPr>
        <p:spPr>
          <a:xfrm>
            <a:off x="1385850" y="3632425"/>
            <a:ext cx="6372300" cy="6411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es" sz="3000">
                <a:latin typeface="Oswald"/>
                <a:ea typeface="Oswald"/>
                <a:cs typeface="Oswald"/>
                <a:sym typeface="Oswald"/>
              </a:rPr>
              <a:t>THE MARKET</a:t>
            </a:r>
            <a:endParaRPr b="1" sz="3000">
              <a:latin typeface="Oswald"/>
              <a:ea typeface="Oswald"/>
              <a:cs typeface="Oswald"/>
              <a:sym typeface="Oswald"/>
            </a:endParaRPr>
          </a:p>
        </p:txBody>
      </p:sp>
      <p:sp>
        <p:nvSpPr>
          <p:cNvPr id="121" name="Google Shape;121;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latin typeface="Roboto"/>
                <a:ea typeface="Roboto"/>
                <a:cs typeface="Roboto"/>
                <a:sym typeface="Roboto"/>
              </a:rPr>
              <a:t>‹#›</a:t>
            </a:fld>
            <a:endParaRPr>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1"/>
          <p:cNvSpPr txBox="1"/>
          <p:nvPr>
            <p:ph idx="4294967295" type="title"/>
          </p:nvPr>
        </p:nvSpPr>
        <p:spPr>
          <a:xfrm>
            <a:off x="1151100" y="458025"/>
            <a:ext cx="6658800" cy="686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TWO COLUMN TEXT</a:t>
            </a:r>
            <a:endParaRPr/>
          </a:p>
        </p:txBody>
      </p:sp>
      <p:sp>
        <p:nvSpPr>
          <p:cNvPr id="127" name="Google Shape;127;p21"/>
          <p:cNvSpPr txBox="1"/>
          <p:nvPr>
            <p:ph idx="4294967295" type="body"/>
          </p:nvPr>
        </p:nvSpPr>
        <p:spPr>
          <a:xfrm>
            <a:off x="311700" y="1462650"/>
            <a:ext cx="3999900" cy="2539500"/>
          </a:xfrm>
          <a:prstGeom prst="rect">
            <a:avLst/>
          </a:prstGeom>
        </p:spPr>
        <p:txBody>
          <a:bodyPr anchorCtr="0" anchor="t" bIns="91425" lIns="91425" spcFirstLastPara="1" rIns="91425" wrap="square" tIns="91425">
            <a:noAutofit/>
          </a:bodyPr>
          <a:lstStyle/>
          <a:p>
            <a:pPr indent="0" lvl="0" marL="0" rtl="0" algn="r">
              <a:lnSpc>
                <a:spcPct val="100000"/>
              </a:lnSpc>
              <a:spcBef>
                <a:spcPts val="0"/>
              </a:spcBef>
              <a:spcAft>
                <a:spcPts val="0"/>
              </a:spcAft>
              <a:buClr>
                <a:srgbClr val="000000"/>
              </a:buClr>
              <a:buFont typeface="Arial"/>
              <a:buNone/>
            </a:pPr>
            <a:r>
              <a:rPr b="1" lang="es" sz="2000">
                <a:solidFill>
                  <a:srgbClr val="FFFFFF"/>
                </a:solidFill>
              </a:rPr>
              <a:t>Text Size</a:t>
            </a:r>
            <a:endParaRPr b="1" sz="2000">
              <a:solidFill>
                <a:srgbClr val="FFFFFF"/>
              </a:solidFill>
            </a:endParaRPr>
          </a:p>
          <a:p>
            <a:pPr indent="0" lvl="0" marL="0" rtl="0" algn="l">
              <a:lnSpc>
                <a:spcPct val="100000"/>
              </a:lnSpc>
              <a:spcBef>
                <a:spcPts val="0"/>
              </a:spcBef>
              <a:spcAft>
                <a:spcPts val="0"/>
              </a:spcAft>
              <a:buClr>
                <a:srgbClr val="000000"/>
              </a:buClr>
              <a:buFont typeface="Arial"/>
              <a:buNone/>
            </a:pPr>
            <a:r>
              <a:t/>
            </a:r>
            <a:endParaRPr sz="2000">
              <a:solidFill>
                <a:srgbClr val="FFFFFF"/>
              </a:solidFill>
            </a:endParaRPr>
          </a:p>
          <a:p>
            <a:pPr indent="-4762" lvl="0" marL="360362" rtl="0" algn="r">
              <a:lnSpc>
                <a:spcPct val="100000"/>
              </a:lnSpc>
              <a:spcBef>
                <a:spcPts val="0"/>
              </a:spcBef>
              <a:spcAft>
                <a:spcPts val="0"/>
              </a:spcAft>
              <a:buClr>
                <a:srgbClr val="000000"/>
              </a:buClr>
              <a:buFont typeface="Arial"/>
              <a:buNone/>
            </a:pPr>
            <a:r>
              <a:rPr lang="es" sz="2000">
                <a:solidFill>
                  <a:srgbClr val="FFFFFF"/>
                </a:solidFill>
              </a:rPr>
              <a:t>The text should be readable from the end of the auditorium, so choose a well readable font and use a minimum size of 24.</a:t>
            </a:r>
            <a:endParaRPr sz="2000">
              <a:solidFill>
                <a:srgbClr val="FFFFFF"/>
              </a:solidFill>
            </a:endParaRPr>
          </a:p>
        </p:txBody>
      </p:sp>
      <p:sp>
        <p:nvSpPr>
          <p:cNvPr id="128" name="Google Shape;128;p21"/>
          <p:cNvSpPr txBox="1"/>
          <p:nvPr>
            <p:ph idx="4294967295" type="body"/>
          </p:nvPr>
        </p:nvSpPr>
        <p:spPr>
          <a:xfrm>
            <a:off x="4451400" y="1462650"/>
            <a:ext cx="3999900" cy="2539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s" sz="2000">
                <a:solidFill>
                  <a:srgbClr val="FFFFFF"/>
                </a:solidFill>
              </a:rPr>
              <a:t>Margin around Text</a:t>
            </a:r>
            <a:endParaRPr b="1" sz="2000">
              <a:solidFill>
                <a:srgbClr val="FFFFFF"/>
              </a:solidFill>
            </a:endParaRPr>
          </a:p>
          <a:p>
            <a:pPr indent="-4762" lvl="0" marL="360362" rtl="0" algn="l">
              <a:lnSpc>
                <a:spcPct val="100000"/>
              </a:lnSpc>
              <a:spcBef>
                <a:spcPts val="0"/>
              </a:spcBef>
              <a:spcAft>
                <a:spcPts val="0"/>
              </a:spcAft>
              <a:buClr>
                <a:srgbClr val="000000"/>
              </a:buClr>
              <a:buFont typeface="Arial"/>
              <a:buNone/>
            </a:pPr>
            <a:r>
              <a:t/>
            </a:r>
            <a:endParaRPr b="1" sz="2000">
              <a:solidFill>
                <a:srgbClr val="434343"/>
              </a:solidFill>
            </a:endParaRPr>
          </a:p>
          <a:p>
            <a:pPr indent="0" lvl="0" marL="0" rtl="0" algn="l">
              <a:lnSpc>
                <a:spcPct val="100000"/>
              </a:lnSpc>
              <a:spcBef>
                <a:spcPts val="0"/>
              </a:spcBef>
              <a:spcAft>
                <a:spcPts val="0"/>
              </a:spcAft>
              <a:buClr>
                <a:srgbClr val="000000"/>
              </a:buClr>
              <a:buFont typeface="Arial"/>
              <a:buNone/>
            </a:pPr>
            <a:r>
              <a:rPr lang="es" sz="2000">
                <a:solidFill>
                  <a:srgbClr val="FFFFFF"/>
                </a:solidFill>
              </a:rPr>
              <a:t>The texts, images or graphics should not be next to the edge of the slide. The edges should be wide around the texts.</a:t>
            </a:r>
            <a:endParaRPr sz="2000">
              <a:solidFill>
                <a:srgbClr val="FFFFFF"/>
              </a:solidFill>
            </a:endParaRPr>
          </a:p>
          <a:p>
            <a:pPr indent="0" lvl="0" marL="0" rtl="0" algn="l">
              <a:spcBef>
                <a:spcPts val="0"/>
              </a:spcBef>
              <a:spcAft>
                <a:spcPts val="1600"/>
              </a:spcAft>
              <a:buNone/>
            </a:pPr>
            <a:r>
              <a:t/>
            </a:r>
            <a:endParaRPr sz="2000"/>
          </a:p>
        </p:txBody>
      </p:sp>
      <p:sp>
        <p:nvSpPr>
          <p:cNvPr id="129" name="Google Shape;129;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