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y="5143500" cx="9144000"/>
  <p:notesSz cx="6858000" cy="9144000"/>
  <p:embeddedFontLst>
    <p:embeddedFont>
      <p:font typeface="Amatic SC"/>
      <p:regular r:id="rId31"/>
      <p:bold r:id="rId32"/>
    </p:embeddedFont>
    <p:embeddedFont>
      <p:font typeface="Nunito"/>
      <p:regular r:id="rId33"/>
      <p:bold r:id="rId34"/>
      <p:italic r:id="rId35"/>
      <p:boldItalic r:id="rId36"/>
    </p:embeddedFont>
    <p:embeddedFont>
      <p:font typeface="Playfair Display"/>
      <p:regular r:id="rId37"/>
      <p:bold r:id="rId38"/>
      <p:italic r:id="rId39"/>
      <p:boldItalic r:id="rId40"/>
    </p:embeddedFont>
    <p:embeddedFont>
      <p:font typeface="Source Code Pro"/>
      <p:regular r:id="rId41"/>
      <p:bold r:id="rId42"/>
      <p:italic r:id="rId43"/>
      <p:boldItalic r:id="rId44"/>
    </p:embeddedFont>
    <p:embeddedFont>
      <p:font typeface="Oswald"/>
      <p:regular r:id="rId45"/>
      <p:bold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layfairDisplay-boldItalic.fntdata"/><Relationship Id="rId20" Type="http://schemas.openxmlformats.org/officeDocument/2006/relationships/slide" Target="slides/slide16.xml"/><Relationship Id="rId42" Type="http://schemas.openxmlformats.org/officeDocument/2006/relationships/font" Target="fonts/SourceCodePro-bold.fntdata"/><Relationship Id="rId41" Type="http://schemas.openxmlformats.org/officeDocument/2006/relationships/font" Target="fonts/SourceCodePro-regular.fntdata"/><Relationship Id="rId22" Type="http://schemas.openxmlformats.org/officeDocument/2006/relationships/slide" Target="slides/slide18.xml"/><Relationship Id="rId44" Type="http://schemas.openxmlformats.org/officeDocument/2006/relationships/font" Target="fonts/SourceCodePro-boldItalic.fntdata"/><Relationship Id="rId21" Type="http://schemas.openxmlformats.org/officeDocument/2006/relationships/slide" Target="slides/slide17.xml"/><Relationship Id="rId43" Type="http://schemas.openxmlformats.org/officeDocument/2006/relationships/font" Target="fonts/SourceCodePro-italic.fntdata"/><Relationship Id="rId24" Type="http://schemas.openxmlformats.org/officeDocument/2006/relationships/slide" Target="slides/slide20.xml"/><Relationship Id="rId46" Type="http://schemas.openxmlformats.org/officeDocument/2006/relationships/font" Target="fonts/Oswald-bold.fntdata"/><Relationship Id="rId23" Type="http://schemas.openxmlformats.org/officeDocument/2006/relationships/slide" Target="slides/slide19.xml"/><Relationship Id="rId45" Type="http://schemas.openxmlformats.org/officeDocument/2006/relationships/font" Target="fonts/Oswald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AmaticSC-regular.fntdata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Nunito-regular.fntdata"/><Relationship Id="rId10" Type="http://schemas.openxmlformats.org/officeDocument/2006/relationships/slide" Target="slides/slide6.xml"/><Relationship Id="rId32" Type="http://schemas.openxmlformats.org/officeDocument/2006/relationships/font" Target="fonts/AmaticSC-bold.fntdata"/><Relationship Id="rId13" Type="http://schemas.openxmlformats.org/officeDocument/2006/relationships/slide" Target="slides/slide9.xml"/><Relationship Id="rId35" Type="http://schemas.openxmlformats.org/officeDocument/2006/relationships/font" Target="fonts/Nunito-italic.fntdata"/><Relationship Id="rId12" Type="http://schemas.openxmlformats.org/officeDocument/2006/relationships/slide" Target="slides/slide8.xml"/><Relationship Id="rId34" Type="http://schemas.openxmlformats.org/officeDocument/2006/relationships/font" Target="fonts/Nunito-bold.fntdata"/><Relationship Id="rId15" Type="http://schemas.openxmlformats.org/officeDocument/2006/relationships/slide" Target="slides/slide11.xml"/><Relationship Id="rId37" Type="http://schemas.openxmlformats.org/officeDocument/2006/relationships/font" Target="fonts/PlayfairDisplay-regular.fntdata"/><Relationship Id="rId14" Type="http://schemas.openxmlformats.org/officeDocument/2006/relationships/slide" Target="slides/slide10.xml"/><Relationship Id="rId36" Type="http://schemas.openxmlformats.org/officeDocument/2006/relationships/font" Target="fonts/Nunito-boldItalic.fntdata"/><Relationship Id="rId17" Type="http://schemas.openxmlformats.org/officeDocument/2006/relationships/slide" Target="slides/slide13.xml"/><Relationship Id="rId39" Type="http://schemas.openxmlformats.org/officeDocument/2006/relationships/font" Target="fonts/PlayfairDisplay-italic.fntdata"/><Relationship Id="rId16" Type="http://schemas.openxmlformats.org/officeDocument/2006/relationships/slide" Target="slides/slide12.xml"/><Relationship Id="rId38" Type="http://schemas.openxmlformats.org/officeDocument/2006/relationships/font" Target="fonts/PlayfairDisplay-bold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9bd92fe74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9bd92fe74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9bd92fe74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9bd92fe74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9bd92fe74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9bd92fe74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9bd92fe74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9bd92fe74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9bd92fe74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9bd92fe74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9bd92fe74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29bd92fe74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9bd92fe74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9bd92fe74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9bd92fe74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9bd92fe74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9bd92fe74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9bd92fe74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9bd92fe74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29bd92fe74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9bd92fe74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9bd92fe74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9bd92fe74_0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29bd92fe74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9bd92fe74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9bd92fe74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9bd92fe74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9bd92fe74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9bd92fe74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29bd92fe74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9bd92fe74_0_2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9bd92fe74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9bd92fe74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9bd92fe74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9bd92fe74_0_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9bd92fe74_0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9bd92fe74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9bd92fe74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9bd92fe74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9bd92fe74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9bd92fe74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9bd92fe74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9bd92fe74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9bd92fe74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9bd92fe74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9bd92fe74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9bd92fe74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9bd92fe74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9bd92fe74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9bd92fe74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Relationship Id="rId4" Type="http://schemas.openxmlformats.org/officeDocument/2006/relationships/image" Target="../media/image16.png"/><Relationship Id="rId5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Relationship Id="rId4" Type="http://schemas.openxmlformats.org/officeDocument/2006/relationships/image" Target="../media/image3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Relationship Id="rId4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Relationship Id="rId4" Type="http://schemas.openxmlformats.org/officeDocument/2006/relationships/image" Target="../media/image2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jpg"/><Relationship Id="rId4" Type="http://schemas.openxmlformats.org/officeDocument/2006/relationships/image" Target="../media/image3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png"/><Relationship Id="rId4" Type="http://schemas.openxmlformats.org/officeDocument/2006/relationships/image" Target="../media/image28.png"/><Relationship Id="rId5" Type="http://schemas.openxmlformats.org/officeDocument/2006/relationships/image" Target="../media/image2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hyperlink" Target="http://www.slidespow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png"/><Relationship Id="rId4" Type="http://schemas.openxmlformats.org/officeDocument/2006/relationships/image" Target="../media/image32.png"/><Relationship Id="rId5" Type="http://schemas.openxmlformats.org/officeDocument/2006/relationships/image" Target="../media/image3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6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Relationship Id="rId7" Type="http://schemas.openxmlformats.org/officeDocument/2006/relationships/image" Target="../media/image3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Relationship Id="rId4" Type="http://schemas.openxmlformats.org/officeDocument/2006/relationships/image" Target="../media/image7.png"/><Relationship Id="rId5" Type="http://schemas.openxmlformats.org/officeDocument/2006/relationships/image" Target="../media/image13.png"/><Relationship Id="rId6" Type="http://schemas.openxmlformats.org/officeDocument/2006/relationships/image" Target="../media/image9.png"/><Relationship Id="rId7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idx="4294967295" type="ctrTitle"/>
          </p:nvPr>
        </p:nvSpPr>
        <p:spPr>
          <a:xfrm>
            <a:off x="296775" y="348175"/>
            <a:ext cx="5493000" cy="93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7200">
                <a:solidFill>
                  <a:srgbClr val="FFFFFF"/>
                </a:solidFill>
              </a:rPr>
              <a:t>Presentation Title</a:t>
            </a:r>
            <a:endParaRPr sz="7200">
              <a:solidFill>
                <a:srgbClr val="FFFFFF"/>
              </a:solidFill>
            </a:endParaRPr>
          </a:p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INFOGRAPHIC DIAGRAM</a:t>
            </a:r>
            <a:endParaRPr/>
          </a:p>
        </p:txBody>
      </p:sp>
      <p:sp>
        <p:nvSpPr>
          <p:cNvPr id="132" name="Google Shape;132;p22"/>
          <p:cNvSpPr/>
          <p:nvPr/>
        </p:nvSpPr>
        <p:spPr>
          <a:xfrm>
            <a:off x="1594050" y="2494225"/>
            <a:ext cx="1941600" cy="1668600"/>
          </a:xfrm>
          <a:prstGeom prst="flowChartConnector">
            <a:avLst/>
          </a:prstGeom>
          <a:solidFill>
            <a:srgbClr val="FFFF00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595959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b="1">
              <a:solidFill>
                <a:srgbClr val="595959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595959"/>
                </a:solidFill>
                <a:latin typeface="Nunito"/>
                <a:ea typeface="Nunito"/>
                <a:cs typeface="Nunito"/>
                <a:sym typeface="Nunito"/>
              </a:rPr>
              <a:t>Eodem modo typi, qui nunc nobis videntur parum clari.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3" name="Google Shape;133;p22"/>
          <p:cNvSpPr/>
          <p:nvPr/>
        </p:nvSpPr>
        <p:spPr>
          <a:xfrm>
            <a:off x="5183500" y="2494225"/>
            <a:ext cx="1941600" cy="1668600"/>
          </a:xfrm>
          <a:prstGeom prst="flowChartConnector">
            <a:avLst/>
          </a:prstGeom>
          <a:solidFill>
            <a:srgbClr val="1C4587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b="1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Eodem modo typi, qui nunc nobis videntur parum clari.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4" name="Google Shape;134;p22"/>
          <p:cNvSpPr/>
          <p:nvPr/>
        </p:nvSpPr>
        <p:spPr>
          <a:xfrm>
            <a:off x="3535650" y="738325"/>
            <a:ext cx="2072700" cy="1755900"/>
          </a:xfrm>
          <a:prstGeom prst="flowChartConnector">
            <a:avLst/>
          </a:prstGeom>
          <a:solidFill>
            <a:srgbClr val="6AA84F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595959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b="1">
              <a:solidFill>
                <a:srgbClr val="595959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595959"/>
                </a:solidFill>
                <a:latin typeface="Nunito"/>
                <a:ea typeface="Nunito"/>
                <a:cs typeface="Nunito"/>
                <a:sym typeface="Nunito"/>
              </a:rPr>
              <a:t>Eodem modo typi, qui nunc nobis videntur parum clari.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5" name="Google Shape;135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3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THREE COLUMN TEXT</a:t>
            </a:r>
            <a:endParaRPr/>
          </a:p>
        </p:txBody>
      </p:sp>
      <p:sp>
        <p:nvSpPr>
          <p:cNvPr id="142" name="Google Shape;142;p23"/>
          <p:cNvSpPr txBox="1"/>
          <p:nvPr>
            <p:ph idx="1" type="body"/>
          </p:nvPr>
        </p:nvSpPr>
        <p:spPr>
          <a:xfrm>
            <a:off x="836150" y="2178088"/>
            <a:ext cx="2231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434343"/>
                </a:solidFill>
              </a:rPr>
              <a:t>Less is More.</a:t>
            </a:r>
            <a:endParaRPr b="1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434343"/>
                </a:solidFill>
              </a:rPr>
              <a:t>The less information you give, better remember your audience. Create shorts and concise messages.</a:t>
            </a:r>
            <a:endParaRPr/>
          </a:p>
        </p:txBody>
      </p:sp>
      <p:sp>
        <p:nvSpPr>
          <p:cNvPr id="143" name="Google Shape;143;p23"/>
          <p:cNvSpPr txBox="1"/>
          <p:nvPr>
            <p:ph idx="1" type="body"/>
          </p:nvPr>
        </p:nvSpPr>
        <p:spPr>
          <a:xfrm>
            <a:off x="3368050" y="2178113"/>
            <a:ext cx="24699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434343"/>
                </a:solidFill>
              </a:rPr>
              <a:t>Use the contrast</a:t>
            </a:r>
            <a:r>
              <a:rPr lang="es">
                <a:solidFill>
                  <a:srgbClr val="434343"/>
                </a:solidFill>
              </a:rPr>
              <a:t>. </a:t>
            </a:r>
            <a:endParaRPr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</a:rPr>
              <a:t>The contrast gives you the option to call attention to what you want to highlight. Use the size, colour, composition. </a:t>
            </a:r>
            <a:endParaRPr/>
          </a:p>
        </p:txBody>
      </p:sp>
      <p:sp>
        <p:nvSpPr>
          <p:cNvPr id="144" name="Google Shape;144;p23"/>
          <p:cNvSpPr txBox="1"/>
          <p:nvPr>
            <p:ph idx="1" type="body"/>
          </p:nvPr>
        </p:nvSpPr>
        <p:spPr>
          <a:xfrm>
            <a:off x="5837950" y="2073525"/>
            <a:ext cx="24699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434343"/>
                </a:solidFill>
              </a:rPr>
              <a:t>Use a Good Template</a:t>
            </a:r>
            <a:r>
              <a:rPr lang="es">
                <a:solidFill>
                  <a:srgbClr val="434343"/>
                </a:solidFill>
              </a:rPr>
              <a:t>. </a:t>
            </a:r>
            <a:endParaRPr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</a:rPr>
              <a:t>You must choose a template that suits the type of work your are about to submit.</a:t>
            </a:r>
            <a:endParaRPr/>
          </a:p>
        </p:txBody>
      </p:sp>
      <p:sp>
        <p:nvSpPr>
          <p:cNvPr id="145" name="Google Shape;145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146" name="Google Shape;14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6150" y="1257563"/>
            <a:ext cx="1922325" cy="98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68050" y="1257572"/>
            <a:ext cx="1922325" cy="98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37950" y="1153020"/>
            <a:ext cx="1922325" cy="982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 txBox="1"/>
          <p:nvPr>
            <p:ph type="title"/>
          </p:nvPr>
        </p:nvSpPr>
        <p:spPr>
          <a:xfrm>
            <a:off x="830700" y="1605950"/>
            <a:ext cx="3709200" cy="713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USE IMAGES</a:t>
            </a:r>
            <a:endParaRPr/>
          </a:p>
        </p:txBody>
      </p:sp>
      <p:sp>
        <p:nvSpPr>
          <p:cNvPr id="154" name="Google Shape;154;p24"/>
          <p:cNvSpPr txBox="1"/>
          <p:nvPr>
            <p:ph idx="1" type="body"/>
          </p:nvPr>
        </p:nvSpPr>
        <p:spPr>
          <a:xfrm>
            <a:off x="759600" y="2515050"/>
            <a:ext cx="4353300" cy="18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434343"/>
                </a:solidFill>
              </a:rPr>
              <a:t>A good image in your presentation is worth a thousand words.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Font typeface="Calibri"/>
              <a:buNone/>
            </a:pPr>
            <a:r>
              <a:rPr lang="es" sz="1800">
                <a:solidFill>
                  <a:srgbClr val="434343"/>
                </a:solidFill>
              </a:rPr>
              <a:t>Choose good themes for your presentations.</a:t>
            </a:r>
            <a:endParaRPr/>
          </a:p>
        </p:txBody>
      </p:sp>
      <p:pic>
        <p:nvPicPr>
          <p:cNvPr id="155" name="Google Shape;155;p2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830698" y="805473"/>
            <a:ext cx="753350" cy="75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157" name="Google Shape;15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0549" y="0"/>
            <a:ext cx="338345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5"/>
          <p:cNvSpPr txBox="1"/>
          <p:nvPr>
            <p:ph idx="4294967295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s">
                <a:latin typeface="Nunito"/>
                <a:ea typeface="Nunito"/>
                <a:cs typeface="Nunito"/>
                <a:sym typeface="Nunito"/>
              </a:rPr>
              <a:t>IMAGES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3" name="Google Shape;163;p25"/>
          <p:cNvSpPr txBox="1"/>
          <p:nvPr/>
        </p:nvSpPr>
        <p:spPr>
          <a:xfrm>
            <a:off x="418925" y="120900"/>
            <a:ext cx="4007100" cy="149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solidFill>
                  <a:srgbClr val="FFFF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With a good image you can explain a complex concept in a simple way.</a:t>
            </a:r>
            <a:endParaRPr b="1" sz="4800">
              <a:solidFill>
                <a:srgbClr val="FFFF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64" name="Google Shape;164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6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6"/>
          <p:cNvSpPr txBox="1"/>
          <p:nvPr>
            <p:ph type="title"/>
          </p:nvPr>
        </p:nvSpPr>
        <p:spPr>
          <a:xfrm>
            <a:off x="590550" y="2369600"/>
            <a:ext cx="3709200" cy="61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USE TABLES</a:t>
            </a:r>
            <a:endParaRPr/>
          </a:p>
        </p:txBody>
      </p:sp>
      <p:sp>
        <p:nvSpPr>
          <p:cNvPr id="171" name="Google Shape;171;p26"/>
          <p:cNvSpPr txBox="1"/>
          <p:nvPr>
            <p:ph idx="1" type="body"/>
          </p:nvPr>
        </p:nvSpPr>
        <p:spPr>
          <a:xfrm>
            <a:off x="602100" y="29286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The tables are very useful for displaying information ordered.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2" name="Google Shape;172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173" name="Google Shape;17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6950" y="2465450"/>
            <a:ext cx="4552950" cy="100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0550" y="628450"/>
            <a:ext cx="2760574" cy="141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7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7"/>
          <p:cNvSpPr txBox="1"/>
          <p:nvPr>
            <p:ph type="title"/>
          </p:nvPr>
        </p:nvSpPr>
        <p:spPr>
          <a:xfrm>
            <a:off x="819150" y="1978975"/>
            <a:ext cx="3709200" cy="63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USE CHARTS</a:t>
            </a:r>
            <a:endParaRPr/>
          </a:p>
        </p:txBody>
      </p:sp>
      <p:sp>
        <p:nvSpPr>
          <p:cNvPr id="181" name="Google Shape;181;p27"/>
          <p:cNvSpPr txBox="1"/>
          <p:nvPr>
            <p:ph idx="1" type="body"/>
          </p:nvPr>
        </p:nvSpPr>
        <p:spPr>
          <a:xfrm>
            <a:off x="830700" y="2700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</a:rPr>
              <a:t>Graphics help us to understand the relationships between numerical values.</a:t>
            </a:r>
            <a:endParaRPr/>
          </a:p>
        </p:txBody>
      </p:sp>
      <p:pic>
        <p:nvPicPr>
          <p:cNvPr id="182" name="Google Shape;182;p2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4125" y="1551384"/>
            <a:ext cx="4286250" cy="2650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0693" y="955693"/>
            <a:ext cx="932775" cy="93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8"/>
          <p:cNvSpPr txBox="1"/>
          <p:nvPr>
            <p:ph idx="1" type="body"/>
          </p:nvPr>
        </p:nvSpPr>
        <p:spPr>
          <a:xfrm>
            <a:off x="291375" y="3676463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USE CHARTS</a:t>
            </a:r>
            <a:endParaRPr/>
          </a:p>
        </p:txBody>
      </p:sp>
      <p:pic>
        <p:nvPicPr>
          <p:cNvPr id="191" name="Google Shape;191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4488" y="381953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8"/>
          <p:cNvSpPr txBox="1"/>
          <p:nvPr/>
        </p:nvSpPr>
        <p:spPr>
          <a:xfrm>
            <a:off x="3505613" y="3493475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You can insert graphs from </a:t>
            </a:r>
            <a:r>
              <a:rPr lang="es" u="sng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Google Sheets </a:t>
            </a:r>
            <a:endParaRPr>
              <a:solidFill>
                <a:srgbClr val="434343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93" name="Google Shape;193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5962" y="3657126"/>
            <a:ext cx="429650" cy="42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 txBox="1"/>
          <p:nvPr>
            <p:ph idx="1" type="body"/>
          </p:nvPr>
        </p:nvSpPr>
        <p:spPr>
          <a:xfrm>
            <a:off x="311700" y="17265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</a:rPr>
              <a:t>Flowcharts are used to graphically represent the flow or sequences of simple routines.</a:t>
            </a:r>
            <a:endParaRPr/>
          </a:p>
        </p:txBody>
      </p:sp>
      <p:sp>
        <p:nvSpPr>
          <p:cNvPr id="200" name="Google Shape;200;p29"/>
          <p:cNvSpPr txBox="1"/>
          <p:nvPr>
            <p:ph type="title"/>
          </p:nvPr>
        </p:nvSpPr>
        <p:spPr>
          <a:xfrm>
            <a:off x="311700" y="7842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FLOW CHARTS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(PROCESS)</a:t>
            </a:r>
            <a:endParaRPr/>
          </a:p>
        </p:txBody>
      </p:sp>
      <p:sp>
        <p:nvSpPr>
          <p:cNvPr id="201" name="Google Shape;201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202" name="Google Shape;20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1750" y="763425"/>
            <a:ext cx="5166650" cy="361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0"/>
          <p:cNvSpPr/>
          <p:nvPr/>
        </p:nvSpPr>
        <p:spPr>
          <a:xfrm>
            <a:off x="-6750" y="4721400"/>
            <a:ext cx="9157500" cy="4581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30"/>
          <p:cNvSpPr txBox="1"/>
          <p:nvPr>
            <p:ph type="title"/>
          </p:nvPr>
        </p:nvSpPr>
        <p:spPr>
          <a:xfrm>
            <a:off x="311700" y="2003400"/>
            <a:ext cx="34551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TECHNOLOGY</a:t>
            </a:r>
            <a:r>
              <a:rPr lang="es"/>
              <a:t> PRESENTATIONS</a:t>
            </a:r>
            <a:endParaRPr/>
          </a:p>
        </p:txBody>
      </p:sp>
      <p:sp>
        <p:nvSpPr>
          <p:cNvPr id="209" name="Google Shape;209;p30"/>
          <p:cNvSpPr txBox="1"/>
          <p:nvPr>
            <p:ph idx="1" type="body"/>
          </p:nvPr>
        </p:nvSpPr>
        <p:spPr>
          <a:xfrm>
            <a:off x="311700" y="2837400"/>
            <a:ext cx="2808000" cy="17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</a:rPr>
              <a:t>Below we provide a set of slides for your Apps or Web presentations.</a:t>
            </a:r>
            <a:endParaRPr/>
          </a:p>
        </p:txBody>
      </p:sp>
      <p:pic>
        <p:nvPicPr>
          <p:cNvPr descr="diseno-modelos-slides.jpg" id="210" name="Google Shape;210;p30"/>
          <p:cNvPicPr preferRelativeResize="0"/>
          <p:nvPr/>
        </p:nvPicPr>
        <p:blipFill rotWithShape="1">
          <a:blip r:embed="rId3">
            <a:alphaModFix/>
          </a:blip>
          <a:srcRect b="19859" l="0" r="0" t="20680"/>
          <a:stretch/>
        </p:blipFill>
        <p:spPr>
          <a:xfrm>
            <a:off x="4255825" y="1165200"/>
            <a:ext cx="4299301" cy="255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212" name="Google Shape;212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490387"/>
            <a:ext cx="2808000" cy="14347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1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31"/>
          <p:cNvSpPr txBox="1"/>
          <p:nvPr>
            <p:ph idx="1" type="body"/>
          </p:nvPr>
        </p:nvSpPr>
        <p:spPr>
          <a:xfrm>
            <a:off x="391263" y="2725725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</a:rPr>
              <a:t>Introduce your app using this template.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</a:rPr>
              <a:t>You can change the picture or introduce a text.</a:t>
            </a:r>
            <a:endParaRPr/>
          </a:p>
        </p:txBody>
      </p:sp>
      <p:pic>
        <p:nvPicPr>
          <p:cNvPr id="219" name="Google Shape;21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0" name="Google Shape;220;p31"/>
          <p:cNvGrpSpPr/>
          <p:nvPr/>
        </p:nvGrpSpPr>
        <p:grpSpPr>
          <a:xfrm>
            <a:off x="5458478" y="663159"/>
            <a:ext cx="1895094" cy="3652114"/>
            <a:chOff x="5458478" y="663159"/>
            <a:chExt cx="1895094" cy="3652114"/>
          </a:xfrm>
        </p:grpSpPr>
        <p:pic>
          <p:nvPicPr>
            <p:cNvPr descr="iphone.png" id="221" name="Google Shape;221;p31"/>
            <p:cNvPicPr preferRelativeResize="0"/>
            <p:nvPr/>
          </p:nvPicPr>
          <p:blipFill rotWithShape="1">
            <a:blip r:embed="rId4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22" name="Google Shape;222;p31"/>
            <p:cNvPicPr preferRelativeResize="0"/>
            <p:nvPr/>
          </p:nvPicPr>
          <p:blipFill rotWithShape="1">
            <a:blip r:embed="rId5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3" name="Google Shape;223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s">
                <a:solidFill>
                  <a:srgbClr val="434343"/>
                </a:solidFill>
              </a:rPr>
              <a:t>INSTRUCTIONS FOR USE</a:t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819150" y="1318588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</a:rPr>
              <a:t>Open this document in Google Slides, or click on the button “use this template”. To do this you must be logged in with your google.</a:t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s" sz="1400">
                <a:solidFill>
                  <a:srgbClr val="666666"/>
                </a:solidFill>
              </a:rPr>
              <a:t>EDIT IN GOOGLE SLIDES</a:t>
            </a:r>
            <a:endParaRPr b="1" sz="14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400">
                <a:solidFill>
                  <a:srgbClr val="000000"/>
                </a:solidFill>
              </a:rPr>
              <a:t>Open File menu and select make a copy.</a:t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400">
                <a:solidFill>
                  <a:srgbClr val="000000"/>
                </a:solidFill>
              </a:rPr>
              <a:t>That will open a copy of this template in your google drive you can edit, add or delete.</a:t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s" sz="1400">
                <a:solidFill>
                  <a:srgbClr val="666666"/>
                </a:solidFill>
              </a:rPr>
              <a:t>EDIT IN POWERPOINT</a:t>
            </a:r>
            <a:endParaRPr b="1" sz="14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</a:rPr>
              <a:t>Open File menu and select Download as a Microsoft Powerpoint. You will download a PPTX file that you can edit in Powerpoint.</a:t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1800" y="4247973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1677600" y="4219850"/>
            <a:ext cx="51261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For further information, go to </a:t>
            </a:r>
            <a:r>
              <a:rPr lang="es" u="sng">
                <a:solidFill>
                  <a:srgbClr val="0097A7"/>
                </a:solid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2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9" name="Google Shape;229;p3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014826" y="50302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0" name="Google Shape;230;p32"/>
          <p:cNvGrpSpPr/>
          <p:nvPr/>
        </p:nvGrpSpPr>
        <p:grpSpPr>
          <a:xfrm>
            <a:off x="5633353" y="503013"/>
            <a:ext cx="1851520" cy="3902202"/>
            <a:chOff x="5609703" y="406638"/>
            <a:chExt cx="1851520" cy="3902202"/>
          </a:xfrm>
        </p:grpSpPr>
        <p:pic>
          <p:nvPicPr>
            <p:cNvPr descr="iphone.png" id="231" name="Google Shape;231;p32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5609703" y="406638"/>
              <a:ext cx="1851520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32" name="Google Shape;232;p32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3" name="Google Shape;233;p32"/>
          <p:cNvSpPr txBox="1"/>
          <p:nvPr>
            <p:ph idx="1" type="body"/>
          </p:nvPr>
        </p:nvSpPr>
        <p:spPr>
          <a:xfrm>
            <a:off x="391263" y="2725725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</a:rPr>
              <a:t>Introduce your app using this template.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</a:rPr>
              <a:t>You can change the picture or introduce a text.</a:t>
            </a:r>
            <a:endParaRPr/>
          </a:p>
        </p:txBody>
      </p:sp>
      <p:sp>
        <p:nvSpPr>
          <p:cNvPr id="234" name="Google Shape;23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3"/>
          <p:cNvSpPr txBox="1"/>
          <p:nvPr>
            <p:ph type="title"/>
          </p:nvPr>
        </p:nvSpPr>
        <p:spPr>
          <a:xfrm>
            <a:off x="830700" y="1215950"/>
            <a:ext cx="3709200" cy="6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TABLETS</a:t>
            </a:r>
            <a:endParaRPr/>
          </a:p>
        </p:txBody>
      </p:sp>
      <p:pic>
        <p:nvPicPr>
          <p:cNvPr descr="Fondo-para-presentaciones-tecnológica.png" id="240" name="Google Shape;240;p33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832225" y="1166963"/>
            <a:ext cx="3581950" cy="253347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41" name="Google Shape;241;p33"/>
          <p:cNvSpPr txBox="1"/>
          <p:nvPr/>
        </p:nvSpPr>
        <p:spPr>
          <a:xfrm>
            <a:off x="5349700" y="2237350"/>
            <a:ext cx="26082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Nunito"/>
                <a:ea typeface="Nunito"/>
                <a:cs typeface="Nunito"/>
                <a:sym typeface="Nunito"/>
              </a:rPr>
              <a:t>www.slidespower.com</a:t>
            </a:r>
            <a:endParaRPr sz="18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2" name="Google Shape;242;p33"/>
          <p:cNvSpPr txBox="1"/>
          <p:nvPr>
            <p:ph idx="1" type="body"/>
          </p:nvPr>
        </p:nvSpPr>
        <p:spPr>
          <a:xfrm>
            <a:off x="391263" y="2268525"/>
            <a:ext cx="4370700" cy="10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</a:rPr>
              <a:t>Introduce your app using this template.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000000"/>
                </a:solidFill>
              </a:rPr>
              <a:t>You can change the picture or introduce a text.</a:t>
            </a:r>
            <a:endParaRPr/>
          </a:p>
        </p:txBody>
      </p:sp>
      <p:sp>
        <p:nvSpPr>
          <p:cNvPr id="243" name="Google Shape;243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44" name="Google Shape;244;p33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C232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4"/>
          <p:cNvSpPr txBox="1"/>
          <p:nvPr>
            <p:ph type="title"/>
          </p:nvPr>
        </p:nvSpPr>
        <p:spPr>
          <a:xfrm>
            <a:off x="222950" y="7662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FINAL CONCLUSIONS</a:t>
            </a:r>
            <a:endParaRPr/>
          </a:p>
        </p:txBody>
      </p:sp>
      <p:sp>
        <p:nvSpPr>
          <p:cNvPr id="250" name="Google Shape;250;p34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</a:rPr>
              <a:t>We proceed to make a summary of the main points discussed in the presentation.</a:t>
            </a:r>
            <a:endParaRPr/>
          </a:p>
        </p:txBody>
      </p:sp>
      <p:sp>
        <p:nvSpPr>
          <p:cNvPr id="251" name="Google Shape;251;p34"/>
          <p:cNvSpPr txBox="1"/>
          <p:nvPr/>
        </p:nvSpPr>
        <p:spPr>
          <a:xfrm>
            <a:off x="4853650" y="462725"/>
            <a:ext cx="1857000" cy="17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FONTS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It is important to use fonts that read well, without being in bold. Example: helvética.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2" name="Google Shape;252;p34"/>
          <p:cNvSpPr txBox="1"/>
          <p:nvPr/>
        </p:nvSpPr>
        <p:spPr>
          <a:xfrm>
            <a:off x="7108425" y="462725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DESIGN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A well-designed template is an ideal way to communicate a message simply and clearly.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3" name="Google Shape;253;p34"/>
          <p:cNvSpPr txBox="1"/>
          <p:nvPr/>
        </p:nvSpPr>
        <p:spPr>
          <a:xfrm>
            <a:off x="4753475" y="255105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TIME PER SLIDE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In a quality slideshow, the time of exposure should not exceed 30 seconds.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4" name="Google Shape;254;p34"/>
          <p:cNvSpPr txBox="1"/>
          <p:nvPr/>
        </p:nvSpPr>
        <p:spPr>
          <a:xfrm>
            <a:off x="6936825" y="2551050"/>
            <a:ext cx="21498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PREPARATION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Out of respect for the audience, it is essential to prepare well the presentation and try not to leave anything to chance.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5" name="Google Shape;255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5"/>
          <p:cNvSpPr txBox="1"/>
          <p:nvPr>
            <p:ph type="title"/>
          </p:nvPr>
        </p:nvSpPr>
        <p:spPr>
          <a:xfrm>
            <a:off x="5887200" y="800100"/>
            <a:ext cx="2476500" cy="164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7200"/>
              <a:t>THANKS</a:t>
            </a:r>
            <a:endParaRPr sz="7200"/>
          </a:p>
        </p:txBody>
      </p:sp>
      <p:sp>
        <p:nvSpPr>
          <p:cNvPr id="261" name="Google Shape;261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/>
              <a:t>BIBLIOGRAPHY</a:t>
            </a:r>
            <a:endParaRPr sz="3600"/>
          </a:p>
        </p:txBody>
      </p:sp>
      <p:sp>
        <p:nvSpPr>
          <p:cNvPr id="267" name="Google Shape;267;p36"/>
          <p:cNvSpPr txBox="1"/>
          <p:nvPr>
            <p:ph idx="1" type="body"/>
          </p:nvPr>
        </p:nvSpPr>
        <p:spPr>
          <a:xfrm>
            <a:off x="311700" y="1228675"/>
            <a:ext cx="8520600" cy="224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Nunito"/>
              <a:buChar char="•"/>
            </a:pPr>
            <a:r>
              <a:rPr lang="es" sz="2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Google Images.</a:t>
            </a:r>
            <a:endParaRPr sz="2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921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Nunito"/>
              <a:buChar char="•"/>
            </a:pPr>
            <a:r>
              <a:rPr lang="es" sz="2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Prof. Reynel A. Llanes Belett.</a:t>
            </a:r>
            <a:endParaRPr sz="2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921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Nunito"/>
              <a:buChar char="•"/>
            </a:pPr>
            <a:r>
              <a:rPr lang="es" sz="2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Google Images.</a:t>
            </a:r>
            <a:endParaRPr sz="2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921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Nunito"/>
              <a:buChar char="•"/>
            </a:pPr>
            <a:r>
              <a:rPr lang="es" sz="2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Prof. Reynel A. Llanes Belett.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8" name="Google Shape;268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269" name="Google Shape;269;p36"/>
          <p:cNvPicPr preferRelativeResize="0"/>
          <p:nvPr/>
        </p:nvPicPr>
        <p:blipFill rotWithShape="1">
          <a:blip r:embed="rId3">
            <a:alphaModFix/>
          </a:blip>
          <a:srcRect b="1689" l="-21956" r="35853" t="-1689"/>
          <a:stretch/>
        </p:blipFill>
        <p:spPr>
          <a:xfrm>
            <a:off x="4196025" y="-108413"/>
            <a:ext cx="4947974" cy="520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7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37"/>
          <p:cNvSpPr txBox="1"/>
          <p:nvPr>
            <p:ph idx="1" type="body"/>
          </p:nvPr>
        </p:nvSpPr>
        <p:spPr>
          <a:xfrm>
            <a:off x="1151050" y="2438625"/>
            <a:ext cx="35679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</a:pPr>
            <a:r>
              <a:rPr lang="es" sz="1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FONT:					</a:t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 	</a:t>
            </a:r>
            <a:r>
              <a:rPr lang="es" sz="1400">
                <a:solidFill>
                  <a:srgbClr val="6FA8DC"/>
                </a:solidFill>
                <a:latin typeface="Nunito"/>
                <a:ea typeface="Nunito"/>
                <a:cs typeface="Nunito"/>
                <a:sym typeface="Nunito"/>
              </a:rPr>
              <a:t>Playfair Display</a:t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Nunito"/>
              <a:buChar char="●"/>
            </a:pPr>
            <a:r>
              <a:rPr lang="es" sz="1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IMAGES:</a:t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6FA8DC"/>
                </a:solid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www.pixabay.com</a:t>
            </a:r>
            <a:endParaRPr sz="1400">
              <a:solidFill>
                <a:srgbClr val="6FA8DC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6FA8DC"/>
                </a:solid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www.unsplash.com</a:t>
            </a:r>
            <a:endParaRPr sz="1400">
              <a:solidFill>
                <a:srgbClr val="6FA8DC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FA8DC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7"/>
          <p:cNvSpPr txBox="1"/>
          <p:nvPr>
            <p:ph idx="1" type="body"/>
          </p:nvPr>
        </p:nvSpPr>
        <p:spPr>
          <a:xfrm>
            <a:off x="4342275" y="2438625"/>
            <a:ext cx="35679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Nunito"/>
              <a:buChar char="●"/>
            </a:pPr>
            <a:r>
              <a:rPr lang="es" sz="1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ICONS:</a:t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6FA8DC"/>
                </a:solidFill>
                <a:latin typeface="Nunito"/>
                <a:ea typeface="Nunito"/>
                <a:cs typeface="Nunito"/>
                <a:sym typeface="Nuni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www.iconfinder.com</a:t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Nunito"/>
              <a:buChar char="●"/>
            </a:pPr>
            <a:r>
              <a:rPr lang="es" sz="1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DESIGN BY</a:t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 u="sng">
                <a:solidFill>
                  <a:srgbClr val="0097A7"/>
                </a:solidFill>
                <a:latin typeface="Nunito"/>
                <a:ea typeface="Nunito"/>
                <a:cs typeface="Nunito"/>
                <a:sym typeface="Nunito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FA8DC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78" name="Google Shape;278;p3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/>
              <a:t>Presentation design</a:t>
            </a:r>
            <a:endParaRPr sz="3600"/>
          </a:p>
        </p:txBody>
      </p:sp>
      <p:pic>
        <p:nvPicPr>
          <p:cNvPr id="279" name="Google Shape;27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608293">
            <a:off x="5629775" y="823400"/>
            <a:ext cx="3194951" cy="16324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8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38"/>
          <p:cNvSpPr txBox="1"/>
          <p:nvPr>
            <p:ph idx="1" type="body"/>
          </p:nvPr>
        </p:nvSpPr>
        <p:spPr>
          <a:xfrm>
            <a:off x="618725" y="1826775"/>
            <a:ext cx="26574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You can find different Icons in our other presentations.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86" name="Google Shape;28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726" y="1004150"/>
            <a:ext cx="508951" cy="5089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s-for-google-slides-themes.png" id="287" name="Google Shape;28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6300" y="909400"/>
            <a:ext cx="4251376" cy="3324699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93C47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CONTACT</a:t>
            </a:r>
            <a:endParaRPr/>
          </a:p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895350" y="1816663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400">
                <a:solidFill>
                  <a:srgbClr val="434343"/>
                </a:solidFill>
              </a:rPr>
              <a:t>My Name: </a:t>
            </a:r>
            <a:r>
              <a:rPr b="1" lang="es" sz="1400">
                <a:solidFill>
                  <a:srgbClr val="434343"/>
                </a:solidFill>
              </a:rPr>
              <a:t>NAME &amp; SURNAME</a:t>
            </a:r>
            <a:endParaRPr b="1" sz="14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434343"/>
                </a:solidFill>
              </a:rPr>
              <a:t>Email: </a:t>
            </a:r>
            <a:r>
              <a:rPr b="1" lang="es" sz="1400">
                <a:solidFill>
                  <a:srgbClr val="434343"/>
                </a:solidFill>
              </a:rPr>
              <a:t>slidespower@gmail.com</a:t>
            </a:r>
            <a:endParaRPr b="1" sz="14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434343"/>
                </a:solidFill>
              </a:rPr>
              <a:t>Phone: </a:t>
            </a:r>
            <a:r>
              <a:rPr b="1" lang="es" sz="1400">
                <a:solidFill>
                  <a:srgbClr val="434343"/>
                </a:solidFill>
              </a:rPr>
              <a:t>(+31) 123 45 67 89</a:t>
            </a:r>
            <a:endParaRPr/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3622" y="3155471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9225" y="3155475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36125" y="3208486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03950" y="3208500"/>
            <a:ext cx="390150" cy="39015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20200" y="985500"/>
            <a:ext cx="3231000" cy="31725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2066250" y="4500025"/>
            <a:ext cx="5011500" cy="55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rgbClr val="434343"/>
                </a:solidFill>
              </a:rPr>
              <a:t>TITLE TO INTRODUCE THE FOLLOWING SLIDES</a:t>
            </a:r>
            <a:endParaRPr/>
          </a:p>
        </p:txBody>
      </p:sp>
      <p:sp>
        <p:nvSpPr>
          <p:cNvPr id="86" name="Google Shape;8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7"/>
          <p:cNvSpPr txBox="1"/>
          <p:nvPr>
            <p:ph idx="1" type="body"/>
          </p:nvPr>
        </p:nvSpPr>
        <p:spPr>
          <a:xfrm>
            <a:off x="3580125" y="1706375"/>
            <a:ext cx="5039100" cy="13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000000"/>
                </a:solidFill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/>
          </a:p>
        </p:txBody>
      </p:sp>
      <p:sp>
        <p:nvSpPr>
          <p:cNvPr id="93" name="Google Shape;93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94" name="Google Shape;94;p17"/>
          <p:cNvPicPr preferRelativeResize="0"/>
          <p:nvPr/>
        </p:nvPicPr>
        <p:blipFill rotWithShape="1">
          <a:blip r:embed="rId3">
            <a:alphaModFix/>
          </a:blip>
          <a:srcRect b="0" l="0" r="10793" t="0"/>
          <a:stretch/>
        </p:blipFill>
        <p:spPr>
          <a:xfrm>
            <a:off x="336075" y="1061825"/>
            <a:ext cx="2994000" cy="2652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/>
          <p:nvPr/>
        </p:nvSpPr>
        <p:spPr>
          <a:xfrm>
            <a:off x="-13400" y="4685275"/>
            <a:ext cx="9157500" cy="4581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8"/>
          <p:cNvSpPr txBox="1"/>
          <p:nvPr>
            <p:ph type="title"/>
          </p:nvPr>
        </p:nvSpPr>
        <p:spPr>
          <a:xfrm>
            <a:off x="311700" y="555600"/>
            <a:ext cx="3838500" cy="755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TOPICS TO TALK ABOUT</a:t>
            </a:r>
            <a:endParaRPr/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8427" y="186675"/>
            <a:ext cx="4216725" cy="4304174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311700" y="1511850"/>
            <a:ext cx="81609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layfair Display"/>
              <a:buChar char="•"/>
            </a:pPr>
            <a:r>
              <a:rPr lang="es" sz="1800">
                <a:solidFill>
                  <a:srgbClr val="000000"/>
                </a:solidFill>
              </a:rPr>
              <a:t>Choose a clean background to avoid distracting.</a:t>
            </a:r>
            <a:endParaRPr sz="1800">
              <a:solidFill>
                <a:srgbClr val="000000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layfair Display"/>
              <a:buChar char="•"/>
            </a:pPr>
            <a:r>
              <a:rPr lang="es" sz="1800">
                <a:solidFill>
                  <a:srgbClr val="000000"/>
                </a:solidFill>
              </a:rPr>
              <a:t>Transmit only one idea per slide .</a:t>
            </a:r>
            <a:endParaRPr sz="1800">
              <a:solidFill>
                <a:srgbClr val="000000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layfair Display"/>
              <a:buChar char="•"/>
            </a:pPr>
            <a:r>
              <a:rPr lang="es" sz="1800">
                <a:solidFill>
                  <a:srgbClr val="000000"/>
                </a:solidFill>
              </a:rPr>
              <a:t>Do not overload slides, just 6 or 7 lines.</a:t>
            </a:r>
            <a:endParaRPr sz="1800">
              <a:solidFill>
                <a:srgbClr val="000000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layfair Display"/>
              <a:buChar char="•"/>
            </a:pPr>
            <a:r>
              <a:rPr lang="es" sz="1800">
                <a:solidFill>
                  <a:srgbClr val="000000"/>
                </a:solidFill>
              </a:rPr>
              <a:t>Each line no more than 7 words.</a:t>
            </a:r>
            <a:endParaRPr sz="1800">
              <a:solidFill>
                <a:srgbClr val="000000"/>
              </a:solidFill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layfair Display"/>
              <a:buChar char="•"/>
            </a:pPr>
            <a:r>
              <a:rPr lang="es" sz="1800">
                <a:solidFill>
                  <a:srgbClr val="000000"/>
                </a:solidFill>
              </a:rPr>
              <a:t>Is preferable that the audience listen to your, rather that read to the presentation.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3" name="Google Shape;103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>
            <p:ph type="title"/>
          </p:nvPr>
        </p:nvSpPr>
        <p:spPr>
          <a:xfrm>
            <a:off x="819150" y="287525"/>
            <a:ext cx="21015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THE IDEA</a:t>
            </a:r>
            <a:endParaRPr/>
          </a:p>
        </p:txBody>
      </p:sp>
      <p:sp>
        <p:nvSpPr>
          <p:cNvPr id="109" name="Google Shape;109;p19"/>
          <p:cNvSpPr txBox="1"/>
          <p:nvPr>
            <p:ph idx="1" type="body"/>
          </p:nvPr>
        </p:nvSpPr>
        <p:spPr>
          <a:xfrm>
            <a:off x="819150" y="1149900"/>
            <a:ext cx="7856700" cy="168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</a:rPr>
              <a:t>Define the main idea that will be the focus of your presentation.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</a:rPr>
              <a:t>Use icons or illustrations to attract the attention of your audience.</a:t>
            </a:r>
            <a:endParaRPr/>
          </a:p>
        </p:txBody>
      </p:sp>
      <p:sp>
        <p:nvSpPr>
          <p:cNvPr id="110" name="Google Shape;110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111" name="Google Shape;111;p19"/>
          <p:cNvPicPr preferRelativeResize="0"/>
          <p:nvPr/>
        </p:nvPicPr>
        <p:blipFill rotWithShape="1">
          <a:blip r:embed="rId3">
            <a:alphaModFix/>
          </a:blip>
          <a:srcRect b="14281" l="0" r="0" t="17088"/>
          <a:stretch/>
        </p:blipFill>
        <p:spPr>
          <a:xfrm>
            <a:off x="0" y="2835900"/>
            <a:ext cx="9144000" cy="230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>
            <p:ph type="title"/>
          </p:nvPr>
        </p:nvSpPr>
        <p:spPr>
          <a:xfrm>
            <a:off x="61500" y="4273525"/>
            <a:ext cx="9021000" cy="78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/>
              <a:t>CITIZENS 850.000 - MOBILE USERS 80 % - PROFIT 200 Million $</a:t>
            </a:r>
            <a:endParaRPr sz="3600"/>
          </a:p>
        </p:txBody>
      </p:sp>
      <p:sp>
        <p:nvSpPr>
          <p:cNvPr id="117" name="Google Shape;117;p20"/>
          <p:cNvSpPr txBox="1"/>
          <p:nvPr>
            <p:ph idx="1" type="body"/>
          </p:nvPr>
        </p:nvSpPr>
        <p:spPr>
          <a:xfrm>
            <a:off x="1385850" y="3632425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s" sz="3000">
                <a:latin typeface="Oswald"/>
                <a:ea typeface="Oswald"/>
                <a:cs typeface="Oswald"/>
                <a:sym typeface="Oswald"/>
              </a:rPr>
              <a:t>THE MARKET</a:t>
            </a:r>
            <a:endParaRPr b="1" sz="30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8" name="Google Shape;118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TWO COLUMN TEXT</a:t>
            </a:r>
            <a:endParaRPr/>
          </a:p>
        </p:txBody>
      </p:sp>
      <p:sp>
        <p:nvSpPr>
          <p:cNvPr id="124" name="Google Shape;124;p21"/>
          <p:cNvSpPr txBox="1"/>
          <p:nvPr>
            <p:ph idx="1" type="body"/>
          </p:nvPr>
        </p:nvSpPr>
        <p:spPr>
          <a:xfrm>
            <a:off x="311700" y="14626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s" sz="2000">
                <a:solidFill>
                  <a:srgbClr val="000000"/>
                </a:solidFill>
              </a:rPr>
              <a:t>Text Size</a:t>
            </a:r>
            <a:endParaRPr b="1" sz="2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</a:endParaRPr>
          </a:p>
          <a:p>
            <a:pPr indent="-4762" lvl="0" marL="36036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s" sz="2000">
                <a:solidFill>
                  <a:srgbClr val="434343"/>
                </a:solidFill>
              </a:rPr>
              <a:t>The text should be readable from the end of the auditorium, so choose a well readable font and use a minimum size of 24.</a:t>
            </a:r>
            <a:endParaRPr b="1" sz="2000"/>
          </a:p>
        </p:txBody>
      </p:sp>
      <p:sp>
        <p:nvSpPr>
          <p:cNvPr id="125" name="Google Shape;125;p21"/>
          <p:cNvSpPr txBox="1"/>
          <p:nvPr>
            <p:ph idx="2" type="body"/>
          </p:nvPr>
        </p:nvSpPr>
        <p:spPr>
          <a:xfrm>
            <a:off x="4832400" y="14626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2000">
                <a:solidFill>
                  <a:srgbClr val="000000"/>
                </a:solidFill>
              </a:rPr>
              <a:t>Margin around Text</a:t>
            </a:r>
            <a:endParaRPr b="1" sz="2000">
              <a:solidFill>
                <a:srgbClr val="000000"/>
              </a:solidFill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20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s" sz="2000">
                <a:solidFill>
                  <a:srgbClr val="434343"/>
                </a:solidFill>
              </a:rPr>
              <a:t>The texts, images or graphics should not be next to the edge of the slide. The edges should be wide around the texts.</a:t>
            </a:r>
            <a:endParaRPr b="1" sz="20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20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6" name="Google Shape;126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