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5143500" cx="9144000"/>
  <p:notesSz cx="6858000" cy="9144000"/>
  <p:embeddedFontLst>
    <p:embeddedFont>
      <p:font typeface="Lobster"/>
      <p:regular r:id="rId32"/>
    </p:embeddedFont>
    <p:embeddedFont>
      <p:font typeface="Nunito"/>
      <p:regular r:id="rId33"/>
      <p:bold r:id="rId34"/>
      <p:italic r:id="rId35"/>
      <p:boldItalic r:id="rId36"/>
    </p:embeddedFont>
    <p:embeddedFont>
      <p:font typeface="Satisfy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Nunito-regular.fntdata"/><Relationship Id="rId10" Type="http://schemas.openxmlformats.org/officeDocument/2006/relationships/slide" Target="slides/slide6.xml"/><Relationship Id="rId32" Type="http://schemas.openxmlformats.org/officeDocument/2006/relationships/font" Target="fonts/Lobster-regular.fntdata"/><Relationship Id="rId13" Type="http://schemas.openxmlformats.org/officeDocument/2006/relationships/slide" Target="slides/slide9.xml"/><Relationship Id="rId35" Type="http://schemas.openxmlformats.org/officeDocument/2006/relationships/font" Target="fonts/Nunito-italic.fntdata"/><Relationship Id="rId12" Type="http://schemas.openxmlformats.org/officeDocument/2006/relationships/slide" Target="slides/slide8.xml"/><Relationship Id="rId34" Type="http://schemas.openxmlformats.org/officeDocument/2006/relationships/font" Target="fonts/Nunito-bold.fntdata"/><Relationship Id="rId15" Type="http://schemas.openxmlformats.org/officeDocument/2006/relationships/slide" Target="slides/slide11.xml"/><Relationship Id="rId37" Type="http://schemas.openxmlformats.org/officeDocument/2006/relationships/font" Target="fonts/Satisfy-regular.fntdata"/><Relationship Id="rId14" Type="http://schemas.openxmlformats.org/officeDocument/2006/relationships/slide" Target="slides/slide10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bd92fe7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bd92fe7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9bd92fe7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9bd92fe7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af2b3d7d7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af2b3d7d7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Relationship Id="rId5" Type="http://schemas.openxmlformats.org/officeDocument/2006/relationships/image" Target="../media/image3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24.png"/><Relationship Id="rId5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46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43.png"/><Relationship Id="rId5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4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5.png"/><Relationship Id="rId4" Type="http://schemas.openxmlformats.org/officeDocument/2006/relationships/image" Target="../media/image3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9.png"/><Relationship Id="rId7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770800" y="1507900"/>
            <a:ext cx="4609200" cy="10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Lobster"/>
                <a:ea typeface="Lobster"/>
                <a:cs typeface="Lobster"/>
                <a:sym typeface="Lobster"/>
              </a:rPr>
              <a:t>Merry Christmas</a:t>
            </a:r>
            <a:endParaRPr>
              <a:solidFill>
                <a:srgbClr val="00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7775" y="2571398"/>
            <a:ext cx="1735250" cy="144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8775" y="3033225"/>
            <a:ext cx="1230777" cy="135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INFOGRAPHIC DIAGRAM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1" name="Google Shape;131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" name="Google Shape;132;p22"/>
          <p:cNvGrpSpPr/>
          <p:nvPr/>
        </p:nvGrpSpPr>
        <p:grpSpPr>
          <a:xfrm>
            <a:off x="77900" y="1072550"/>
            <a:ext cx="8989899" cy="3842350"/>
            <a:chOff x="119150" y="426650"/>
            <a:chExt cx="8989899" cy="3842350"/>
          </a:xfrm>
        </p:grpSpPr>
        <p:pic>
          <p:nvPicPr>
            <p:cNvPr id="133" name="Google Shape;133;p22"/>
            <p:cNvPicPr preferRelativeResize="0"/>
            <p:nvPr/>
          </p:nvPicPr>
          <p:blipFill rotWithShape="1">
            <a:blip r:embed="rId3">
              <a:alphaModFix/>
            </a:blip>
            <a:srcRect b="17293" l="0" r="0" t="6724"/>
            <a:stretch/>
          </p:blipFill>
          <p:spPr>
            <a:xfrm>
              <a:off x="119150" y="426650"/>
              <a:ext cx="8989899" cy="3842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134;p22"/>
            <p:cNvSpPr txBox="1"/>
            <p:nvPr/>
          </p:nvSpPr>
          <p:spPr>
            <a:xfrm>
              <a:off x="311700" y="3098400"/>
              <a:ext cx="1160100" cy="9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</a:t>
              </a:r>
              <a:endPara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5" name="Google Shape;135;p22"/>
            <p:cNvSpPr txBox="1"/>
            <p:nvPr/>
          </p:nvSpPr>
          <p:spPr>
            <a:xfrm>
              <a:off x="2249550" y="3098400"/>
              <a:ext cx="1160100" cy="9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2</a:t>
              </a:r>
              <a:endPara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6" name="Google Shape;136;p22"/>
            <p:cNvSpPr txBox="1"/>
            <p:nvPr/>
          </p:nvSpPr>
          <p:spPr>
            <a:xfrm>
              <a:off x="4027425" y="3098400"/>
              <a:ext cx="1160100" cy="9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3</a:t>
              </a:r>
              <a:endPara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7" name="Google Shape;137;p22"/>
            <p:cNvSpPr txBox="1"/>
            <p:nvPr/>
          </p:nvSpPr>
          <p:spPr>
            <a:xfrm>
              <a:off x="5805300" y="3098400"/>
              <a:ext cx="1160100" cy="9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4</a:t>
              </a:r>
              <a:endPara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8" name="Google Shape;138;p22"/>
            <p:cNvSpPr txBox="1"/>
            <p:nvPr/>
          </p:nvSpPr>
          <p:spPr>
            <a:xfrm>
              <a:off x="7743150" y="3098400"/>
              <a:ext cx="1160100" cy="98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2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5</a:t>
              </a:r>
              <a:endPara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9300" y="1089100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SLIDE WITH THREE COLUMN TEXT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652225" y="19951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6" name="Google Shape;14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9125" y="1089100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3430650" y="19951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2275" y="1041775"/>
            <a:ext cx="3857050" cy="385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6203800" y="1947825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 is More.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less information you give, better remember your audience. Create shorts and concise messages.</a:t>
            </a:r>
            <a:endParaRPr b="1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0372" y="0"/>
            <a:ext cx="34236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type="title"/>
          </p:nvPr>
        </p:nvSpPr>
        <p:spPr>
          <a:xfrm>
            <a:off x="742450" y="1972825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IMAGES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742450" y="2783875"/>
            <a:ext cx="2808000" cy="22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good themes for your presentations.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t/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8" name="Google Shape;15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59" name="Google Shape;15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550" y="2"/>
            <a:ext cx="3553802" cy="19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/>
        </p:nvSpPr>
        <p:spPr>
          <a:xfrm>
            <a:off x="649725" y="1767850"/>
            <a:ext cx="3302700" cy="149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3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 a good image you can explain a complex concept in a simple way.</a:t>
            </a:r>
            <a:endParaRPr b="1" sz="3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5" name="Google Shape;16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type="title"/>
          </p:nvPr>
        </p:nvSpPr>
        <p:spPr>
          <a:xfrm>
            <a:off x="678300" y="203907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TABLES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1" name="Google Shape;171;p26"/>
          <p:cNvSpPr txBox="1"/>
          <p:nvPr>
            <p:ph idx="1" type="body"/>
          </p:nvPr>
        </p:nvSpPr>
        <p:spPr>
          <a:xfrm>
            <a:off x="678300" y="2700050"/>
            <a:ext cx="34500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700" y="655391"/>
            <a:ext cx="1600826" cy="13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0600" y="665924"/>
            <a:ext cx="3811650" cy="381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/>
          <p:nvPr>
            <p:ph type="title"/>
          </p:nvPr>
        </p:nvSpPr>
        <p:spPr>
          <a:xfrm>
            <a:off x="742950" y="2283775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0" name="Google Shape;180;p27"/>
          <p:cNvSpPr txBox="1"/>
          <p:nvPr>
            <p:ph idx="1" type="body"/>
          </p:nvPr>
        </p:nvSpPr>
        <p:spPr>
          <a:xfrm>
            <a:off x="754500" y="30048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Graphics help us to understand the relationships between numerical values.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1" name="Google Shape;181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4025" y="1103212"/>
            <a:ext cx="4749975" cy="2937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0700" y="473550"/>
            <a:ext cx="1918576" cy="141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idx="1" type="body"/>
          </p:nvPr>
        </p:nvSpPr>
        <p:spPr>
          <a:xfrm>
            <a:off x="291375" y="3676463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USE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9" name="Google Shape;189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insert graphs from </a:t>
            </a:r>
            <a:r>
              <a:rPr lang="es" u="sng">
                <a:solidFill>
                  <a:srgbClr val="0B5394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Google Sheets 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91" name="Google Shape;19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4789" y="0"/>
            <a:ext cx="376921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613000" y="2167746"/>
            <a:ext cx="2808000" cy="195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9" name="Google Shape;199;p29"/>
          <p:cNvSpPr txBox="1"/>
          <p:nvPr>
            <p:ph type="title"/>
          </p:nvPr>
        </p:nvSpPr>
        <p:spPr>
          <a:xfrm>
            <a:off x="613000" y="1587950"/>
            <a:ext cx="2808000" cy="4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FLOW CHARTS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(PROCESS)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>
            <p:ph type="title"/>
          </p:nvPr>
        </p:nvSpPr>
        <p:spPr>
          <a:xfrm>
            <a:off x="540300" y="2079600"/>
            <a:ext cx="31143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TECHNOLOGY PRESENTATIONS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30"/>
          <p:cNvSpPr txBox="1"/>
          <p:nvPr>
            <p:ph idx="1" type="body"/>
          </p:nvPr>
        </p:nvSpPr>
        <p:spPr>
          <a:xfrm>
            <a:off x="635050" y="2913600"/>
            <a:ext cx="2808000" cy="12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7" name="Google Shape;20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" name="Google Shape;208;p30"/>
          <p:cNvGrpSpPr/>
          <p:nvPr/>
        </p:nvGrpSpPr>
        <p:grpSpPr>
          <a:xfrm>
            <a:off x="4315250" y="955500"/>
            <a:ext cx="4299301" cy="4299301"/>
            <a:chOff x="4315250" y="117300"/>
            <a:chExt cx="4299301" cy="4299301"/>
          </a:xfrm>
        </p:grpSpPr>
        <p:pic>
          <p:nvPicPr>
            <p:cNvPr descr="diseno-modelos-slides.jpg" id="209" name="Google Shape;209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15250" y="117300"/>
              <a:ext cx="4299301" cy="4299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76350" y="1398825"/>
              <a:ext cx="968525" cy="1068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995825" y="2037375"/>
              <a:ext cx="968525" cy="1068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44175" y="2356384"/>
              <a:ext cx="548700" cy="60546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3" name="Google Shape;213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5150" y="508975"/>
            <a:ext cx="1607250" cy="132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 txBox="1"/>
          <p:nvPr>
            <p:ph idx="1" type="body"/>
          </p:nvPr>
        </p:nvSpPr>
        <p:spPr>
          <a:xfrm>
            <a:off x="924663" y="29543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19" name="Google Shape;2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152565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" name="Google Shape;221;p31"/>
          <p:cNvGrpSpPr/>
          <p:nvPr/>
        </p:nvGrpSpPr>
        <p:grpSpPr>
          <a:xfrm>
            <a:off x="5942478" y="1202897"/>
            <a:ext cx="1895094" cy="3652114"/>
            <a:chOff x="5942478" y="593297"/>
            <a:chExt cx="1895094" cy="3652114"/>
          </a:xfrm>
        </p:grpSpPr>
        <p:pic>
          <p:nvPicPr>
            <p:cNvPr descr="iphone.png" id="222" name="Google Shape;222;p31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942478" y="593297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308050" y="1202312"/>
              <a:ext cx="1285500" cy="24340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4" name="Google Shape;224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86425" y="362141"/>
            <a:ext cx="1589200" cy="132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7791" l="0" r="0" t="7799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INSTRUCTIONS FOR USE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819150" y="1242388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GOOGLE SLIDES</a:t>
            </a:r>
            <a:endParaRPr b="1"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make a copy.</a:t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EDIT IN POWERPOINT</a:t>
            </a:r>
            <a:endParaRPr b="1"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7825" y="43522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2063625" y="4324175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For further information, go to </a:t>
            </a:r>
            <a:r>
              <a:rPr lang="es" u="sng"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www.slidespower.com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96022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32"/>
          <p:cNvGrpSpPr/>
          <p:nvPr/>
        </p:nvGrpSpPr>
        <p:grpSpPr>
          <a:xfrm>
            <a:off x="5948153" y="807813"/>
            <a:ext cx="1851520" cy="3902202"/>
            <a:chOff x="5948153" y="503013"/>
            <a:chExt cx="1851520" cy="3902202"/>
          </a:xfrm>
        </p:grpSpPr>
        <p:pic>
          <p:nvPicPr>
            <p:cNvPr descr="iphone.png" id="232" name="Google Shape;232;p32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948153" y="503013"/>
              <a:ext cx="1851520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3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31425" y="1018998"/>
              <a:ext cx="1515851" cy="2870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4" name="Google Shape;234;p32"/>
          <p:cNvSpPr txBox="1"/>
          <p:nvPr>
            <p:ph idx="1" type="body"/>
          </p:nvPr>
        </p:nvSpPr>
        <p:spPr>
          <a:xfrm>
            <a:off x="1014813" y="297287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>
            <p:ph type="title"/>
          </p:nvPr>
        </p:nvSpPr>
        <p:spPr>
          <a:xfrm>
            <a:off x="449700" y="2130350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TABLETS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descr="Fondo-para-presentaciones-tecnológica.png" id="240" name="Google Shape;240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84625" y="1928963"/>
            <a:ext cx="3581950" cy="25334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1" name="Google Shape;241;p33"/>
          <p:cNvSpPr txBox="1"/>
          <p:nvPr/>
        </p:nvSpPr>
        <p:spPr>
          <a:xfrm>
            <a:off x="5471500" y="2999350"/>
            <a:ext cx="2608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www.slidespower.com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2" name="Google Shape;24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3"/>
          <p:cNvSpPr txBox="1"/>
          <p:nvPr>
            <p:ph idx="1" type="body"/>
          </p:nvPr>
        </p:nvSpPr>
        <p:spPr>
          <a:xfrm>
            <a:off x="449688" y="293727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44" name="Google Shape;24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700" y="862941"/>
            <a:ext cx="1589200" cy="132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>
            <p:ph type="title"/>
          </p:nvPr>
        </p:nvSpPr>
        <p:spPr>
          <a:xfrm>
            <a:off x="265500" y="-7199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CONCLUSIONS</a:t>
            </a:r>
            <a:endParaRPr sz="3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0" name="Google Shape;250;p34"/>
          <p:cNvSpPr txBox="1"/>
          <p:nvPr>
            <p:ph idx="1" type="subTitle"/>
          </p:nvPr>
        </p:nvSpPr>
        <p:spPr>
          <a:xfrm>
            <a:off x="265500" y="11266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1" name="Google Shape;251;p34"/>
          <p:cNvSpPr txBox="1"/>
          <p:nvPr/>
        </p:nvSpPr>
        <p:spPr>
          <a:xfrm>
            <a:off x="4894275" y="767525"/>
            <a:ext cx="18570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FONTS</a:t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It is important to use fonts that read well, without being in bold. Example: helvética.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2" name="Google Shape;252;p34"/>
          <p:cNvSpPr txBox="1"/>
          <p:nvPr/>
        </p:nvSpPr>
        <p:spPr>
          <a:xfrm>
            <a:off x="7108425" y="76752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</a:t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A well-designed template is an ideal way to communicate a message simply and clearly.</a:t>
            </a: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3" name="Google Shape;25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67000"/>
            <a:ext cx="4591550" cy="2477524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4"/>
          <p:cNvSpPr txBox="1"/>
          <p:nvPr/>
        </p:nvSpPr>
        <p:spPr>
          <a:xfrm>
            <a:off x="4894275" y="26670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TIME PER SLIDE</a:t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6" name="Google Shape;256;p34"/>
          <p:cNvSpPr txBox="1"/>
          <p:nvPr/>
        </p:nvSpPr>
        <p:spPr>
          <a:xfrm>
            <a:off x="7094500" y="2669925"/>
            <a:ext cx="18066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PREPARATION</a:t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5"/>
          <p:cNvSpPr txBox="1"/>
          <p:nvPr/>
        </p:nvSpPr>
        <p:spPr>
          <a:xfrm>
            <a:off x="473775" y="2937775"/>
            <a:ext cx="29103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Merry </a:t>
            </a:r>
            <a:endParaRPr sz="36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Christmas</a:t>
            </a:r>
            <a:endParaRPr sz="36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6"/>
          <p:cNvSpPr txBox="1"/>
          <p:nvPr>
            <p:ph type="title"/>
          </p:nvPr>
        </p:nvSpPr>
        <p:spPr>
          <a:xfrm>
            <a:off x="311700" y="555600"/>
            <a:ext cx="34956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Comic Sans MS"/>
                <a:ea typeface="Comic Sans MS"/>
                <a:cs typeface="Comic Sans MS"/>
                <a:sym typeface="Comic Sans MS"/>
              </a:rPr>
              <a:t>BIBLIOGRAPHY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8" name="Google Shape;268;p36"/>
          <p:cNvSpPr txBox="1"/>
          <p:nvPr>
            <p:ph idx="1" type="body"/>
          </p:nvPr>
        </p:nvSpPr>
        <p:spPr>
          <a:xfrm>
            <a:off x="311700" y="1389600"/>
            <a:ext cx="3566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Images.</a:t>
            </a:r>
            <a:endParaRPr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Prof. Reynel A. Llanes Belett.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9" name="Google Shape;26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270" name="Google Shape;270;p36"/>
          <p:cNvPicPr preferRelativeResize="0"/>
          <p:nvPr/>
        </p:nvPicPr>
        <p:blipFill rotWithShape="1">
          <a:blip r:embed="rId3">
            <a:alphaModFix/>
          </a:blip>
          <a:srcRect b="0" l="15277" r="22367" t="0"/>
          <a:stretch/>
        </p:blipFill>
        <p:spPr>
          <a:xfrm>
            <a:off x="4331399" y="0"/>
            <a:ext cx="48125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 txBox="1"/>
          <p:nvPr>
            <p:ph type="title"/>
          </p:nvPr>
        </p:nvSpPr>
        <p:spPr>
          <a:xfrm>
            <a:off x="9213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PRESENTATION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DESIGN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6" name="Google Shape;276;p37"/>
          <p:cNvSpPr txBox="1"/>
          <p:nvPr>
            <p:ph idx="1" type="body"/>
          </p:nvPr>
        </p:nvSpPr>
        <p:spPr>
          <a:xfrm>
            <a:off x="622650" y="1905225"/>
            <a:ext cx="22401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FONT:					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 	</a:t>
            </a:r>
            <a:r>
              <a:rPr lang="es" sz="1400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Comics sans Ms</a:t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IMAGES: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www.pixabay.com</a:t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7" name="Google Shape;277;p37"/>
          <p:cNvSpPr txBox="1"/>
          <p:nvPr>
            <p:ph idx="1" type="body"/>
          </p:nvPr>
        </p:nvSpPr>
        <p:spPr>
          <a:xfrm>
            <a:off x="6000600" y="1752825"/>
            <a:ext cx="25344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ICONS: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www.iconfinder.com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omic Sans MS"/>
              <a:buChar char="●"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DESIGNED BY: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97A7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www.slidespower.com</a:t>
            </a:r>
            <a:endParaRPr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78" name="Google Shape;278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44638" y="1201425"/>
            <a:ext cx="2654736" cy="352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/>
          <p:nvPr>
            <p:ph idx="1" type="body"/>
          </p:nvPr>
        </p:nvSpPr>
        <p:spPr>
          <a:xfrm>
            <a:off x="618725" y="2269200"/>
            <a:ext cx="2657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find different Icons in our other presentations.</a:t>
            </a:r>
            <a:endParaRPr sz="2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85" name="Google Shape;28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726" y="100415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s-for-google-slides-themes.png" id="286" name="Google Shape;28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300" y="909400"/>
            <a:ext cx="4251376" cy="3324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93" name="Google Shape;293;p39"/>
          <p:cNvSpPr txBox="1"/>
          <p:nvPr/>
        </p:nvSpPr>
        <p:spPr>
          <a:xfrm>
            <a:off x="4983550" y="745025"/>
            <a:ext cx="47706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HAPPY </a:t>
            </a:r>
            <a:endParaRPr sz="48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NEW </a:t>
            </a:r>
            <a:endParaRPr sz="48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YEAR</a:t>
            </a:r>
            <a:endParaRPr sz="48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845100" y="7080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CONTACT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895350" y="1664263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Name: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 &amp; SURNAME</a:t>
            </a:r>
            <a:endParaRPr b="1"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Email: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slidespower@gmail.com</a:t>
            </a:r>
            <a:endParaRPr b="1" sz="14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Phone: </a:t>
            </a:r>
            <a:r>
              <a:rPr b="1" lang="es" sz="14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(+31) 123 45 67 89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3622" y="31554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225" y="31554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125" y="32084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3950" y="32085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4025" y="392538"/>
            <a:ext cx="3949816" cy="4358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704100" y="3098350"/>
            <a:ext cx="77358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8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TITLE TO INTRODUCE THE FOLLOWING SLIDES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4" name="Google Shape;8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4534175" y="1786875"/>
            <a:ext cx="37632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342366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451700" y="487925"/>
            <a:ext cx="51927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TOPICS TO TALK ABOUT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609200" y="1437225"/>
            <a:ext cx="47025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Choose a clean background to avoid distracting.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Transmit only one idea per slide 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 not overload slides, just 6 or 7 lines.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line no more than 7 words.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Char char="•"/>
            </a:pPr>
            <a:r>
              <a:rPr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0065" y="0"/>
            <a:ext cx="305393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500" y="1023708"/>
            <a:ext cx="4045200" cy="419599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>
            <p:ph type="title"/>
          </p:nvPr>
        </p:nvSpPr>
        <p:spPr>
          <a:xfrm>
            <a:off x="265500" y="249475"/>
            <a:ext cx="4045200" cy="89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lang="es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IDEA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Define the main idea that will be the focus of your presentation.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icons or illustrations to attract the attention of your audience.</a:t>
            </a:r>
            <a:endParaRPr sz="2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1225500" y="2616838"/>
            <a:ext cx="21252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MERRY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CHRISTMAS</a:t>
            </a:r>
            <a:endParaRPr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717425" y="1833525"/>
            <a:ext cx="56445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CITIZENS 850.000</a:t>
            </a:r>
            <a:endParaRPr sz="3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MOBILE USERS 80 %</a:t>
            </a:r>
            <a:endParaRPr sz="3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PROFIT 200 Million $</a:t>
            </a:r>
            <a:endParaRPr sz="3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717425" y="519175"/>
            <a:ext cx="28557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MARKET</a:t>
            </a:r>
            <a:endParaRPr b="1" sz="30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5" name="Google Shape;11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ic Sans MS"/>
                <a:ea typeface="Comic Sans MS"/>
                <a:cs typeface="Comic Sans MS"/>
                <a:sym typeface="Comic Sans MS"/>
              </a:rPr>
              <a:t>SLIDE WITH TWO COLUMN TEXT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159300" y="26056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Text Size</a:t>
            </a:r>
            <a:endParaRPr b="1"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text should be readable from the end of the auditorium, so choose a well readable font and use a minimum size of 24.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4720600" y="2664975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Margin around Text</a:t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texts, images or graphics should not be next to the edge of the slide. The edges should be wide around the texts.</a:t>
            </a:r>
            <a:endParaRPr b="1"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9448" y="1528550"/>
            <a:ext cx="1060050" cy="113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848" y="1528550"/>
            <a:ext cx="1060050" cy="113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