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</p:sldIdLst>
  <p:sldSz cy="5143500" cx="9144000"/>
  <p:notesSz cx="6858000" cy="9144000"/>
  <p:embeddedFontLst>
    <p:embeddedFont>
      <p:font typeface="Lobster"/>
      <p:regular r:id="rId32"/>
    </p:embeddedFont>
    <p:embeddedFont>
      <p:font typeface="Nunito"/>
      <p:regular r:id="rId33"/>
      <p:bold r:id="rId34"/>
      <p:italic r:id="rId35"/>
      <p:boldItalic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font" Target="fonts/Nunito-regular.fntdata"/><Relationship Id="rId10" Type="http://schemas.openxmlformats.org/officeDocument/2006/relationships/slide" Target="slides/slide6.xml"/><Relationship Id="rId32" Type="http://schemas.openxmlformats.org/officeDocument/2006/relationships/font" Target="fonts/Lobster-regular.fntdata"/><Relationship Id="rId13" Type="http://schemas.openxmlformats.org/officeDocument/2006/relationships/slide" Target="slides/slide9.xml"/><Relationship Id="rId35" Type="http://schemas.openxmlformats.org/officeDocument/2006/relationships/font" Target="fonts/Nunito-italic.fntdata"/><Relationship Id="rId12" Type="http://schemas.openxmlformats.org/officeDocument/2006/relationships/slide" Target="slides/slide8.xml"/><Relationship Id="rId34" Type="http://schemas.openxmlformats.org/officeDocument/2006/relationships/font" Target="fonts/Nunito-bold.fntdata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36" Type="http://schemas.openxmlformats.org/officeDocument/2006/relationships/font" Target="fonts/Nunito-boldItalic.fntdata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9bd92fe74_0_1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29bd92fe74_0_1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9bd92fe74_0_1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29bd92fe74_0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9bd92fe74_0_1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29bd92fe74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9bd92fe74_0_2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29bd92fe74_0_2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9bd92fe74_0_2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29bd92fe74_0_2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9bd92fe74_0_2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29bd92fe74_0_2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9bd92fe74_0_2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29bd92fe74_0_2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29bd92fe74_0_2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29bd92fe74_0_2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29bd92fe74_0_2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29bd92fe74_0_2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29bd92fe74_0_2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29bd92fe74_0_2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9bd92fe74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9bd92fe74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29bd92fe74_0_2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29bd92fe74_0_2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29bd92fe74_0_2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29bd92fe74_0_2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29bd92fe74_0_2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29bd92fe74_0_2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29bd92fe74_0_2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29bd92fe74_0_2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29bd92fe74_0_2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29bd92fe74_0_2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29bd92fe74_0_3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29bd92fe74_0_3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29bd92fe74_0_3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29bd92fe74_0_3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2af2b3d7d7_0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2af2b3d7d7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9bd92fe74_0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29bd92fe74_0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9bd92fe74_0_1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29bd92fe74_0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9bd92fe74_0_1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29bd92fe74_0_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9bd92fe74_0_1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9bd92fe74_0_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9bd92fe74_0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9bd92fe74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9bd92fe74_0_1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29bd92fe74_0_1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9bd92fe74_0_1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29bd92fe74_0_1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jpg"/><Relationship Id="rId4" Type="http://schemas.openxmlformats.org/officeDocument/2006/relationships/image" Target="../media/image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png"/><Relationship Id="rId4" Type="http://schemas.openxmlformats.org/officeDocument/2006/relationships/image" Target="../media/image20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4.png"/><Relationship Id="rId4" Type="http://schemas.openxmlformats.org/officeDocument/2006/relationships/hyperlink" Target="http://www.google.com/sheets/about/" TargetMode="External"/><Relationship Id="rId5" Type="http://schemas.openxmlformats.org/officeDocument/2006/relationships/image" Target="../media/image1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0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8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4.png"/><Relationship Id="rId4" Type="http://schemas.openxmlformats.org/officeDocument/2006/relationships/image" Target="../media/image22.png"/><Relationship Id="rId5" Type="http://schemas.openxmlformats.org/officeDocument/2006/relationships/image" Target="../media/image3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Relationship Id="rId4" Type="http://schemas.openxmlformats.org/officeDocument/2006/relationships/hyperlink" Target="http://www.slidespower.com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3.png"/><Relationship Id="rId4" Type="http://schemas.openxmlformats.org/officeDocument/2006/relationships/image" Target="../media/image19.png"/><Relationship Id="rId5" Type="http://schemas.openxmlformats.org/officeDocument/2006/relationships/image" Target="../media/image3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9.png"/><Relationship Id="rId4" Type="http://schemas.openxmlformats.org/officeDocument/2006/relationships/image" Target="../media/image26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1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1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://www.pixabay.com" TargetMode="External"/><Relationship Id="rId4" Type="http://schemas.openxmlformats.org/officeDocument/2006/relationships/hyperlink" Target="http://www.iconfinder.com" TargetMode="External"/><Relationship Id="rId5" Type="http://schemas.openxmlformats.org/officeDocument/2006/relationships/hyperlink" Target="http://www.slidespower.com" TargetMode="External"/><Relationship Id="rId6" Type="http://schemas.openxmlformats.org/officeDocument/2006/relationships/image" Target="../media/image27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2.png"/><Relationship Id="rId4" Type="http://schemas.openxmlformats.org/officeDocument/2006/relationships/image" Target="../media/image28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Relationship Id="rId4" Type="http://schemas.openxmlformats.org/officeDocument/2006/relationships/image" Target="../media/image12.png"/><Relationship Id="rId5" Type="http://schemas.openxmlformats.org/officeDocument/2006/relationships/image" Target="../media/image15.png"/><Relationship Id="rId6" Type="http://schemas.openxmlformats.org/officeDocument/2006/relationships/image" Target="../media/image5.png"/><Relationship Id="rId7" Type="http://schemas.openxmlformats.org/officeDocument/2006/relationships/image" Target="../media/image1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4510875" y="545050"/>
            <a:ext cx="46092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  <a:latin typeface="Lobster"/>
                <a:ea typeface="Lobster"/>
                <a:cs typeface="Lobster"/>
                <a:sym typeface="Lobster"/>
              </a:rPr>
              <a:t>Santa Claus is coming</a:t>
            </a:r>
            <a:endParaRPr>
              <a:solidFill>
                <a:srgbClr val="FFFFFF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5143525" y="2861200"/>
            <a:ext cx="3553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  <a:latin typeface="Lobster"/>
                <a:ea typeface="Lobster"/>
                <a:cs typeface="Lobster"/>
                <a:sym typeface="Lobster"/>
              </a:rPr>
              <a:t>Merry Christmas</a:t>
            </a:r>
            <a:endParaRPr>
              <a:solidFill>
                <a:srgbClr val="FFFFFF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ic Sans MS"/>
                <a:ea typeface="Comic Sans MS"/>
                <a:cs typeface="Comic Sans MS"/>
                <a:sym typeface="Comic Sans MS"/>
              </a:rPr>
              <a:t>INFOGRAPHIC DIAGRAM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33" name="Google Shape;133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4" name="Google Shape;134;p22"/>
          <p:cNvGrpSpPr/>
          <p:nvPr/>
        </p:nvGrpSpPr>
        <p:grpSpPr>
          <a:xfrm>
            <a:off x="973954" y="1130997"/>
            <a:ext cx="7269594" cy="3782758"/>
            <a:chOff x="1202600" y="1017725"/>
            <a:chExt cx="6725501" cy="3362750"/>
          </a:xfrm>
        </p:grpSpPr>
        <p:pic>
          <p:nvPicPr>
            <p:cNvPr id="135" name="Google Shape;135;p2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202600" y="1017725"/>
              <a:ext cx="6725501" cy="33627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6" name="Google Shape;136;p22"/>
            <p:cNvSpPr txBox="1"/>
            <p:nvPr/>
          </p:nvSpPr>
          <p:spPr>
            <a:xfrm>
              <a:off x="1475475" y="2226300"/>
              <a:ext cx="933900" cy="94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" sz="800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LOREM IPSUM</a:t>
              </a:r>
              <a:endParaRPr b="1" sz="8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800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Eodem modo typi, qui nunc nobis videntur parum clari.</a:t>
              </a:r>
              <a:endParaRPr sz="8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37" name="Google Shape;137;p22"/>
            <p:cNvSpPr txBox="1"/>
            <p:nvPr/>
          </p:nvSpPr>
          <p:spPr>
            <a:xfrm>
              <a:off x="2480625" y="3258525"/>
              <a:ext cx="933900" cy="94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" sz="800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LOREM IPSUM</a:t>
              </a:r>
              <a:endParaRPr b="1" sz="8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800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Eodem modo typi, qui nunc nobis videntur parum clari.</a:t>
              </a:r>
              <a:endParaRPr sz="8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38" name="Google Shape;138;p22"/>
            <p:cNvSpPr txBox="1"/>
            <p:nvPr/>
          </p:nvSpPr>
          <p:spPr>
            <a:xfrm>
              <a:off x="3309775" y="1583625"/>
              <a:ext cx="933900" cy="94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" sz="800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LOREM IPSUM</a:t>
              </a:r>
              <a:endParaRPr b="1" sz="8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800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Eodem modo typi, qui nunc nobis videntur parum clari.</a:t>
              </a:r>
              <a:endParaRPr sz="8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39" name="Google Shape;139;p22"/>
            <p:cNvSpPr txBox="1"/>
            <p:nvPr/>
          </p:nvSpPr>
          <p:spPr>
            <a:xfrm>
              <a:off x="4342000" y="2683500"/>
              <a:ext cx="933900" cy="94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" sz="800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LOREM IPSUM</a:t>
              </a:r>
              <a:endParaRPr b="1" sz="8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800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Eodem modo typi, qui nunc nobis videntur parum clari.</a:t>
              </a:r>
              <a:endParaRPr sz="8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40" name="Google Shape;140;p22"/>
            <p:cNvSpPr txBox="1"/>
            <p:nvPr/>
          </p:nvSpPr>
          <p:spPr>
            <a:xfrm>
              <a:off x="5577225" y="1942550"/>
              <a:ext cx="933900" cy="94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" sz="800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LOREM IPSUM</a:t>
              </a:r>
              <a:endParaRPr b="1" sz="8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800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Eodem modo typi, qui nunc nobis videntur parum clari.</a:t>
              </a:r>
              <a:endParaRPr sz="8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41" name="Google Shape;141;p22"/>
            <p:cNvSpPr txBox="1"/>
            <p:nvPr/>
          </p:nvSpPr>
          <p:spPr>
            <a:xfrm>
              <a:off x="6731250" y="2888150"/>
              <a:ext cx="933900" cy="94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" sz="800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LOREM IPSUM</a:t>
              </a:r>
              <a:endParaRPr b="1" sz="8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800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Eodem modo typi, qui nunc nobis videntur parum clari.</a:t>
              </a:r>
              <a:endParaRPr sz="8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69300" y="1089100"/>
            <a:ext cx="3857050" cy="385705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ic Sans MS"/>
                <a:ea typeface="Comic Sans MS"/>
                <a:cs typeface="Comic Sans MS"/>
                <a:sym typeface="Comic Sans MS"/>
              </a:rPr>
              <a:t>THREE COLUMN TEXT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48" name="Google Shape;148;p23"/>
          <p:cNvSpPr txBox="1"/>
          <p:nvPr>
            <p:ph idx="1" type="body"/>
          </p:nvPr>
        </p:nvSpPr>
        <p:spPr>
          <a:xfrm>
            <a:off x="652225" y="1995150"/>
            <a:ext cx="2231700" cy="179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Less is More.</a:t>
            </a:r>
            <a:endParaRPr b="1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less information you give, better remember your audience. Create shorts and concise messages.</a:t>
            </a:r>
            <a:endParaRPr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49" name="Google Shape;149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" name="Google Shape;15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9125" y="1089100"/>
            <a:ext cx="3857050" cy="385705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3"/>
          <p:cNvSpPr txBox="1"/>
          <p:nvPr>
            <p:ph idx="1" type="body"/>
          </p:nvPr>
        </p:nvSpPr>
        <p:spPr>
          <a:xfrm>
            <a:off x="3430650" y="1995150"/>
            <a:ext cx="2231700" cy="179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Less is More.</a:t>
            </a:r>
            <a:endParaRPr b="1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less information you give, better remember your audience. Create shorts and concise messages.</a:t>
            </a:r>
            <a:endParaRPr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52" name="Google Shape;15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82275" y="1041775"/>
            <a:ext cx="3857050" cy="385705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23"/>
          <p:cNvSpPr txBox="1"/>
          <p:nvPr>
            <p:ph idx="1" type="body"/>
          </p:nvPr>
        </p:nvSpPr>
        <p:spPr>
          <a:xfrm>
            <a:off x="6203800" y="1947825"/>
            <a:ext cx="2231700" cy="179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Less is More.</a:t>
            </a:r>
            <a:endParaRPr b="1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less information you give, better remember your audience. Create shorts and concise messages.</a:t>
            </a:r>
            <a:endParaRPr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42800" y="0"/>
            <a:ext cx="4501201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4"/>
          <p:cNvSpPr txBox="1"/>
          <p:nvPr>
            <p:ph type="title"/>
          </p:nvPr>
        </p:nvSpPr>
        <p:spPr>
          <a:xfrm>
            <a:off x="666250" y="1744225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ic Sans MS"/>
                <a:ea typeface="Comic Sans MS"/>
                <a:cs typeface="Comic Sans MS"/>
                <a:sym typeface="Comic Sans MS"/>
              </a:rPr>
              <a:t>USE IMAGES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60" name="Google Shape;160;p24"/>
          <p:cNvSpPr txBox="1"/>
          <p:nvPr>
            <p:ph idx="1" type="body"/>
          </p:nvPr>
        </p:nvSpPr>
        <p:spPr>
          <a:xfrm>
            <a:off x="666250" y="2555275"/>
            <a:ext cx="2808000" cy="222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A good image in your presentation is worth a thousand words.</a:t>
            </a:r>
            <a:endParaRPr sz="18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Font typeface="Calibri"/>
              <a:buNone/>
            </a:pPr>
            <a:r>
              <a:rPr lang="es" sz="18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Choose good themes for your presentations.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61" name="Google Shape;161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id="162" name="Google Shape;162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6250" y="496366"/>
            <a:ext cx="1600826" cy="133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5"/>
          <p:cNvSpPr txBox="1"/>
          <p:nvPr/>
        </p:nvSpPr>
        <p:spPr>
          <a:xfrm>
            <a:off x="192750" y="1510675"/>
            <a:ext cx="2625000" cy="149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30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With a good image you can explain a complex concept in a simple way.</a:t>
            </a:r>
            <a:endParaRPr b="1" sz="300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68" name="Google Shape;168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6"/>
          <p:cNvSpPr/>
          <p:nvPr/>
        </p:nvSpPr>
        <p:spPr>
          <a:xfrm>
            <a:off x="-13400" y="4685275"/>
            <a:ext cx="9157500" cy="458100"/>
          </a:xfrm>
          <a:prstGeom prst="rect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26"/>
          <p:cNvSpPr txBox="1"/>
          <p:nvPr>
            <p:ph type="title"/>
          </p:nvPr>
        </p:nvSpPr>
        <p:spPr>
          <a:xfrm>
            <a:off x="678300" y="2039075"/>
            <a:ext cx="3709200" cy="610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ic Sans MS"/>
                <a:ea typeface="Comic Sans MS"/>
                <a:cs typeface="Comic Sans MS"/>
                <a:sym typeface="Comic Sans MS"/>
              </a:rPr>
              <a:t>USE TABLES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75" name="Google Shape;175;p26"/>
          <p:cNvSpPr txBox="1"/>
          <p:nvPr>
            <p:ph idx="1" type="body"/>
          </p:nvPr>
        </p:nvSpPr>
        <p:spPr>
          <a:xfrm>
            <a:off x="678300" y="2700050"/>
            <a:ext cx="3709200" cy="108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tables are very useful for displaying information ordered.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76" name="Google Shape;176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7" name="Google Shape;17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0700" y="655391"/>
            <a:ext cx="1600826" cy="133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10600" y="665924"/>
            <a:ext cx="3811650" cy="3811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7"/>
          <p:cNvSpPr/>
          <p:nvPr/>
        </p:nvSpPr>
        <p:spPr>
          <a:xfrm>
            <a:off x="-13400" y="4685275"/>
            <a:ext cx="9157500" cy="458100"/>
          </a:xfrm>
          <a:prstGeom prst="rect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27"/>
          <p:cNvSpPr txBox="1"/>
          <p:nvPr>
            <p:ph type="title"/>
          </p:nvPr>
        </p:nvSpPr>
        <p:spPr>
          <a:xfrm>
            <a:off x="819150" y="1978975"/>
            <a:ext cx="3709200" cy="63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ic Sans MS"/>
                <a:ea typeface="Comic Sans MS"/>
                <a:cs typeface="Comic Sans MS"/>
                <a:sym typeface="Comic Sans MS"/>
              </a:rPr>
              <a:t>USE CHARTS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85" name="Google Shape;185;p27"/>
          <p:cNvSpPr txBox="1"/>
          <p:nvPr>
            <p:ph idx="1" type="body"/>
          </p:nvPr>
        </p:nvSpPr>
        <p:spPr>
          <a:xfrm>
            <a:off x="830700" y="2700050"/>
            <a:ext cx="3709200" cy="21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Graphics help us to understand the relationships between numerical values.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86" name="Google Shape;186;p27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94025" y="1103212"/>
            <a:ext cx="4749975" cy="2937088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8" name="Google Shape;188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0700" y="653775"/>
            <a:ext cx="1609350" cy="1325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8"/>
          <p:cNvSpPr/>
          <p:nvPr/>
        </p:nvSpPr>
        <p:spPr>
          <a:xfrm>
            <a:off x="-13400" y="4685275"/>
            <a:ext cx="9157500" cy="458100"/>
          </a:xfrm>
          <a:prstGeom prst="rect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28"/>
          <p:cNvSpPr txBox="1"/>
          <p:nvPr>
            <p:ph idx="1" type="body"/>
          </p:nvPr>
        </p:nvSpPr>
        <p:spPr>
          <a:xfrm>
            <a:off x="291375" y="3676463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ic Sans MS"/>
                <a:ea typeface="Comic Sans MS"/>
                <a:cs typeface="Comic Sans MS"/>
                <a:sym typeface="Comic Sans MS"/>
              </a:rPr>
              <a:t>USE CHARTS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95" name="Google Shape;195;p28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04488" y="381953"/>
            <a:ext cx="5500575" cy="340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8"/>
          <p:cNvSpPr txBox="1"/>
          <p:nvPr/>
        </p:nvSpPr>
        <p:spPr>
          <a:xfrm>
            <a:off x="3505613" y="3493475"/>
            <a:ext cx="2328000" cy="97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s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You can insert graphs from </a:t>
            </a:r>
            <a:r>
              <a:rPr lang="es" u="sng">
                <a:solidFill>
                  <a:srgbClr val="0B5394"/>
                </a:solidFill>
                <a:latin typeface="Comic Sans MS"/>
                <a:ea typeface="Comic Sans MS"/>
                <a:cs typeface="Comic Sans MS"/>
                <a:sym typeface="Comic Sans MS"/>
                <a:hlinkClick r:id="rId4"/>
              </a:rPr>
              <a:t>Google Sheets </a:t>
            </a:r>
            <a:endParaRPr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97" name="Google Shape;197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75962" y="3657126"/>
            <a:ext cx="429650" cy="42965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82450" y="152400"/>
            <a:ext cx="4838701" cy="4838701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29"/>
          <p:cNvSpPr txBox="1"/>
          <p:nvPr>
            <p:ph idx="1" type="body"/>
          </p:nvPr>
        </p:nvSpPr>
        <p:spPr>
          <a:xfrm>
            <a:off x="613000" y="2167746"/>
            <a:ext cx="2808000" cy="195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Flowcharts are used to graphically represent the flow or sequences of simple routines.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05" name="Google Shape;205;p29"/>
          <p:cNvSpPr txBox="1"/>
          <p:nvPr>
            <p:ph type="title"/>
          </p:nvPr>
        </p:nvSpPr>
        <p:spPr>
          <a:xfrm>
            <a:off x="613000" y="1587950"/>
            <a:ext cx="2808000" cy="465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ic Sans MS"/>
                <a:ea typeface="Comic Sans MS"/>
                <a:cs typeface="Comic Sans MS"/>
                <a:sym typeface="Comic Sans MS"/>
              </a:rPr>
              <a:t>FLOW CHARTS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ic Sans MS"/>
                <a:ea typeface="Comic Sans MS"/>
                <a:cs typeface="Comic Sans MS"/>
                <a:sym typeface="Comic Sans MS"/>
              </a:rPr>
              <a:t>(PROCESS)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06" name="Google Shape;206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0"/>
          <p:cNvSpPr txBox="1"/>
          <p:nvPr>
            <p:ph type="title"/>
          </p:nvPr>
        </p:nvSpPr>
        <p:spPr>
          <a:xfrm>
            <a:off x="540300" y="1317600"/>
            <a:ext cx="2964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ic Sans MS"/>
                <a:ea typeface="Comic Sans MS"/>
                <a:cs typeface="Comic Sans MS"/>
                <a:sym typeface="Comic Sans MS"/>
              </a:rPr>
              <a:t>TECHNOLOGY</a:t>
            </a:r>
            <a:r>
              <a:rPr lang="es">
                <a:latin typeface="Comic Sans MS"/>
                <a:ea typeface="Comic Sans MS"/>
                <a:cs typeface="Comic Sans MS"/>
                <a:sym typeface="Comic Sans MS"/>
              </a:rPr>
              <a:t> PRESENTATIONS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12" name="Google Shape;212;p30"/>
          <p:cNvSpPr txBox="1"/>
          <p:nvPr>
            <p:ph idx="1" type="body"/>
          </p:nvPr>
        </p:nvSpPr>
        <p:spPr>
          <a:xfrm>
            <a:off x="540300" y="2151600"/>
            <a:ext cx="2808000" cy="120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Below we provide a set of slides for your Apps or Web presentations.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descr="diseno-modelos-slides.jpg" id="213" name="Google Shape;213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15250" y="117300"/>
            <a:ext cx="4299301" cy="4299301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30"/>
          <p:cNvSpPr/>
          <p:nvPr/>
        </p:nvSpPr>
        <p:spPr>
          <a:xfrm>
            <a:off x="-13400" y="4685275"/>
            <a:ext cx="9157500" cy="458100"/>
          </a:xfrm>
          <a:prstGeom prst="rect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1"/>
          <p:cNvSpPr/>
          <p:nvPr/>
        </p:nvSpPr>
        <p:spPr>
          <a:xfrm>
            <a:off x="-13400" y="4685275"/>
            <a:ext cx="9157500" cy="458100"/>
          </a:xfrm>
          <a:prstGeom prst="rect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31"/>
          <p:cNvSpPr txBox="1"/>
          <p:nvPr>
            <p:ph idx="1" type="body"/>
          </p:nvPr>
        </p:nvSpPr>
        <p:spPr>
          <a:xfrm>
            <a:off x="924663" y="2420925"/>
            <a:ext cx="4370700" cy="10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Introduce your app using this template.</a:t>
            </a:r>
            <a:endParaRPr sz="18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You can change the picture or introduce a text.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222" name="Google Shape;222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6025" y="916050"/>
            <a:ext cx="3501175" cy="1400475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4" name="Google Shape;224;p31"/>
          <p:cNvGrpSpPr/>
          <p:nvPr/>
        </p:nvGrpSpPr>
        <p:grpSpPr>
          <a:xfrm>
            <a:off x="5942478" y="593297"/>
            <a:ext cx="1895094" cy="3652114"/>
            <a:chOff x="5942478" y="593297"/>
            <a:chExt cx="1895094" cy="3652114"/>
          </a:xfrm>
        </p:grpSpPr>
        <p:pic>
          <p:nvPicPr>
            <p:cNvPr descr="iphone.png" id="225" name="Google Shape;225;p31"/>
            <p:cNvPicPr preferRelativeResize="0"/>
            <p:nvPr/>
          </p:nvPicPr>
          <p:blipFill rotWithShape="1">
            <a:blip r:embed="rId4">
              <a:alphaModFix/>
            </a:blip>
            <a:srcRect b="0" l="23820" r="52787" t="0"/>
            <a:stretch/>
          </p:blipFill>
          <p:spPr>
            <a:xfrm>
              <a:off x="5942478" y="593297"/>
              <a:ext cx="1895094" cy="36521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6" name="Google Shape;226;p31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6308050" y="1202312"/>
              <a:ext cx="1285500" cy="243407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0000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e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INSTRUCTIONS FOR USE</a:t>
            </a:r>
            <a:endParaRPr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819150" y="1242388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4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Open this document in Google Slides, or click on the button “use this template”. To do this you must be logged in with your google.</a:t>
            </a:r>
            <a:endParaRPr sz="140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sz="140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s" sz="14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EDIT IN GOOGLE SLIDES</a:t>
            </a:r>
            <a:endParaRPr b="1" sz="140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14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Open File menu and select make a copy.</a:t>
            </a:r>
            <a:endParaRPr sz="140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14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That will open a copy of this template in your google drive you can edit, add or delete.</a:t>
            </a:r>
            <a:endParaRPr sz="140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sz="140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s" sz="14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EDIT IN POWERPOINT</a:t>
            </a:r>
            <a:endParaRPr b="1" sz="140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" sz="14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Open File menu and select Download as a Microsoft Powerpoint. You will download a PPTX file that you can edit in Powerpoint.</a:t>
            </a:r>
            <a:endParaRPr sz="140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4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47825" y="4352298"/>
            <a:ext cx="320250" cy="32025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 txBox="1"/>
          <p:nvPr/>
        </p:nvSpPr>
        <p:spPr>
          <a:xfrm>
            <a:off x="2063625" y="4324175"/>
            <a:ext cx="5126100" cy="37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For further information, go to </a:t>
            </a:r>
            <a:r>
              <a:rPr lang="es" u="sng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  <a:hlinkClick r:id="rId4"/>
              </a:rPr>
              <a:t>www.slidespower.com</a:t>
            </a:r>
            <a:endParaRPr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4" name="Google Shape;64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2"/>
          <p:cNvSpPr/>
          <p:nvPr/>
        </p:nvSpPr>
        <p:spPr>
          <a:xfrm>
            <a:off x="-13400" y="4685275"/>
            <a:ext cx="9157500" cy="458100"/>
          </a:xfrm>
          <a:prstGeom prst="rect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32" name="Google Shape;232;p32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014826" y="503025"/>
            <a:ext cx="1851525" cy="1724700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32"/>
          <p:cNvSpPr txBox="1"/>
          <p:nvPr>
            <p:ph idx="1" type="body"/>
          </p:nvPr>
        </p:nvSpPr>
        <p:spPr>
          <a:xfrm>
            <a:off x="619863" y="2573325"/>
            <a:ext cx="4370700" cy="10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Introduce your app using this template.</a:t>
            </a:r>
            <a:endParaRPr sz="18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You can change the picture or introduce a text.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34" name="Google Shape;234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5" name="Google Shape;235;p32"/>
          <p:cNvGrpSpPr/>
          <p:nvPr/>
        </p:nvGrpSpPr>
        <p:grpSpPr>
          <a:xfrm>
            <a:off x="5948153" y="503013"/>
            <a:ext cx="1851520" cy="3902202"/>
            <a:chOff x="5948153" y="503013"/>
            <a:chExt cx="1851520" cy="3902202"/>
          </a:xfrm>
        </p:grpSpPr>
        <p:pic>
          <p:nvPicPr>
            <p:cNvPr descr="iphone.png" id="236" name="Google Shape;236;p32"/>
            <p:cNvPicPr preferRelativeResize="0"/>
            <p:nvPr/>
          </p:nvPicPr>
          <p:blipFill rotWithShape="1">
            <a:blip r:embed="rId4">
              <a:alphaModFix/>
            </a:blip>
            <a:srcRect b="0" l="76275" r="0" t="0"/>
            <a:stretch/>
          </p:blipFill>
          <p:spPr>
            <a:xfrm>
              <a:off x="5948153" y="503013"/>
              <a:ext cx="1851520" cy="39022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32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6131425" y="1018998"/>
              <a:ext cx="1515851" cy="287025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3"/>
          <p:cNvSpPr/>
          <p:nvPr/>
        </p:nvSpPr>
        <p:spPr>
          <a:xfrm>
            <a:off x="-13400" y="4685275"/>
            <a:ext cx="9157500" cy="458100"/>
          </a:xfrm>
          <a:prstGeom prst="rect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33"/>
          <p:cNvSpPr txBox="1"/>
          <p:nvPr>
            <p:ph type="title"/>
          </p:nvPr>
        </p:nvSpPr>
        <p:spPr>
          <a:xfrm>
            <a:off x="449700" y="1596950"/>
            <a:ext cx="3709200" cy="645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ic Sans MS"/>
                <a:ea typeface="Comic Sans MS"/>
                <a:cs typeface="Comic Sans MS"/>
                <a:sym typeface="Comic Sans MS"/>
              </a:rPr>
              <a:t>TABLETS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descr="Fondo-para-presentaciones-tecnológica.png" id="244" name="Google Shape;244;p33"/>
          <p:cNvPicPr preferRelativeResize="0"/>
          <p:nvPr/>
        </p:nvPicPr>
        <p:blipFill rotWithShape="1">
          <a:blip r:embed="rId3">
            <a:alphaModFix/>
          </a:blip>
          <a:srcRect b="89" l="0" r="0" t="89"/>
          <a:stretch/>
        </p:blipFill>
        <p:spPr>
          <a:xfrm>
            <a:off x="4984625" y="1395563"/>
            <a:ext cx="3581950" cy="2533474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45" name="Google Shape;245;p33"/>
          <p:cNvSpPr txBox="1"/>
          <p:nvPr/>
        </p:nvSpPr>
        <p:spPr>
          <a:xfrm>
            <a:off x="5471500" y="2465963"/>
            <a:ext cx="2608200" cy="3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Nunito"/>
                <a:ea typeface="Nunito"/>
                <a:cs typeface="Nunito"/>
                <a:sym typeface="Nunito"/>
              </a:rPr>
              <a:t>www.slidespower.com</a:t>
            </a:r>
            <a:endParaRPr sz="18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46" name="Google Shape;246;p33"/>
          <p:cNvSpPr txBox="1"/>
          <p:nvPr>
            <p:ph idx="1" type="body"/>
          </p:nvPr>
        </p:nvSpPr>
        <p:spPr>
          <a:xfrm>
            <a:off x="467463" y="2420925"/>
            <a:ext cx="4370700" cy="10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Introduce your app using this template.</a:t>
            </a:r>
            <a:endParaRPr sz="18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You can change the picture or introduce a text.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47" name="Google Shape;247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8" name="Google Shape;248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70499" y="227300"/>
            <a:ext cx="2018176" cy="2149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0000"/>
        </a:solidFill>
      </p:bgPr>
    </p:bg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4"/>
          <p:cNvSpPr txBox="1"/>
          <p:nvPr>
            <p:ph type="title"/>
          </p:nvPr>
        </p:nvSpPr>
        <p:spPr>
          <a:xfrm>
            <a:off x="265500" y="956425"/>
            <a:ext cx="4045200" cy="178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FINAL CONCLUSIONS</a:t>
            </a:r>
            <a:endParaRPr sz="360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54" name="Google Shape;254;p34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18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We proceed to make a summary of the main points discussed in the presentation.</a:t>
            </a:r>
            <a:endParaRPr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55" name="Google Shape;255;p34"/>
          <p:cNvSpPr txBox="1"/>
          <p:nvPr/>
        </p:nvSpPr>
        <p:spPr>
          <a:xfrm>
            <a:off x="4853650" y="462725"/>
            <a:ext cx="1857000" cy="17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s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FONTS</a:t>
            </a:r>
            <a:endParaRPr b="1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t/>
            </a:r>
            <a:endParaRPr b="1" sz="9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s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It is important to use fonts that read well, without being in bold. Example: helvética.</a:t>
            </a:r>
            <a:endParaRPr b="1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56" name="Google Shape;256;p34"/>
          <p:cNvSpPr txBox="1"/>
          <p:nvPr/>
        </p:nvSpPr>
        <p:spPr>
          <a:xfrm>
            <a:off x="7108425" y="462725"/>
            <a:ext cx="1806600" cy="170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s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DESIGN</a:t>
            </a:r>
            <a:endParaRPr b="1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t/>
            </a:r>
            <a:endParaRPr b="1" sz="9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s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A well-designed template is an ideal way to communicate a message simply and clearly.</a:t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57" name="Google Shape;257;p34"/>
          <p:cNvSpPr txBox="1"/>
          <p:nvPr/>
        </p:nvSpPr>
        <p:spPr>
          <a:xfrm>
            <a:off x="4753475" y="2551050"/>
            <a:ext cx="18975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s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TIME PER SLIDE</a:t>
            </a:r>
            <a:endParaRPr b="1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t/>
            </a:r>
            <a:endParaRPr b="1" sz="9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s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In a quality slideshow, the time of exposure should not exceed 30 seconds.</a:t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58" name="Google Shape;258;p34"/>
          <p:cNvSpPr txBox="1"/>
          <p:nvPr/>
        </p:nvSpPr>
        <p:spPr>
          <a:xfrm>
            <a:off x="6936825" y="2551050"/>
            <a:ext cx="2149800" cy="179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s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PREPARATION</a:t>
            </a:r>
            <a:endParaRPr b="1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t/>
            </a:r>
            <a:endParaRPr b="1" sz="9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s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Out of respect for the audience, it is essential to prepare well the presentation and try not to leave anything to chance.</a:t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59" name="Google Shape;259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6"/>
          <p:cNvSpPr/>
          <p:nvPr/>
        </p:nvSpPr>
        <p:spPr>
          <a:xfrm>
            <a:off x="-13400" y="4685275"/>
            <a:ext cx="9157500" cy="458100"/>
          </a:xfrm>
          <a:prstGeom prst="rect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>
                <a:latin typeface="Comic Sans MS"/>
                <a:ea typeface="Comic Sans MS"/>
                <a:cs typeface="Comic Sans MS"/>
                <a:sym typeface="Comic Sans MS"/>
              </a:rPr>
              <a:t>BIBLIOGRAPHY</a:t>
            </a:r>
            <a:endParaRPr sz="36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71" name="Google Shape;271;p36"/>
          <p:cNvSpPr txBox="1"/>
          <p:nvPr>
            <p:ph idx="1" type="body"/>
          </p:nvPr>
        </p:nvSpPr>
        <p:spPr>
          <a:xfrm>
            <a:off x="311700" y="1609675"/>
            <a:ext cx="4358100" cy="217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540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Comic Sans MS"/>
              <a:buChar char="•"/>
            </a:pPr>
            <a:r>
              <a:rPr lang="es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Google Images.</a:t>
            </a:r>
            <a:endParaRPr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Comic Sans MS"/>
              <a:buChar char="•"/>
            </a:pPr>
            <a:r>
              <a:rPr lang="es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Prof. Reynel A. Llanes Belett.</a:t>
            </a:r>
            <a:endParaRPr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Comic Sans MS"/>
              <a:buChar char="•"/>
            </a:pPr>
            <a:r>
              <a:rPr lang="es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Google Images.</a:t>
            </a:r>
            <a:endParaRPr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Comic Sans MS"/>
              <a:buChar char="•"/>
            </a:pPr>
            <a:r>
              <a:rPr lang="es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Prof. Reynel A. Llanes Belett.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72" name="Google Shape;272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3" name="Google Shape;273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70250" y="1184100"/>
            <a:ext cx="4169400" cy="27753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37"/>
          <p:cNvSpPr/>
          <p:nvPr/>
        </p:nvSpPr>
        <p:spPr>
          <a:xfrm>
            <a:off x="-13400" y="4685275"/>
            <a:ext cx="9157500" cy="458100"/>
          </a:xfrm>
          <a:prstGeom prst="rect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37"/>
          <p:cNvSpPr txBox="1"/>
          <p:nvPr>
            <p:ph type="title"/>
          </p:nvPr>
        </p:nvSpPr>
        <p:spPr>
          <a:xfrm>
            <a:off x="9213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ic Sans MS"/>
                <a:ea typeface="Comic Sans MS"/>
                <a:cs typeface="Comic Sans MS"/>
                <a:sym typeface="Comic Sans MS"/>
              </a:rPr>
              <a:t>PRESENTATION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ic Sans MS"/>
                <a:ea typeface="Comic Sans MS"/>
                <a:cs typeface="Comic Sans MS"/>
                <a:sym typeface="Comic Sans MS"/>
              </a:rPr>
              <a:t>DESIGN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80" name="Google Shape;280;p37"/>
          <p:cNvSpPr txBox="1"/>
          <p:nvPr>
            <p:ph idx="1" type="body"/>
          </p:nvPr>
        </p:nvSpPr>
        <p:spPr>
          <a:xfrm>
            <a:off x="541450" y="1905225"/>
            <a:ext cx="2240100" cy="21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ic Sans MS"/>
              <a:buChar char="●"/>
            </a:pPr>
            <a:r>
              <a:rPr lang="es" sz="14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FONT:					</a:t>
            </a:r>
            <a:endParaRPr sz="14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4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 	</a:t>
            </a:r>
            <a:r>
              <a:rPr lang="es" sz="1400">
                <a:solidFill>
                  <a:srgbClr val="6FA8DC"/>
                </a:solidFill>
                <a:latin typeface="Comic Sans MS"/>
                <a:ea typeface="Comic Sans MS"/>
                <a:cs typeface="Comic Sans MS"/>
                <a:sym typeface="Comic Sans MS"/>
              </a:rPr>
              <a:t>Comics sans Ms</a:t>
            </a:r>
            <a:endParaRPr sz="1400">
              <a:solidFill>
                <a:srgbClr val="6FA8D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6FA8D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6FA8D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Comic Sans MS"/>
              <a:buChar char="●"/>
            </a:pPr>
            <a:r>
              <a:rPr lang="es" sz="14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IMAGES:</a:t>
            </a:r>
            <a:endParaRPr sz="14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s" sz="1400" u="sng">
                <a:solidFill>
                  <a:srgbClr val="6FA8DC"/>
                </a:solidFill>
                <a:latin typeface="Comic Sans MS"/>
                <a:ea typeface="Comic Sans MS"/>
                <a:cs typeface="Comic Sans MS"/>
                <a:sym typeface="Comic Sans MS"/>
                <a:hlinkClick r:id="rId3"/>
              </a:rPr>
              <a:t>www.pixabay.com</a:t>
            </a:r>
            <a:endParaRPr sz="1400">
              <a:solidFill>
                <a:srgbClr val="6FA8D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6FA8D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81" name="Google Shape;281;p37"/>
          <p:cNvSpPr txBox="1"/>
          <p:nvPr>
            <p:ph idx="1" type="body"/>
          </p:nvPr>
        </p:nvSpPr>
        <p:spPr>
          <a:xfrm>
            <a:off x="6122425" y="1752825"/>
            <a:ext cx="2534400" cy="21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Comic Sans MS"/>
              <a:buChar char="●"/>
            </a:pPr>
            <a:r>
              <a:rPr lang="es" sz="14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ICONS:</a:t>
            </a:r>
            <a:endParaRPr sz="14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s" sz="1400" u="sng">
                <a:solidFill>
                  <a:srgbClr val="6FA8DC"/>
                </a:solidFill>
                <a:latin typeface="Comic Sans MS"/>
                <a:ea typeface="Comic Sans MS"/>
                <a:cs typeface="Comic Sans MS"/>
                <a:sym typeface="Comic Sans MS"/>
                <a:hlinkClick r:id="rId4"/>
              </a:rPr>
              <a:t>www.iconfinder.com</a:t>
            </a:r>
            <a:endParaRPr sz="14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Comic Sans MS"/>
              <a:buChar char="●"/>
            </a:pPr>
            <a:r>
              <a:rPr lang="es" sz="14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DESIGN BY</a:t>
            </a:r>
            <a:endParaRPr sz="14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s" sz="1400" u="sng">
                <a:solidFill>
                  <a:srgbClr val="0097A7"/>
                </a:solidFill>
                <a:latin typeface="Comic Sans MS"/>
                <a:ea typeface="Comic Sans MS"/>
                <a:cs typeface="Comic Sans MS"/>
                <a:sym typeface="Comic Sans MS"/>
                <a:hlinkClick r:id="rId5"/>
              </a:rPr>
              <a:t>www.slidespower.com</a:t>
            </a:r>
            <a:endParaRPr sz="14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6FA8D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82" name="Google Shape;282;p3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3" name="Google Shape;283;p3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083162" y="2064388"/>
            <a:ext cx="2964378" cy="1651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8"/>
          <p:cNvSpPr/>
          <p:nvPr/>
        </p:nvSpPr>
        <p:spPr>
          <a:xfrm>
            <a:off x="-13400" y="4685275"/>
            <a:ext cx="9157500" cy="458100"/>
          </a:xfrm>
          <a:prstGeom prst="rect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38"/>
          <p:cNvSpPr txBox="1"/>
          <p:nvPr>
            <p:ph idx="1" type="body"/>
          </p:nvPr>
        </p:nvSpPr>
        <p:spPr>
          <a:xfrm>
            <a:off x="618725" y="2138100"/>
            <a:ext cx="26574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You can find different Icons in our other presentations.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290" name="Google Shape;290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8726" y="1356075"/>
            <a:ext cx="508951" cy="50895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cons-for-google-slides-themes.png" id="291" name="Google Shape;291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56300" y="909400"/>
            <a:ext cx="4251376" cy="3324699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3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>
            <a:off x="845100" y="7080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ic Sans MS"/>
                <a:ea typeface="Comic Sans MS"/>
                <a:cs typeface="Comic Sans MS"/>
                <a:sym typeface="Comic Sans MS"/>
              </a:rPr>
              <a:t>CONTACT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0" name="Google Shape;70;p15"/>
          <p:cNvSpPr txBox="1"/>
          <p:nvPr>
            <p:ph idx="1" type="body"/>
          </p:nvPr>
        </p:nvSpPr>
        <p:spPr>
          <a:xfrm>
            <a:off x="895350" y="1816663"/>
            <a:ext cx="3709200" cy="21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14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My Name: </a:t>
            </a:r>
            <a:r>
              <a:rPr b="1" lang="es" sz="14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NAME &amp; SURNAME</a:t>
            </a:r>
            <a:endParaRPr b="1" sz="14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s" sz="14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Email: </a:t>
            </a:r>
            <a:r>
              <a:rPr b="1" lang="es" sz="14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slidespower@gmail.com</a:t>
            </a:r>
            <a:endParaRPr b="1" sz="14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s" sz="14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Phone: </a:t>
            </a:r>
            <a:r>
              <a:rPr b="1" lang="es" sz="14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(+31) 123 45 67 89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3622" y="3155471"/>
            <a:ext cx="496175" cy="496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9225" y="3155475"/>
            <a:ext cx="533275" cy="53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36125" y="3208486"/>
            <a:ext cx="390150" cy="39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203950" y="3208500"/>
            <a:ext cx="390150" cy="390150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6" name="Google Shape;76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52525" y="674638"/>
            <a:ext cx="1929725" cy="3794224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5"/>
          <p:cNvSpPr/>
          <p:nvPr/>
        </p:nvSpPr>
        <p:spPr>
          <a:xfrm>
            <a:off x="-13400" y="4685275"/>
            <a:ext cx="9157500" cy="458100"/>
          </a:xfrm>
          <a:prstGeom prst="rect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0000"/>
        </a:solid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TITLE TO INTRODUCE THE FOLLOWING SLIDES</a:t>
            </a:r>
            <a:endParaRPr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83" name="Google Shape;83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/>
          <p:nvPr/>
        </p:nvSpPr>
        <p:spPr>
          <a:xfrm>
            <a:off x="-13400" y="4685275"/>
            <a:ext cx="9157500" cy="458100"/>
          </a:xfrm>
          <a:prstGeom prst="rect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7"/>
          <p:cNvSpPr txBox="1"/>
          <p:nvPr>
            <p:ph idx="1" type="body"/>
          </p:nvPr>
        </p:nvSpPr>
        <p:spPr>
          <a:xfrm>
            <a:off x="3275375" y="1890150"/>
            <a:ext cx="5343900" cy="13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To get a good presentation is essential to make a good design of the slides, this help us to communicate our message in a clear and simple way and thus guarantee to the success of the presentation.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90" name="Google Shape;90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" name="Google Shape;9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3750" y="1520424"/>
            <a:ext cx="2524774" cy="2102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/>
          <p:nvPr/>
        </p:nvSpPr>
        <p:spPr>
          <a:xfrm>
            <a:off x="-13400" y="4685275"/>
            <a:ext cx="9157500" cy="458100"/>
          </a:xfrm>
          <a:prstGeom prst="rect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8"/>
          <p:cNvSpPr txBox="1"/>
          <p:nvPr>
            <p:ph type="title"/>
          </p:nvPr>
        </p:nvSpPr>
        <p:spPr>
          <a:xfrm>
            <a:off x="451700" y="555600"/>
            <a:ext cx="38385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ic Sans MS"/>
                <a:ea typeface="Comic Sans MS"/>
                <a:cs typeface="Comic Sans MS"/>
                <a:sym typeface="Comic Sans MS"/>
              </a:rPr>
              <a:t>TOPICS TO TALK ABOUT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98" name="Google Shape;98;p18"/>
          <p:cNvSpPr txBox="1"/>
          <p:nvPr>
            <p:ph idx="1" type="body"/>
          </p:nvPr>
        </p:nvSpPr>
        <p:spPr>
          <a:xfrm>
            <a:off x="451700" y="1719975"/>
            <a:ext cx="6985200" cy="21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54000" lvl="0" marL="3429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Char char="•"/>
            </a:pPr>
            <a:r>
              <a:rPr lang="es" sz="1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Choose a clean background to avoid distracting.</a:t>
            </a:r>
            <a:endParaRPr sz="18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Char char="•"/>
            </a:pPr>
            <a:r>
              <a:rPr lang="es" sz="1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Transmit only one idea per slide .</a:t>
            </a:r>
            <a:endParaRPr sz="18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Char char="•"/>
            </a:pPr>
            <a:r>
              <a:rPr lang="es" sz="1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Do not overload slides, just 6 or 7 lines.</a:t>
            </a:r>
            <a:endParaRPr sz="18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Char char="•"/>
            </a:pPr>
            <a:r>
              <a:rPr lang="es" sz="1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Each line no more than 7 words.</a:t>
            </a:r>
            <a:endParaRPr sz="18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Char char="•"/>
            </a:pPr>
            <a:r>
              <a:rPr lang="es" sz="1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Is preferable that the audience listen to your, rather that read to the presentation.</a:t>
            </a:r>
            <a:endParaRPr sz="18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8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99" name="Google Shape;99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0" name="Google Shape;10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970711">
            <a:off x="6368800" y="692424"/>
            <a:ext cx="2157800" cy="1776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0000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9"/>
          <p:cNvSpPr txBox="1"/>
          <p:nvPr>
            <p:ph type="title"/>
          </p:nvPr>
        </p:nvSpPr>
        <p:spPr>
          <a:xfrm>
            <a:off x="265500" y="521425"/>
            <a:ext cx="4045200" cy="898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IDEA</a:t>
            </a:r>
            <a:endParaRPr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06" name="Google Shape;106;p1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Define the main idea that will be the focus of your presentation.</a:t>
            </a:r>
            <a:endParaRPr sz="18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Use icons or illustrations to attract the attention of your audience.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07" name="Google Shape;107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108" name="Google Shape;108;p19"/>
          <p:cNvSpPr txBox="1"/>
          <p:nvPr>
            <p:ph idx="1" type="subTitle"/>
          </p:nvPr>
        </p:nvSpPr>
        <p:spPr>
          <a:xfrm>
            <a:off x="1225500" y="1481738"/>
            <a:ext cx="2125200" cy="55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Christmas</a:t>
            </a:r>
            <a:endParaRPr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09" name="Google Shape;10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62375" y="2100363"/>
            <a:ext cx="1851443" cy="27239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0000"/>
        </a:solid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0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40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CITIZENS 850.000</a:t>
            </a:r>
            <a:endParaRPr sz="400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40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MOBILE USERS 80 %</a:t>
            </a:r>
            <a:endParaRPr sz="400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40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PROFIT 200 Million $</a:t>
            </a:r>
            <a:endParaRPr sz="400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15" name="Google Shape;115;p20"/>
          <p:cNvSpPr txBox="1"/>
          <p:nvPr>
            <p:ph idx="1" type="body"/>
          </p:nvPr>
        </p:nvSpPr>
        <p:spPr>
          <a:xfrm>
            <a:off x="1385850" y="3632425"/>
            <a:ext cx="6372300" cy="64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b="1" lang="es" sz="30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THE MARKET</a:t>
            </a:r>
            <a:endParaRPr b="1" sz="30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16" name="Google Shape;116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1"/>
          <p:cNvSpPr/>
          <p:nvPr/>
        </p:nvSpPr>
        <p:spPr>
          <a:xfrm>
            <a:off x="-13400" y="4685275"/>
            <a:ext cx="9157500" cy="458100"/>
          </a:xfrm>
          <a:prstGeom prst="rect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ic Sans MS"/>
                <a:ea typeface="Comic Sans MS"/>
                <a:cs typeface="Comic Sans MS"/>
                <a:sym typeface="Comic Sans MS"/>
              </a:rPr>
              <a:t>TWO COLUMN TEXT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23" name="Google Shape;123;p21"/>
          <p:cNvSpPr txBox="1"/>
          <p:nvPr>
            <p:ph idx="1" type="body"/>
          </p:nvPr>
        </p:nvSpPr>
        <p:spPr>
          <a:xfrm>
            <a:off x="159300" y="2377050"/>
            <a:ext cx="39999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b="1" lang="es" sz="1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Text Size</a:t>
            </a:r>
            <a:endParaRPr b="1" sz="18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sz="18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4762" lvl="0" marL="36036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s" sz="18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text should be readable from the end of the auditorium, so choose a well readable font and use a minimum size of 24.</a:t>
            </a:r>
            <a:endParaRPr sz="18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24" name="Google Shape;124;p21"/>
          <p:cNvSpPr txBox="1"/>
          <p:nvPr>
            <p:ph idx="2" type="body"/>
          </p:nvPr>
        </p:nvSpPr>
        <p:spPr>
          <a:xfrm>
            <a:off x="4680000" y="2377050"/>
            <a:ext cx="39999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8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Margin around Text</a:t>
            </a:r>
            <a:endParaRPr b="1" sz="18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8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s" sz="18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texts, images or graphics should not be next to the edge of the slide. The edges should be wide around the texts.</a:t>
            </a:r>
            <a:endParaRPr sz="18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8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25" name="Google Shape;125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" name="Google Shape;12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08300" y="1222615"/>
            <a:ext cx="1250899" cy="103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80000" y="1222615"/>
            <a:ext cx="1250899" cy="1030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