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E1D431-F9A8-4332-A32B-B69B92F799AF}">
  <a:tblStyle styleId="{A9E1D431-F9A8-4332-A32B-B69B92F799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Relationship Id="rId4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33.jpg"/><Relationship Id="rId5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28.png"/><Relationship Id="rId5" Type="http://schemas.openxmlformats.org/officeDocument/2006/relationships/image" Target="../media/image3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Relationship Id="rId4" Type="http://schemas.openxmlformats.org/officeDocument/2006/relationships/image" Target="../media/image39.png"/><Relationship Id="rId10" Type="http://schemas.openxmlformats.org/officeDocument/2006/relationships/image" Target="../media/image48.png"/><Relationship Id="rId9" Type="http://schemas.openxmlformats.org/officeDocument/2006/relationships/image" Target="../media/image46.png"/><Relationship Id="rId5" Type="http://schemas.openxmlformats.org/officeDocument/2006/relationships/image" Target="../media/image43.png"/><Relationship Id="rId6" Type="http://schemas.openxmlformats.org/officeDocument/2006/relationships/image" Target="../media/image36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Relationship Id="rId4" Type="http://schemas.openxmlformats.org/officeDocument/2006/relationships/image" Target="../media/image49.png"/><Relationship Id="rId5" Type="http://schemas.openxmlformats.org/officeDocument/2006/relationships/image" Target="../media/image51.png"/><Relationship Id="rId6" Type="http://schemas.openxmlformats.org/officeDocument/2006/relationships/image" Target="../media/image44.png"/><Relationship Id="rId7" Type="http://schemas.openxmlformats.org/officeDocument/2006/relationships/image" Target="../media/image50.png"/><Relationship Id="rId8" Type="http://schemas.openxmlformats.org/officeDocument/2006/relationships/image" Target="../media/image4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52.jpg"/><Relationship Id="rId9" Type="http://schemas.openxmlformats.org/officeDocument/2006/relationships/image" Target="../media/image9.png"/><Relationship Id="rId5" Type="http://schemas.openxmlformats.org/officeDocument/2006/relationships/image" Target="../media/image16.jpg"/><Relationship Id="rId6" Type="http://schemas.openxmlformats.org/officeDocument/2006/relationships/image" Target="../media/image8.png"/><Relationship Id="rId7" Type="http://schemas.openxmlformats.org/officeDocument/2006/relationships/image" Target="../media/image18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05600" y="104925"/>
            <a:ext cx="8932800" cy="4912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3142475"/>
            <a:ext cx="9144000" cy="792600"/>
          </a:xfrm>
          <a:prstGeom prst="rect">
            <a:avLst/>
          </a:prstGeom>
          <a:solidFill>
            <a:srgbClr val="999999">
              <a:alpha val="44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Presentation Title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0" y="3767575"/>
            <a:ext cx="9144000" cy="350700"/>
          </a:xfrm>
          <a:prstGeom prst="rect">
            <a:avLst/>
          </a:prstGeom>
          <a:solidFill>
            <a:srgbClr val="9900FF">
              <a:alpha val="3446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Add subtitle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INFOGRAPHIC DIAGRAM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479725">
              <a:alpha val="8767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1C4587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THREE COLUMN TEXT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Less is More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less information you give, better remember your audience. Create shorts and concise messages.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contrast gives you the option to call attention to what you want to highlight. Use the size, colour, composition. 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a good Slide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must choose a template that suits the type of work your are about to submit.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0" name="Google Shape;160;p2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GOOD IMAGES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7" name="Google Shape;167;p24"/>
          <p:cNvSpPr txBox="1"/>
          <p:nvPr/>
        </p:nvSpPr>
        <p:spPr>
          <a:xfrm>
            <a:off x="351675" y="2513272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 good image in your presentation is worth a thousand words.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Choose good themes for your presentations.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8" name="Google Shape;168;p2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41894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delos-slides.jpg"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8550" y="0"/>
            <a:ext cx="3485449" cy="464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delos-slides-presentacion.jpg" id="176" name="Google Shape;17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464742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0" y="3577975"/>
            <a:ext cx="92445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 txBox="1"/>
          <p:nvPr/>
        </p:nvSpPr>
        <p:spPr>
          <a:xfrm>
            <a:off x="1423525" y="35779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Raleway"/>
                <a:ea typeface="Raleway"/>
                <a:cs typeface="Raleway"/>
                <a:sym typeface="Raleway"/>
              </a:rPr>
              <a:t>With a good image you can explain a complex concept in a simple way.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1" name="Google Shape;181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IMÁGENES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TABLES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8" name="Google Shape;188;p2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190" name="Google Shape;190;p26"/>
          <p:cNvGraphicFramePr/>
          <p:nvPr/>
        </p:nvGraphicFramePr>
        <p:xfrm>
          <a:off x="46216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{A9E1D431-F9A8-4332-A32B-B69B92F799AF}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HABITANTES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MONEDA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MEJICO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BRASIL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BRASILIA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208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a-google-slides.png" id="191" name="Google Shape;19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000" y="363649"/>
            <a:ext cx="2053626" cy="15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id="200" name="Google Shape;200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450" y="1338709"/>
            <a:ext cx="4286250" cy="2650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201" name="Google Shape;20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675" y="304825"/>
            <a:ext cx="2688394" cy="17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8" name="Google Shape;208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209" name="Google Shape;209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insert graphs from 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1" name="Google Shape;21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FLOW CHARTS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8" name="Google Shape;218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descr="diagrama-flujo-google-slides.png" id="221" name="Google Shape;22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509538"/>
            <a:ext cx="3748024" cy="374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pic>
        <p:nvPicPr>
          <p:cNvPr descr="MAPA.jpg" id="228" name="Google Shape;22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464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0" name="Google Shape;230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/>
          <p:nvPr>
            <p:ph type="title"/>
          </p:nvPr>
        </p:nvSpPr>
        <p:spPr>
          <a:xfrm>
            <a:off x="3115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TECHNOLOGY PRESENTATIONS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6" name="Google Shape;236;p31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7" name="Google Shape;237;p3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pic>
        <p:nvPicPr>
          <p:cNvPr descr="google-slide-tecnologia.png"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676" y="217550"/>
            <a:ext cx="1700775" cy="18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137900" y="383885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866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INSTRUCTIONS FOR USE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make a copy.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POWERPOINT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1857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1677450" y="39149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1F497D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 www.slidespower.com</a:t>
            </a:r>
            <a:endParaRPr sz="1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46" name="Google Shape;246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IPHONE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47" name="Google Shape;247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48" name="Google Shape;248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9" name="Google Shape;249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51" name="Google Shape;25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58" name="Google Shape;258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ANDROID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0" name="Google Shape;260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62" name="Google Shape;262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3" name="Google Shape;263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sp>
        <p:nvSpPr>
          <p:cNvPr id="270" name="Google Shape;270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TABLET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1" name="Google Shape;271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ondo-para-presentaciones-tecnológica.png" id="272" name="Google Shape;272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744400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4"/>
          <p:cNvSpPr txBox="1"/>
          <p:nvPr/>
        </p:nvSpPr>
        <p:spPr>
          <a:xfrm>
            <a:off x="5018302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4" name="Google Shape;274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FINAL CONCLUSIONS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0" name="Google Shape;280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1" name="Google Shape;281;p3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sp>
        <p:nvSpPr>
          <p:cNvPr id="283" name="Google Shape;283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FONTS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4" name="Google Shape;284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/>
              <a:t>DESIGN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 well-designed template is an ideal way to communicate a message simply and clearly.</a:t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TIME PER SLIDE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 a quality slideshow, the time of exposure should not exceed 30 seconds.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6" name="Google Shape;286;p35"/>
          <p:cNvSpPr txBox="1"/>
          <p:nvPr/>
        </p:nvSpPr>
        <p:spPr>
          <a:xfrm>
            <a:off x="6863050" y="22729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PREPARATION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Out of respect for the audience, it is essential to prepare well the presentation and try not to leave anything to chance.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7" name="Google Shape;287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  <p:sp>
        <p:nvSpPr>
          <p:cNvPr id="297" name="Google Shape;297;p36"/>
          <p:cNvSpPr/>
          <p:nvPr/>
        </p:nvSpPr>
        <p:spPr>
          <a:xfrm>
            <a:off x="998625" y="1752817"/>
            <a:ext cx="7180957" cy="163787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Carter One"/>
              </a:rPr>
              <a:t>Obrigado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Become a president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4" name="Google Shape;304;p3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DESIGN BY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1" name="Google Shape;311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PRESENTATION DESIGN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2" name="Google Shape;312;p3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26</a:t>
            </a:r>
            <a:endParaRPr/>
          </a:p>
        </p:txBody>
      </p:sp>
      <p:pic>
        <p:nvPicPr>
          <p:cNvPr id="320" name="Google Shape;32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0"/>
          <p:cNvSpPr txBox="1"/>
          <p:nvPr>
            <p:ph idx="4294967295" type="ctrTitle"/>
          </p:nvPr>
        </p:nvSpPr>
        <p:spPr>
          <a:xfrm>
            <a:off x="25" y="3142475"/>
            <a:ext cx="9144000" cy="7926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        PRESENTATION TITLE</a:t>
            </a:r>
            <a:endParaRPr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B-2.png" id="333" name="Google Shape;33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6950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34" name="Google Shape;33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6791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35" name="Google Shape;33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6633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36" name="Google Shape;336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6474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37" name="Google Shape;337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7100" y="4362650"/>
            <a:ext cx="488950" cy="488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delos-para-apresentações.png" id="338" name="Google Shape;338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8925" y="198138"/>
            <a:ext cx="4206200" cy="294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709775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My Name: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Name &amp; Surname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Email: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slidespower@gmail</a:t>
            </a:r>
            <a:r>
              <a:rPr b="1" lang="en-GB" sz="1400">
                <a:solidFill>
                  <a:srgbClr val="43434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/>
              </a:rPr>
              <a:t>.com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Phone: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+1 123 45 67 89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pic>
        <p:nvPicPr>
          <p:cNvPr descr="photo-1416339684178-3a239570f315.jpg" id="77" name="Google Shape;77;p15"/>
          <p:cNvPicPr preferRelativeResize="0"/>
          <p:nvPr/>
        </p:nvPicPr>
        <p:blipFill rotWithShape="1">
          <a:blip r:embed="rId4">
            <a:alphaModFix/>
          </a:blip>
          <a:srcRect b="0" l="49722" r="10352" t="0"/>
          <a:stretch/>
        </p:blipFill>
        <p:spPr>
          <a:xfrm>
            <a:off x="0" y="0"/>
            <a:ext cx="2473369" cy="4647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3622" y="34602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9225" y="34602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46125" y="35132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13950" y="3513300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-presentacion-google-slides.png" id="82" name="Google Shape;8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78169" y="1720250"/>
            <a:ext cx="1703006" cy="1703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TITLE TO INTRODUCE THE FOLLOWING SLIDES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" name="Google Shape;88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“How to make a good presentation”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pic>
        <p:nvPicPr>
          <p:cNvPr descr="modelo-slide.png"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3775" y="304800"/>
            <a:ext cx="1870650" cy="187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descr="diseno-presentacion-google-slides.jpg"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775" y="1782025"/>
            <a:ext cx="2615400" cy="1740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TOPICS TO TALK ABOUT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5" name="Google Shape;105;p18"/>
          <p:cNvSpPr txBox="1"/>
          <p:nvPr>
            <p:ph idx="1" type="subTitle"/>
          </p:nvPr>
        </p:nvSpPr>
        <p:spPr>
          <a:xfrm>
            <a:off x="2336250" y="1160850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Choose a clean background to avoid distracting.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Transmit only one idea per slide 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Do not overload slides, just 6 or 7 lines.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Each line no more than 7 words.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descr="modelos-slide-presentacion.png"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652838"/>
            <a:ext cx="2031450" cy="1837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ctrTitle"/>
          </p:nvPr>
        </p:nvSpPr>
        <p:spPr>
          <a:xfrm>
            <a:off x="311700" y="16320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THE</a:t>
            </a: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IDEA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4" name="Google Shape;114;p19"/>
          <p:cNvSpPr txBox="1"/>
          <p:nvPr>
            <p:ph idx="1" type="subTitle"/>
          </p:nvPr>
        </p:nvSpPr>
        <p:spPr>
          <a:xfrm>
            <a:off x="311700" y="24791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Define the main idea that will be the focus of your presentation, and use icons or illustrations to attract the attention of your audience.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pic>
        <p:nvPicPr>
          <p:cNvPr descr="modelo-slides-idea.jpg" id="117" name="Google Shape;117;p19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2668411" y="-19237"/>
            <a:ext cx="3841388" cy="464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/>
        </p:nvSpPr>
        <p:spPr>
          <a:xfrm>
            <a:off x="49120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THE MARKET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47068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207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.700.000 CITIZENS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139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% Mobile diffusion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: 5000 Millones $</a:t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8894" y="1586875"/>
            <a:ext cx="649281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pic>
        <p:nvPicPr>
          <p:cNvPr id="127" name="Google Shape;12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7353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mapa-presentacion-brasil.png" id="129" name="Google Shape;12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400" y="829700"/>
            <a:ext cx="3484094" cy="348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TWO COLUMN TEXT</a:t>
            </a:r>
            <a:endParaRPr b="1"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Text Size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6" name="Google Shape;136;p21"/>
          <p:cNvSpPr txBox="1"/>
          <p:nvPr>
            <p:ph idx="2" type="body"/>
          </p:nvPr>
        </p:nvSpPr>
        <p:spPr>
          <a:xfrm>
            <a:off x="4489075" y="2011375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Margins around text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texts, images or graphics should not be next to the edge of the slide. The edges should be wide around the texts.</a:t>
            </a:r>
            <a:endParaRPr b="1"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