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
      <p:font typeface="Proza Libre"/>
      <p:regular r:id="rId26"/>
      <p:bold r:id="rId27"/>
      <p:italic r:id="rId28"/>
      <p:boldItalic r:id="rId29"/>
    </p:embeddedFont>
    <p:embeddedFont>
      <p:font typeface="Source Serif Pro"/>
      <p:regular r:id="rId30"/>
      <p:bold r:id="rId31"/>
      <p:italic r:id="rId32"/>
      <p:boldItalic r:id="rId33"/>
    </p:embeddedFont>
    <p:embeddedFont>
      <p:font typeface="Cabin"/>
      <p:regular r:id="rId34"/>
      <p:bold r:id="rId35"/>
      <p:italic r:id="rId36"/>
      <p:boldItalic r:id="rId37"/>
    </p:embeddedFont>
    <p:embeddedFont>
      <p:font typeface="Delius"/>
      <p:regular r:id="rId38"/>
    </p:embeddedFont>
    <p:embeddedFont>
      <p:font typeface="Montserrat Light"/>
      <p:regular r:id="rId39"/>
      <p:bold r:id="rId40"/>
      <p:italic r:id="rId41"/>
      <p:boldItalic r:id="rId42"/>
    </p:embeddedFont>
    <p:embeddedFont>
      <p:font typeface="Proza Libre SemiBold"/>
      <p:regular r:id="rId43"/>
      <p:bold r:id="rId44"/>
      <p:italic r:id="rId45"/>
      <p:boldItalic r:id="rId46"/>
    </p:embeddedFont>
    <p:embeddedFont>
      <p:font typeface="Coda"/>
      <p:regular r:id="rId47"/>
    </p:embeddedFont>
    <p:embeddedFont>
      <p:font typeface="DM Serif Display"/>
      <p:regular r:id="rId48"/>
      <p:italic r:id="rId49"/>
    </p:embeddedFont>
    <p:embeddedFont>
      <p:font typeface="Open Sans Light"/>
      <p:regular r:id="rId50"/>
      <p:bold r:id="rId51"/>
      <p:italic r:id="rId52"/>
      <p:boldItalic r:id="rId53"/>
    </p:embeddedFont>
    <p:embeddedFont>
      <p:font typeface="Open Sans"/>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B2430CF-8CDA-45D6-A067-839CE21A18DA}">
  <a:tblStyle styleId="{8B2430CF-8CDA-45D6-A067-839CE21A18D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bold.fntdata"/><Relationship Id="rId42" Type="http://schemas.openxmlformats.org/officeDocument/2006/relationships/font" Target="fonts/MontserratLight-boldItalic.fntdata"/><Relationship Id="rId41" Type="http://schemas.openxmlformats.org/officeDocument/2006/relationships/font" Target="fonts/MontserratLight-italic.fntdata"/><Relationship Id="rId44" Type="http://schemas.openxmlformats.org/officeDocument/2006/relationships/font" Target="fonts/ProzaLibreSemiBold-bold.fntdata"/><Relationship Id="rId43" Type="http://schemas.openxmlformats.org/officeDocument/2006/relationships/font" Target="fonts/ProzaLibreSemiBold-regular.fntdata"/><Relationship Id="rId46" Type="http://schemas.openxmlformats.org/officeDocument/2006/relationships/font" Target="fonts/ProzaLibreSemiBold-boldItalic.fntdata"/><Relationship Id="rId45" Type="http://schemas.openxmlformats.org/officeDocument/2006/relationships/font" Target="fonts/ProzaLibreSemi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DMSerifDisplay-regular.fntdata"/><Relationship Id="rId47" Type="http://schemas.openxmlformats.org/officeDocument/2006/relationships/font" Target="fonts/Coda-regular.fntdata"/><Relationship Id="rId49" Type="http://schemas.openxmlformats.org/officeDocument/2006/relationships/font" Target="fonts/DMSerifDisplay-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SerifPro-bold.fntdata"/><Relationship Id="rId30" Type="http://schemas.openxmlformats.org/officeDocument/2006/relationships/font" Target="fonts/SourceSerifPro-regular.fntdata"/><Relationship Id="rId33" Type="http://schemas.openxmlformats.org/officeDocument/2006/relationships/font" Target="fonts/SourceSerifPro-boldItalic.fntdata"/><Relationship Id="rId32" Type="http://schemas.openxmlformats.org/officeDocument/2006/relationships/font" Target="fonts/SourceSerifPro-italic.fntdata"/><Relationship Id="rId35" Type="http://schemas.openxmlformats.org/officeDocument/2006/relationships/font" Target="fonts/Cabin-bold.fntdata"/><Relationship Id="rId34" Type="http://schemas.openxmlformats.org/officeDocument/2006/relationships/font" Target="fonts/Cabin-regular.fntdata"/><Relationship Id="rId37" Type="http://schemas.openxmlformats.org/officeDocument/2006/relationships/font" Target="fonts/Cabin-boldItalic.fntdata"/><Relationship Id="rId36" Type="http://schemas.openxmlformats.org/officeDocument/2006/relationships/font" Target="fonts/Cabin-italic.fntdata"/><Relationship Id="rId39" Type="http://schemas.openxmlformats.org/officeDocument/2006/relationships/font" Target="fonts/MontserratLight-regular.fntdata"/><Relationship Id="rId38" Type="http://schemas.openxmlformats.org/officeDocument/2006/relationships/font" Target="fonts/Delius-regular.fntdata"/><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26" Type="http://schemas.openxmlformats.org/officeDocument/2006/relationships/font" Target="fonts/ProzaLibre-regular.fntdata"/><Relationship Id="rId25" Type="http://schemas.openxmlformats.org/officeDocument/2006/relationships/font" Target="fonts/Roboto-boldItalic.fntdata"/><Relationship Id="rId28" Type="http://schemas.openxmlformats.org/officeDocument/2006/relationships/font" Target="fonts/ProzaLibre-italic.fntdata"/><Relationship Id="rId27" Type="http://schemas.openxmlformats.org/officeDocument/2006/relationships/font" Target="fonts/ProzaLibre-bold.fntdata"/><Relationship Id="rId29" Type="http://schemas.openxmlformats.org/officeDocument/2006/relationships/font" Target="fonts/ProzaLibre-boldItalic.fntdata"/><Relationship Id="rId51" Type="http://schemas.openxmlformats.org/officeDocument/2006/relationships/font" Target="fonts/OpenSansLight-bold.fntdata"/><Relationship Id="rId50" Type="http://schemas.openxmlformats.org/officeDocument/2006/relationships/font" Target="fonts/OpenSansLight-regular.fntdata"/><Relationship Id="rId53" Type="http://schemas.openxmlformats.org/officeDocument/2006/relationships/font" Target="fonts/OpenSansLight-boldItalic.fntdata"/><Relationship Id="rId52" Type="http://schemas.openxmlformats.org/officeDocument/2006/relationships/font" Target="fonts/OpenSansLight-italic.fntdata"/><Relationship Id="rId11" Type="http://schemas.openxmlformats.org/officeDocument/2006/relationships/slide" Target="slides/slide6.xml"/><Relationship Id="rId55" Type="http://schemas.openxmlformats.org/officeDocument/2006/relationships/font" Target="fonts/OpenSans-bold.fntdata"/><Relationship Id="rId10" Type="http://schemas.openxmlformats.org/officeDocument/2006/relationships/slide" Target="slides/slide5.xml"/><Relationship Id="rId54" Type="http://schemas.openxmlformats.org/officeDocument/2006/relationships/font" Target="fonts/OpenSans-regular.fntdata"/><Relationship Id="rId13" Type="http://schemas.openxmlformats.org/officeDocument/2006/relationships/slide" Target="slides/slide8.xml"/><Relationship Id="rId57" Type="http://schemas.openxmlformats.org/officeDocument/2006/relationships/font" Target="fonts/OpenSans-boldItalic.fntdata"/><Relationship Id="rId12" Type="http://schemas.openxmlformats.org/officeDocument/2006/relationships/slide" Target="slides/slide7.xml"/><Relationship Id="rId56"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427850" y="1807975"/>
            <a:ext cx="3797700" cy="1245300"/>
          </a:xfrm>
          <a:prstGeom prst="rect">
            <a:avLst/>
          </a:prstGeom>
          <a:noFill/>
        </p:spPr>
        <p:txBody>
          <a:bodyPr anchorCtr="0" anchor="b" bIns="91425" lIns="91425" spcFirstLastPara="1" rIns="91425" wrap="square" tIns="91425">
            <a:noAutofit/>
          </a:bodyPr>
          <a:lstStyle>
            <a:lvl1pPr lvl="0">
              <a:spcBef>
                <a:spcPts val="0"/>
              </a:spcBef>
              <a:spcAft>
                <a:spcPts val="0"/>
              </a:spcAft>
              <a:buClr>
                <a:srgbClr val="FFFFFF"/>
              </a:buClr>
              <a:buSzPts val="3600"/>
              <a:buNone/>
              <a:defRPr b="1" sz="3600">
                <a:solidFill>
                  <a:srgbClr val="FFFFFF"/>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427850" y="3178925"/>
            <a:ext cx="3797700" cy="1522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FFFFFF"/>
              </a:buClr>
              <a:buSzPts val="1600"/>
              <a:buNone/>
              <a:defRPr sz="1600">
                <a:solidFill>
                  <a:srgbClr val="FFFFFF"/>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11"/>
          <p:cNvSpPr txBox="1"/>
          <p:nvPr>
            <p:ph hasCustomPrompt="1" type="title"/>
          </p:nvPr>
        </p:nvSpPr>
        <p:spPr>
          <a:xfrm>
            <a:off x="3186250" y="812200"/>
            <a:ext cx="27993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FFFFF"/>
              </a:buClr>
              <a:buSzPts val="8000"/>
              <a:buNone/>
              <a:defRPr b="1" sz="8000">
                <a:solidFill>
                  <a:srgbClr val="FFFFFF"/>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 name="Google Shape;44;p11"/>
          <p:cNvSpPr txBox="1"/>
          <p:nvPr>
            <p:ph idx="1" type="body"/>
          </p:nvPr>
        </p:nvSpPr>
        <p:spPr>
          <a:xfrm>
            <a:off x="2349300" y="3747625"/>
            <a:ext cx="4445400" cy="10410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Clr>
                <a:srgbClr val="FFFFFF"/>
              </a:buClr>
              <a:buSzPts val="1400"/>
              <a:buChar char="●"/>
              <a:defRPr>
                <a:solidFill>
                  <a:srgbClr val="FFFFFF"/>
                </a:solidFill>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Char char="○"/>
              <a:defRPr>
                <a:solidFill>
                  <a:srgbClr val="FFFFFF"/>
                </a:solidFill>
              </a:defRPr>
            </a:lvl5pPr>
            <a:lvl6pPr indent="-317500" lvl="5" marL="2743200" algn="ctr">
              <a:spcBef>
                <a:spcPts val="1600"/>
              </a:spcBef>
              <a:spcAft>
                <a:spcPts val="0"/>
              </a:spcAft>
              <a:buClr>
                <a:srgbClr val="FFFFFF"/>
              </a:buClr>
              <a:buSzPts val="1400"/>
              <a:buChar char="■"/>
              <a:defRPr>
                <a:solidFill>
                  <a:srgbClr val="FFFFFF"/>
                </a:solidFill>
              </a:defRPr>
            </a:lvl6pPr>
            <a:lvl7pPr indent="-317500" lvl="6" marL="3200400" algn="ctr">
              <a:spcBef>
                <a:spcPts val="1600"/>
              </a:spcBef>
              <a:spcAft>
                <a:spcPts val="0"/>
              </a:spcAft>
              <a:buClr>
                <a:srgbClr val="FFFFFF"/>
              </a:buClr>
              <a:buSzPts val="1400"/>
              <a:buChar char="●"/>
              <a:defRPr>
                <a:solidFill>
                  <a:srgbClr val="FFFFFF"/>
                </a:solidFill>
              </a:defRPr>
            </a:lvl7pPr>
            <a:lvl8pPr indent="-317500" lvl="7" marL="3657600" algn="ctr">
              <a:spcBef>
                <a:spcPts val="1600"/>
              </a:spcBef>
              <a:spcAft>
                <a:spcPts val="0"/>
              </a:spcAft>
              <a:buClr>
                <a:srgbClr val="FFFFFF"/>
              </a:buClr>
              <a:buSzPts val="1400"/>
              <a:buChar char="○"/>
              <a:defRPr>
                <a:solidFill>
                  <a:srgbClr val="FFFFFF"/>
                </a:solidFill>
              </a:defRPr>
            </a:lvl8pPr>
            <a:lvl9pPr indent="-317500" lvl="8" marL="4114800" algn="ctr">
              <a:spcBef>
                <a:spcPts val="1600"/>
              </a:spcBef>
              <a:spcAft>
                <a:spcPts val="1600"/>
              </a:spcAft>
              <a:buClr>
                <a:srgbClr val="FFFFFF"/>
              </a:buClr>
              <a:buSzPts val="1400"/>
              <a:buFont typeface="Montserrat Light"/>
              <a:buChar char="■"/>
              <a:defRPr>
                <a:solidFill>
                  <a:srgbClr val="FFFFFF"/>
                </a:solidFill>
                <a:latin typeface="Montserrat Light"/>
                <a:ea typeface="Montserrat Light"/>
                <a:cs typeface="Montserrat Light"/>
                <a:sym typeface="Montserrat Light"/>
              </a:defRPr>
            </a:lvl9pPr>
          </a:lstStyle>
          <a:p/>
        </p:txBody>
      </p:sp>
      <p:sp>
        <p:nvSpPr>
          <p:cNvPr id="45" name="Google Shape;45;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2"/>
          <p:cNvSpPr txBox="1"/>
          <p:nvPr>
            <p:ph type="title"/>
          </p:nvPr>
        </p:nvSpPr>
        <p:spPr>
          <a:xfrm>
            <a:off x="167425" y="172825"/>
            <a:ext cx="28974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2500"/>
              <a:buNone/>
              <a:defRPr>
                <a:solidFill>
                  <a:srgbClr val="FFFFFF"/>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8" name="Google Shape;48;p12"/>
          <p:cNvSpPr txBox="1"/>
          <p:nvPr>
            <p:ph idx="1" type="body"/>
          </p:nvPr>
        </p:nvSpPr>
        <p:spPr>
          <a:xfrm>
            <a:off x="167425" y="1616525"/>
            <a:ext cx="2836800" cy="3012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FFFFFF"/>
              </a:buClr>
              <a:buSzPts val="1200"/>
              <a:buChar char="●"/>
              <a:defRPr sz="1200">
                <a:solidFill>
                  <a:srgbClr val="FFFFFF"/>
                </a:solidFill>
              </a:defRPr>
            </a:lvl1pPr>
            <a:lvl2pPr indent="-285750" lvl="1" marL="914400" rtl="0">
              <a:spcBef>
                <a:spcPts val="0"/>
              </a:spcBef>
              <a:spcAft>
                <a:spcPts val="0"/>
              </a:spcAft>
              <a:buClr>
                <a:srgbClr val="FFFFFF"/>
              </a:buClr>
              <a:buSzPts val="900"/>
              <a:buChar char="○"/>
              <a:defRPr sz="900">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317500" lvl="3" marL="1828800" rtl="0">
              <a:spcBef>
                <a:spcPts val="0"/>
              </a:spcBef>
              <a:spcAft>
                <a:spcPts val="0"/>
              </a:spcAft>
              <a:buClr>
                <a:srgbClr val="FFFFFF"/>
              </a:buClr>
              <a:buSzPts val="1400"/>
              <a:buChar char="●"/>
              <a:defRPr>
                <a:solidFill>
                  <a:srgbClr val="FFFFFF"/>
                </a:solidFill>
              </a:defRPr>
            </a:lvl4pPr>
            <a:lvl5pPr indent="-317500" lvl="4" marL="2286000" rtl="0">
              <a:spcBef>
                <a:spcPts val="0"/>
              </a:spcBef>
              <a:spcAft>
                <a:spcPts val="0"/>
              </a:spcAft>
              <a:buClr>
                <a:srgbClr val="FFFFFF"/>
              </a:buClr>
              <a:buSzPts val="1400"/>
              <a:buChar char="○"/>
              <a:defRPr>
                <a:solidFill>
                  <a:srgbClr val="FFFFFF"/>
                </a:solidFill>
              </a:defRPr>
            </a:lvl5pPr>
            <a:lvl6pPr indent="-304800" lvl="5" marL="2743200" rtl="0">
              <a:spcBef>
                <a:spcPts val="0"/>
              </a:spcBef>
              <a:spcAft>
                <a:spcPts val="0"/>
              </a:spcAft>
              <a:buClr>
                <a:srgbClr val="FFFFFF"/>
              </a:buClr>
              <a:buSzPts val="1200"/>
              <a:buChar char="■"/>
              <a:defRPr sz="1200">
                <a:solidFill>
                  <a:srgbClr val="FFFFFF"/>
                </a:solidFill>
              </a:defRPr>
            </a:lvl6pPr>
            <a:lvl7pPr indent="-304800" lvl="6" marL="3200400" rtl="0">
              <a:spcBef>
                <a:spcPts val="0"/>
              </a:spcBef>
              <a:spcAft>
                <a:spcPts val="0"/>
              </a:spcAft>
              <a:buClr>
                <a:srgbClr val="FFFFFF"/>
              </a:buClr>
              <a:buSzPts val="1200"/>
              <a:buChar char="●"/>
              <a:defRPr sz="1200">
                <a:solidFill>
                  <a:srgbClr val="FFFFFF"/>
                </a:solidFill>
              </a:defRPr>
            </a:lvl7pPr>
            <a:lvl8pPr indent="-304800" lvl="7" marL="3657600" rtl="0">
              <a:spcBef>
                <a:spcPts val="0"/>
              </a:spcBef>
              <a:spcAft>
                <a:spcPts val="0"/>
              </a:spcAft>
              <a:buClr>
                <a:srgbClr val="FFFFFF"/>
              </a:buClr>
              <a:buSzPts val="1200"/>
              <a:buChar char="○"/>
              <a:defRPr sz="1200">
                <a:solidFill>
                  <a:srgbClr val="FFFFFF"/>
                </a:solidFill>
              </a:defRPr>
            </a:lvl8pPr>
            <a:lvl9pPr indent="-304800" lvl="8" marL="4114800" rtl="0">
              <a:spcBef>
                <a:spcPts val="0"/>
              </a:spcBef>
              <a:spcAft>
                <a:spcPts val="0"/>
              </a:spcAft>
              <a:buClr>
                <a:srgbClr val="FFFFFF"/>
              </a:buClr>
              <a:buSzPts val="1200"/>
              <a:buChar char="■"/>
              <a:defRPr sz="1200">
                <a:solidFill>
                  <a:srgbClr val="FFFFFF"/>
                </a:solidFill>
              </a:defRPr>
            </a:lvl9pPr>
          </a:lstStyle>
          <a:p/>
        </p:txBody>
      </p:sp>
      <p:sp>
        <p:nvSpPr>
          <p:cNvPr id="49" name="Google Shape;49;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12"/>
          <p:cNvSpPr txBox="1"/>
          <p:nvPr>
            <p:ph idx="2" type="body"/>
          </p:nvPr>
        </p:nvSpPr>
        <p:spPr>
          <a:xfrm>
            <a:off x="3618650" y="222500"/>
            <a:ext cx="5182200" cy="4669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FFFFFF"/>
              </a:buClr>
              <a:buSzPts val="1200"/>
              <a:buChar char="●"/>
              <a:defRPr sz="1200">
                <a:solidFill>
                  <a:srgbClr val="FFFFFF"/>
                </a:solidFill>
              </a:defRPr>
            </a:lvl1pPr>
            <a:lvl2pPr indent="-292100" lvl="1" marL="914400" rtl="0">
              <a:spcBef>
                <a:spcPts val="0"/>
              </a:spcBef>
              <a:spcAft>
                <a:spcPts val="0"/>
              </a:spcAft>
              <a:buClr>
                <a:srgbClr val="FFFFFF"/>
              </a:buClr>
              <a:buSzPts val="1000"/>
              <a:buChar char="○"/>
              <a:defRPr>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285750" lvl="3" marL="1828800" rtl="0">
              <a:spcBef>
                <a:spcPts val="0"/>
              </a:spcBef>
              <a:spcAft>
                <a:spcPts val="0"/>
              </a:spcAft>
              <a:buClr>
                <a:srgbClr val="FFFFFF"/>
              </a:buClr>
              <a:buSzPts val="900"/>
              <a:buChar char="●"/>
              <a:defRPr sz="900">
                <a:solidFill>
                  <a:srgbClr val="FFFFFF"/>
                </a:solidFill>
              </a:defRPr>
            </a:lvl4pPr>
            <a:lvl5pPr indent="-285750" lvl="4" marL="2286000" rtl="0">
              <a:spcBef>
                <a:spcPts val="0"/>
              </a:spcBef>
              <a:spcAft>
                <a:spcPts val="0"/>
              </a:spcAft>
              <a:buClr>
                <a:srgbClr val="FFFFFF"/>
              </a:buClr>
              <a:buSzPts val="900"/>
              <a:buChar char="○"/>
              <a:defRPr sz="900">
                <a:solidFill>
                  <a:srgbClr val="FFFFFF"/>
                </a:solidFill>
              </a:defRPr>
            </a:lvl5pPr>
            <a:lvl6pPr indent="-285750" lvl="5" marL="2743200" rtl="0">
              <a:spcBef>
                <a:spcPts val="0"/>
              </a:spcBef>
              <a:spcAft>
                <a:spcPts val="0"/>
              </a:spcAft>
              <a:buClr>
                <a:srgbClr val="FFFFFF"/>
              </a:buClr>
              <a:buSzPts val="900"/>
              <a:buChar char="■"/>
              <a:defRPr sz="900">
                <a:solidFill>
                  <a:srgbClr val="FFFFFF"/>
                </a:solidFill>
              </a:defRPr>
            </a:lvl6pPr>
            <a:lvl7pPr indent="-285750" lvl="6" marL="3200400" rtl="0">
              <a:spcBef>
                <a:spcPts val="0"/>
              </a:spcBef>
              <a:spcAft>
                <a:spcPts val="0"/>
              </a:spcAft>
              <a:buClr>
                <a:srgbClr val="FFFFFF"/>
              </a:buClr>
              <a:buSzPts val="900"/>
              <a:buChar char="●"/>
              <a:defRPr sz="900">
                <a:solidFill>
                  <a:srgbClr val="FFFFFF"/>
                </a:solidFill>
              </a:defRPr>
            </a:lvl7pPr>
            <a:lvl8pPr indent="-285750" lvl="7" marL="3657600" rtl="0">
              <a:spcBef>
                <a:spcPts val="0"/>
              </a:spcBef>
              <a:spcAft>
                <a:spcPts val="0"/>
              </a:spcAft>
              <a:buClr>
                <a:srgbClr val="FFFFFF"/>
              </a:buClr>
              <a:buSzPts val="900"/>
              <a:buChar char="○"/>
              <a:defRPr sz="900">
                <a:solidFill>
                  <a:srgbClr val="FFFFFF"/>
                </a:solidFill>
              </a:defRPr>
            </a:lvl8pPr>
            <a:lvl9pPr indent="-285750" lvl="8" marL="4114800" rtl="0">
              <a:spcBef>
                <a:spcPts val="0"/>
              </a:spcBef>
              <a:spcAft>
                <a:spcPts val="0"/>
              </a:spcAft>
              <a:buClr>
                <a:srgbClr val="FFFFFF"/>
              </a:buClr>
              <a:buSzPts val="900"/>
              <a:buChar char="■"/>
              <a:defRPr sz="900">
                <a:solidFill>
                  <a:srgbClr val="FFFFFF"/>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13"/>
          <p:cNvSpPr txBox="1"/>
          <p:nvPr>
            <p:ph type="title"/>
          </p:nvPr>
        </p:nvSpPr>
        <p:spPr>
          <a:xfrm>
            <a:off x="1091100" y="2183400"/>
            <a:ext cx="6961800" cy="776700"/>
          </a:xfrm>
          <a:prstGeom prst="rect">
            <a:avLst/>
          </a:prstGeom>
        </p:spPr>
        <p:txBody>
          <a:bodyPr anchorCtr="0" anchor="t" bIns="91425" lIns="91425" spcFirstLastPara="1" rIns="91425" wrap="square" tIns="91425">
            <a:noAutofit/>
          </a:bodyPr>
          <a:lstStyle>
            <a:lvl1pPr lvl="0">
              <a:spcBef>
                <a:spcPts val="0"/>
              </a:spcBef>
              <a:spcAft>
                <a:spcPts val="0"/>
              </a:spcAft>
              <a:buNone/>
              <a:defRPr sz="2000">
                <a:solidFill>
                  <a:srgbClr val="FFFFFF"/>
                </a:solidFill>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3" name="Google Shape;53;p13"/>
          <p:cNvSpPr txBox="1"/>
          <p:nvPr>
            <p:ph idx="1" type="body"/>
          </p:nvPr>
        </p:nvSpPr>
        <p:spPr>
          <a:xfrm>
            <a:off x="5067050" y="2960100"/>
            <a:ext cx="2720700" cy="776700"/>
          </a:xfrm>
          <a:prstGeom prst="rect">
            <a:avLst/>
          </a:prstGeom>
        </p:spPr>
        <p:txBody>
          <a:bodyPr anchorCtr="0" anchor="t" bIns="91425" lIns="91425" spcFirstLastPara="1" rIns="91425" wrap="square" tIns="91425">
            <a:noAutofit/>
          </a:bodyPr>
          <a:lstStyle>
            <a:lvl1pPr indent="-336550" lvl="0" marL="457200" algn="r">
              <a:spcBef>
                <a:spcPts val="0"/>
              </a:spcBef>
              <a:spcAft>
                <a:spcPts val="0"/>
              </a:spcAft>
              <a:buClr>
                <a:srgbClr val="FFFFFF"/>
              </a:buClr>
              <a:buSzPts val="1700"/>
              <a:buFont typeface="Proza Libre"/>
              <a:buChar char="●"/>
              <a:defRPr b="1" sz="1700">
                <a:solidFill>
                  <a:srgbClr val="FFFFFF"/>
                </a:solidFill>
                <a:latin typeface="Proza Libre"/>
                <a:ea typeface="Proza Libre"/>
                <a:cs typeface="Proza Libre"/>
                <a:sym typeface="Proza Libre"/>
              </a:defRPr>
            </a:lvl1pPr>
            <a:lvl2pPr indent="-292100" lvl="1" marL="9144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2pPr>
            <a:lvl3pPr indent="-292100" lvl="2" marL="13716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3pPr>
            <a:lvl4pPr indent="-317500" lvl="3" marL="18288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4pPr>
            <a:lvl5pPr indent="-317500" lvl="4" marL="22860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5pPr>
            <a:lvl6pPr indent="-317500" lvl="5" marL="27432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6pPr>
            <a:lvl7pPr indent="-317500" lvl="6" marL="32004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7pPr>
            <a:lvl8pPr indent="-317500" lvl="7" marL="36576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8pPr>
            <a:lvl9pPr indent="-317500" lvl="8" marL="4114800" algn="r">
              <a:spcBef>
                <a:spcPts val="1600"/>
              </a:spcBef>
              <a:spcAft>
                <a:spcPts val="1600"/>
              </a:spcAft>
              <a:buClr>
                <a:srgbClr val="D52525"/>
              </a:buClr>
              <a:buSzPts val="1400"/>
              <a:buFont typeface="Coda"/>
              <a:buChar char="■"/>
              <a:defRPr>
                <a:solidFill>
                  <a:srgbClr val="D52525"/>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1562775" y="2102900"/>
            <a:ext cx="6008400" cy="9591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chemeClr val="lt1"/>
              </a:buClr>
              <a:buSzPts val="2500"/>
              <a:buFont typeface="Proza Libre SemiBold"/>
              <a:buNone/>
              <a:defRPr>
                <a:solidFill>
                  <a:schemeClr val="lt1"/>
                </a:solidFill>
                <a:latin typeface="Proza Libre SemiBold"/>
                <a:ea typeface="Proza Libre SemiBold"/>
                <a:cs typeface="Proza Libre SemiBold"/>
                <a:sym typeface="Proza Libre SemiBold"/>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3889875" y="1321525"/>
            <a:ext cx="1354200" cy="8193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chemeClr val="lt1"/>
              </a:buClr>
              <a:buSzPts val="3000"/>
              <a:buFont typeface="Proza Libre"/>
              <a:buNone/>
              <a:defRPr b="1" sz="3000">
                <a:solidFill>
                  <a:schemeClr val="lt1"/>
                </a:solidFill>
                <a:latin typeface="Proza Libre"/>
                <a:ea typeface="Proza Libre"/>
                <a:cs typeface="Proza Libre"/>
                <a:sym typeface="Proza Libre"/>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252225" y="179875"/>
            <a:ext cx="86529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FFFFF"/>
              </a:buClr>
              <a:buSzPts val="2500"/>
              <a:buNone/>
              <a:defRPr>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252225" y="1570025"/>
            <a:ext cx="2624100" cy="33282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FFFFFF"/>
              </a:buClr>
              <a:buSzPts val="1400"/>
              <a:buChar char="●"/>
              <a:defRPr sz="1400">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 name="Google Shape;21;p4"/>
          <p:cNvSpPr txBox="1"/>
          <p:nvPr>
            <p:ph idx="2" type="body"/>
          </p:nvPr>
        </p:nvSpPr>
        <p:spPr>
          <a:xfrm>
            <a:off x="3176650" y="1570025"/>
            <a:ext cx="2624100" cy="3390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FFFFFF"/>
              </a:buClr>
              <a:buSzPts val="1400"/>
              <a:buChar char="●"/>
              <a:defRPr sz="1400">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
        <p:nvSpPr>
          <p:cNvPr id="22" name="Google Shape;22;p4"/>
          <p:cNvSpPr txBox="1"/>
          <p:nvPr>
            <p:ph idx="3" type="body"/>
          </p:nvPr>
        </p:nvSpPr>
        <p:spPr>
          <a:xfrm>
            <a:off x="6281025" y="1570025"/>
            <a:ext cx="2624100" cy="3390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FFFFFF"/>
              </a:buClr>
              <a:buSzPts val="1400"/>
              <a:buChar char="●"/>
              <a:defRPr sz="1400">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252225" y="179875"/>
            <a:ext cx="86529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FFFFF"/>
              </a:buClr>
              <a:buSzPts val="2500"/>
              <a:buNone/>
              <a:defRPr>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 name="Google Shape;25;p5"/>
          <p:cNvSpPr txBox="1"/>
          <p:nvPr>
            <p:ph idx="1" type="body"/>
          </p:nvPr>
        </p:nvSpPr>
        <p:spPr>
          <a:xfrm>
            <a:off x="252225" y="1570025"/>
            <a:ext cx="4376100" cy="33282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FFFFFF"/>
              </a:buClr>
              <a:buSzPts val="1200"/>
              <a:buChar char="●"/>
              <a:defRPr sz="1200">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
        <p:nvSpPr>
          <p:cNvPr id="26" name="Google Shape;26;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5"/>
          <p:cNvSpPr txBox="1"/>
          <p:nvPr>
            <p:ph idx="2" type="body"/>
          </p:nvPr>
        </p:nvSpPr>
        <p:spPr>
          <a:xfrm>
            <a:off x="4677400" y="1570025"/>
            <a:ext cx="4050900" cy="3390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FFFFFF"/>
              </a:buClr>
              <a:buSzPts val="1400"/>
              <a:buChar char="●"/>
              <a:defRPr sz="1400">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252225" y="179875"/>
            <a:ext cx="86529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FFFFF"/>
              </a:buClr>
              <a:buSzPts val="2500"/>
              <a:buNone/>
              <a:defRPr>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txBox="1"/>
          <p:nvPr>
            <p:ph idx="1" type="body"/>
          </p:nvPr>
        </p:nvSpPr>
        <p:spPr>
          <a:xfrm>
            <a:off x="252225" y="1570025"/>
            <a:ext cx="8611800" cy="33282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FFFFFF"/>
              </a:buClr>
              <a:buSzPts val="1400"/>
              <a:buChar char="●"/>
              <a:defRPr sz="1400">
                <a:solidFill>
                  <a:srgbClr val="FFFFFF"/>
                </a:solidFill>
              </a:defRPr>
            </a:lvl1pPr>
            <a:lvl2pPr indent="-292100" lvl="1" marL="914400" rtl="0" algn="just">
              <a:spcBef>
                <a:spcPts val="0"/>
              </a:spcBef>
              <a:spcAft>
                <a:spcPts val="0"/>
              </a:spcAft>
              <a:buClr>
                <a:srgbClr val="FFFFFF"/>
              </a:buClr>
              <a:buSzPts val="1000"/>
              <a:buChar char="○"/>
              <a:defRPr>
                <a:solidFill>
                  <a:srgbClr val="FFFFFF"/>
                </a:solidFill>
              </a:defRPr>
            </a:lvl2pPr>
            <a:lvl3pPr indent="-292100" lvl="2" marL="1371600" rtl="0" algn="just">
              <a:spcBef>
                <a:spcPts val="0"/>
              </a:spcBef>
              <a:spcAft>
                <a:spcPts val="0"/>
              </a:spcAft>
              <a:buClr>
                <a:srgbClr val="FFFFFF"/>
              </a:buClr>
              <a:buSzPts val="1000"/>
              <a:buChar char="■"/>
              <a:defRPr>
                <a:solidFill>
                  <a:srgbClr val="FFFFFF"/>
                </a:solidFill>
              </a:defRPr>
            </a:lvl3pPr>
            <a:lvl4pPr indent="-317500" lvl="3" marL="1828800" rtl="0">
              <a:spcBef>
                <a:spcPts val="1600"/>
              </a:spcBef>
              <a:spcAft>
                <a:spcPts val="0"/>
              </a:spcAft>
              <a:buClr>
                <a:srgbClr val="FFFFFF"/>
              </a:buClr>
              <a:buSzPts val="1400"/>
              <a:buChar char="●"/>
              <a:defRPr>
                <a:solidFill>
                  <a:srgbClr val="FFFFFF"/>
                </a:solidFill>
              </a:defRPr>
            </a:lvl4pPr>
            <a:lvl5pPr indent="-317500" lvl="4" marL="2286000" rtl="0">
              <a:spcBef>
                <a:spcPts val="1600"/>
              </a:spcBef>
              <a:spcAft>
                <a:spcPts val="0"/>
              </a:spcAft>
              <a:buClr>
                <a:srgbClr val="FFFFFF"/>
              </a:buClr>
              <a:buSzPts val="1400"/>
              <a:buChar char="○"/>
              <a:defRPr>
                <a:solidFill>
                  <a:srgbClr val="FFFFFF"/>
                </a:solidFill>
              </a:defRPr>
            </a:lvl5pPr>
            <a:lvl6pPr indent="-317500" lvl="5" marL="2743200" rtl="0">
              <a:spcBef>
                <a:spcPts val="1600"/>
              </a:spcBef>
              <a:spcAft>
                <a:spcPts val="0"/>
              </a:spcAft>
              <a:buClr>
                <a:srgbClr val="FFFFFF"/>
              </a:buClr>
              <a:buSzPts val="1400"/>
              <a:buChar char="■"/>
              <a:defRPr>
                <a:solidFill>
                  <a:srgbClr val="FFFFFF"/>
                </a:solidFill>
              </a:defRPr>
            </a:lvl6pPr>
            <a:lvl7pPr indent="-317500" lvl="6" marL="3200400" rtl="0">
              <a:spcBef>
                <a:spcPts val="1600"/>
              </a:spcBef>
              <a:spcAft>
                <a:spcPts val="0"/>
              </a:spcAft>
              <a:buClr>
                <a:srgbClr val="FFFFFF"/>
              </a:buClr>
              <a:buSzPts val="1400"/>
              <a:buChar char="●"/>
              <a:defRPr>
                <a:solidFill>
                  <a:srgbClr val="FFFFFF"/>
                </a:solidFill>
              </a:defRPr>
            </a:lvl7pPr>
            <a:lvl8pPr indent="-317500" lvl="7" marL="3657600" rtl="0">
              <a:spcBef>
                <a:spcPts val="1600"/>
              </a:spcBef>
              <a:spcAft>
                <a:spcPts val="0"/>
              </a:spcAft>
              <a:buClr>
                <a:srgbClr val="FFFFFF"/>
              </a:buClr>
              <a:buSzPts val="1400"/>
              <a:buChar char="○"/>
              <a:defRPr>
                <a:solidFill>
                  <a:srgbClr val="FFFFFF"/>
                </a:solidFill>
              </a:defRPr>
            </a:lvl8pPr>
            <a:lvl9pPr indent="-317500" lvl="8" marL="4114800" rtl="0">
              <a:spcBef>
                <a:spcPts val="1600"/>
              </a:spcBef>
              <a:spcAft>
                <a:spcPts val="1600"/>
              </a:spcAft>
              <a:buClr>
                <a:srgbClr val="FFFFFF"/>
              </a:buClr>
              <a:buSzPts val="1400"/>
              <a:buFont typeface="Cabin"/>
              <a:buChar char="■"/>
              <a:defRPr>
                <a:solidFill>
                  <a:srgbClr val="FFFFFF"/>
                </a:solidFill>
                <a:latin typeface="Cabin"/>
                <a:ea typeface="Cabin"/>
                <a:cs typeface="Cabin"/>
                <a:sym typeface="Cabin"/>
              </a:defRPr>
            </a:lvl9pPr>
          </a:lstStyle>
          <a:p/>
        </p:txBody>
      </p:sp>
      <p:sp>
        <p:nvSpPr>
          <p:cNvPr id="31" name="Google Shape;31;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7"/>
          <p:cNvSpPr txBox="1"/>
          <p:nvPr>
            <p:ph idx="1" type="body"/>
          </p:nvPr>
        </p:nvSpPr>
        <p:spPr>
          <a:xfrm>
            <a:off x="441575" y="3933275"/>
            <a:ext cx="8250900" cy="8340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rgbClr val="FFFFFF"/>
              </a:buClr>
              <a:buSzPts val="1200"/>
              <a:buChar char="●"/>
              <a:defRPr sz="1200">
                <a:solidFill>
                  <a:srgbClr val="FFFFFF"/>
                </a:solidFill>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Char char="■"/>
              <a:defRPr>
                <a:solidFill>
                  <a:srgbClr val="FFFFFF"/>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ph idx="1" type="body"/>
          </p:nvPr>
        </p:nvSpPr>
        <p:spPr>
          <a:xfrm>
            <a:off x="600225" y="1532425"/>
            <a:ext cx="4816500" cy="698100"/>
          </a:xfrm>
          <a:prstGeom prst="rect">
            <a:avLst/>
          </a:prstGeom>
        </p:spPr>
        <p:txBody>
          <a:bodyPr anchorCtr="0" anchor="t" bIns="91425" lIns="91425" spcFirstLastPara="1" rIns="91425" wrap="square" tIns="91425">
            <a:noAutofit/>
          </a:bodyPr>
          <a:lstStyle>
            <a:lvl1pPr indent="-387350" lvl="0" marL="457200">
              <a:spcBef>
                <a:spcPts val="0"/>
              </a:spcBef>
              <a:spcAft>
                <a:spcPts val="0"/>
              </a:spcAft>
              <a:buClr>
                <a:srgbClr val="FFFFFF"/>
              </a:buClr>
              <a:buSzPts val="2500"/>
              <a:buFont typeface="Proza Libre"/>
              <a:buChar char="●"/>
              <a:defRPr b="1" sz="2500">
                <a:solidFill>
                  <a:srgbClr val="FFFFFF"/>
                </a:solidFill>
                <a:latin typeface="Proza Libre"/>
                <a:ea typeface="Proza Libre"/>
                <a:cs typeface="Proza Libre"/>
                <a:sym typeface="Proza Libre"/>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7" name="Google Shape;37;p8"/>
          <p:cNvSpPr txBox="1"/>
          <p:nvPr>
            <p:ph idx="2" type="subTitle"/>
          </p:nvPr>
        </p:nvSpPr>
        <p:spPr>
          <a:xfrm>
            <a:off x="452325" y="2410950"/>
            <a:ext cx="5047800" cy="1022400"/>
          </a:xfrm>
          <a:prstGeom prst="rect">
            <a:avLst/>
          </a:prstGeom>
        </p:spPr>
        <p:txBody>
          <a:bodyPr anchorCtr="0" anchor="t" bIns="91425" lIns="91425" spcFirstLastPara="1" rIns="91425" wrap="square" tIns="91425">
            <a:noAutofit/>
          </a:bodyPr>
          <a:lstStyle>
            <a:lvl1pPr lvl="0">
              <a:spcBef>
                <a:spcPts val="0"/>
              </a:spcBef>
              <a:spcAft>
                <a:spcPts val="0"/>
              </a:spcAft>
              <a:buNone/>
              <a:defRPr sz="1400">
                <a:solidFill>
                  <a:srgbClr val="FFFFFF"/>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48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40" name="Shape 40"/>
        <p:cNvGrpSpPr/>
        <p:nvPr/>
      </p:nvGrpSpPr>
      <p:grpSpPr>
        <a:xfrm>
          <a:off x="0" y="0"/>
          <a:ext cx="0" cy="0"/>
          <a:chOff x="0" y="0"/>
          <a:chExt cx="0" cy="0"/>
        </a:xfrm>
      </p:grpSpPr>
      <p:sp>
        <p:nvSpPr>
          <p:cNvPr id="41" name="Google Shape;41;p10"/>
          <p:cNvSpPr txBox="1"/>
          <p:nvPr>
            <p:ph type="title"/>
          </p:nvPr>
        </p:nvSpPr>
        <p:spPr>
          <a:xfrm>
            <a:off x="2048700" y="43557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400">
                <a:solidFill>
                  <a:srgbClr val="3C2C3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Proza Libre"/>
              <a:buNone/>
              <a:defRPr sz="2500">
                <a:latin typeface="Proza Libre"/>
                <a:ea typeface="Proza Libre"/>
                <a:cs typeface="Proza Libre"/>
                <a:sym typeface="Proza Libr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SzPts val="1400"/>
              <a:buFont typeface="Open Sans"/>
              <a:buChar char="●"/>
              <a:defRPr>
                <a:latin typeface="Open Sans"/>
                <a:ea typeface="Open Sans"/>
                <a:cs typeface="Open Sans"/>
                <a:sym typeface="Open Sans"/>
              </a:defRPr>
            </a:lvl1pPr>
            <a:lvl2pPr indent="-292100" lvl="1" marL="914400">
              <a:lnSpc>
                <a:spcPct val="115000"/>
              </a:lnSpc>
              <a:spcBef>
                <a:spcPts val="1600"/>
              </a:spcBef>
              <a:spcAft>
                <a:spcPts val="0"/>
              </a:spcAft>
              <a:buSzPts val="1000"/>
              <a:buFont typeface="Open Sans"/>
              <a:buChar char="○"/>
              <a:defRPr sz="1000">
                <a:latin typeface="Open Sans"/>
                <a:ea typeface="Open Sans"/>
                <a:cs typeface="Open Sans"/>
                <a:sym typeface="Open Sans"/>
              </a:defRPr>
            </a:lvl2pPr>
            <a:lvl3pPr indent="-292100" lvl="2" marL="1371600">
              <a:lnSpc>
                <a:spcPct val="115000"/>
              </a:lnSpc>
              <a:spcBef>
                <a:spcPts val="1600"/>
              </a:spcBef>
              <a:spcAft>
                <a:spcPts val="0"/>
              </a:spcAft>
              <a:buSzPts val="1000"/>
              <a:buFont typeface="Open Sans"/>
              <a:buChar char="■"/>
              <a:defRPr sz="1000">
                <a:latin typeface="Open Sans"/>
                <a:ea typeface="Open Sans"/>
                <a:cs typeface="Open Sans"/>
                <a:sym typeface="Open Sans"/>
              </a:defRPr>
            </a:lvl3pPr>
            <a:lvl4pPr indent="-317500" lvl="3" marL="1828800">
              <a:lnSpc>
                <a:spcPct val="115000"/>
              </a:lnSpc>
              <a:spcBef>
                <a:spcPts val="1600"/>
              </a:spcBef>
              <a:spcAft>
                <a:spcPts val="0"/>
              </a:spcAft>
              <a:buSzPts val="1400"/>
              <a:buFont typeface="Open Sans"/>
              <a:buChar char="●"/>
              <a:defRPr>
                <a:latin typeface="Open Sans"/>
                <a:ea typeface="Open Sans"/>
                <a:cs typeface="Open Sans"/>
                <a:sym typeface="Open Sans"/>
              </a:defRPr>
            </a:lvl4pPr>
            <a:lvl5pPr indent="-317500" lvl="4" marL="2286000">
              <a:lnSpc>
                <a:spcPct val="115000"/>
              </a:lnSpc>
              <a:spcBef>
                <a:spcPts val="1600"/>
              </a:spcBef>
              <a:spcAft>
                <a:spcPts val="0"/>
              </a:spcAft>
              <a:buSzPts val="1400"/>
              <a:buFont typeface="Open Sans"/>
              <a:buChar char="○"/>
              <a:defRPr>
                <a:latin typeface="Open Sans"/>
                <a:ea typeface="Open Sans"/>
                <a:cs typeface="Open Sans"/>
                <a:sym typeface="Open Sans"/>
              </a:defRPr>
            </a:lvl5pPr>
            <a:lvl6pPr indent="-317500" lvl="5" marL="2743200">
              <a:lnSpc>
                <a:spcPct val="115000"/>
              </a:lnSpc>
              <a:spcBef>
                <a:spcPts val="1600"/>
              </a:spcBef>
              <a:spcAft>
                <a:spcPts val="0"/>
              </a:spcAft>
              <a:buSzPts val="1400"/>
              <a:buFont typeface="Open Sans"/>
              <a:buChar char="■"/>
              <a:defRPr>
                <a:latin typeface="Open Sans"/>
                <a:ea typeface="Open Sans"/>
                <a:cs typeface="Open Sans"/>
                <a:sym typeface="Open Sans"/>
              </a:defRPr>
            </a:lvl6pPr>
            <a:lvl7pPr indent="-317500" lvl="6" marL="3200400">
              <a:lnSpc>
                <a:spcPct val="115000"/>
              </a:lnSpc>
              <a:spcBef>
                <a:spcPts val="1600"/>
              </a:spcBef>
              <a:spcAft>
                <a:spcPts val="0"/>
              </a:spcAft>
              <a:buSzPts val="1400"/>
              <a:buFont typeface="Open Sans"/>
              <a:buChar char="●"/>
              <a:defRPr>
                <a:latin typeface="Open Sans"/>
                <a:ea typeface="Open Sans"/>
                <a:cs typeface="Open Sans"/>
                <a:sym typeface="Open Sans"/>
              </a:defRPr>
            </a:lvl7pPr>
            <a:lvl8pPr indent="-317500" lvl="7" marL="3657600">
              <a:lnSpc>
                <a:spcPct val="115000"/>
              </a:lnSpc>
              <a:spcBef>
                <a:spcPts val="1600"/>
              </a:spcBef>
              <a:spcAft>
                <a:spcPts val="0"/>
              </a:spcAft>
              <a:buSzPts val="1400"/>
              <a:buFont typeface="Open Sans"/>
              <a:buChar char="○"/>
              <a:defRPr>
                <a:latin typeface="Open Sans"/>
                <a:ea typeface="Open Sans"/>
                <a:cs typeface="Open Sans"/>
                <a:sym typeface="Open Sans"/>
              </a:defRPr>
            </a:lvl8pPr>
            <a:lvl9pPr indent="-317500" lvl="8" marL="4114800">
              <a:lnSpc>
                <a:spcPct val="115000"/>
              </a:lnSpc>
              <a:spcBef>
                <a:spcPts val="1600"/>
              </a:spcBef>
              <a:spcAft>
                <a:spcPts val="1600"/>
              </a:spcAft>
              <a:buClr>
                <a:srgbClr val="666666"/>
              </a:buClr>
              <a:buSzPts val="1400"/>
              <a:buFont typeface="Open Sans"/>
              <a:buChar char="■"/>
              <a:defRPr>
                <a:solidFill>
                  <a:srgbClr val="666666"/>
                </a:solidFill>
                <a:latin typeface="Open Sans"/>
                <a:ea typeface="Open Sans"/>
                <a:cs typeface="Open Sans"/>
                <a:sym typeface="Open Sans"/>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40" Type="http://schemas.openxmlformats.org/officeDocument/2006/relationships/image" Target="../media/image50.png"/><Relationship Id="rId42" Type="http://schemas.openxmlformats.org/officeDocument/2006/relationships/image" Target="../media/image52.png"/><Relationship Id="rId41" Type="http://schemas.openxmlformats.org/officeDocument/2006/relationships/image" Target="../media/image48.png"/><Relationship Id="rId44" Type="http://schemas.openxmlformats.org/officeDocument/2006/relationships/image" Target="../media/image53.png"/><Relationship Id="rId43" Type="http://schemas.openxmlformats.org/officeDocument/2006/relationships/image" Target="../media/image51.png"/><Relationship Id="rId46" Type="http://schemas.openxmlformats.org/officeDocument/2006/relationships/image" Target="../media/image64.png"/><Relationship Id="rId45" Type="http://schemas.openxmlformats.org/officeDocument/2006/relationships/image" Target="../media/image56.png"/><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18.png"/><Relationship Id="rId48" Type="http://schemas.openxmlformats.org/officeDocument/2006/relationships/image" Target="../media/image54.png"/><Relationship Id="rId47" Type="http://schemas.openxmlformats.org/officeDocument/2006/relationships/image" Target="../media/image55.png"/><Relationship Id="rId49" Type="http://schemas.openxmlformats.org/officeDocument/2006/relationships/image" Target="../media/image57.png"/><Relationship Id="rId5" Type="http://schemas.openxmlformats.org/officeDocument/2006/relationships/image" Target="../media/image13.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21.png"/><Relationship Id="rId73" Type="http://schemas.openxmlformats.org/officeDocument/2006/relationships/image" Target="../media/image76.png"/><Relationship Id="rId72" Type="http://schemas.openxmlformats.org/officeDocument/2006/relationships/image" Target="../media/image79.png"/><Relationship Id="rId31" Type="http://schemas.openxmlformats.org/officeDocument/2006/relationships/image" Target="../media/image41.png"/><Relationship Id="rId75" Type="http://schemas.openxmlformats.org/officeDocument/2006/relationships/image" Target="../media/image80.png"/><Relationship Id="rId30" Type="http://schemas.openxmlformats.org/officeDocument/2006/relationships/image" Target="../media/image58.png"/><Relationship Id="rId74" Type="http://schemas.openxmlformats.org/officeDocument/2006/relationships/image" Target="../media/image74.png"/><Relationship Id="rId33" Type="http://schemas.openxmlformats.org/officeDocument/2006/relationships/image" Target="../media/image43.png"/><Relationship Id="rId32" Type="http://schemas.openxmlformats.org/officeDocument/2006/relationships/image" Target="../media/image42.png"/><Relationship Id="rId76" Type="http://schemas.openxmlformats.org/officeDocument/2006/relationships/image" Target="../media/image85.png"/><Relationship Id="rId35" Type="http://schemas.openxmlformats.org/officeDocument/2006/relationships/image" Target="../media/image44.png"/><Relationship Id="rId34" Type="http://schemas.openxmlformats.org/officeDocument/2006/relationships/image" Target="../media/image45.png"/><Relationship Id="rId71" Type="http://schemas.openxmlformats.org/officeDocument/2006/relationships/image" Target="../media/image81.png"/><Relationship Id="rId70" Type="http://schemas.openxmlformats.org/officeDocument/2006/relationships/image" Target="../media/image78.png"/><Relationship Id="rId37" Type="http://schemas.openxmlformats.org/officeDocument/2006/relationships/image" Target="../media/image49.png"/><Relationship Id="rId36" Type="http://schemas.openxmlformats.org/officeDocument/2006/relationships/image" Target="../media/image86.png"/><Relationship Id="rId39" Type="http://schemas.openxmlformats.org/officeDocument/2006/relationships/image" Target="../media/image47.png"/><Relationship Id="rId38" Type="http://schemas.openxmlformats.org/officeDocument/2006/relationships/image" Target="../media/image46.png"/><Relationship Id="rId62" Type="http://schemas.openxmlformats.org/officeDocument/2006/relationships/image" Target="../media/image71.png"/><Relationship Id="rId61" Type="http://schemas.openxmlformats.org/officeDocument/2006/relationships/image" Target="../media/image68.png"/><Relationship Id="rId20" Type="http://schemas.openxmlformats.org/officeDocument/2006/relationships/image" Target="../media/image31.png"/><Relationship Id="rId64" Type="http://schemas.openxmlformats.org/officeDocument/2006/relationships/image" Target="../media/image87.png"/><Relationship Id="rId63" Type="http://schemas.openxmlformats.org/officeDocument/2006/relationships/image" Target="../media/image73.png"/><Relationship Id="rId22" Type="http://schemas.openxmlformats.org/officeDocument/2006/relationships/image" Target="../media/image61.png"/><Relationship Id="rId66" Type="http://schemas.openxmlformats.org/officeDocument/2006/relationships/image" Target="../media/image75.png"/><Relationship Id="rId21" Type="http://schemas.openxmlformats.org/officeDocument/2006/relationships/image" Target="../media/image29.png"/><Relationship Id="rId65" Type="http://schemas.openxmlformats.org/officeDocument/2006/relationships/image" Target="../media/image83.png"/><Relationship Id="rId24" Type="http://schemas.openxmlformats.org/officeDocument/2006/relationships/image" Target="../media/image32.png"/><Relationship Id="rId68" Type="http://schemas.openxmlformats.org/officeDocument/2006/relationships/image" Target="../media/image84.png"/><Relationship Id="rId23" Type="http://schemas.openxmlformats.org/officeDocument/2006/relationships/image" Target="../media/image34.png"/><Relationship Id="rId67" Type="http://schemas.openxmlformats.org/officeDocument/2006/relationships/image" Target="../media/image88.png"/><Relationship Id="rId60" Type="http://schemas.openxmlformats.org/officeDocument/2006/relationships/image" Target="../media/image67.png"/><Relationship Id="rId26" Type="http://schemas.openxmlformats.org/officeDocument/2006/relationships/image" Target="../media/image38.png"/><Relationship Id="rId25" Type="http://schemas.openxmlformats.org/officeDocument/2006/relationships/image" Target="../media/image35.png"/><Relationship Id="rId69" Type="http://schemas.openxmlformats.org/officeDocument/2006/relationships/image" Target="../media/image82.png"/><Relationship Id="rId28" Type="http://schemas.openxmlformats.org/officeDocument/2006/relationships/image" Target="../media/image37.png"/><Relationship Id="rId27" Type="http://schemas.openxmlformats.org/officeDocument/2006/relationships/image" Target="../media/image36.png"/><Relationship Id="rId29" Type="http://schemas.openxmlformats.org/officeDocument/2006/relationships/image" Target="../media/image40.png"/><Relationship Id="rId51" Type="http://schemas.openxmlformats.org/officeDocument/2006/relationships/image" Target="../media/image60.png"/><Relationship Id="rId50" Type="http://schemas.openxmlformats.org/officeDocument/2006/relationships/image" Target="../media/image59.png"/><Relationship Id="rId53" Type="http://schemas.openxmlformats.org/officeDocument/2006/relationships/image" Target="../media/image72.png"/><Relationship Id="rId52" Type="http://schemas.openxmlformats.org/officeDocument/2006/relationships/image" Target="../media/image62.png"/><Relationship Id="rId11" Type="http://schemas.openxmlformats.org/officeDocument/2006/relationships/image" Target="../media/image20.png"/><Relationship Id="rId55" Type="http://schemas.openxmlformats.org/officeDocument/2006/relationships/image" Target="../media/image63.png"/><Relationship Id="rId10" Type="http://schemas.openxmlformats.org/officeDocument/2006/relationships/image" Target="../media/image19.png"/><Relationship Id="rId54" Type="http://schemas.openxmlformats.org/officeDocument/2006/relationships/image" Target="../media/image66.png"/><Relationship Id="rId13" Type="http://schemas.openxmlformats.org/officeDocument/2006/relationships/image" Target="../media/image24.png"/><Relationship Id="rId57" Type="http://schemas.openxmlformats.org/officeDocument/2006/relationships/image" Target="../media/image70.png"/><Relationship Id="rId12" Type="http://schemas.openxmlformats.org/officeDocument/2006/relationships/image" Target="../media/image39.png"/><Relationship Id="rId56" Type="http://schemas.openxmlformats.org/officeDocument/2006/relationships/image" Target="../media/image65.png"/><Relationship Id="rId15" Type="http://schemas.openxmlformats.org/officeDocument/2006/relationships/image" Target="../media/image25.png"/><Relationship Id="rId59" Type="http://schemas.openxmlformats.org/officeDocument/2006/relationships/image" Target="../media/image77.png"/><Relationship Id="rId14" Type="http://schemas.openxmlformats.org/officeDocument/2006/relationships/image" Target="../media/image23.png"/><Relationship Id="rId58" Type="http://schemas.openxmlformats.org/officeDocument/2006/relationships/image" Target="../media/image69.png"/><Relationship Id="rId17" Type="http://schemas.openxmlformats.org/officeDocument/2006/relationships/image" Target="../media/image28.png"/><Relationship Id="rId16" Type="http://schemas.openxmlformats.org/officeDocument/2006/relationships/image" Target="../media/image30.png"/><Relationship Id="rId19" Type="http://schemas.openxmlformats.org/officeDocument/2006/relationships/image" Target="../media/image27.png"/><Relationship Id="rId18"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Open+Sans"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Proza+Libr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type="ctrTitle"/>
          </p:nvPr>
        </p:nvSpPr>
        <p:spPr>
          <a:xfrm>
            <a:off x="427850" y="1807975"/>
            <a:ext cx="3797700" cy="1245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This is presentation title</a:t>
            </a:r>
            <a:endParaRPr/>
          </a:p>
        </p:txBody>
      </p:sp>
      <p:sp>
        <p:nvSpPr>
          <p:cNvPr id="59" name="Google Shape;59;p14"/>
          <p:cNvSpPr txBox="1"/>
          <p:nvPr>
            <p:ph idx="1" type="subTitle"/>
          </p:nvPr>
        </p:nvSpPr>
        <p:spPr>
          <a:xfrm>
            <a:off x="427850" y="3178925"/>
            <a:ext cx="3797700" cy="152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6" name="Shape 116"/>
        <p:cNvGrpSpPr/>
        <p:nvPr/>
      </p:nvGrpSpPr>
      <p:grpSpPr>
        <a:xfrm>
          <a:off x="0" y="0"/>
          <a:ext cx="0" cy="0"/>
          <a:chOff x="0" y="0"/>
          <a:chExt cx="0" cy="0"/>
        </a:xfrm>
      </p:grpSpPr>
      <p:sp>
        <p:nvSpPr>
          <p:cNvPr id="117" name="Google Shape;117;p23"/>
          <p:cNvSpPr txBox="1"/>
          <p:nvPr>
            <p:ph type="title"/>
          </p:nvPr>
        </p:nvSpPr>
        <p:spPr>
          <a:xfrm>
            <a:off x="2048700" y="435570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a:t>
            </a:r>
            <a:r>
              <a:rPr b="1" lang="en"/>
              <a:t>big image</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86250" y="812200"/>
            <a:ext cx="27993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3" name="Google Shape;123;p24"/>
          <p:cNvSpPr txBox="1"/>
          <p:nvPr>
            <p:ph idx="1" type="body"/>
          </p:nvPr>
        </p:nvSpPr>
        <p:spPr>
          <a:xfrm>
            <a:off x="2349300" y="3747625"/>
            <a:ext cx="4445400" cy="10410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5"/>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a:t>
            </a:r>
            <a:endParaRPr/>
          </a:p>
          <a:p>
            <a:pPr indent="0" lvl="0" marL="0" rtl="0" algn="l">
              <a:spcBef>
                <a:spcPts val="0"/>
              </a:spcBef>
              <a:spcAft>
                <a:spcPts val="0"/>
              </a:spcAft>
              <a:buNone/>
            </a:pPr>
            <a:r>
              <a:rPr lang="en"/>
              <a:t>example.</a:t>
            </a:r>
            <a:endParaRPr/>
          </a:p>
        </p:txBody>
      </p:sp>
      <p:graphicFrame>
        <p:nvGraphicFramePr>
          <p:cNvPr id="129" name="Google Shape;129;p25"/>
          <p:cNvGraphicFramePr/>
          <p:nvPr/>
        </p:nvGraphicFramePr>
        <p:xfrm>
          <a:off x="281738" y="1581050"/>
          <a:ext cx="3000000" cy="3000000"/>
        </p:xfrm>
        <a:graphic>
          <a:graphicData uri="http://schemas.openxmlformats.org/drawingml/2006/table">
            <a:tbl>
              <a:tblPr>
                <a:noFill/>
                <a:tableStyleId>{8B2430CF-8CDA-45D6-A067-839CE21A18DA}</a:tableStyleId>
              </a:tblPr>
              <a:tblGrid>
                <a:gridCol w="2036100"/>
                <a:gridCol w="1636100"/>
                <a:gridCol w="1636100"/>
                <a:gridCol w="1636100"/>
                <a:gridCol w="1636100"/>
              </a:tblGrid>
              <a:tr h="388550">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b="1" lang="en">
                          <a:solidFill>
                            <a:srgbClr val="FFFFFF"/>
                          </a:solidFill>
                          <a:latin typeface="Proza Libre"/>
                          <a:ea typeface="Proza Libre"/>
                          <a:cs typeface="Proza Libre"/>
                          <a:sym typeface="Proza Libre"/>
                        </a:rPr>
                        <a:t>A</a:t>
                      </a:r>
                      <a:endParaRPr b="1">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b="1" lang="en">
                          <a:solidFill>
                            <a:srgbClr val="FFFFFF"/>
                          </a:solidFill>
                          <a:latin typeface="Proza Libre"/>
                          <a:ea typeface="Proza Libre"/>
                          <a:cs typeface="Proza Libre"/>
                          <a:sym typeface="Proza Libre"/>
                        </a:rPr>
                        <a:t>B</a:t>
                      </a:r>
                      <a:endParaRPr b="1">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b="1" lang="en">
                          <a:solidFill>
                            <a:srgbClr val="FFFFFF"/>
                          </a:solidFill>
                          <a:latin typeface="Proza Libre"/>
                          <a:ea typeface="Proza Libre"/>
                          <a:cs typeface="Proza Libre"/>
                          <a:sym typeface="Proza Libre"/>
                        </a:rPr>
                        <a:t>C</a:t>
                      </a:r>
                      <a:endParaRPr b="1">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b="1" lang="en">
                          <a:solidFill>
                            <a:srgbClr val="FFFFFF"/>
                          </a:solidFill>
                          <a:latin typeface="Proza Libre"/>
                          <a:ea typeface="Proza Libre"/>
                          <a:cs typeface="Proza Libre"/>
                          <a:sym typeface="Proza Libre"/>
                        </a:rPr>
                        <a:t>D</a:t>
                      </a:r>
                      <a:endParaRPr b="1">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r>
              <a:tr h="360275">
                <a:tc>
                  <a:txBody>
                    <a:bodyPr/>
                    <a:lstStyle/>
                    <a:p>
                      <a:pPr indent="0" lvl="0" marL="0" rtl="0" algn="ctr">
                        <a:spcBef>
                          <a:spcPts val="0"/>
                        </a:spcBef>
                        <a:spcAft>
                          <a:spcPts val="0"/>
                        </a:spcAft>
                        <a:buNone/>
                      </a:pPr>
                      <a:r>
                        <a:rPr b="1" lang="en" sz="1100">
                          <a:solidFill>
                            <a:srgbClr val="FFFFFF"/>
                          </a:solidFill>
                          <a:latin typeface="Proza Libre"/>
                          <a:ea typeface="Proza Libre"/>
                          <a:cs typeface="Proza Libre"/>
                          <a:sym typeface="Proza Libre"/>
                        </a:rPr>
                        <a:t>Slides</a:t>
                      </a:r>
                      <a:endParaRPr b="1" sz="1100">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12</a:t>
                      </a:r>
                      <a:endParaRPr sz="900">
                        <a:latin typeface="Open Sans"/>
                        <a:ea typeface="Open Sans"/>
                        <a:cs typeface="Open Sans"/>
                        <a:sym typeface="Open Sans"/>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24</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48</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64</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r>
              <a:tr h="360275">
                <a:tc>
                  <a:txBody>
                    <a:bodyPr/>
                    <a:lstStyle/>
                    <a:p>
                      <a:pPr indent="0" lvl="0" marL="0" rtl="0" algn="ctr">
                        <a:spcBef>
                          <a:spcPts val="0"/>
                        </a:spcBef>
                        <a:spcAft>
                          <a:spcPts val="0"/>
                        </a:spcAft>
                        <a:buNone/>
                      </a:pPr>
                      <a:r>
                        <a:rPr b="1" lang="en" sz="1100">
                          <a:solidFill>
                            <a:srgbClr val="FFFFFF"/>
                          </a:solidFill>
                          <a:latin typeface="Proza Libre"/>
                          <a:ea typeface="Proza Libre"/>
                          <a:cs typeface="Proza Libre"/>
                          <a:sym typeface="Proza Libre"/>
                        </a:rPr>
                        <a:t>Space</a:t>
                      </a:r>
                      <a:endParaRPr b="1" sz="1100">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33</a:t>
                      </a:r>
                      <a:endParaRPr sz="900">
                        <a:latin typeface="Open Sans"/>
                        <a:ea typeface="Open Sans"/>
                        <a:cs typeface="Open Sans"/>
                        <a:sym typeface="Open Sans"/>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55</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77</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99</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r>
              <a:tr h="360275">
                <a:tc>
                  <a:txBody>
                    <a:bodyPr/>
                    <a:lstStyle/>
                    <a:p>
                      <a:pPr indent="0" lvl="0" marL="0" rtl="0" algn="ctr">
                        <a:spcBef>
                          <a:spcPts val="0"/>
                        </a:spcBef>
                        <a:spcAft>
                          <a:spcPts val="0"/>
                        </a:spcAft>
                        <a:buNone/>
                      </a:pPr>
                      <a:r>
                        <a:rPr b="1" lang="en" sz="1100">
                          <a:solidFill>
                            <a:srgbClr val="FFFFFF"/>
                          </a:solidFill>
                          <a:latin typeface="Proza Libre"/>
                          <a:ea typeface="Proza Libre"/>
                          <a:cs typeface="Proza Libre"/>
                          <a:sym typeface="Proza Libre"/>
                        </a:rPr>
                        <a:t>Love</a:t>
                      </a:r>
                      <a:endParaRPr b="1" sz="1100">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r>
              <a:tr h="360275">
                <a:tc>
                  <a:txBody>
                    <a:bodyPr/>
                    <a:lstStyle/>
                    <a:p>
                      <a:pPr indent="0" lvl="0" marL="0" rtl="0" algn="ctr">
                        <a:spcBef>
                          <a:spcPts val="0"/>
                        </a:spcBef>
                        <a:spcAft>
                          <a:spcPts val="0"/>
                        </a:spcAft>
                        <a:buNone/>
                      </a:pPr>
                      <a:r>
                        <a:rPr b="1" lang="en" sz="1100">
                          <a:solidFill>
                            <a:srgbClr val="FFFFFF"/>
                          </a:solidFill>
                          <a:latin typeface="Proza Libre"/>
                          <a:ea typeface="Proza Libre"/>
                          <a:cs typeface="Proza Libre"/>
                          <a:sym typeface="Proza Libre"/>
                        </a:rPr>
                        <a:t>Free</a:t>
                      </a:r>
                      <a:endParaRPr b="1" sz="1100">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r>
              <a:tr h="360275">
                <a:tc>
                  <a:txBody>
                    <a:bodyPr/>
                    <a:lstStyle/>
                    <a:p>
                      <a:pPr indent="0" lvl="0" marL="0" rtl="0" algn="ctr">
                        <a:spcBef>
                          <a:spcPts val="0"/>
                        </a:spcBef>
                        <a:spcAft>
                          <a:spcPts val="0"/>
                        </a:spcAft>
                        <a:buNone/>
                      </a:pPr>
                      <a:r>
                        <a:rPr b="1" lang="en" sz="1100">
                          <a:solidFill>
                            <a:srgbClr val="FFFFFF"/>
                          </a:solidFill>
                          <a:latin typeface="Proza Libre"/>
                          <a:ea typeface="Proza Libre"/>
                          <a:cs typeface="Proza Libre"/>
                          <a:sym typeface="Proza Libre"/>
                        </a:rPr>
                        <a:t>Quotes</a:t>
                      </a:r>
                      <a:endParaRPr b="1" sz="1100">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r>
              <a:tr h="539475">
                <a:tc>
                  <a:txBody>
                    <a:bodyPr/>
                    <a:lstStyle/>
                    <a:p>
                      <a:pPr indent="0" lvl="0" marL="0" rtl="0" algn="ctr">
                        <a:spcBef>
                          <a:spcPts val="0"/>
                        </a:spcBef>
                        <a:spcAft>
                          <a:spcPts val="0"/>
                        </a:spcAft>
                        <a:buNone/>
                      </a:pPr>
                      <a:r>
                        <a:rPr b="1" lang="en" sz="1100">
                          <a:solidFill>
                            <a:srgbClr val="FFFFFF"/>
                          </a:solidFill>
                          <a:latin typeface="Proza Libre"/>
                          <a:ea typeface="Proza Libre"/>
                          <a:cs typeface="Proza Libre"/>
                          <a:sym typeface="Proza Libre"/>
                        </a:rPr>
                        <a:t>Games</a:t>
                      </a:r>
                      <a:endParaRPr b="1" sz="1100">
                        <a:solidFill>
                          <a:srgbClr val="FFFFFF"/>
                        </a:solidFill>
                        <a:latin typeface="Proza Libre"/>
                        <a:ea typeface="Proza Libre"/>
                        <a:cs typeface="Proza Libre"/>
                        <a:sym typeface="Proza Libre"/>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3C2C3E"/>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Google</a:t>
                      </a:r>
                      <a:endParaRPr sz="900">
                        <a:latin typeface="Open Sans"/>
                        <a:ea typeface="Open Sans"/>
                        <a:cs typeface="Open Sans"/>
                        <a:sym typeface="Open Sans"/>
                      </a:endParaRPr>
                    </a:p>
                  </a:txBody>
                  <a:tcPr marT="91425" marB="91425" marR="91425" marL="91425" anchor="ctr">
                    <a:lnL cap="flat" cmpd="sng" w="9525">
                      <a:solidFill>
                        <a:srgbClr val="FFFFFF"/>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Powerpoint</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Keynote</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Impress</a:t>
                      </a:r>
                      <a:endParaRPr sz="900">
                        <a:latin typeface="Open Sans"/>
                        <a:ea typeface="Open Sans"/>
                        <a:cs typeface="Open Sans"/>
                        <a:sym typeface="Open Sans"/>
                      </a:endParaRPr>
                    </a:p>
                  </a:txBody>
                  <a:tcPr marT="91425" marB="91425" marR="91425" marL="91425" anchor="ctr">
                    <a:lnL cap="flat" cmpd="sng" w="9525">
                      <a:solidFill>
                        <a:srgbClr val="3C2C3E"/>
                      </a:solidFill>
                      <a:prstDash val="solid"/>
                      <a:round/>
                      <a:headEnd len="sm" w="sm" type="none"/>
                      <a:tailEnd len="sm" w="sm" type="none"/>
                    </a:lnL>
                    <a:lnR cap="flat" cmpd="sng" w="9525">
                      <a:solidFill>
                        <a:srgbClr val="3C2C3E"/>
                      </a:solidFill>
                      <a:prstDash val="solid"/>
                      <a:round/>
                      <a:headEnd len="sm" w="sm" type="none"/>
                      <a:tailEnd len="sm" w="sm" type="none"/>
                    </a:lnR>
                    <a:lnT cap="flat" cmpd="sng" w="9525">
                      <a:solidFill>
                        <a:srgbClr val="3C2C3E"/>
                      </a:solidFill>
                      <a:prstDash val="solid"/>
                      <a:round/>
                      <a:headEnd len="sm" w="sm" type="none"/>
                      <a:tailEnd len="sm" w="sm" type="none"/>
                    </a:lnT>
                    <a:lnB cap="flat" cmpd="sng" w="9525">
                      <a:solidFill>
                        <a:srgbClr val="3C2C3E"/>
                      </a:solidFill>
                      <a:prstDash val="solid"/>
                      <a:round/>
                      <a:headEnd len="sm" w="sm" type="none"/>
                      <a:tailEnd len="sm" w="sm" type="none"/>
                    </a:lnB>
                    <a:solidFill>
                      <a:srgbClr val="FFFFFF"/>
                    </a:solidFill>
                  </a:tcPr>
                </a:tc>
              </a:tr>
            </a:tbl>
          </a:graphicData>
        </a:graphic>
      </p:graphicFrame>
      <p:sp>
        <p:nvSpPr>
          <p:cNvPr id="130" name="Google Shape;130;p25"/>
          <p:cNvSpPr txBox="1"/>
          <p:nvPr>
            <p:ph idx="1" type="body"/>
          </p:nvPr>
        </p:nvSpPr>
        <p:spPr>
          <a:xfrm>
            <a:off x="252225" y="4436825"/>
            <a:ext cx="8611800" cy="461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a:t>
            </a:r>
            <a:endParaRPr/>
          </a:p>
          <a:p>
            <a:pPr indent="0" lvl="0" marL="0" rtl="0" algn="l">
              <a:spcBef>
                <a:spcPts val="0"/>
              </a:spcBef>
              <a:spcAft>
                <a:spcPts val="0"/>
              </a:spcAft>
              <a:buNone/>
            </a:pPr>
            <a:r>
              <a:rPr lang="en"/>
              <a:t>map.</a:t>
            </a:r>
            <a:endParaRPr/>
          </a:p>
        </p:txBody>
      </p:sp>
      <p:sp>
        <p:nvSpPr>
          <p:cNvPr id="136" name="Google Shape;136;p26"/>
          <p:cNvSpPr txBox="1"/>
          <p:nvPr>
            <p:ph idx="1" type="body"/>
          </p:nvPr>
        </p:nvSpPr>
        <p:spPr>
          <a:xfrm>
            <a:off x="252225" y="4640700"/>
            <a:ext cx="8611800" cy="257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pic>
        <p:nvPicPr>
          <p:cNvPr id="137" name="Google Shape;137;p26"/>
          <p:cNvPicPr preferRelativeResize="0"/>
          <p:nvPr/>
        </p:nvPicPr>
        <p:blipFill>
          <a:blip r:embed="rId3">
            <a:alphaModFix/>
          </a:blip>
          <a:stretch>
            <a:fillRect/>
          </a:stretch>
        </p:blipFill>
        <p:spPr>
          <a:xfrm>
            <a:off x="1356675" y="1452175"/>
            <a:ext cx="6430638" cy="3188525"/>
          </a:xfrm>
          <a:prstGeom prst="rect">
            <a:avLst/>
          </a:prstGeom>
          <a:noFill/>
          <a:ln>
            <a:noFill/>
          </a:ln>
        </p:spPr>
      </p:pic>
      <p:pic>
        <p:nvPicPr>
          <p:cNvPr id="138" name="Google Shape;138;p26"/>
          <p:cNvPicPr preferRelativeResize="0"/>
          <p:nvPr/>
        </p:nvPicPr>
        <p:blipFill>
          <a:blip r:embed="rId4">
            <a:alphaModFix/>
          </a:blip>
          <a:stretch>
            <a:fillRect/>
          </a:stretch>
        </p:blipFill>
        <p:spPr>
          <a:xfrm>
            <a:off x="2338350" y="2172050"/>
            <a:ext cx="257400" cy="257400"/>
          </a:xfrm>
          <a:prstGeom prst="rect">
            <a:avLst/>
          </a:prstGeom>
          <a:noFill/>
          <a:ln>
            <a:noFill/>
          </a:ln>
        </p:spPr>
      </p:pic>
      <p:pic>
        <p:nvPicPr>
          <p:cNvPr id="139" name="Google Shape;139;p26"/>
          <p:cNvPicPr preferRelativeResize="0"/>
          <p:nvPr/>
        </p:nvPicPr>
        <p:blipFill>
          <a:blip r:embed="rId4">
            <a:alphaModFix/>
          </a:blip>
          <a:stretch>
            <a:fillRect/>
          </a:stretch>
        </p:blipFill>
        <p:spPr>
          <a:xfrm>
            <a:off x="4637600" y="3827250"/>
            <a:ext cx="257400" cy="257400"/>
          </a:xfrm>
          <a:prstGeom prst="rect">
            <a:avLst/>
          </a:prstGeom>
          <a:noFill/>
          <a:ln>
            <a:noFill/>
          </a:ln>
        </p:spPr>
      </p:pic>
      <p:pic>
        <p:nvPicPr>
          <p:cNvPr id="140" name="Google Shape;140;p26"/>
          <p:cNvPicPr preferRelativeResize="0"/>
          <p:nvPr/>
        </p:nvPicPr>
        <p:blipFill>
          <a:blip r:embed="rId4">
            <a:alphaModFix/>
          </a:blip>
          <a:stretch>
            <a:fillRect/>
          </a:stretch>
        </p:blipFill>
        <p:spPr>
          <a:xfrm>
            <a:off x="3170900" y="3353500"/>
            <a:ext cx="257400" cy="257400"/>
          </a:xfrm>
          <a:prstGeom prst="rect">
            <a:avLst/>
          </a:prstGeom>
          <a:noFill/>
          <a:ln>
            <a:noFill/>
          </a:ln>
        </p:spPr>
      </p:pic>
      <p:pic>
        <p:nvPicPr>
          <p:cNvPr id="141" name="Google Shape;141;p26"/>
          <p:cNvPicPr preferRelativeResize="0"/>
          <p:nvPr/>
        </p:nvPicPr>
        <p:blipFill>
          <a:blip r:embed="rId4">
            <a:alphaModFix/>
          </a:blip>
          <a:stretch>
            <a:fillRect/>
          </a:stretch>
        </p:blipFill>
        <p:spPr>
          <a:xfrm>
            <a:off x="4083675" y="2172050"/>
            <a:ext cx="257400" cy="257400"/>
          </a:xfrm>
          <a:prstGeom prst="rect">
            <a:avLst/>
          </a:prstGeom>
          <a:noFill/>
          <a:ln>
            <a:noFill/>
          </a:ln>
        </p:spPr>
      </p:pic>
      <p:pic>
        <p:nvPicPr>
          <p:cNvPr id="142" name="Google Shape;142;p26"/>
          <p:cNvPicPr preferRelativeResize="0"/>
          <p:nvPr/>
        </p:nvPicPr>
        <p:blipFill>
          <a:blip r:embed="rId4">
            <a:alphaModFix/>
          </a:blip>
          <a:stretch>
            <a:fillRect/>
          </a:stretch>
        </p:blipFill>
        <p:spPr>
          <a:xfrm>
            <a:off x="7134300" y="3827250"/>
            <a:ext cx="257400" cy="257400"/>
          </a:xfrm>
          <a:prstGeom prst="rect">
            <a:avLst/>
          </a:prstGeom>
          <a:noFill/>
          <a:ln>
            <a:noFill/>
          </a:ln>
        </p:spPr>
      </p:pic>
      <p:pic>
        <p:nvPicPr>
          <p:cNvPr id="143" name="Google Shape;143;p26"/>
          <p:cNvPicPr preferRelativeResize="0"/>
          <p:nvPr/>
        </p:nvPicPr>
        <p:blipFill>
          <a:blip r:embed="rId4">
            <a:alphaModFix/>
          </a:blip>
          <a:stretch>
            <a:fillRect/>
          </a:stretch>
        </p:blipFill>
        <p:spPr>
          <a:xfrm>
            <a:off x="6150650" y="2316850"/>
            <a:ext cx="257400" cy="257400"/>
          </a:xfrm>
          <a:prstGeom prst="rect">
            <a:avLst/>
          </a:prstGeom>
          <a:noFill/>
          <a:ln>
            <a:noFill/>
          </a:ln>
        </p:spPr>
      </p:pic>
      <p:pic>
        <p:nvPicPr>
          <p:cNvPr id="144" name="Google Shape;144;p26"/>
          <p:cNvPicPr preferRelativeResize="0"/>
          <p:nvPr/>
        </p:nvPicPr>
        <p:blipFill>
          <a:blip r:embed="rId4">
            <a:alphaModFix/>
          </a:blip>
          <a:stretch>
            <a:fillRect/>
          </a:stretch>
        </p:blipFill>
        <p:spPr>
          <a:xfrm>
            <a:off x="6544600" y="1914650"/>
            <a:ext cx="257400" cy="257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7"/>
          <p:cNvSpPr txBox="1"/>
          <p:nvPr>
            <p:ph type="title"/>
          </p:nvPr>
        </p:nvSpPr>
        <p:spPr>
          <a:xfrm>
            <a:off x="252225" y="179875"/>
            <a:ext cx="8652900" cy="75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50" name="Google Shape;150;p27"/>
          <p:cNvPicPr preferRelativeResize="0"/>
          <p:nvPr/>
        </p:nvPicPr>
        <p:blipFill>
          <a:blip r:embed="rId3">
            <a:alphaModFix/>
          </a:blip>
          <a:stretch>
            <a:fillRect/>
          </a:stretch>
        </p:blipFill>
        <p:spPr>
          <a:xfrm>
            <a:off x="1530988" y="1889075"/>
            <a:ext cx="303000" cy="303000"/>
          </a:xfrm>
          <a:prstGeom prst="rect">
            <a:avLst/>
          </a:prstGeom>
          <a:noFill/>
          <a:ln>
            <a:noFill/>
          </a:ln>
        </p:spPr>
      </p:pic>
      <p:pic>
        <p:nvPicPr>
          <p:cNvPr id="151" name="Google Shape;151;p27"/>
          <p:cNvPicPr preferRelativeResize="0"/>
          <p:nvPr/>
        </p:nvPicPr>
        <p:blipFill>
          <a:blip r:embed="rId4">
            <a:alphaModFix/>
          </a:blip>
          <a:stretch>
            <a:fillRect/>
          </a:stretch>
        </p:blipFill>
        <p:spPr>
          <a:xfrm>
            <a:off x="1833838" y="1886375"/>
            <a:ext cx="308400" cy="308400"/>
          </a:xfrm>
          <a:prstGeom prst="rect">
            <a:avLst/>
          </a:prstGeom>
          <a:noFill/>
          <a:ln>
            <a:noFill/>
          </a:ln>
        </p:spPr>
      </p:pic>
      <p:pic>
        <p:nvPicPr>
          <p:cNvPr id="152" name="Google Shape;152;p27"/>
          <p:cNvPicPr preferRelativeResize="0"/>
          <p:nvPr/>
        </p:nvPicPr>
        <p:blipFill>
          <a:blip r:embed="rId5">
            <a:alphaModFix/>
          </a:blip>
          <a:stretch>
            <a:fillRect/>
          </a:stretch>
        </p:blipFill>
        <p:spPr>
          <a:xfrm>
            <a:off x="2133263" y="1886375"/>
            <a:ext cx="308400" cy="308400"/>
          </a:xfrm>
          <a:prstGeom prst="rect">
            <a:avLst/>
          </a:prstGeom>
          <a:noFill/>
          <a:ln>
            <a:noFill/>
          </a:ln>
        </p:spPr>
      </p:pic>
      <p:pic>
        <p:nvPicPr>
          <p:cNvPr id="153" name="Google Shape;153;p27"/>
          <p:cNvPicPr preferRelativeResize="0"/>
          <p:nvPr/>
        </p:nvPicPr>
        <p:blipFill>
          <a:blip r:embed="rId6">
            <a:alphaModFix/>
          </a:blip>
          <a:stretch>
            <a:fillRect/>
          </a:stretch>
        </p:blipFill>
        <p:spPr>
          <a:xfrm>
            <a:off x="2445238" y="1889065"/>
            <a:ext cx="303000" cy="303000"/>
          </a:xfrm>
          <a:prstGeom prst="rect">
            <a:avLst/>
          </a:prstGeom>
          <a:noFill/>
          <a:ln>
            <a:noFill/>
          </a:ln>
        </p:spPr>
      </p:pic>
      <p:pic>
        <p:nvPicPr>
          <p:cNvPr id="154" name="Google Shape;154;p27"/>
          <p:cNvPicPr preferRelativeResize="0"/>
          <p:nvPr/>
        </p:nvPicPr>
        <p:blipFill>
          <a:blip r:embed="rId7">
            <a:alphaModFix/>
          </a:blip>
          <a:stretch>
            <a:fillRect/>
          </a:stretch>
        </p:blipFill>
        <p:spPr>
          <a:xfrm>
            <a:off x="2740938" y="1886375"/>
            <a:ext cx="308400" cy="308400"/>
          </a:xfrm>
          <a:prstGeom prst="rect">
            <a:avLst/>
          </a:prstGeom>
          <a:noFill/>
          <a:ln>
            <a:noFill/>
          </a:ln>
        </p:spPr>
      </p:pic>
      <p:pic>
        <p:nvPicPr>
          <p:cNvPr id="155" name="Google Shape;155;p27"/>
          <p:cNvPicPr preferRelativeResize="0"/>
          <p:nvPr/>
        </p:nvPicPr>
        <p:blipFill>
          <a:blip r:embed="rId8">
            <a:alphaModFix/>
          </a:blip>
          <a:stretch>
            <a:fillRect/>
          </a:stretch>
        </p:blipFill>
        <p:spPr>
          <a:xfrm>
            <a:off x="1534813" y="1592225"/>
            <a:ext cx="303000" cy="303000"/>
          </a:xfrm>
          <a:prstGeom prst="rect">
            <a:avLst/>
          </a:prstGeom>
          <a:noFill/>
          <a:ln>
            <a:noFill/>
          </a:ln>
        </p:spPr>
      </p:pic>
      <p:pic>
        <p:nvPicPr>
          <p:cNvPr id="156" name="Google Shape;156;p27"/>
          <p:cNvPicPr preferRelativeResize="0"/>
          <p:nvPr/>
        </p:nvPicPr>
        <p:blipFill>
          <a:blip r:embed="rId9">
            <a:alphaModFix/>
          </a:blip>
          <a:stretch>
            <a:fillRect/>
          </a:stretch>
        </p:blipFill>
        <p:spPr>
          <a:xfrm>
            <a:off x="1836538" y="1592225"/>
            <a:ext cx="303000" cy="303000"/>
          </a:xfrm>
          <a:prstGeom prst="rect">
            <a:avLst/>
          </a:prstGeom>
          <a:noFill/>
          <a:ln>
            <a:noFill/>
          </a:ln>
        </p:spPr>
      </p:pic>
      <p:pic>
        <p:nvPicPr>
          <p:cNvPr id="157" name="Google Shape;157;p27"/>
          <p:cNvPicPr preferRelativeResize="0"/>
          <p:nvPr/>
        </p:nvPicPr>
        <p:blipFill>
          <a:blip r:embed="rId10">
            <a:alphaModFix/>
          </a:blip>
          <a:stretch>
            <a:fillRect/>
          </a:stretch>
        </p:blipFill>
        <p:spPr>
          <a:xfrm>
            <a:off x="2142088" y="1589525"/>
            <a:ext cx="308400" cy="308400"/>
          </a:xfrm>
          <a:prstGeom prst="rect">
            <a:avLst/>
          </a:prstGeom>
          <a:noFill/>
          <a:ln>
            <a:noFill/>
          </a:ln>
        </p:spPr>
      </p:pic>
      <p:pic>
        <p:nvPicPr>
          <p:cNvPr id="158" name="Google Shape;158;p27"/>
          <p:cNvPicPr preferRelativeResize="0"/>
          <p:nvPr/>
        </p:nvPicPr>
        <p:blipFill>
          <a:blip r:embed="rId11">
            <a:alphaModFix/>
          </a:blip>
          <a:stretch>
            <a:fillRect/>
          </a:stretch>
        </p:blipFill>
        <p:spPr>
          <a:xfrm>
            <a:off x="2442538" y="1589525"/>
            <a:ext cx="308400" cy="308400"/>
          </a:xfrm>
          <a:prstGeom prst="rect">
            <a:avLst/>
          </a:prstGeom>
          <a:noFill/>
          <a:ln>
            <a:noFill/>
          </a:ln>
        </p:spPr>
      </p:pic>
      <p:pic>
        <p:nvPicPr>
          <p:cNvPr id="159" name="Google Shape;159;p27"/>
          <p:cNvPicPr preferRelativeResize="0"/>
          <p:nvPr/>
        </p:nvPicPr>
        <p:blipFill>
          <a:blip r:embed="rId12">
            <a:alphaModFix/>
          </a:blip>
          <a:stretch>
            <a:fillRect/>
          </a:stretch>
        </p:blipFill>
        <p:spPr>
          <a:xfrm>
            <a:off x="2737100" y="1589525"/>
            <a:ext cx="308400" cy="308400"/>
          </a:xfrm>
          <a:prstGeom prst="rect">
            <a:avLst/>
          </a:prstGeom>
          <a:noFill/>
          <a:ln>
            <a:noFill/>
          </a:ln>
        </p:spPr>
      </p:pic>
      <p:pic>
        <p:nvPicPr>
          <p:cNvPr id="160" name="Google Shape;160;p27"/>
          <p:cNvPicPr preferRelativeResize="0"/>
          <p:nvPr/>
        </p:nvPicPr>
        <p:blipFill>
          <a:blip r:embed="rId13">
            <a:alphaModFix/>
          </a:blip>
          <a:stretch>
            <a:fillRect/>
          </a:stretch>
        </p:blipFill>
        <p:spPr>
          <a:xfrm>
            <a:off x="3053938" y="1592225"/>
            <a:ext cx="303000" cy="303000"/>
          </a:xfrm>
          <a:prstGeom prst="rect">
            <a:avLst/>
          </a:prstGeom>
          <a:noFill/>
          <a:ln>
            <a:noFill/>
          </a:ln>
        </p:spPr>
      </p:pic>
      <p:pic>
        <p:nvPicPr>
          <p:cNvPr id="161" name="Google Shape;161;p27"/>
          <p:cNvPicPr preferRelativeResize="0"/>
          <p:nvPr/>
        </p:nvPicPr>
        <p:blipFill>
          <a:blip r:embed="rId14">
            <a:alphaModFix/>
          </a:blip>
          <a:stretch>
            <a:fillRect/>
          </a:stretch>
        </p:blipFill>
        <p:spPr>
          <a:xfrm>
            <a:off x="3348900" y="1592225"/>
            <a:ext cx="303000" cy="303000"/>
          </a:xfrm>
          <a:prstGeom prst="rect">
            <a:avLst/>
          </a:prstGeom>
          <a:noFill/>
          <a:ln>
            <a:noFill/>
          </a:ln>
        </p:spPr>
      </p:pic>
      <p:pic>
        <p:nvPicPr>
          <p:cNvPr id="162" name="Google Shape;162;p27"/>
          <p:cNvPicPr preferRelativeResize="0"/>
          <p:nvPr/>
        </p:nvPicPr>
        <p:blipFill>
          <a:blip r:embed="rId15">
            <a:alphaModFix/>
          </a:blip>
          <a:stretch>
            <a:fillRect/>
          </a:stretch>
        </p:blipFill>
        <p:spPr>
          <a:xfrm>
            <a:off x="3643088" y="1592225"/>
            <a:ext cx="303000" cy="303000"/>
          </a:xfrm>
          <a:prstGeom prst="rect">
            <a:avLst/>
          </a:prstGeom>
          <a:noFill/>
          <a:ln>
            <a:noFill/>
          </a:ln>
        </p:spPr>
      </p:pic>
      <p:pic>
        <p:nvPicPr>
          <p:cNvPr id="163" name="Google Shape;163;p27"/>
          <p:cNvPicPr preferRelativeResize="0"/>
          <p:nvPr/>
        </p:nvPicPr>
        <p:blipFill>
          <a:blip r:embed="rId16">
            <a:alphaModFix/>
          </a:blip>
          <a:stretch>
            <a:fillRect/>
          </a:stretch>
        </p:blipFill>
        <p:spPr>
          <a:xfrm>
            <a:off x="3955313" y="1589525"/>
            <a:ext cx="308400" cy="308400"/>
          </a:xfrm>
          <a:prstGeom prst="rect">
            <a:avLst/>
          </a:prstGeom>
          <a:noFill/>
          <a:ln>
            <a:noFill/>
          </a:ln>
        </p:spPr>
      </p:pic>
      <p:pic>
        <p:nvPicPr>
          <p:cNvPr id="164" name="Google Shape;164;p27"/>
          <p:cNvPicPr preferRelativeResize="0"/>
          <p:nvPr/>
        </p:nvPicPr>
        <p:blipFill>
          <a:blip r:embed="rId17">
            <a:alphaModFix/>
          </a:blip>
          <a:stretch>
            <a:fillRect/>
          </a:stretch>
        </p:blipFill>
        <p:spPr>
          <a:xfrm>
            <a:off x="4267850" y="1598475"/>
            <a:ext cx="290500" cy="290500"/>
          </a:xfrm>
          <a:prstGeom prst="rect">
            <a:avLst/>
          </a:prstGeom>
          <a:noFill/>
          <a:ln>
            <a:noFill/>
          </a:ln>
        </p:spPr>
      </p:pic>
      <p:pic>
        <p:nvPicPr>
          <p:cNvPr id="165" name="Google Shape;165;p27"/>
          <p:cNvPicPr preferRelativeResize="0"/>
          <p:nvPr/>
        </p:nvPicPr>
        <p:blipFill>
          <a:blip r:embed="rId18">
            <a:alphaModFix/>
          </a:blip>
          <a:stretch>
            <a:fillRect/>
          </a:stretch>
        </p:blipFill>
        <p:spPr>
          <a:xfrm>
            <a:off x="4567112" y="1592225"/>
            <a:ext cx="303000" cy="303000"/>
          </a:xfrm>
          <a:prstGeom prst="rect">
            <a:avLst/>
          </a:prstGeom>
          <a:noFill/>
          <a:ln>
            <a:noFill/>
          </a:ln>
        </p:spPr>
      </p:pic>
      <p:pic>
        <p:nvPicPr>
          <p:cNvPr id="166" name="Google Shape;166;p27"/>
          <p:cNvPicPr preferRelativeResize="0"/>
          <p:nvPr/>
        </p:nvPicPr>
        <p:blipFill>
          <a:blip r:embed="rId19">
            <a:alphaModFix/>
          </a:blip>
          <a:stretch>
            <a:fillRect/>
          </a:stretch>
        </p:blipFill>
        <p:spPr>
          <a:xfrm>
            <a:off x="4856888" y="1589525"/>
            <a:ext cx="308400" cy="308400"/>
          </a:xfrm>
          <a:prstGeom prst="rect">
            <a:avLst/>
          </a:prstGeom>
          <a:noFill/>
          <a:ln>
            <a:noFill/>
          </a:ln>
        </p:spPr>
      </p:pic>
      <p:pic>
        <p:nvPicPr>
          <p:cNvPr id="167" name="Google Shape;167;p27"/>
          <p:cNvPicPr preferRelativeResize="0"/>
          <p:nvPr/>
        </p:nvPicPr>
        <p:blipFill>
          <a:blip r:embed="rId20">
            <a:alphaModFix/>
          </a:blip>
          <a:stretch>
            <a:fillRect/>
          </a:stretch>
        </p:blipFill>
        <p:spPr>
          <a:xfrm>
            <a:off x="5194787" y="1624125"/>
            <a:ext cx="303000" cy="303000"/>
          </a:xfrm>
          <a:prstGeom prst="rect">
            <a:avLst/>
          </a:prstGeom>
          <a:noFill/>
          <a:ln>
            <a:noFill/>
          </a:ln>
        </p:spPr>
      </p:pic>
      <p:pic>
        <p:nvPicPr>
          <p:cNvPr id="168" name="Google Shape;168;p27"/>
          <p:cNvPicPr preferRelativeResize="0"/>
          <p:nvPr/>
        </p:nvPicPr>
        <p:blipFill>
          <a:blip r:embed="rId21">
            <a:alphaModFix/>
          </a:blip>
          <a:stretch>
            <a:fillRect/>
          </a:stretch>
        </p:blipFill>
        <p:spPr>
          <a:xfrm>
            <a:off x="5497763" y="1624125"/>
            <a:ext cx="303000" cy="303000"/>
          </a:xfrm>
          <a:prstGeom prst="rect">
            <a:avLst/>
          </a:prstGeom>
          <a:noFill/>
          <a:ln>
            <a:noFill/>
          </a:ln>
        </p:spPr>
      </p:pic>
      <p:pic>
        <p:nvPicPr>
          <p:cNvPr id="169" name="Google Shape;169;p27"/>
          <p:cNvPicPr preferRelativeResize="0"/>
          <p:nvPr/>
        </p:nvPicPr>
        <p:blipFill>
          <a:blip r:embed="rId22">
            <a:alphaModFix/>
          </a:blip>
          <a:stretch>
            <a:fillRect/>
          </a:stretch>
        </p:blipFill>
        <p:spPr>
          <a:xfrm>
            <a:off x="5816612" y="1630375"/>
            <a:ext cx="290500" cy="290500"/>
          </a:xfrm>
          <a:prstGeom prst="rect">
            <a:avLst/>
          </a:prstGeom>
          <a:noFill/>
          <a:ln>
            <a:noFill/>
          </a:ln>
        </p:spPr>
      </p:pic>
      <p:pic>
        <p:nvPicPr>
          <p:cNvPr id="170" name="Google Shape;170;p27"/>
          <p:cNvPicPr preferRelativeResize="0"/>
          <p:nvPr/>
        </p:nvPicPr>
        <p:blipFill>
          <a:blip r:embed="rId23">
            <a:alphaModFix/>
          </a:blip>
          <a:stretch>
            <a:fillRect/>
          </a:stretch>
        </p:blipFill>
        <p:spPr>
          <a:xfrm>
            <a:off x="6122963" y="1624125"/>
            <a:ext cx="303000" cy="303000"/>
          </a:xfrm>
          <a:prstGeom prst="rect">
            <a:avLst/>
          </a:prstGeom>
          <a:noFill/>
          <a:ln>
            <a:noFill/>
          </a:ln>
        </p:spPr>
      </p:pic>
      <p:pic>
        <p:nvPicPr>
          <p:cNvPr id="171" name="Google Shape;171;p27"/>
          <p:cNvPicPr preferRelativeResize="0"/>
          <p:nvPr/>
        </p:nvPicPr>
        <p:blipFill>
          <a:blip r:embed="rId24">
            <a:alphaModFix/>
          </a:blip>
          <a:stretch>
            <a:fillRect/>
          </a:stretch>
        </p:blipFill>
        <p:spPr>
          <a:xfrm>
            <a:off x="6412425" y="1624125"/>
            <a:ext cx="303000" cy="303000"/>
          </a:xfrm>
          <a:prstGeom prst="rect">
            <a:avLst/>
          </a:prstGeom>
          <a:noFill/>
          <a:ln>
            <a:noFill/>
          </a:ln>
        </p:spPr>
      </p:pic>
      <p:pic>
        <p:nvPicPr>
          <p:cNvPr id="172" name="Google Shape;172;p27"/>
          <p:cNvPicPr preferRelativeResize="0"/>
          <p:nvPr/>
        </p:nvPicPr>
        <p:blipFill>
          <a:blip r:embed="rId25">
            <a:alphaModFix/>
          </a:blip>
          <a:stretch>
            <a:fillRect/>
          </a:stretch>
        </p:blipFill>
        <p:spPr>
          <a:xfrm>
            <a:off x="6717563" y="1630375"/>
            <a:ext cx="290500" cy="290500"/>
          </a:xfrm>
          <a:prstGeom prst="rect">
            <a:avLst/>
          </a:prstGeom>
          <a:noFill/>
          <a:ln>
            <a:noFill/>
          </a:ln>
        </p:spPr>
      </p:pic>
      <p:pic>
        <p:nvPicPr>
          <p:cNvPr id="173" name="Google Shape;173;p27"/>
          <p:cNvPicPr preferRelativeResize="0"/>
          <p:nvPr/>
        </p:nvPicPr>
        <p:blipFill>
          <a:blip r:embed="rId26">
            <a:alphaModFix/>
          </a:blip>
          <a:stretch>
            <a:fillRect/>
          </a:stretch>
        </p:blipFill>
        <p:spPr>
          <a:xfrm>
            <a:off x="7020738" y="1630375"/>
            <a:ext cx="290500" cy="290500"/>
          </a:xfrm>
          <a:prstGeom prst="rect">
            <a:avLst/>
          </a:prstGeom>
          <a:noFill/>
          <a:ln>
            <a:noFill/>
          </a:ln>
        </p:spPr>
      </p:pic>
      <p:pic>
        <p:nvPicPr>
          <p:cNvPr id="174" name="Google Shape;174;p27"/>
          <p:cNvPicPr preferRelativeResize="0"/>
          <p:nvPr/>
        </p:nvPicPr>
        <p:blipFill>
          <a:blip r:embed="rId27">
            <a:alphaModFix/>
          </a:blip>
          <a:stretch>
            <a:fillRect/>
          </a:stretch>
        </p:blipFill>
        <p:spPr>
          <a:xfrm>
            <a:off x="7317963" y="1621425"/>
            <a:ext cx="308400" cy="308400"/>
          </a:xfrm>
          <a:prstGeom prst="rect">
            <a:avLst/>
          </a:prstGeom>
          <a:noFill/>
          <a:ln>
            <a:noFill/>
          </a:ln>
        </p:spPr>
      </p:pic>
      <p:pic>
        <p:nvPicPr>
          <p:cNvPr id="175" name="Google Shape;175;p27"/>
          <p:cNvPicPr preferRelativeResize="0"/>
          <p:nvPr/>
        </p:nvPicPr>
        <p:blipFill>
          <a:blip r:embed="rId28">
            <a:alphaModFix/>
          </a:blip>
          <a:stretch>
            <a:fillRect/>
          </a:stretch>
        </p:blipFill>
        <p:spPr>
          <a:xfrm>
            <a:off x="3045288" y="1886375"/>
            <a:ext cx="308400" cy="308400"/>
          </a:xfrm>
          <a:prstGeom prst="rect">
            <a:avLst/>
          </a:prstGeom>
          <a:noFill/>
          <a:ln>
            <a:noFill/>
          </a:ln>
        </p:spPr>
      </p:pic>
      <p:pic>
        <p:nvPicPr>
          <p:cNvPr id="176" name="Google Shape;176;p27"/>
          <p:cNvPicPr preferRelativeResize="0"/>
          <p:nvPr/>
        </p:nvPicPr>
        <p:blipFill>
          <a:blip r:embed="rId29">
            <a:alphaModFix/>
          </a:blip>
          <a:stretch>
            <a:fillRect/>
          </a:stretch>
        </p:blipFill>
        <p:spPr>
          <a:xfrm>
            <a:off x="3348125" y="1886375"/>
            <a:ext cx="308400" cy="308400"/>
          </a:xfrm>
          <a:prstGeom prst="rect">
            <a:avLst/>
          </a:prstGeom>
          <a:noFill/>
          <a:ln>
            <a:noFill/>
          </a:ln>
        </p:spPr>
      </p:pic>
      <p:pic>
        <p:nvPicPr>
          <p:cNvPr id="177" name="Google Shape;177;p27"/>
          <p:cNvPicPr preferRelativeResize="0"/>
          <p:nvPr/>
        </p:nvPicPr>
        <p:blipFill>
          <a:blip r:embed="rId30">
            <a:alphaModFix/>
          </a:blip>
          <a:stretch>
            <a:fillRect/>
          </a:stretch>
        </p:blipFill>
        <p:spPr>
          <a:xfrm>
            <a:off x="3648038" y="1886375"/>
            <a:ext cx="308400" cy="308400"/>
          </a:xfrm>
          <a:prstGeom prst="rect">
            <a:avLst/>
          </a:prstGeom>
          <a:noFill/>
          <a:ln>
            <a:noFill/>
          </a:ln>
        </p:spPr>
      </p:pic>
      <p:pic>
        <p:nvPicPr>
          <p:cNvPr id="178" name="Google Shape;178;p27"/>
          <p:cNvPicPr preferRelativeResize="0"/>
          <p:nvPr/>
        </p:nvPicPr>
        <p:blipFill>
          <a:blip r:embed="rId31">
            <a:alphaModFix/>
          </a:blip>
          <a:stretch>
            <a:fillRect/>
          </a:stretch>
        </p:blipFill>
        <p:spPr>
          <a:xfrm>
            <a:off x="3955338" y="1889075"/>
            <a:ext cx="303000" cy="303000"/>
          </a:xfrm>
          <a:prstGeom prst="rect">
            <a:avLst/>
          </a:prstGeom>
          <a:noFill/>
          <a:ln>
            <a:noFill/>
          </a:ln>
        </p:spPr>
      </p:pic>
      <p:pic>
        <p:nvPicPr>
          <p:cNvPr id="179" name="Google Shape;179;p27"/>
          <p:cNvPicPr preferRelativeResize="0"/>
          <p:nvPr/>
        </p:nvPicPr>
        <p:blipFill>
          <a:blip r:embed="rId32">
            <a:alphaModFix/>
          </a:blip>
          <a:stretch>
            <a:fillRect/>
          </a:stretch>
        </p:blipFill>
        <p:spPr>
          <a:xfrm>
            <a:off x="4249982" y="1889075"/>
            <a:ext cx="303000" cy="303000"/>
          </a:xfrm>
          <a:prstGeom prst="rect">
            <a:avLst/>
          </a:prstGeom>
          <a:noFill/>
          <a:ln>
            <a:noFill/>
          </a:ln>
        </p:spPr>
      </p:pic>
      <p:pic>
        <p:nvPicPr>
          <p:cNvPr id="180" name="Google Shape;180;p27"/>
          <p:cNvPicPr preferRelativeResize="0"/>
          <p:nvPr/>
        </p:nvPicPr>
        <p:blipFill>
          <a:blip r:embed="rId33">
            <a:alphaModFix/>
          </a:blip>
          <a:stretch>
            <a:fillRect/>
          </a:stretch>
        </p:blipFill>
        <p:spPr>
          <a:xfrm>
            <a:off x="4562488" y="1886375"/>
            <a:ext cx="303000" cy="303000"/>
          </a:xfrm>
          <a:prstGeom prst="rect">
            <a:avLst/>
          </a:prstGeom>
          <a:noFill/>
          <a:ln>
            <a:noFill/>
          </a:ln>
        </p:spPr>
      </p:pic>
      <p:pic>
        <p:nvPicPr>
          <p:cNvPr id="181" name="Google Shape;181;p27"/>
          <p:cNvPicPr preferRelativeResize="0"/>
          <p:nvPr/>
        </p:nvPicPr>
        <p:blipFill>
          <a:blip r:embed="rId34">
            <a:alphaModFix/>
          </a:blip>
          <a:stretch>
            <a:fillRect/>
          </a:stretch>
        </p:blipFill>
        <p:spPr>
          <a:xfrm>
            <a:off x="4856888" y="1895225"/>
            <a:ext cx="303000" cy="303000"/>
          </a:xfrm>
          <a:prstGeom prst="rect">
            <a:avLst/>
          </a:prstGeom>
          <a:noFill/>
          <a:ln>
            <a:noFill/>
          </a:ln>
        </p:spPr>
      </p:pic>
      <p:pic>
        <p:nvPicPr>
          <p:cNvPr id="182" name="Google Shape;182;p27"/>
          <p:cNvPicPr preferRelativeResize="0"/>
          <p:nvPr/>
        </p:nvPicPr>
        <p:blipFill>
          <a:blip r:embed="rId35">
            <a:alphaModFix/>
          </a:blip>
          <a:stretch>
            <a:fillRect/>
          </a:stretch>
        </p:blipFill>
        <p:spPr>
          <a:xfrm>
            <a:off x="5202088" y="1920975"/>
            <a:ext cx="308400" cy="308400"/>
          </a:xfrm>
          <a:prstGeom prst="rect">
            <a:avLst/>
          </a:prstGeom>
          <a:noFill/>
          <a:ln>
            <a:noFill/>
          </a:ln>
        </p:spPr>
      </p:pic>
      <p:pic>
        <p:nvPicPr>
          <p:cNvPr id="183" name="Google Shape;183;p27"/>
          <p:cNvPicPr preferRelativeResize="0"/>
          <p:nvPr/>
        </p:nvPicPr>
        <p:blipFill>
          <a:blip r:embed="rId36">
            <a:alphaModFix/>
          </a:blip>
          <a:stretch>
            <a:fillRect/>
          </a:stretch>
        </p:blipFill>
        <p:spPr>
          <a:xfrm>
            <a:off x="5498713" y="1920975"/>
            <a:ext cx="308400" cy="308400"/>
          </a:xfrm>
          <a:prstGeom prst="rect">
            <a:avLst/>
          </a:prstGeom>
          <a:noFill/>
          <a:ln>
            <a:noFill/>
          </a:ln>
        </p:spPr>
      </p:pic>
      <p:pic>
        <p:nvPicPr>
          <p:cNvPr id="184" name="Google Shape;184;p27"/>
          <p:cNvPicPr preferRelativeResize="0"/>
          <p:nvPr/>
        </p:nvPicPr>
        <p:blipFill>
          <a:blip r:embed="rId37">
            <a:alphaModFix/>
          </a:blip>
          <a:stretch>
            <a:fillRect/>
          </a:stretch>
        </p:blipFill>
        <p:spPr>
          <a:xfrm>
            <a:off x="5813888" y="1920975"/>
            <a:ext cx="290500" cy="290500"/>
          </a:xfrm>
          <a:prstGeom prst="rect">
            <a:avLst/>
          </a:prstGeom>
          <a:noFill/>
          <a:ln>
            <a:noFill/>
          </a:ln>
        </p:spPr>
      </p:pic>
      <p:pic>
        <p:nvPicPr>
          <p:cNvPr id="185" name="Google Shape;185;p27"/>
          <p:cNvPicPr preferRelativeResize="0"/>
          <p:nvPr/>
        </p:nvPicPr>
        <p:blipFill>
          <a:blip r:embed="rId38">
            <a:alphaModFix/>
          </a:blip>
          <a:stretch>
            <a:fillRect/>
          </a:stretch>
        </p:blipFill>
        <p:spPr>
          <a:xfrm>
            <a:off x="6111163" y="1929825"/>
            <a:ext cx="290500" cy="290500"/>
          </a:xfrm>
          <a:prstGeom prst="rect">
            <a:avLst/>
          </a:prstGeom>
          <a:noFill/>
          <a:ln>
            <a:noFill/>
          </a:ln>
        </p:spPr>
      </p:pic>
      <p:pic>
        <p:nvPicPr>
          <p:cNvPr id="186" name="Google Shape;186;p27"/>
          <p:cNvPicPr preferRelativeResize="0"/>
          <p:nvPr/>
        </p:nvPicPr>
        <p:blipFill>
          <a:blip r:embed="rId39">
            <a:alphaModFix/>
          </a:blip>
          <a:stretch>
            <a:fillRect/>
          </a:stretch>
        </p:blipFill>
        <p:spPr>
          <a:xfrm>
            <a:off x="6407788" y="1918275"/>
            <a:ext cx="303000" cy="303000"/>
          </a:xfrm>
          <a:prstGeom prst="rect">
            <a:avLst/>
          </a:prstGeom>
          <a:noFill/>
          <a:ln>
            <a:noFill/>
          </a:ln>
        </p:spPr>
      </p:pic>
      <p:pic>
        <p:nvPicPr>
          <p:cNvPr id="187" name="Google Shape;187;p27"/>
          <p:cNvPicPr preferRelativeResize="0"/>
          <p:nvPr/>
        </p:nvPicPr>
        <p:blipFill>
          <a:blip r:embed="rId40">
            <a:alphaModFix/>
          </a:blip>
          <a:stretch>
            <a:fillRect/>
          </a:stretch>
        </p:blipFill>
        <p:spPr>
          <a:xfrm>
            <a:off x="6705713" y="1920975"/>
            <a:ext cx="303000" cy="303000"/>
          </a:xfrm>
          <a:prstGeom prst="rect">
            <a:avLst/>
          </a:prstGeom>
          <a:noFill/>
          <a:ln>
            <a:noFill/>
          </a:ln>
        </p:spPr>
      </p:pic>
      <p:pic>
        <p:nvPicPr>
          <p:cNvPr id="188" name="Google Shape;188;p27"/>
          <p:cNvPicPr preferRelativeResize="0"/>
          <p:nvPr/>
        </p:nvPicPr>
        <p:blipFill>
          <a:blip r:embed="rId41">
            <a:alphaModFix/>
          </a:blip>
          <a:stretch>
            <a:fillRect/>
          </a:stretch>
        </p:blipFill>
        <p:spPr>
          <a:xfrm>
            <a:off x="7010188" y="1918275"/>
            <a:ext cx="290500" cy="290500"/>
          </a:xfrm>
          <a:prstGeom prst="rect">
            <a:avLst/>
          </a:prstGeom>
          <a:noFill/>
          <a:ln>
            <a:noFill/>
          </a:ln>
        </p:spPr>
      </p:pic>
      <p:pic>
        <p:nvPicPr>
          <p:cNvPr id="189" name="Google Shape;189;p27"/>
          <p:cNvPicPr preferRelativeResize="0"/>
          <p:nvPr/>
        </p:nvPicPr>
        <p:blipFill>
          <a:blip r:embed="rId42">
            <a:alphaModFix/>
          </a:blip>
          <a:stretch>
            <a:fillRect/>
          </a:stretch>
        </p:blipFill>
        <p:spPr>
          <a:xfrm>
            <a:off x="7320763" y="1920975"/>
            <a:ext cx="290500" cy="290500"/>
          </a:xfrm>
          <a:prstGeom prst="rect">
            <a:avLst/>
          </a:prstGeom>
          <a:noFill/>
          <a:ln>
            <a:noFill/>
          </a:ln>
        </p:spPr>
      </p:pic>
      <p:pic>
        <p:nvPicPr>
          <p:cNvPr id="190" name="Google Shape;190;p27"/>
          <p:cNvPicPr preferRelativeResize="0"/>
          <p:nvPr/>
        </p:nvPicPr>
        <p:blipFill>
          <a:blip r:embed="rId43">
            <a:alphaModFix/>
          </a:blip>
          <a:stretch>
            <a:fillRect/>
          </a:stretch>
        </p:blipFill>
        <p:spPr>
          <a:xfrm>
            <a:off x="1530988" y="2198275"/>
            <a:ext cx="290500" cy="290500"/>
          </a:xfrm>
          <a:prstGeom prst="rect">
            <a:avLst/>
          </a:prstGeom>
          <a:noFill/>
          <a:ln>
            <a:noFill/>
          </a:ln>
        </p:spPr>
      </p:pic>
      <p:pic>
        <p:nvPicPr>
          <p:cNvPr id="191" name="Google Shape;191;p27"/>
          <p:cNvPicPr preferRelativeResize="0"/>
          <p:nvPr/>
        </p:nvPicPr>
        <p:blipFill>
          <a:blip r:embed="rId44">
            <a:alphaModFix/>
          </a:blip>
          <a:stretch>
            <a:fillRect/>
          </a:stretch>
        </p:blipFill>
        <p:spPr>
          <a:xfrm>
            <a:off x="1829754" y="2194775"/>
            <a:ext cx="303000" cy="303008"/>
          </a:xfrm>
          <a:prstGeom prst="rect">
            <a:avLst/>
          </a:prstGeom>
          <a:noFill/>
          <a:ln>
            <a:noFill/>
          </a:ln>
        </p:spPr>
      </p:pic>
      <p:pic>
        <p:nvPicPr>
          <p:cNvPr id="192" name="Google Shape;192;p27"/>
          <p:cNvPicPr preferRelativeResize="0"/>
          <p:nvPr/>
        </p:nvPicPr>
        <p:blipFill>
          <a:blip r:embed="rId45">
            <a:alphaModFix/>
          </a:blip>
          <a:stretch>
            <a:fillRect/>
          </a:stretch>
        </p:blipFill>
        <p:spPr>
          <a:xfrm>
            <a:off x="2141038" y="2197475"/>
            <a:ext cx="303000" cy="303000"/>
          </a:xfrm>
          <a:prstGeom prst="rect">
            <a:avLst/>
          </a:prstGeom>
          <a:noFill/>
          <a:ln>
            <a:noFill/>
          </a:ln>
        </p:spPr>
      </p:pic>
      <p:pic>
        <p:nvPicPr>
          <p:cNvPr id="193" name="Google Shape;193;p27"/>
          <p:cNvPicPr preferRelativeResize="0"/>
          <p:nvPr/>
        </p:nvPicPr>
        <p:blipFill>
          <a:blip r:embed="rId46">
            <a:alphaModFix/>
          </a:blip>
          <a:stretch>
            <a:fillRect/>
          </a:stretch>
        </p:blipFill>
        <p:spPr>
          <a:xfrm>
            <a:off x="2452313" y="2197475"/>
            <a:ext cx="303000" cy="303000"/>
          </a:xfrm>
          <a:prstGeom prst="rect">
            <a:avLst/>
          </a:prstGeom>
          <a:noFill/>
          <a:ln>
            <a:noFill/>
          </a:ln>
        </p:spPr>
      </p:pic>
      <p:pic>
        <p:nvPicPr>
          <p:cNvPr id="194" name="Google Shape;194;p27"/>
          <p:cNvPicPr preferRelativeResize="0"/>
          <p:nvPr/>
        </p:nvPicPr>
        <p:blipFill>
          <a:blip r:embed="rId47">
            <a:alphaModFix/>
          </a:blip>
          <a:stretch>
            <a:fillRect/>
          </a:stretch>
        </p:blipFill>
        <p:spPr>
          <a:xfrm>
            <a:off x="2746063" y="2198275"/>
            <a:ext cx="290500" cy="290500"/>
          </a:xfrm>
          <a:prstGeom prst="rect">
            <a:avLst/>
          </a:prstGeom>
          <a:noFill/>
          <a:ln>
            <a:noFill/>
          </a:ln>
        </p:spPr>
      </p:pic>
      <p:pic>
        <p:nvPicPr>
          <p:cNvPr id="195" name="Google Shape;195;p27"/>
          <p:cNvPicPr preferRelativeResize="0"/>
          <p:nvPr/>
        </p:nvPicPr>
        <p:blipFill>
          <a:blip r:embed="rId48">
            <a:alphaModFix/>
          </a:blip>
          <a:stretch>
            <a:fillRect/>
          </a:stretch>
        </p:blipFill>
        <p:spPr>
          <a:xfrm>
            <a:off x="3042329" y="2210967"/>
            <a:ext cx="290474" cy="290476"/>
          </a:xfrm>
          <a:prstGeom prst="rect">
            <a:avLst/>
          </a:prstGeom>
          <a:noFill/>
          <a:ln>
            <a:noFill/>
          </a:ln>
        </p:spPr>
      </p:pic>
      <p:pic>
        <p:nvPicPr>
          <p:cNvPr id="196" name="Google Shape;196;p27"/>
          <p:cNvPicPr preferRelativeResize="0"/>
          <p:nvPr/>
        </p:nvPicPr>
        <p:blipFill>
          <a:blip r:embed="rId49">
            <a:alphaModFix/>
          </a:blip>
          <a:stretch>
            <a:fillRect/>
          </a:stretch>
        </p:blipFill>
        <p:spPr>
          <a:xfrm>
            <a:off x="3338588" y="2198275"/>
            <a:ext cx="303000" cy="303000"/>
          </a:xfrm>
          <a:prstGeom prst="rect">
            <a:avLst/>
          </a:prstGeom>
          <a:noFill/>
          <a:ln>
            <a:noFill/>
          </a:ln>
        </p:spPr>
      </p:pic>
      <p:pic>
        <p:nvPicPr>
          <p:cNvPr id="197" name="Google Shape;197;p27"/>
          <p:cNvPicPr preferRelativeResize="0"/>
          <p:nvPr/>
        </p:nvPicPr>
        <p:blipFill>
          <a:blip r:embed="rId50">
            <a:alphaModFix/>
          </a:blip>
          <a:stretch>
            <a:fillRect/>
          </a:stretch>
        </p:blipFill>
        <p:spPr>
          <a:xfrm>
            <a:off x="3655788" y="2198275"/>
            <a:ext cx="290474" cy="290476"/>
          </a:xfrm>
          <a:prstGeom prst="rect">
            <a:avLst/>
          </a:prstGeom>
          <a:noFill/>
          <a:ln>
            <a:noFill/>
          </a:ln>
        </p:spPr>
      </p:pic>
      <p:pic>
        <p:nvPicPr>
          <p:cNvPr id="198" name="Google Shape;198;p27"/>
          <p:cNvPicPr preferRelativeResize="0"/>
          <p:nvPr/>
        </p:nvPicPr>
        <p:blipFill>
          <a:blip r:embed="rId51">
            <a:alphaModFix/>
          </a:blip>
          <a:stretch>
            <a:fillRect/>
          </a:stretch>
        </p:blipFill>
        <p:spPr>
          <a:xfrm>
            <a:off x="3960463" y="2202991"/>
            <a:ext cx="290500" cy="290500"/>
          </a:xfrm>
          <a:prstGeom prst="rect">
            <a:avLst/>
          </a:prstGeom>
          <a:noFill/>
          <a:ln>
            <a:noFill/>
          </a:ln>
        </p:spPr>
      </p:pic>
      <p:pic>
        <p:nvPicPr>
          <p:cNvPr id="199" name="Google Shape;199;p27"/>
          <p:cNvPicPr preferRelativeResize="0"/>
          <p:nvPr/>
        </p:nvPicPr>
        <p:blipFill>
          <a:blip r:embed="rId52">
            <a:alphaModFix/>
          </a:blip>
          <a:stretch>
            <a:fillRect/>
          </a:stretch>
        </p:blipFill>
        <p:spPr>
          <a:xfrm>
            <a:off x="4265163" y="2203000"/>
            <a:ext cx="290476" cy="290474"/>
          </a:xfrm>
          <a:prstGeom prst="rect">
            <a:avLst/>
          </a:prstGeom>
          <a:noFill/>
          <a:ln>
            <a:noFill/>
          </a:ln>
        </p:spPr>
      </p:pic>
      <p:pic>
        <p:nvPicPr>
          <p:cNvPr id="200" name="Google Shape;200;p27"/>
          <p:cNvPicPr preferRelativeResize="0"/>
          <p:nvPr/>
        </p:nvPicPr>
        <p:blipFill>
          <a:blip r:embed="rId53">
            <a:alphaModFix/>
          </a:blip>
          <a:stretch>
            <a:fillRect/>
          </a:stretch>
        </p:blipFill>
        <p:spPr>
          <a:xfrm>
            <a:off x="4864288" y="2203013"/>
            <a:ext cx="290476" cy="290476"/>
          </a:xfrm>
          <a:prstGeom prst="rect">
            <a:avLst/>
          </a:prstGeom>
          <a:noFill/>
          <a:ln>
            <a:noFill/>
          </a:ln>
        </p:spPr>
      </p:pic>
      <p:pic>
        <p:nvPicPr>
          <p:cNvPr id="201" name="Google Shape;201;p27"/>
          <p:cNvPicPr preferRelativeResize="0"/>
          <p:nvPr/>
        </p:nvPicPr>
        <p:blipFill>
          <a:blip r:embed="rId54">
            <a:alphaModFix/>
          </a:blip>
          <a:stretch>
            <a:fillRect/>
          </a:stretch>
        </p:blipFill>
        <p:spPr>
          <a:xfrm>
            <a:off x="5184338" y="2230175"/>
            <a:ext cx="303000" cy="303000"/>
          </a:xfrm>
          <a:prstGeom prst="rect">
            <a:avLst/>
          </a:prstGeom>
          <a:noFill/>
          <a:ln>
            <a:noFill/>
          </a:ln>
        </p:spPr>
      </p:pic>
      <p:pic>
        <p:nvPicPr>
          <p:cNvPr id="202" name="Google Shape;202;p27"/>
          <p:cNvPicPr preferRelativeResize="0"/>
          <p:nvPr/>
        </p:nvPicPr>
        <p:blipFill>
          <a:blip r:embed="rId55">
            <a:alphaModFix/>
          </a:blip>
          <a:stretch>
            <a:fillRect/>
          </a:stretch>
        </p:blipFill>
        <p:spPr>
          <a:xfrm>
            <a:off x="5491988" y="2234900"/>
            <a:ext cx="308400" cy="308400"/>
          </a:xfrm>
          <a:prstGeom prst="rect">
            <a:avLst/>
          </a:prstGeom>
          <a:noFill/>
          <a:ln>
            <a:noFill/>
          </a:ln>
        </p:spPr>
      </p:pic>
      <p:pic>
        <p:nvPicPr>
          <p:cNvPr id="203" name="Google Shape;203;p27"/>
          <p:cNvPicPr preferRelativeResize="0"/>
          <p:nvPr/>
        </p:nvPicPr>
        <p:blipFill>
          <a:blip r:embed="rId56">
            <a:alphaModFix/>
          </a:blip>
          <a:stretch>
            <a:fillRect/>
          </a:stretch>
        </p:blipFill>
        <p:spPr>
          <a:xfrm>
            <a:off x="5805038" y="2234900"/>
            <a:ext cx="290500" cy="290500"/>
          </a:xfrm>
          <a:prstGeom prst="rect">
            <a:avLst/>
          </a:prstGeom>
          <a:noFill/>
          <a:ln>
            <a:noFill/>
          </a:ln>
        </p:spPr>
      </p:pic>
      <p:pic>
        <p:nvPicPr>
          <p:cNvPr id="204" name="Google Shape;204;p27"/>
          <p:cNvPicPr preferRelativeResize="0"/>
          <p:nvPr/>
        </p:nvPicPr>
        <p:blipFill>
          <a:blip r:embed="rId57">
            <a:alphaModFix/>
          </a:blip>
          <a:stretch>
            <a:fillRect/>
          </a:stretch>
        </p:blipFill>
        <p:spPr>
          <a:xfrm>
            <a:off x="6100188" y="2234900"/>
            <a:ext cx="303000" cy="303000"/>
          </a:xfrm>
          <a:prstGeom prst="rect">
            <a:avLst/>
          </a:prstGeom>
          <a:noFill/>
          <a:ln>
            <a:noFill/>
          </a:ln>
        </p:spPr>
      </p:pic>
      <p:pic>
        <p:nvPicPr>
          <p:cNvPr id="205" name="Google Shape;205;p27"/>
          <p:cNvPicPr preferRelativeResize="0"/>
          <p:nvPr/>
        </p:nvPicPr>
        <p:blipFill>
          <a:blip r:embed="rId58">
            <a:alphaModFix/>
          </a:blip>
          <a:stretch>
            <a:fillRect/>
          </a:stretch>
        </p:blipFill>
        <p:spPr>
          <a:xfrm>
            <a:off x="6407813" y="2234900"/>
            <a:ext cx="290474" cy="290476"/>
          </a:xfrm>
          <a:prstGeom prst="rect">
            <a:avLst/>
          </a:prstGeom>
          <a:noFill/>
          <a:ln>
            <a:noFill/>
          </a:ln>
        </p:spPr>
      </p:pic>
      <p:pic>
        <p:nvPicPr>
          <p:cNvPr id="206" name="Google Shape;206;p27"/>
          <p:cNvPicPr preferRelativeResize="0"/>
          <p:nvPr/>
        </p:nvPicPr>
        <p:blipFill>
          <a:blip r:embed="rId59">
            <a:alphaModFix/>
          </a:blip>
          <a:stretch>
            <a:fillRect/>
          </a:stretch>
        </p:blipFill>
        <p:spPr>
          <a:xfrm>
            <a:off x="6702913" y="2234900"/>
            <a:ext cx="308400" cy="308400"/>
          </a:xfrm>
          <a:prstGeom prst="rect">
            <a:avLst/>
          </a:prstGeom>
          <a:noFill/>
          <a:ln>
            <a:noFill/>
          </a:ln>
        </p:spPr>
      </p:pic>
      <p:pic>
        <p:nvPicPr>
          <p:cNvPr id="207" name="Google Shape;207;p27"/>
          <p:cNvPicPr preferRelativeResize="0"/>
          <p:nvPr/>
        </p:nvPicPr>
        <p:blipFill>
          <a:blip r:embed="rId60">
            <a:alphaModFix/>
          </a:blip>
          <a:stretch>
            <a:fillRect/>
          </a:stretch>
        </p:blipFill>
        <p:spPr>
          <a:xfrm>
            <a:off x="7015938" y="2234900"/>
            <a:ext cx="290474" cy="290476"/>
          </a:xfrm>
          <a:prstGeom prst="rect">
            <a:avLst/>
          </a:prstGeom>
          <a:noFill/>
          <a:ln>
            <a:noFill/>
          </a:ln>
        </p:spPr>
      </p:pic>
      <p:pic>
        <p:nvPicPr>
          <p:cNvPr id="208" name="Google Shape;208;p27"/>
          <p:cNvPicPr preferRelativeResize="0"/>
          <p:nvPr/>
        </p:nvPicPr>
        <p:blipFill>
          <a:blip r:embed="rId61">
            <a:alphaModFix/>
          </a:blip>
          <a:stretch>
            <a:fillRect/>
          </a:stretch>
        </p:blipFill>
        <p:spPr>
          <a:xfrm>
            <a:off x="7311038" y="2234900"/>
            <a:ext cx="290474" cy="290476"/>
          </a:xfrm>
          <a:prstGeom prst="rect">
            <a:avLst/>
          </a:prstGeom>
          <a:noFill/>
          <a:ln>
            <a:noFill/>
          </a:ln>
        </p:spPr>
      </p:pic>
      <p:pic>
        <p:nvPicPr>
          <p:cNvPr id="209" name="Google Shape;209;p27"/>
          <p:cNvPicPr preferRelativeResize="0"/>
          <p:nvPr/>
        </p:nvPicPr>
        <p:blipFill>
          <a:blip r:embed="rId62">
            <a:alphaModFix/>
          </a:blip>
          <a:stretch>
            <a:fillRect/>
          </a:stretch>
        </p:blipFill>
        <p:spPr>
          <a:xfrm>
            <a:off x="1534813" y="2511400"/>
            <a:ext cx="303000" cy="303000"/>
          </a:xfrm>
          <a:prstGeom prst="rect">
            <a:avLst/>
          </a:prstGeom>
          <a:noFill/>
          <a:ln>
            <a:noFill/>
          </a:ln>
        </p:spPr>
      </p:pic>
      <p:pic>
        <p:nvPicPr>
          <p:cNvPr id="210" name="Google Shape;210;p27"/>
          <p:cNvPicPr preferRelativeResize="0"/>
          <p:nvPr/>
        </p:nvPicPr>
        <p:blipFill>
          <a:blip r:embed="rId63">
            <a:alphaModFix/>
          </a:blip>
          <a:stretch>
            <a:fillRect/>
          </a:stretch>
        </p:blipFill>
        <p:spPr>
          <a:xfrm>
            <a:off x="1829763" y="2511400"/>
            <a:ext cx="303000" cy="303000"/>
          </a:xfrm>
          <a:prstGeom prst="rect">
            <a:avLst/>
          </a:prstGeom>
          <a:noFill/>
          <a:ln>
            <a:noFill/>
          </a:ln>
        </p:spPr>
      </p:pic>
      <p:pic>
        <p:nvPicPr>
          <p:cNvPr id="211" name="Google Shape;211;p27"/>
          <p:cNvPicPr preferRelativeResize="0"/>
          <p:nvPr/>
        </p:nvPicPr>
        <p:blipFill>
          <a:blip r:embed="rId64">
            <a:alphaModFix/>
          </a:blip>
          <a:stretch>
            <a:fillRect/>
          </a:stretch>
        </p:blipFill>
        <p:spPr>
          <a:xfrm>
            <a:off x="2142238" y="2503175"/>
            <a:ext cx="303000" cy="303000"/>
          </a:xfrm>
          <a:prstGeom prst="rect">
            <a:avLst/>
          </a:prstGeom>
          <a:noFill/>
          <a:ln>
            <a:noFill/>
          </a:ln>
        </p:spPr>
      </p:pic>
      <p:pic>
        <p:nvPicPr>
          <p:cNvPr id="212" name="Google Shape;212;p27"/>
          <p:cNvPicPr preferRelativeResize="0"/>
          <p:nvPr/>
        </p:nvPicPr>
        <p:blipFill>
          <a:blip r:embed="rId65">
            <a:alphaModFix/>
          </a:blip>
          <a:stretch>
            <a:fillRect/>
          </a:stretch>
        </p:blipFill>
        <p:spPr>
          <a:xfrm>
            <a:off x="2441663" y="2511400"/>
            <a:ext cx="290474" cy="290474"/>
          </a:xfrm>
          <a:prstGeom prst="rect">
            <a:avLst/>
          </a:prstGeom>
          <a:noFill/>
          <a:ln>
            <a:noFill/>
          </a:ln>
        </p:spPr>
      </p:pic>
      <p:pic>
        <p:nvPicPr>
          <p:cNvPr id="213" name="Google Shape;213;p27"/>
          <p:cNvPicPr preferRelativeResize="0"/>
          <p:nvPr/>
        </p:nvPicPr>
        <p:blipFill>
          <a:blip r:embed="rId66">
            <a:alphaModFix/>
          </a:blip>
          <a:stretch>
            <a:fillRect/>
          </a:stretch>
        </p:blipFill>
        <p:spPr>
          <a:xfrm>
            <a:off x="2749663" y="2511400"/>
            <a:ext cx="303000" cy="303000"/>
          </a:xfrm>
          <a:prstGeom prst="rect">
            <a:avLst/>
          </a:prstGeom>
          <a:noFill/>
          <a:ln>
            <a:noFill/>
          </a:ln>
        </p:spPr>
      </p:pic>
      <p:pic>
        <p:nvPicPr>
          <p:cNvPr id="214" name="Google Shape;214;p27"/>
          <p:cNvPicPr preferRelativeResize="0"/>
          <p:nvPr/>
        </p:nvPicPr>
        <p:blipFill>
          <a:blip r:embed="rId67">
            <a:alphaModFix/>
          </a:blip>
          <a:stretch>
            <a:fillRect/>
          </a:stretch>
        </p:blipFill>
        <p:spPr>
          <a:xfrm>
            <a:off x="3041038" y="2517650"/>
            <a:ext cx="290500" cy="290500"/>
          </a:xfrm>
          <a:prstGeom prst="rect">
            <a:avLst/>
          </a:prstGeom>
          <a:noFill/>
          <a:ln>
            <a:noFill/>
          </a:ln>
        </p:spPr>
      </p:pic>
      <p:pic>
        <p:nvPicPr>
          <p:cNvPr id="215" name="Google Shape;215;p27"/>
          <p:cNvPicPr preferRelativeResize="0"/>
          <p:nvPr/>
        </p:nvPicPr>
        <p:blipFill>
          <a:blip r:embed="rId68">
            <a:alphaModFix/>
          </a:blip>
          <a:stretch>
            <a:fillRect/>
          </a:stretch>
        </p:blipFill>
        <p:spPr>
          <a:xfrm>
            <a:off x="3357088" y="2504775"/>
            <a:ext cx="303000" cy="303000"/>
          </a:xfrm>
          <a:prstGeom prst="rect">
            <a:avLst/>
          </a:prstGeom>
          <a:noFill/>
          <a:ln>
            <a:noFill/>
          </a:ln>
        </p:spPr>
      </p:pic>
      <p:pic>
        <p:nvPicPr>
          <p:cNvPr id="216" name="Google Shape;216;p27"/>
          <p:cNvPicPr preferRelativeResize="0"/>
          <p:nvPr/>
        </p:nvPicPr>
        <p:blipFill>
          <a:blip r:embed="rId69">
            <a:alphaModFix/>
          </a:blip>
          <a:stretch>
            <a:fillRect/>
          </a:stretch>
        </p:blipFill>
        <p:spPr>
          <a:xfrm>
            <a:off x="3669550" y="2517663"/>
            <a:ext cx="290474" cy="290474"/>
          </a:xfrm>
          <a:prstGeom prst="rect">
            <a:avLst/>
          </a:prstGeom>
          <a:noFill/>
          <a:ln>
            <a:noFill/>
          </a:ln>
        </p:spPr>
      </p:pic>
      <p:pic>
        <p:nvPicPr>
          <p:cNvPr id="217" name="Google Shape;217;p27"/>
          <p:cNvPicPr preferRelativeResize="0"/>
          <p:nvPr/>
        </p:nvPicPr>
        <p:blipFill>
          <a:blip r:embed="rId70">
            <a:alphaModFix/>
          </a:blip>
          <a:stretch>
            <a:fillRect/>
          </a:stretch>
        </p:blipFill>
        <p:spPr>
          <a:xfrm>
            <a:off x="3969488" y="2504425"/>
            <a:ext cx="290450" cy="290450"/>
          </a:xfrm>
          <a:prstGeom prst="rect">
            <a:avLst/>
          </a:prstGeom>
          <a:noFill/>
          <a:ln>
            <a:noFill/>
          </a:ln>
        </p:spPr>
      </p:pic>
      <p:pic>
        <p:nvPicPr>
          <p:cNvPr id="218" name="Google Shape;218;p27"/>
          <p:cNvPicPr preferRelativeResize="0"/>
          <p:nvPr/>
        </p:nvPicPr>
        <p:blipFill>
          <a:blip r:embed="rId71">
            <a:alphaModFix/>
          </a:blip>
          <a:stretch>
            <a:fillRect/>
          </a:stretch>
        </p:blipFill>
        <p:spPr>
          <a:xfrm>
            <a:off x="4269413" y="2507125"/>
            <a:ext cx="290450" cy="290450"/>
          </a:xfrm>
          <a:prstGeom prst="rect">
            <a:avLst/>
          </a:prstGeom>
          <a:noFill/>
          <a:ln>
            <a:noFill/>
          </a:ln>
        </p:spPr>
      </p:pic>
      <p:pic>
        <p:nvPicPr>
          <p:cNvPr id="219" name="Google Shape;219;p27"/>
          <p:cNvPicPr preferRelativeResize="0"/>
          <p:nvPr/>
        </p:nvPicPr>
        <p:blipFill>
          <a:blip r:embed="rId72">
            <a:alphaModFix/>
          </a:blip>
          <a:stretch>
            <a:fillRect/>
          </a:stretch>
        </p:blipFill>
        <p:spPr>
          <a:xfrm>
            <a:off x="4557088" y="2501325"/>
            <a:ext cx="303000" cy="303000"/>
          </a:xfrm>
          <a:prstGeom prst="rect">
            <a:avLst/>
          </a:prstGeom>
          <a:noFill/>
          <a:ln>
            <a:noFill/>
          </a:ln>
        </p:spPr>
      </p:pic>
      <p:pic>
        <p:nvPicPr>
          <p:cNvPr id="220" name="Google Shape;220;p27"/>
          <p:cNvPicPr preferRelativeResize="0"/>
          <p:nvPr/>
        </p:nvPicPr>
        <p:blipFill>
          <a:blip r:embed="rId73">
            <a:alphaModFix/>
          </a:blip>
          <a:stretch>
            <a:fillRect/>
          </a:stretch>
        </p:blipFill>
        <p:spPr>
          <a:xfrm>
            <a:off x="4854206" y="2507125"/>
            <a:ext cx="308400" cy="308400"/>
          </a:xfrm>
          <a:prstGeom prst="rect">
            <a:avLst/>
          </a:prstGeom>
          <a:noFill/>
          <a:ln>
            <a:noFill/>
          </a:ln>
        </p:spPr>
      </p:pic>
      <p:pic>
        <p:nvPicPr>
          <p:cNvPr id="221" name="Google Shape;221;p27"/>
          <p:cNvPicPr preferRelativeResize="0"/>
          <p:nvPr/>
        </p:nvPicPr>
        <p:blipFill>
          <a:blip r:embed="rId74">
            <a:alphaModFix/>
          </a:blip>
          <a:stretch>
            <a:fillRect/>
          </a:stretch>
        </p:blipFill>
        <p:spPr>
          <a:xfrm>
            <a:off x="4549163" y="2192175"/>
            <a:ext cx="308400" cy="308400"/>
          </a:xfrm>
          <a:prstGeom prst="rect">
            <a:avLst/>
          </a:prstGeom>
          <a:noFill/>
          <a:ln>
            <a:noFill/>
          </a:ln>
        </p:spPr>
      </p:pic>
      <p:pic>
        <p:nvPicPr>
          <p:cNvPr id="222" name="Google Shape;222;p27"/>
          <p:cNvPicPr preferRelativeResize="0"/>
          <p:nvPr/>
        </p:nvPicPr>
        <p:blipFill>
          <a:blip r:embed="rId75">
            <a:alphaModFix/>
          </a:blip>
          <a:stretch>
            <a:fillRect/>
          </a:stretch>
        </p:blipFill>
        <p:spPr>
          <a:xfrm>
            <a:off x="5217000" y="2554200"/>
            <a:ext cx="290450" cy="290450"/>
          </a:xfrm>
          <a:prstGeom prst="rect">
            <a:avLst/>
          </a:prstGeom>
          <a:noFill/>
          <a:ln>
            <a:noFill/>
          </a:ln>
        </p:spPr>
      </p:pic>
      <p:pic>
        <p:nvPicPr>
          <p:cNvPr id="223" name="Google Shape;223;p27"/>
          <p:cNvPicPr preferRelativeResize="0"/>
          <p:nvPr/>
        </p:nvPicPr>
        <p:blipFill>
          <a:blip r:embed="rId76">
            <a:alphaModFix/>
          </a:blip>
          <a:stretch>
            <a:fillRect/>
          </a:stretch>
        </p:blipFill>
        <p:spPr>
          <a:xfrm>
            <a:off x="5520188" y="2548050"/>
            <a:ext cx="280274" cy="280276"/>
          </a:xfrm>
          <a:prstGeom prst="rect">
            <a:avLst/>
          </a:prstGeom>
          <a:noFill/>
          <a:ln>
            <a:noFill/>
          </a:ln>
        </p:spPr>
      </p:pic>
      <p:sp>
        <p:nvSpPr>
          <p:cNvPr id="224" name="Google Shape;224;p27"/>
          <p:cNvSpPr txBox="1"/>
          <p:nvPr>
            <p:ph idx="1" type="body"/>
          </p:nvPr>
        </p:nvSpPr>
        <p:spPr>
          <a:xfrm>
            <a:off x="252225" y="3794150"/>
            <a:ext cx="8611800" cy="110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8"/>
          <p:cNvSpPr txBox="1"/>
          <p:nvPr>
            <p:ph type="title"/>
          </p:nvPr>
        </p:nvSpPr>
        <p:spPr>
          <a:xfrm>
            <a:off x="1091100" y="2183400"/>
            <a:ext cx="6961800" cy="77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t>
            </a:r>
            <a:r>
              <a:rPr i="1" lang="en"/>
              <a:t>To know that we know what we know, and to know that we do not know what we do not know, that is true knowledge.</a:t>
            </a:r>
            <a:r>
              <a:rPr lang="en"/>
              <a:t>”</a:t>
            </a:r>
            <a:endParaRPr/>
          </a:p>
        </p:txBody>
      </p:sp>
      <p:sp>
        <p:nvSpPr>
          <p:cNvPr id="230" name="Google Shape;230;p28"/>
          <p:cNvSpPr txBox="1"/>
          <p:nvPr>
            <p:ph idx="1" type="body"/>
          </p:nvPr>
        </p:nvSpPr>
        <p:spPr>
          <a:xfrm>
            <a:off x="4043250" y="2960100"/>
            <a:ext cx="3744600" cy="7767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lang="en"/>
              <a:t>NICOLAUS COPERNICUS</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9"/>
          <p:cNvSpPr txBox="1"/>
          <p:nvPr>
            <p:ph type="title"/>
          </p:nvPr>
        </p:nvSpPr>
        <p:spPr>
          <a:xfrm>
            <a:off x="167425" y="172825"/>
            <a:ext cx="28974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a:t>
            </a:r>
            <a:endParaRPr/>
          </a:p>
          <a:p>
            <a:pPr indent="0" lvl="0" marL="0" rtl="0" algn="l">
              <a:spcBef>
                <a:spcPts val="0"/>
              </a:spcBef>
              <a:spcAft>
                <a:spcPts val="0"/>
              </a:spcAft>
              <a:buNone/>
            </a:pPr>
            <a:r>
              <a:rPr lang="en"/>
              <a:t>Credits</a:t>
            </a:r>
            <a:endParaRPr/>
          </a:p>
        </p:txBody>
      </p:sp>
      <p:sp>
        <p:nvSpPr>
          <p:cNvPr id="236" name="Google Shape;236;p29"/>
          <p:cNvSpPr txBox="1"/>
          <p:nvPr>
            <p:ph idx="1" type="body"/>
          </p:nvPr>
        </p:nvSpPr>
        <p:spPr>
          <a:xfrm>
            <a:off x="167425" y="1592450"/>
            <a:ext cx="2583900" cy="329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04800" lvl="0" marL="457200" rtl="0" algn="l">
              <a:spcBef>
                <a:spcPts val="0"/>
              </a:spcBef>
              <a:spcAft>
                <a:spcPts val="0"/>
              </a:spcAft>
              <a:buSzPts val="1200"/>
              <a:buChar char="●"/>
            </a:pPr>
            <a:r>
              <a:rPr lang="en"/>
              <a:t>Presentation template by </a:t>
            </a:r>
            <a:r>
              <a:rPr lang="en" u="sng">
                <a:hlinkClick r:id="rId3"/>
              </a:rPr>
              <a:t>SlidesMedia</a:t>
            </a:r>
            <a:r>
              <a:rPr lang="en"/>
              <a:t>.</a:t>
            </a:r>
            <a:endParaRPr/>
          </a:p>
          <a:p>
            <a:pPr indent="-304800" lvl="0" marL="457200" rtl="0" algn="l">
              <a:spcBef>
                <a:spcPts val="0"/>
              </a:spcBef>
              <a:spcAft>
                <a:spcPts val="0"/>
              </a:spcAft>
              <a:buSzPts val="1200"/>
              <a:buChar char="●"/>
            </a:pPr>
            <a:r>
              <a:rPr lang="en"/>
              <a:t>Photographs by </a:t>
            </a:r>
            <a:r>
              <a:rPr lang="en" u="sng">
                <a:hlinkClick r:id="rId4"/>
              </a:rPr>
              <a:t>Unsplash</a:t>
            </a:r>
            <a:r>
              <a:rPr lang="en"/>
              <a:t>.</a:t>
            </a:r>
            <a:endParaRPr/>
          </a:p>
          <a:p>
            <a:pPr indent="-304800" lvl="0" marL="457200" rtl="0" algn="l">
              <a:spcBef>
                <a:spcPts val="0"/>
              </a:spcBef>
              <a:spcAft>
                <a:spcPts val="0"/>
              </a:spcAft>
              <a:buSzPts val="12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04800" lvl="0" marL="457200" rtl="0" algn="l">
              <a:spcBef>
                <a:spcPts val="0"/>
              </a:spcBef>
              <a:spcAft>
                <a:spcPts val="0"/>
              </a:spcAft>
              <a:buSzPts val="1200"/>
              <a:buChar char="●"/>
            </a:pPr>
            <a:r>
              <a:rPr lang="en"/>
              <a:t>Map by </a:t>
            </a:r>
            <a:r>
              <a:rPr lang="en" u="sng">
                <a:hlinkClick r:id="rId7"/>
              </a:rPr>
              <a:t>pngimage.net</a:t>
            </a:r>
            <a:endParaRPr/>
          </a:p>
        </p:txBody>
      </p:sp>
      <p:sp>
        <p:nvSpPr>
          <p:cNvPr id="237" name="Google Shape;237;p29"/>
          <p:cNvSpPr txBox="1"/>
          <p:nvPr>
            <p:ph idx="2" type="body"/>
          </p:nvPr>
        </p:nvSpPr>
        <p:spPr>
          <a:xfrm>
            <a:off x="3618650" y="222500"/>
            <a:ext cx="51822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304800" lvl="0" marL="457200" rtl="0" algn="l">
              <a:spcBef>
                <a:spcPts val="0"/>
              </a:spcBef>
              <a:spcAft>
                <a:spcPts val="0"/>
              </a:spcAft>
              <a:buSzPts val="1200"/>
              <a:buChar char="●"/>
            </a:pPr>
            <a:r>
              <a:rPr lang="en"/>
              <a:t>Title: Proza Libre</a:t>
            </a:r>
            <a:endParaRPr/>
          </a:p>
          <a:p>
            <a:pPr indent="-304800" lvl="0" marL="457200" rtl="0" algn="l">
              <a:spcBef>
                <a:spcPts val="0"/>
              </a:spcBef>
              <a:spcAft>
                <a:spcPts val="0"/>
              </a:spcAft>
              <a:buSzPts val="1200"/>
              <a:buChar char="●"/>
            </a:pPr>
            <a:r>
              <a:rPr lang="en"/>
              <a:t>Body: Open Sans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04800" lvl="0" marL="457200" rtl="0" algn="l">
              <a:spcBef>
                <a:spcPts val="0"/>
              </a:spcBef>
              <a:spcAft>
                <a:spcPts val="0"/>
              </a:spcAft>
              <a:buSzPts val="1200"/>
              <a:buChar char="●"/>
            </a:pPr>
            <a:r>
              <a:rPr lang="en" u="sng">
                <a:hlinkClick r:id="rId8"/>
              </a:rPr>
              <a:t>https://fonts.google.com/specimen/Proza+Libre</a:t>
            </a:r>
            <a:endParaRPr/>
          </a:p>
          <a:p>
            <a:pPr indent="-304800" lvl="0" marL="457200" rtl="0" algn="l">
              <a:spcBef>
                <a:spcPts val="0"/>
              </a:spcBef>
              <a:spcAft>
                <a:spcPts val="0"/>
              </a:spcAft>
              <a:buSzPts val="1200"/>
              <a:buChar char="●"/>
            </a:pPr>
            <a:r>
              <a:rPr lang="en" u="sng">
                <a:hlinkClick r:id="rId9"/>
              </a:rPr>
              <a:t>https://fonts.google.com/specimen/Open+Sans</a:t>
            </a:r>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ph type="title"/>
          </p:nvPr>
        </p:nvSpPr>
        <p:spPr>
          <a:xfrm>
            <a:off x="1562775" y="2102900"/>
            <a:ext cx="6008400" cy="9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65" name="Google Shape;65;p15"/>
          <p:cNvSpPr txBox="1"/>
          <p:nvPr>
            <p:ph idx="1" type="subTitle"/>
          </p:nvPr>
        </p:nvSpPr>
        <p:spPr>
          <a:xfrm>
            <a:off x="3889875" y="1321525"/>
            <a:ext cx="1354200" cy="8193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a:t>
            </a:r>
            <a:endParaRPr/>
          </a:p>
          <a:p>
            <a:pPr indent="0" lvl="0" marL="0" rtl="0" algn="l">
              <a:spcBef>
                <a:spcPts val="0"/>
              </a:spcBef>
              <a:spcAft>
                <a:spcPts val="0"/>
              </a:spcAft>
              <a:buNone/>
            </a:pPr>
            <a:r>
              <a:rPr lang="en"/>
              <a:t>this presentation.</a:t>
            </a:r>
            <a:endParaRPr/>
          </a:p>
        </p:txBody>
      </p:sp>
      <p:sp>
        <p:nvSpPr>
          <p:cNvPr id="71" name="Google Shape;71;p16"/>
          <p:cNvSpPr txBox="1"/>
          <p:nvPr>
            <p:ph idx="1" type="body"/>
          </p:nvPr>
        </p:nvSpPr>
        <p:spPr>
          <a:xfrm>
            <a:off x="252225" y="1570025"/>
            <a:ext cx="4376100" cy="3328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500"/>
              <a:t>Edit in Google Slides</a:t>
            </a:r>
            <a:endParaRPr b="1" sz="1500"/>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2" name="Google Shape;72;p16"/>
          <p:cNvSpPr txBox="1"/>
          <p:nvPr/>
        </p:nvSpPr>
        <p:spPr>
          <a:xfrm>
            <a:off x="2468900" y="629775"/>
            <a:ext cx="6523200" cy="4077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Clr>
                <a:srgbClr val="000000"/>
              </a:buClr>
              <a:buSzPts val="1100"/>
              <a:buFont typeface="Arial"/>
              <a:buNone/>
            </a:pPr>
            <a:r>
              <a:rPr lang="en" sz="700">
                <a:solidFill>
                  <a:srgbClr val="FFFFFF"/>
                </a:solidFill>
                <a:latin typeface="Open Sans Light"/>
                <a:ea typeface="Open Sans Light"/>
                <a:cs typeface="Open Sans Light"/>
                <a:sym typeface="Open Sans Light"/>
              </a:rPr>
              <a:t>More info about this templates and Creative Commons Attribution license in </a:t>
            </a:r>
            <a:r>
              <a:rPr lang="en" sz="700" u="sng">
                <a:solidFill>
                  <a:srgbClr val="FFFFFF"/>
                </a:solidFill>
                <a:latin typeface="Open Sans Light"/>
                <a:ea typeface="Open Sans Light"/>
                <a:cs typeface="Open Sans Light"/>
                <a:sym typeface="Open Sans Light"/>
                <a:hlinkClick r:id="rId3"/>
              </a:rPr>
              <a:t>https://slidesmedia.com</a:t>
            </a:r>
            <a:r>
              <a:rPr lang="en" sz="700">
                <a:solidFill>
                  <a:srgbClr val="FFFFFF"/>
                </a:solidFill>
                <a:latin typeface="Open Sans Light"/>
                <a:ea typeface="Open Sans Light"/>
                <a:cs typeface="Open Sans Light"/>
                <a:sym typeface="Open Sans Light"/>
              </a:rPr>
              <a:t>.</a:t>
            </a:r>
            <a:br>
              <a:rPr lang="en" sz="700">
                <a:solidFill>
                  <a:srgbClr val="FFFFFF"/>
                </a:solidFill>
                <a:latin typeface="Open Sans Light"/>
                <a:ea typeface="Open Sans Light"/>
                <a:cs typeface="Open Sans Light"/>
                <a:sym typeface="Open Sans Light"/>
              </a:rPr>
            </a:br>
            <a:r>
              <a:rPr lang="en" sz="700">
                <a:solidFill>
                  <a:srgbClr val="FFFFFF"/>
                </a:solidFill>
                <a:latin typeface="Open Sans Light"/>
                <a:ea typeface="Open Sans Light"/>
                <a:cs typeface="Open Sans Light"/>
                <a:sym typeface="Open Sans Light"/>
              </a:rPr>
              <a:t>You can remove our Credits slide or mention to SlidesMedia but I love is you credit our site.</a:t>
            </a:r>
            <a:endParaRPr sz="700">
              <a:solidFill>
                <a:srgbClr val="FFFFFF"/>
              </a:solidFill>
              <a:latin typeface="Open Sans Light"/>
              <a:ea typeface="Open Sans Light"/>
              <a:cs typeface="Open Sans Light"/>
              <a:sym typeface="Open Sans Light"/>
            </a:endParaRPr>
          </a:p>
        </p:txBody>
      </p:sp>
      <p:sp>
        <p:nvSpPr>
          <p:cNvPr id="73" name="Google Shape;73;p16"/>
          <p:cNvSpPr txBox="1"/>
          <p:nvPr>
            <p:ph idx="2" type="body"/>
          </p:nvPr>
        </p:nvSpPr>
        <p:spPr>
          <a:xfrm>
            <a:off x="4677400" y="1570025"/>
            <a:ext cx="40509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500"/>
              <a:t>Export &amp; edit in MS Powerpoint®</a:t>
            </a:r>
            <a:endParaRPr b="1" sz="1400"/>
          </a:p>
          <a:p>
            <a:pPr indent="0" lvl="0" marL="0" rtl="0" algn="l">
              <a:spcBef>
                <a:spcPts val="1600"/>
              </a:spcBef>
              <a:spcAft>
                <a:spcPts val="0"/>
              </a:spcAft>
              <a:buClr>
                <a:schemeClr val="dk1"/>
              </a:buClr>
              <a:buSzPts val="1100"/>
              <a:buFont typeface="Arial"/>
              <a:buNone/>
            </a:pPr>
            <a:r>
              <a:rPr lang="en" sz="1200"/>
              <a:t>Please click on the button “Download for Powerpoint” under the presentation preview.</a:t>
            </a:r>
            <a:endParaRPr sz="1200"/>
          </a:p>
          <a:p>
            <a:pPr indent="0" lvl="0" marL="0" rtl="0" algn="l">
              <a:spcBef>
                <a:spcPts val="1600"/>
              </a:spcBef>
              <a:spcAft>
                <a:spcPts val="0"/>
              </a:spcAft>
              <a:buClr>
                <a:schemeClr val="dk1"/>
              </a:buClr>
              <a:buSzPts val="1100"/>
              <a:buFont typeface="Arial"/>
              <a:buNone/>
            </a:pPr>
            <a:r>
              <a:rPr lang="en" sz="1200"/>
              <a:t>On click you will download a copy in .pptx file format of this presentation on your Google Drive and will be able to edit, add or delete any slides.</a:t>
            </a:r>
            <a:endParaRPr sz="1200"/>
          </a:p>
          <a:p>
            <a:pPr indent="0" lvl="0" marL="0" rtl="0" algn="l">
              <a:spcBef>
                <a:spcPts val="1600"/>
              </a:spcBef>
              <a:spcAft>
                <a:spcPts val="0"/>
              </a:spcAft>
              <a:buClr>
                <a:schemeClr val="dk1"/>
              </a:buClr>
              <a:buSzPts val="1100"/>
              <a:buFont typeface="Arial"/>
              <a:buNone/>
            </a:pPr>
            <a:r>
              <a:rPr lang="en" sz="12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idx="1" type="body"/>
          </p:nvPr>
        </p:nvSpPr>
        <p:spPr>
          <a:xfrm>
            <a:off x="600225" y="1532425"/>
            <a:ext cx="4816500" cy="69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n"/>
              <a:t>Hello, I’m </a:t>
            </a:r>
            <a:r>
              <a:rPr lang="en"/>
              <a:t>Frank Smith</a:t>
            </a:r>
            <a:endParaRPr b="0"/>
          </a:p>
          <a:p>
            <a:pPr indent="0" lvl="0" marL="0" rtl="0" algn="l">
              <a:spcBef>
                <a:spcPts val="1600"/>
              </a:spcBef>
              <a:spcAft>
                <a:spcPts val="1200"/>
              </a:spcAft>
              <a:buNone/>
            </a:pPr>
            <a:r>
              <a:t/>
            </a:r>
            <a:endParaRPr b="0"/>
          </a:p>
        </p:txBody>
      </p:sp>
      <p:sp>
        <p:nvSpPr>
          <p:cNvPr id="79" name="Google Shape;79;p17"/>
          <p:cNvSpPr txBox="1"/>
          <p:nvPr>
            <p:ph idx="2" type="subTitle"/>
          </p:nvPr>
        </p:nvSpPr>
        <p:spPr>
          <a:xfrm>
            <a:off x="452325" y="2410950"/>
            <a:ext cx="5047800" cy="102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CEO of Company Example Inc.</a:t>
            </a:r>
            <a:br>
              <a:rPr lang="en"/>
            </a:br>
            <a:r>
              <a:rPr lang="en"/>
              <a:t>CTO of Second Company Inc.</a:t>
            </a:r>
            <a:br>
              <a:rPr lang="en"/>
            </a:br>
            <a:r>
              <a:rPr lang="en"/>
              <a:t>Good person.</a:t>
            </a:r>
            <a:endParaRPr/>
          </a:p>
        </p:txBody>
      </p:sp>
      <p:pic>
        <p:nvPicPr>
          <p:cNvPr id="80" name="Google Shape;80;p17"/>
          <p:cNvPicPr preferRelativeResize="0"/>
          <p:nvPr/>
        </p:nvPicPr>
        <p:blipFill>
          <a:blip r:embed="rId3">
            <a:alphaModFix/>
          </a:blip>
          <a:stretch>
            <a:fillRect/>
          </a:stretch>
        </p:blipFill>
        <p:spPr>
          <a:xfrm>
            <a:off x="5278800" y="-554275"/>
            <a:ext cx="3865199" cy="57949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6" name="Google Shape;86;p18"/>
          <p:cNvSpPr txBox="1"/>
          <p:nvPr>
            <p:ph idx="1" type="body"/>
          </p:nvPr>
        </p:nvSpPr>
        <p:spPr>
          <a:xfrm>
            <a:off x="252225" y="1570025"/>
            <a:ext cx="8611800" cy="33282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a:t>
            </a:r>
            <a:endParaRPr/>
          </a:p>
          <a:p>
            <a:pPr indent="0" lvl="0" marL="0" rtl="0" algn="l">
              <a:spcBef>
                <a:spcPts val="0"/>
              </a:spcBef>
              <a:spcAft>
                <a:spcPts val="0"/>
              </a:spcAft>
              <a:buNone/>
            </a:pPr>
            <a:r>
              <a:rPr lang="en"/>
              <a:t>two columns.</a:t>
            </a:r>
            <a:endParaRPr/>
          </a:p>
        </p:txBody>
      </p:sp>
      <p:sp>
        <p:nvSpPr>
          <p:cNvPr id="92" name="Google Shape;92;p19"/>
          <p:cNvSpPr txBox="1"/>
          <p:nvPr>
            <p:ph idx="1" type="body"/>
          </p:nvPr>
        </p:nvSpPr>
        <p:spPr>
          <a:xfrm>
            <a:off x="252225" y="1570025"/>
            <a:ext cx="4376100" cy="3328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3" name="Google Shape;93;p19"/>
          <p:cNvSpPr txBox="1"/>
          <p:nvPr>
            <p:ph idx="2" type="body"/>
          </p:nvPr>
        </p:nvSpPr>
        <p:spPr>
          <a:xfrm>
            <a:off x="4677400" y="1570025"/>
            <a:ext cx="40509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Lorem ipsum dolor sit amet, consectetur adipiscing elit, sed do eiusmod tempor incididunt ut labore et dolore magna aliqua. Consectetur adipiscing elit, sed do eiusmod tempor incididunt ut labore et dolore magna aliqua.</a:t>
            </a:r>
            <a:endParaRPr sz="1200"/>
          </a:p>
          <a:p>
            <a:pPr indent="0" lvl="0" marL="0" rtl="0" algn="l">
              <a:spcBef>
                <a:spcPts val="1600"/>
              </a:spcBef>
              <a:spcAft>
                <a:spcPts val="1200"/>
              </a:spcAft>
              <a:buNone/>
            </a:pPr>
            <a:r>
              <a:rPr lang="en" sz="1200"/>
              <a:t>Lorem ipsum dolor sit amet, consectetur adipiscing elit. Proin at placerat tortor. Duis ullamcorper, dui at accumsan lobortis, odio sapien maximus augue, sed aliquet mi mi feugiat lectus. Fusce fermentum molestie eros et mattis. </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a:t>
            </a:r>
            <a:endParaRPr/>
          </a:p>
          <a:p>
            <a:pPr indent="0" lvl="0" marL="0" rtl="0" algn="l">
              <a:spcBef>
                <a:spcPts val="0"/>
              </a:spcBef>
              <a:spcAft>
                <a:spcPts val="0"/>
              </a:spcAft>
              <a:buNone/>
            </a:pPr>
            <a:r>
              <a:rPr lang="en"/>
              <a:t>columns.</a:t>
            </a:r>
            <a:endParaRPr/>
          </a:p>
        </p:txBody>
      </p:sp>
      <p:sp>
        <p:nvSpPr>
          <p:cNvPr id="99" name="Google Shape;99;p20"/>
          <p:cNvSpPr txBox="1"/>
          <p:nvPr>
            <p:ph idx="1" type="body"/>
          </p:nvPr>
        </p:nvSpPr>
        <p:spPr>
          <a:xfrm>
            <a:off x="252225" y="1570025"/>
            <a:ext cx="2624100" cy="3328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100" name="Google Shape;100;p20"/>
          <p:cNvSpPr txBox="1"/>
          <p:nvPr>
            <p:ph idx="2" type="body"/>
          </p:nvPr>
        </p:nvSpPr>
        <p:spPr>
          <a:xfrm>
            <a:off x="3176650" y="1570025"/>
            <a:ext cx="26241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101" name="Google Shape;101;p20"/>
          <p:cNvSpPr txBox="1"/>
          <p:nvPr>
            <p:ph idx="3" type="body"/>
          </p:nvPr>
        </p:nvSpPr>
        <p:spPr>
          <a:xfrm>
            <a:off x="6281025" y="1570025"/>
            <a:ext cx="2624100" cy="339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idx="1" type="body"/>
          </p:nvPr>
        </p:nvSpPr>
        <p:spPr>
          <a:xfrm>
            <a:off x="441575" y="3819600"/>
            <a:ext cx="8250900" cy="94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2" name="Google Shape;112;p22"/>
          <p:cNvPicPr preferRelativeResize="0"/>
          <p:nvPr/>
        </p:nvPicPr>
        <p:blipFill>
          <a:blip r:embed="rId3">
            <a:alphaModFix/>
          </a:blip>
          <a:stretch>
            <a:fillRect/>
          </a:stretch>
        </p:blipFill>
        <p:spPr>
          <a:xfrm>
            <a:off x="-80012" y="-2656425"/>
            <a:ext cx="9294073" cy="620429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clips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