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Montserrat Ligh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763DC7B-628F-47C5-8F03-003A100D877D}">
  <a:tblStyle styleId="{8763DC7B-628F-47C5-8F03-003A100D87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Ligh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Light-boldItalic.fntdata"/><Relationship Id="rId41" Type="http://schemas.openxmlformats.org/officeDocument/2006/relationships/font" Target="fonts/MontserratLigh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Light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8fc25fbfc5_1_4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8fc25fbfc5_1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1" name="Google Shape;11;p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gradFill>
              <a:gsLst>
                <a:gs pos="0">
                  <a:srgbClr val="00D0FF">
                    <a:alpha val="11764"/>
                    <a:alpha val="11730"/>
                  </a:srgbClr>
                </a:gs>
                <a:gs pos="100000">
                  <a:srgbClr val="00D0FF">
                    <a:alpha val="0"/>
                    <a:alpha val="11730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1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79" name="Google Shape;79;p11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1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7" name="Google Shape;17;p3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24" name="Google Shape;24;p4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>
            <a:off x="810450" y="6702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b="1" sz="9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32" name="Google Shape;32;p5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6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0" name="Google Shape;40;p6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7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9" name="Google Shape;49;p7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7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855300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4" name="Google Shape;54;p7"/>
          <p:cNvSpPr txBox="1"/>
          <p:nvPr>
            <p:ph idx="2" type="body"/>
          </p:nvPr>
        </p:nvSpPr>
        <p:spPr>
          <a:xfrm>
            <a:off x="3414211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5" name="Google Shape;55;p7"/>
          <p:cNvSpPr txBox="1"/>
          <p:nvPr>
            <p:ph idx="3" type="body"/>
          </p:nvPr>
        </p:nvSpPr>
        <p:spPr>
          <a:xfrm>
            <a:off x="5973122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59" name="Google Shape;59;p8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66" name="Google Shape;66;p9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855300" y="4406300"/>
            <a:ext cx="7433400" cy="3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73" name="Google Shape;73;p10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ontserra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/>
          <p:nvPr>
            <p:ph type="title"/>
          </p:nvPr>
        </p:nvSpPr>
        <p:spPr>
          <a:xfrm>
            <a:off x="855300" y="836000"/>
            <a:ext cx="3659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 picture is worth a thousand words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6" name="Google Shape;166;p21"/>
          <p:cNvSpPr txBox="1"/>
          <p:nvPr>
            <p:ph idx="1" type="body"/>
          </p:nvPr>
        </p:nvSpPr>
        <p:spPr>
          <a:xfrm>
            <a:off x="855300" y="1887350"/>
            <a:ext cx="3278700" cy="173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sp>
        <p:nvSpPr>
          <p:cNvPr id="167" name="Google Shape;167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8" name="Google Shape;168;p21"/>
          <p:cNvPicPr preferRelativeResize="0"/>
          <p:nvPr/>
        </p:nvPicPr>
        <p:blipFill rotWithShape="1">
          <a:blip r:embed="rId3">
            <a:alphaModFix/>
          </a:blip>
          <a:srcRect b="0" l="16622" r="16622" t="0"/>
          <a:stretch/>
        </p:blipFill>
        <p:spPr>
          <a:xfrm>
            <a:off x="3962400" y="0"/>
            <a:ext cx="10344300" cy="10343700"/>
          </a:xfrm>
          <a:prstGeom prst="pie">
            <a:avLst>
              <a:gd fmla="val 10795177" name="adj1"/>
              <a:gd fmla="val 16209058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idx="4294967295" type="title"/>
          </p:nvPr>
        </p:nvSpPr>
        <p:spPr>
          <a:xfrm>
            <a:off x="657225" y="2121300"/>
            <a:ext cx="3098100" cy="900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74" name="Google Shape;174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80" name="Google Shape;180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1" name="Google Shape;181;p23"/>
          <p:cNvGrpSpPr/>
          <p:nvPr/>
        </p:nvGrpSpPr>
        <p:grpSpPr>
          <a:xfrm>
            <a:off x="855292" y="1291103"/>
            <a:ext cx="5790815" cy="3439251"/>
            <a:chOff x="2299142" y="1179528"/>
            <a:chExt cx="5790815" cy="3439251"/>
          </a:xfrm>
        </p:grpSpPr>
        <p:sp>
          <p:nvSpPr>
            <p:cNvPr id="182" name="Google Shape;182;p23"/>
            <p:cNvSpPr/>
            <p:nvPr/>
          </p:nvSpPr>
          <p:spPr>
            <a:xfrm rot="-6597333">
              <a:off x="4296826" y="3950027"/>
              <a:ext cx="586303" cy="586303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 rot="-6599386">
              <a:off x="2361171" y="3604583"/>
              <a:ext cx="440541" cy="440541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3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 rot="-6598620">
              <a:off x="6171716" y="1416188"/>
              <a:ext cx="1681581" cy="1681581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 rot="-6597701">
              <a:off x="3156925" y="1667343"/>
              <a:ext cx="274172" cy="27417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8" name="Google Shape;188;p23"/>
          <p:cNvGrpSpPr/>
          <p:nvPr/>
        </p:nvGrpSpPr>
        <p:grpSpPr>
          <a:xfrm>
            <a:off x="3003344" y="1927341"/>
            <a:ext cx="2440200" cy="2440200"/>
            <a:chOff x="4447194" y="1815766"/>
            <a:chExt cx="2440200" cy="2440200"/>
          </a:xfrm>
        </p:grpSpPr>
        <p:sp>
          <p:nvSpPr>
            <p:cNvPr id="189" name="Google Shape;189;p23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90" name="Google Shape;190;p23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congue tempus</a:t>
              </a:r>
              <a:endParaRPr sz="12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91" name="Google Shape;191;p23"/>
          <p:cNvGrpSpPr/>
          <p:nvPr/>
        </p:nvGrpSpPr>
        <p:grpSpPr>
          <a:xfrm>
            <a:off x="2123087" y="1485628"/>
            <a:ext cx="1423800" cy="1423800"/>
            <a:chOff x="3490737" y="1374053"/>
            <a:chExt cx="1423800" cy="1423800"/>
          </a:xfrm>
        </p:grpSpPr>
        <p:sp>
          <p:nvSpPr>
            <p:cNvPr id="192" name="Google Shape;192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accent2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93" name="Google Shape;193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tempus</a:t>
              </a:r>
              <a:endParaRPr sz="1100">
                <a:solidFill>
                  <a:schemeClr val="accent2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94" name="Google Shape;194;p23"/>
          <p:cNvGrpSpPr/>
          <p:nvPr/>
        </p:nvGrpSpPr>
        <p:grpSpPr>
          <a:xfrm>
            <a:off x="1781903" y="3049864"/>
            <a:ext cx="1498800" cy="1498800"/>
            <a:chOff x="644203" y="3718814"/>
            <a:chExt cx="1498800" cy="1498800"/>
          </a:xfrm>
        </p:grpSpPr>
        <p:sp>
          <p:nvSpPr>
            <p:cNvPr id="195" name="Google Shape;195;p23"/>
            <p:cNvSpPr/>
            <p:nvPr/>
          </p:nvSpPr>
          <p:spPr>
            <a:xfrm>
              <a:off x="644203" y="3718814"/>
              <a:ext cx="1498800" cy="149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accent2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196" name="Google Shape;196;p23"/>
            <p:cNvSpPr txBox="1"/>
            <p:nvPr/>
          </p:nvSpPr>
          <p:spPr>
            <a:xfrm>
              <a:off x="856976" y="3995875"/>
              <a:ext cx="10734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congue tempus</a:t>
              </a:r>
              <a:endParaRPr sz="1100">
                <a:solidFill>
                  <a:schemeClr val="accent2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2" name="Google Shape;202;p24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{8763DC7B-628F-47C5-8F03-003A100D877D}</a:tableStyleId>
              </a:tblPr>
              <a:tblGrid>
                <a:gridCol w="1378475"/>
                <a:gridCol w="1378475"/>
                <a:gridCol w="1378475"/>
                <a:gridCol w="1378475"/>
              </a:tblGrid>
              <a:tr h="69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2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A</a:t>
                      </a:r>
                      <a:endParaRPr sz="1100">
                        <a:solidFill>
                          <a:schemeClr val="accent2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B</a:t>
                      </a:r>
                      <a:endParaRPr sz="1100">
                        <a:solidFill>
                          <a:schemeClr val="accent2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C</a:t>
                      </a:r>
                      <a:endParaRPr sz="1100">
                        <a:solidFill>
                          <a:schemeClr val="accent2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</a:tr>
              <a:tr h="691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</a:tr>
              <a:tr h="691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</a:tr>
              <a:tr h="691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Montserrat Light"/>
                          <a:ea typeface="Montserrat Light"/>
                          <a:cs typeface="Montserrat Light"/>
                          <a:sym typeface="Montserrat Light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D0FF">
                        <a:alpha val="1173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03" name="Google Shape;203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5"/>
          <p:cNvSpPr txBox="1"/>
          <p:nvPr>
            <p:ph idx="4294967295" type="title"/>
          </p:nvPr>
        </p:nvSpPr>
        <p:spPr>
          <a:xfrm>
            <a:off x="855300" y="3938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0" name="Google Shape;210;p25"/>
          <p:cNvSpPr/>
          <p:nvPr/>
        </p:nvSpPr>
        <p:spPr>
          <a:xfrm>
            <a:off x="1968819" y="1720237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our office</a:t>
            </a:r>
            <a:endParaRPr sz="10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1" name="Google Shape;211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12" name="Google Shape;212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1168700" y="2087050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5"/>
          <p:cNvSpPr/>
          <p:nvPr/>
        </p:nvSpPr>
        <p:spPr>
          <a:xfrm>
            <a:off x="2853925" y="3746750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>
            <a:off x="3891975" y="1838350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5"/>
          <p:cNvSpPr/>
          <p:nvPr/>
        </p:nvSpPr>
        <p:spPr>
          <a:xfrm>
            <a:off x="4674525" y="3949350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5"/>
          <p:cNvSpPr/>
          <p:nvPr/>
        </p:nvSpPr>
        <p:spPr>
          <a:xfrm>
            <a:off x="6717425" y="2381575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5"/>
          <p:cNvSpPr/>
          <p:nvPr/>
        </p:nvSpPr>
        <p:spPr>
          <a:xfrm>
            <a:off x="7380775" y="4007175"/>
            <a:ext cx="125700" cy="125700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  <a:effectLst>
            <a:outerShdw blurRad="28575" rotWithShape="0" algn="bl" dir="5400000" dist="9525">
              <a:schemeClr val="dk1">
                <a:alpha val="5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/>
          <p:nvPr>
            <p:ph idx="4294967295" type="ctrTitle"/>
          </p:nvPr>
        </p:nvSpPr>
        <p:spPr>
          <a:xfrm>
            <a:off x="855300" y="1583350"/>
            <a:ext cx="7602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89,526,124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224" name="Google Shape;224;p26"/>
          <p:cNvSpPr txBox="1"/>
          <p:nvPr>
            <p:ph idx="4294967295" type="subTitle"/>
          </p:nvPr>
        </p:nvSpPr>
        <p:spPr>
          <a:xfrm>
            <a:off x="855300" y="2840054"/>
            <a:ext cx="7602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25" name="Google Shape;225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 txBox="1"/>
          <p:nvPr>
            <p:ph idx="4294967295" type="ctrTitle"/>
          </p:nvPr>
        </p:nvSpPr>
        <p:spPr>
          <a:xfrm>
            <a:off x="855300" y="571800"/>
            <a:ext cx="76029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31" name="Google Shape;231;p27"/>
          <p:cNvSpPr txBox="1"/>
          <p:nvPr>
            <p:ph idx="4294967295" type="subTitle"/>
          </p:nvPr>
        </p:nvSpPr>
        <p:spPr>
          <a:xfrm>
            <a:off x="855300" y="1411308"/>
            <a:ext cx="76029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32" name="Google Shape;232;p27"/>
          <p:cNvSpPr txBox="1"/>
          <p:nvPr>
            <p:ph idx="4294967295" type="ctrTitle"/>
          </p:nvPr>
        </p:nvSpPr>
        <p:spPr>
          <a:xfrm>
            <a:off x="855300" y="3200693"/>
            <a:ext cx="76029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</a:rPr>
              <a:t>100%</a:t>
            </a:r>
            <a:endParaRPr sz="4800">
              <a:solidFill>
                <a:schemeClr val="accent4"/>
              </a:solidFill>
            </a:endParaRPr>
          </a:p>
        </p:txBody>
      </p:sp>
      <p:sp>
        <p:nvSpPr>
          <p:cNvPr id="233" name="Google Shape;233;p27"/>
          <p:cNvSpPr txBox="1"/>
          <p:nvPr>
            <p:ph idx="4294967295" type="subTitle"/>
          </p:nvPr>
        </p:nvSpPr>
        <p:spPr>
          <a:xfrm>
            <a:off x="855300" y="4040201"/>
            <a:ext cx="76029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34" name="Google Shape;234;p27"/>
          <p:cNvSpPr txBox="1"/>
          <p:nvPr>
            <p:ph idx="4294967295" type="ctrTitle"/>
          </p:nvPr>
        </p:nvSpPr>
        <p:spPr>
          <a:xfrm>
            <a:off x="855300" y="1886247"/>
            <a:ext cx="76029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185,244 users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35" name="Google Shape;235;p27"/>
          <p:cNvSpPr txBox="1"/>
          <p:nvPr>
            <p:ph idx="4294967295" type="subTitle"/>
          </p:nvPr>
        </p:nvSpPr>
        <p:spPr>
          <a:xfrm>
            <a:off x="855300" y="2725755"/>
            <a:ext cx="76029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36" name="Google Shape;236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2" name="Google Shape;242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3" name="Google Shape;243;p28"/>
          <p:cNvGrpSpPr/>
          <p:nvPr/>
        </p:nvGrpSpPr>
        <p:grpSpPr>
          <a:xfrm>
            <a:off x="323513" y="2367800"/>
            <a:ext cx="2952125" cy="1289700"/>
            <a:chOff x="323513" y="1986800"/>
            <a:chExt cx="2952125" cy="1289700"/>
          </a:xfrm>
        </p:grpSpPr>
        <p:sp>
          <p:nvSpPr>
            <p:cNvPr id="244" name="Google Shape;244;p28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45" name="Google Shape;245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6" name="Google Shape;246;p28"/>
          <p:cNvGrpSpPr/>
          <p:nvPr/>
        </p:nvGrpSpPr>
        <p:grpSpPr>
          <a:xfrm>
            <a:off x="5209838" y="1441350"/>
            <a:ext cx="3610650" cy="1289700"/>
            <a:chOff x="5209838" y="1060350"/>
            <a:chExt cx="3610650" cy="1289700"/>
          </a:xfrm>
        </p:grpSpPr>
        <p:sp>
          <p:nvSpPr>
            <p:cNvPr id="247" name="Google Shape;247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48" name="Google Shape;248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9" name="Google Shape;249;p28"/>
          <p:cNvGrpSpPr/>
          <p:nvPr/>
        </p:nvGrpSpPr>
        <p:grpSpPr>
          <a:xfrm>
            <a:off x="5209838" y="3401450"/>
            <a:ext cx="3610650" cy="1289700"/>
            <a:chOff x="5209838" y="3020450"/>
            <a:chExt cx="3610650" cy="1289700"/>
          </a:xfrm>
        </p:grpSpPr>
        <p:sp>
          <p:nvSpPr>
            <p:cNvPr id="250" name="Google Shape;250;p28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51" name="Google Shape;251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52" name="Google Shape;252;p28"/>
          <p:cNvGrpSpPr/>
          <p:nvPr/>
        </p:nvGrpSpPr>
        <p:grpSpPr>
          <a:xfrm>
            <a:off x="2662213" y="1109463"/>
            <a:ext cx="3814835" cy="3790597"/>
            <a:chOff x="2662213" y="676344"/>
            <a:chExt cx="3814835" cy="3790597"/>
          </a:xfrm>
        </p:grpSpPr>
        <p:sp>
          <p:nvSpPr>
            <p:cNvPr id="253" name="Google Shape;253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1"/>
                </a:solidFill>
              </a:endParaRPr>
            </a:p>
          </p:txBody>
        </p:sp>
        <p:grpSp>
          <p:nvGrpSpPr>
            <p:cNvPr id="256" name="Google Shape;256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57" name="Google Shape;257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60" name="Google Shape;260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2" name="Google Shape;262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63" name="Google Shape;263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65" name="Google Shape;265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03 </a:t>
              </a:r>
              <a:endPara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6" name="Google Shape;266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01 </a:t>
              </a:r>
              <a:endPara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7" name="Google Shape;267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02 </a:t>
              </a:r>
              <a:endPara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73" name="Google Shape;273;p29"/>
          <p:cNvSpPr txBox="1"/>
          <p:nvPr>
            <p:ph idx="1" type="body"/>
          </p:nvPr>
        </p:nvSpPr>
        <p:spPr>
          <a:xfrm>
            <a:off x="855300" y="1430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4" name="Google Shape;274;p29"/>
          <p:cNvSpPr txBox="1"/>
          <p:nvPr>
            <p:ph idx="2" type="body"/>
          </p:nvPr>
        </p:nvSpPr>
        <p:spPr>
          <a:xfrm>
            <a:off x="3414212" y="1430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5" name="Google Shape;275;p29"/>
          <p:cNvSpPr txBox="1"/>
          <p:nvPr>
            <p:ph idx="3" type="body"/>
          </p:nvPr>
        </p:nvSpPr>
        <p:spPr>
          <a:xfrm>
            <a:off x="5973124" y="1430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6" name="Google Shape;276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7" name="Google Shape;277;p29"/>
          <p:cNvSpPr txBox="1"/>
          <p:nvPr>
            <p:ph idx="1" type="body"/>
          </p:nvPr>
        </p:nvSpPr>
        <p:spPr>
          <a:xfrm>
            <a:off x="855300" y="2954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8" name="Google Shape;278;p29"/>
          <p:cNvSpPr txBox="1"/>
          <p:nvPr>
            <p:ph idx="2" type="body"/>
          </p:nvPr>
        </p:nvSpPr>
        <p:spPr>
          <a:xfrm>
            <a:off x="3414212" y="2954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9" name="Google Shape;279;p29"/>
          <p:cNvSpPr txBox="1"/>
          <p:nvPr>
            <p:ph idx="3" type="body"/>
          </p:nvPr>
        </p:nvSpPr>
        <p:spPr>
          <a:xfrm>
            <a:off x="5973124" y="2954150"/>
            <a:ext cx="2315700" cy="134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0"/>
          <p:cNvSpPr txBox="1"/>
          <p:nvPr>
            <p:ph idx="1" type="body"/>
          </p:nvPr>
        </p:nvSpPr>
        <p:spPr>
          <a:xfrm>
            <a:off x="855300" y="4406300"/>
            <a:ext cx="7433400" cy="3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85" name="Google Shape;285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6" name="Google Shape;286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604550"/>
            <a:ext cx="6263850" cy="356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93" name="Google Shape;93;p13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95" name="Google Shape;95;p13"/>
          <p:cNvSpPr txBox="1"/>
          <p:nvPr>
            <p:ph idx="2" type="body"/>
          </p:nvPr>
        </p:nvSpPr>
        <p:spPr>
          <a:xfrm>
            <a:off x="855300" y="3677325"/>
            <a:ext cx="7433400" cy="67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/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96" name="Google Shape;96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1"/>
          <p:cNvSpPr txBox="1"/>
          <p:nvPr>
            <p:ph idx="4294967295" type="body"/>
          </p:nvPr>
        </p:nvSpPr>
        <p:spPr>
          <a:xfrm>
            <a:off x="855300" y="373575"/>
            <a:ext cx="29937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Mobile</a:t>
            </a: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94" name="Google Shape;294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95" name="Google Shape;295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05" name="Google Shape;305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06" name="Google Shape;306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0" name="Google Shape;310;p32"/>
          <p:cNvSpPr txBox="1"/>
          <p:nvPr>
            <p:ph idx="4294967295" type="body"/>
          </p:nvPr>
        </p:nvSpPr>
        <p:spPr>
          <a:xfrm>
            <a:off x="855300" y="373575"/>
            <a:ext cx="29937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Tablet</a:t>
            </a: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3"/>
          <p:cNvSpPr/>
          <p:nvPr/>
        </p:nvSpPr>
        <p:spPr>
          <a:xfrm>
            <a:off x="4449725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6" name="Google Shape;316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17" name="Google Shape;317;p33"/>
          <p:cNvGrpSpPr/>
          <p:nvPr/>
        </p:nvGrpSpPr>
        <p:grpSpPr>
          <a:xfrm>
            <a:off x="3944874" y="1241129"/>
            <a:ext cx="4542205" cy="2661224"/>
            <a:chOff x="1177450" y="241631"/>
            <a:chExt cx="6173152" cy="3616776"/>
          </a:xfrm>
        </p:grpSpPr>
        <p:sp>
          <p:nvSpPr>
            <p:cNvPr id="318" name="Google Shape;318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2" name="Google Shape;322;p33"/>
          <p:cNvSpPr txBox="1"/>
          <p:nvPr>
            <p:ph idx="4294967295" type="body"/>
          </p:nvPr>
        </p:nvSpPr>
        <p:spPr>
          <a:xfrm>
            <a:off x="855300" y="373575"/>
            <a:ext cx="29937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Desktop</a:t>
            </a: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4"/>
          <p:cNvPicPr preferRelativeResize="0"/>
          <p:nvPr/>
        </p:nvPicPr>
        <p:blipFill rotWithShape="1">
          <a:blip r:embed="rId3">
            <a:alphaModFix/>
          </a:blip>
          <a:srcRect b="27949" l="0" r="13532" t="14410"/>
          <a:stretch/>
        </p:blipFill>
        <p:spPr>
          <a:xfrm>
            <a:off x="6346800" y="2187300"/>
            <a:ext cx="5921400" cy="5921100"/>
          </a:xfrm>
          <a:prstGeom prst="pie">
            <a:avLst>
              <a:gd fmla="val 10795177" name="adj1"/>
              <a:gd fmla="val 16209058" name="adj2"/>
            </a:avLst>
          </a:prstGeom>
          <a:noFill/>
          <a:ln>
            <a:noFill/>
          </a:ln>
        </p:spPr>
      </p:pic>
      <p:sp>
        <p:nvSpPr>
          <p:cNvPr id="328" name="Google Shape;328;p34"/>
          <p:cNvSpPr txBox="1"/>
          <p:nvPr>
            <p:ph idx="4294967295" type="ctrTitle"/>
          </p:nvPr>
        </p:nvSpPr>
        <p:spPr>
          <a:xfrm>
            <a:off x="685800" y="914388"/>
            <a:ext cx="6593700" cy="131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Thanks</a:t>
            </a:r>
            <a:r>
              <a:rPr lang="en" sz="9600"/>
              <a:t>!</a:t>
            </a:r>
            <a:endParaRPr sz="9600"/>
          </a:p>
        </p:txBody>
      </p:sp>
      <p:sp>
        <p:nvSpPr>
          <p:cNvPr id="329" name="Google Shape;329;p34"/>
          <p:cNvSpPr txBox="1"/>
          <p:nvPr>
            <p:ph idx="4294967295" type="subTitle"/>
          </p:nvPr>
        </p:nvSpPr>
        <p:spPr>
          <a:xfrm>
            <a:off x="685800" y="2268608"/>
            <a:ext cx="6593700" cy="196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2"/>
                </a:solidFill>
              </a:rPr>
              <a:t>Any questions?</a:t>
            </a:r>
            <a:endParaRPr b="1" sz="36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user@mail.me</a:t>
            </a:r>
            <a:endParaRPr/>
          </a:p>
        </p:txBody>
      </p:sp>
      <p:sp>
        <p:nvSpPr>
          <p:cNvPr id="330" name="Google Shape;330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6" name="Google Shape;336;p3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37" name="Google Shape;337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43" name="Google Shape;343;p36"/>
          <p:cNvSpPr txBox="1"/>
          <p:nvPr>
            <p:ph idx="1" type="body"/>
          </p:nvPr>
        </p:nvSpPr>
        <p:spPr>
          <a:xfrm>
            <a:off x="855300" y="1430149"/>
            <a:ext cx="7433400" cy="18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Montserrat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</a:t>
            </a:r>
            <a:r>
              <a:rPr lang="en" sz="1800"/>
              <a:t>Montserrat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https://www.fontsquirrel.com/fonts/montserrat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4" name="Google Shape;344;p36"/>
          <p:cNvSpPr txBox="1"/>
          <p:nvPr/>
        </p:nvSpPr>
        <p:spPr>
          <a:xfrm>
            <a:off x="855300" y="41045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7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351" name="Google Shape;351;p3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52" name="Google Shape;352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58" name="Google Shape;358;p3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59" name="Google Shape;359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1" name="Google Shape;361;p3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62" name="Google Shape;362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64" name="Google Shape;364;p3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5" name="Google Shape;365;p3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66" name="Google Shape;366;p3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67" name="Google Shape;367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0" name="Google Shape;370;p3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71" name="Google Shape;371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75" name="Google Shape;375;p3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76" name="Google Shape;376;p3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377" name="Google Shape;377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7" name="Google Shape;397;p3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398" name="Google Shape;398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0" name="Google Shape;400;p3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01" name="Google Shape;401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4" name="Google Shape;404;p3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05" name="Google Shape;405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8" name="Google Shape;408;p3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09" name="Google Shape;409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13" name="Google Shape;413;p3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4" name="Google Shape;414;p3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5" name="Google Shape;415;p3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6" name="Google Shape;416;p3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17" name="Google Shape;417;p3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18" name="Google Shape;418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0" name="Google Shape;420;p3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21" name="Google Shape;421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3" name="Google Shape;423;p3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24" name="Google Shape;424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6" name="Google Shape;426;p3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27" name="Google Shape;427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9" name="Google Shape;429;p3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30" name="Google Shape;430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4" name="Google Shape;434;p3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35" name="Google Shape;435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7" name="Google Shape;437;p3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38" name="Google Shape;438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1" name="Google Shape;441;p3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2" name="Google Shape;442;p3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43" name="Google Shape;443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46" name="Google Shape;446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1" name="Google Shape;451;p3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52" name="Google Shape;452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4" name="Google Shape;454;p3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55" name="Google Shape;455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0" name="Google Shape;460;p3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61" name="Google Shape;461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6" name="Google Shape;466;p3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67" name="Google Shape;467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1" name="Google Shape;471;p3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2" name="Google Shape;472;p3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3" name="Google Shape;473;p3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4" name="Google Shape;474;p3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75" name="Google Shape;475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7" name="Google Shape;477;p3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78" name="Google Shape;478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0" name="Google Shape;480;p3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81" name="Google Shape;481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3" name="Google Shape;483;p3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84" name="Google Shape;484;p3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85" name="Google Shape;485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7" name="Google Shape;487;p3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488" name="Google Shape;488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3" name="Google Shape;493;p3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494" name="Google Shape;494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96" name="Google Shape;496;p3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7" name="Google Shape;497;p3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8" name="Google Shape;498;p3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499" name="Google Shape;499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1" name="Google Shape;501;p3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502" name="Google Shape;502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4" name="Google Shape;504;p3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05" name="Google Shape;505;p3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506" name="Google Shape;506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509" name="Google Shape;509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12" name="Google Shape;512;p3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3" name="Google Shape;513;p3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4" name="Google Shape;514;p3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515" name="Google Shape;515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7" name="Google Shape;517;p3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518" name="Google Shape;518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2" name="Google Shape;522;p3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23" name="Google Shape;523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6" name="Google Shape;526;p3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527" name="Google Shape;527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9" name="Google Shape;529;p3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30" name="Google Shape;530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3" name="Google Shape;533;p3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34" name="Google Shape;534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9" name="Google Shape;539;p3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40" name="Google Shape;540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2" name="Google Shape;542;p3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43" name="Google Shape;543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8" name="Google Shape;548;p3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9" name="Google Shape;549;p3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50" name="Google Shape;550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2" name="Google Shape;552;p3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53" name="Google Shape;553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7" name="Google Shape;557;p3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59" name="Google Shape;559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2" name="Google Shape;562;p3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63" name="Google Shape;563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66" name="Google Shape;566;p3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7" name="Google Shape;567;p3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8" name="Google Shape;568;p3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69" name="Google Shape;569;p3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70" name="Google Shape;570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3" name="Google Shape;573;p3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4" name="Google Shape;574;p3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575" name="Google Shape;575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8" name="Google Shape;578;p3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9" name="Google Shape;579;p3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580" name="Google Shape;580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5" name="Google Shape;585;p3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586" name="Google Shape;586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9" name="Google Shape;589;p3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590" name="Google Shape;590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3" name="Google Shape;593;p3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594" name="Google Shape;594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9" name="Google Shape;599;p3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600" name="Google Shape;600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5" name="Google Shape;605;p3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606" name="Google Shape;606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8" name="Google Shape;608;p3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609" name="Google Shape;609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15" name="Google Shape;615;p3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16" name="Google Shape;616;p3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617" name="Google Shape;617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2" name="Google Shape;622;p3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623" name="Google Shape;623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25" name="Google Shape;625;p3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6" name="Google Shape;626;p3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627" name="Google Shape;627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9" name="Google Shape;629;p3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0" name="Google Shape;630;p3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631" name="Google Shape;631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3" name="Google Shape;633;p3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5" name="Google Shape;635;p37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41" name="Google Shape;641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48" name="Google Shape;648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53" name="Google Shape;653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57" name="Google Shape;657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2" name="Google Shape;662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63" name="Google Shape;663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6" name="Google Shape;666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67" name="Google Shape;667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72" name="Google Shape;672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78" name="Google Shape;678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85" name="Google Shape;685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88" name="Google Shape;688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92" name="Google Shape;692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8" name="Google Shape;698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99" name="Google Shape;699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4" name="Google Shape;704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705" name="Google Shape;705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8" name="Google Shape;708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09" name="Google Shape;709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10" name="Google Shape;710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0" name="Google Shape;720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727" name="Google Shape;727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32" name="Google Shape;732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38" name="Google Shape;738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45" name="Google Shape;745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50" name="Google Shape;750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55" name="Google Shape;755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0" name="Google Shape;760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61" name="Google Shape;76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1" name="Google Shape;771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72" name="Google Shape;772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5" name="Google Shape;775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76" name="Google Shape;77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6" name="Google Shape;786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87" name="Google Shape;787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1" name="Google Shape;791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92" name="Google Shape;79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2" name="Google Shape;802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803" name="Google Shape;803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811" name="Google Shape;811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816" name="Google Shape;816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Google Shape;820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21" name="Google Shape;821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827" name="Google Shape;827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34" name="Google Shape;834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38" name="Google Shape;838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44" name="Google Shape;844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0" name="Google Shape;850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51" name="Google Shape;851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55" name="Google Shape;855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60" name="Google Shape;860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67" name="Google Shape;867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75" name="Google Shape;875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80" name="Google Shape;880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84" name="Google Shape;884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88" name="Google Shape;888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93" name="Google Shape;893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7" name="Google Shape;897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98" name="Google Shape;898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904" name="Google Shape;904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911" name="Google Shape;911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919" name="Google Shape;919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1" name="Google Shape;931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32" name="Google Shape;932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37" name="Google Shape;937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41" name="Google Shape;941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48" name="Google Shape;948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57" name="Google Shape;957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70" name="Google Shape;970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83" name="Google Shape;983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96" name="Google Shape;996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003" name="Google Shape;1003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8" name="Google Shape;1018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19" name="Google Shape;1019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024" name="Google Shape;1024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25" name="Google Shape;1025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8" name="Google Shape;1028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29" name="Google Shape;1029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2" name="Google Shape;1032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33" name="Google Shape;1033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6" name="Google Shape;1036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37" name="Google Shape;1037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0" name="Google Shape;1040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41" name="Google Shape;1041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50" name="Google Shape;1050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4" name="Google Shape;1074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75" name="Google Shape;1075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76" name="Google Shape;1076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79" name="Google Shape;1079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1" name="Google Shape;1081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82" name="Google Shape;1082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84" name="Google Shape;1084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85" name="Google Shape;1085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1" name="Google Shape;1091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092" name="Google Shape;1092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93" name="Google Shape;1093;p39"/>
          <p:cNvSpPr txBox="1"/>
          <p:nvPr>
            <p:ph idx="1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00" name="Google Shape;1100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01" name="Google Shape;1101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02" name="Google Shape;1102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3" name="Google Shape;1103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04" name="Google Shape;1104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05" name="Google Shape;1105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07" name="Google Shape;1107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08" name="Google Shape;1108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9" name="Google Shape;1109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10" name="Google Shape;1110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11" name="Google Shape;1111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2" name="Google Shape;1112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113" name="Google Shape;1113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b="27949" l="0" r="13532" t="14410"/>
          <a:stretch/>
        </p:blipFill>
        <p:spPr>
          <a:xfrm>
            <a:off x="6346800" y="2187300"/>
            <a:ext cx="5921400" cy="5921100"/>
          </a:xfrm>
          <a:prstGeom prst="pie">
            <a:avLst>
              <a:gd fmla="val 10795177" name="adj1"/>
              <a:gd fmla="val 16209058" name="adj2"/>
            </a:avLst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>
            <p:ph idx="4294967295" type="ctrTitle"/>
          </p:nvPr>
        </p:nvSpPr>
        <p:spPr>
          <a:xfrm>
            <a:off x="685800" y="914388"/>
            <a:ext cx="6593700" cy="131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103" name="Google Shape;103;p14"/>
          <p:cNvSpPr txBox="1"/>
          <p:nvPr>
            <p:ph idx="4294967295" type="subTitle"/>
          </p:nvPr>
        </p:nvSpPr>
        <p:spPr>
          <a:xfrm>
            <a:off x="685800" y="2268608"/>
            <a:ext cx="6593700" cy="196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2"/>
                </a:solidFill>
              </a:rPr>
              <a:t>I am Jayden Smith</a:t>
            </a:r>
            <a:endParaRPr b="1" sz="36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1.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0" name="Google Shape;110;p15"/>
          <p:cNvSpPr txBox="1"/>
          <p:nvPr>
            <p:ph idx="1" type="subTitle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16" name="Google Shape;116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23" name="Google Shape;123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idx="4294967295" type="ctrTitle"/>
          </p:nvPr>
        </p:nvSpPr>
        <p:spPr>
          <a:xfrm>
            <a:off x="685800" y="1003113"/>
            <a:ext cx="4644900" cy="197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Big </a:t>
            </a:r>
            <a:r>
              <a:rPr lang="en" sz="7200">
                <a:solidFill>
                  <a:schemeClr val="lt1"/>
                </a:solidFill>
              </a:rPr>
              <a:t>c</a:t>
            </a:r>
            <a:r>
              <a:rPr lang="en" sz="7200">
                <a:solidFill>
                  <a:schemeClr val="lt1"/>
                </a:solidFill>
              </a:rPr>
              <a:t>oncept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29" name="Google Shape;129;p18"/>
          <p:cNvSpPr txBox="1"/>
          <p:nvPr>
            <p:ph idx="4294967295" type="subTitle"/>
          </p:nvPr>
        </p:nvSpPr>
        <p:spPr>
          <a:xfrm>
            <a:off x="685800" y="2961985"/>
            <a:ext cx="4644900" cy="117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accent2"/>
                </a:solidFill>
              </a:rPr>
              <a:t>Bring the attention of your audience over a key concept using icons or illustrations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7431857" y="3487748"/>
            <a:ext cx="342784" cy="32730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31" name="Google Shape;131;p18"/>
          <p:cNvGrpSpPr/>
          <p:nvPr/>
        </p:nvGrpSpPr>
        <p:grpSpPr>
          <a:xfrm>
            <a:off x="7006825" y="1649538"/>
            <a:ext cx="1468628" cy="1468963"/>
            <a:chOff x="6654650" y="3665275"/>
            <a:chExt cx="409100" cy="409125"/>
          </a:xfrm>
        </p:grpSpPr>
        <p:sp>
          <p:nvSpPr>
            <p:cNvPr id="132" name="Google Shape;132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134" name="Google Shape;134;p18"/>
          <p:cNvGrpSpPr/>
          <p:nvPr/>
        </p:nvGrpSpPr>
        <p:grpSpPr>
          <a:xfrm rot="1056973">
            <a:off x="5591034" y="2804226"/>
            <a:ext cx="970269" cy="970339"/>
            <a:chOff x="570875" y="4322250"/>
            <a:chExt cx="443300" cy="443325"/>
          </a:xfrm>
        </p:grpSpPr>
        <p:sp>
          <p:nvSpPr>
            <p:cNvPr id="135" name="Google Shape;135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139" name="Google Shape;139;p18"/>
          <p:cNvSpPr/>
          <p:nvPr/>
        </p:nvSpPr>
        <p:spPr>
          <a:xfrm rot="2466579">
            <a:off x="5699940" y="1934386"/>
            <a:ext cx="476257" cy="45474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0" name="Google Shape;140;p18"/>
          <p:cNvSpPr/>
          <p:nvPr/>
        </p:nvSpPr>
        <p:spPr>
          <a:xfrm rot="-1609357">
            <a:off x="6396455" y="2220529"/>
            <a:ext cx="342748" cy="32726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1" name="Google Shape;141;p18"/>
          <p:cNvSpPr/>
          <p:nvPr/>
        </p:nvSpPr>
        <p:spPr>
          <a:xfrm rot="2926412">
            <a:off x="8474641" y="2479791"/>
            <a:ext cx="256675" cy="24508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2" name="Google Shape;142;p18"/>
          <p:cNvSpPr/>
          <p:nvPr/>
        </p:nvSpPr>
        <p:spPr>
          <a:xfrm rot="-1609257">
            <a:off x="7406506" y="837929"/>
            <a:ext cx="231253" cy="22080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9" name="Google Shape;149;p1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50" name="Google Shape;150;p19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51" name="Google Shape;151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855300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8" name="Google Shape;158;p20"/>
          <p:cNvSpPr txBox="1"/>
          <p:nvPr>
            <p:ph idx="2" type="body"/>
          </p:nvPr>
        </p:nvSpPr>
        <p:spPr>
          <a:xfrm>
            <a:off x="3414211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9" name="Google Shape;159;p20"/>
          <p:cNvSpPr txBox="1"/>
          <p:nvPr>
            <p:ph idx="3" type="body"/>
          </p:nvPr>
        </p:nvSpPr>
        <p:spPr>
          <a:xfrm>
            <a:off x="5973122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icholas template">
  <a:themeElements>
    <a:clrScheme name="Custom 347">
      <a:dk1>
        <a:srgbClr val="1E2124"/>
      </a:dk1>
      <a:lt1>
        <a:srgbClr val="FFFFFF"/>
      </a:lt1>
      <a:dk2>
        <a:srgbClr val="7C8894"/>
      </a:dk2>
      <a:lt2>
        <a:srgbClr val="E6ECEE"/>
      </a:lt2>
      <a:accent1>
        <a:srgbClr val="2AC3F3"/>
      </a:accent1>
      <a:accent2>
        <a:srgbClr val="004591"/>
      </a:accent2>
      <a:accent3>
        <a:srgbClr val="6BD8B6"/>
      </a:accent3>
      <a:accent4>
        <a:srgbClr val="A9E04B"/>
      </a:accent4>
      <a:accent5>
        <a:srgbClr val="F3C744"/>
      </a:accent5>
      <a:accent6>
        <a:srgbClr val="F37768"/>
      </a:accent6>
      <a:hlink>
        <a:srgbClr val="003C7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