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8" r:id="rId1"/>
  </p:sldMasterIdLst>
  <p:notesMasterIdLst>
    <p:notesMasterId r:id="rId6"/>
  </p:notesMasterIdLst>
  <p:handoutMasterIdLst>
    <p:handoutMasterId r:id="rId7"/>
  </p:handoutMasterIdLst>
  <p:sldIdLst>
    <p:sldId id="470" r:id="rId2"/>
    <p:sldId id="481" r:id="rId3"/>
    <p:sldId id="482" r:id="rId4"/>
    <p:sldId id="483" r:id="rId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orient="horz" pos="2160" userDrawn="1">
          <p15:clr>
            <a:srgbClr val="A4A3A4"/>
          </p15:clr>
        </p15:guide>
        <p15:guide id="5" pos="3840" userDrawn="1">
          <p15:clr>
            <a:srgbClr val="A4A3A4"/>
          </p15:clr>
        </p15:guide>
        <p15:guide id="6" pos="7348" userDrawn="1">
          <p15:clr>
            <a:srgbClr val="A4A3A4"/>
          </p15:clr>
        </p15:guide>
        <p15:guide id="7" pos="332" userDrawn="1">
          <p15:clr>
            <a:srgbClr val="A4A3A4"/>
          </p15:clr>
        </p15:guide>
        <p15:guide id="8" pos="695" userDrawn="1">
          <p15:clr>
            <a:srgbClr val="A4A3A4"/>
          </p15:clr>
        </p15:guide>
        <p15:guide id="9" pos="698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A969"/>
    <a:srgbClr val="09473F"/>
    <a:srgbClr val="106334"/>
    <a:srgbClr val="FFFFFF"/>
    <a:srgbClr val="F5F5F5"/>
    <a:srgbClr val="DD523B"/>
    <a:srgbClr val="5CA943"/>
    <a:srgbClr val="FF6600"/>
    <a:srgbClr val="FF0000"/>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34" autoAdjust="0"/>
    <p:restoredTop sz="94576" autoAdjust="0"/>
  </p:normalViewPr>
  <p:slideViewPr>
    <p:cSldViewPr>
      <p:cViewPr varScale="1">
        <p:scale>
          <a:sx n="61" d="100"/>
          <a:sy n="61" d="100"/>
        </p:scale>
        <p:origin x="42" y="1158"/>
      </p:cViewPr>
      <p:guideLst>
        <p:guide orient="horz" pos="2160"/>
        <p:guide pos="3840"/>
        <p:guide pos="7348"/>
        <p:guide pos="332"/>
        <p:guide pos="695"/>
        <p:guide pos="6985"/>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55" d="100"/>
          <a:sy n="55" d="100"/>
        </p:scale>
        <p:origin x="-117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A33B4B9-AFB0-43EB-82AF-ED70AC262E4F}" type="datetimeFigureOut">
              <a:rPr lang="en-US" smtClean="0"/>
              <a:pPr/>
              <a:t>12/9/2014</a:t>
            </a:fld>
            <a:endParaRPr lang="en-US"/>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6472C8F-9949-4688-BFEB-F813D79CFC0A}" type="slidenum">
              <a:rPr lang="en-US" smtClean="0"/>
              <a:pPr/>
              <a:t>‹#›</a:t>
            </a:fld>
            <a:endParaRPr lang="en-US"/>
          </a:p>
        </p:txBody>
      </p:sp>
    </p:spTree>
    <p:extLst>
      <p:ext uri="{BB962C8B-B14F-4D97-AF65-F5344CB8AC3E}">
        <p14:creationId xmlns:p14="http://schemas.microsoft.com/office/powerpoint/2010/main" val="1792992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31E77A-DD07-4A76-801D-B4BF4990C412}" type="datetimeFigureOut">
              <a:rPr lang="en-US" smtClean="0"/>
              <a:pPr/>
              <a:t>12/9/2014</a:t>
            </a:fld>
            <a:endParaRPr lang="en-US"/>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A3AB2B-189A-4C92-A457-C6A3833631A7}" type="slidenum">
              <a:rPr lang="en-US" smtClean="0"/>
              <a:pPr/>
              <a:t>‹#›</a:t>
            </a:fld>
            <a:endParaRPr lang="en-US"/>
          </a:p>
        </p:txBody>
      </p:sp>
    </p:spTree>
    <p:extLst>
      <p:ext uri="{BB962C8B-B14F-4D97-AF65-F5344CB8AC3E}">
        <p14:creationId xmlns:p14="http://schemas.microsoft.com/office/powerpoint/2010/main" val="275389837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3</a:t>
            </a:fld>
            <a:endParaRPr lang="en-US"/>
          </a:p>
        </p:txBody>
      </p:sp>
    </p:spTree>
    <p:extLst>
      <p:ext uri="{BB962C8B-B14F-4D97-AF65-F5344CB8AC3E}">
        <p14:creationId xmlns:p14="http://schemas.microsoft.com/office/powerpoint/2010/main" val="3516978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AA749A-8FB3-4A01-867C-2CAF1034BF5D}" type="slidenum">
              <a:rPr lang="en-US">
                <a:solidFill>
                  <a:prstClr val="black"/>
                </a:solidFill>
              </a:rPr>
              <a:pPr/>
              <a:t>4</a:t>
            </a:fld>
            <a:endParaRPr lang="en-US">
              <a:solidFill>
                <a:prstClr val="black"/>
              </a:solidFill>
            </a:endParaRPr>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485293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5F5F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3545224"/>
            <a:ext cx="8335691" cy="1854583"/>
          </a:xfrm>
        </p:spPr>
        <p:txBody>
          <a:bodyPr anchor="b">
            <a:normAutofit/>
          </a:bodyPr>
          <a:lstStyle>
            <a:lvl1pPr algn="r">
              <a:defRPr sz="4800">
                <a:solidFill>
                  <a:srgbClr val="09473F"/>
                </a:solidFill>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581400" y="5489440"/>
            <a:ext cx="8335691" cy="1035904"/>
          </a:xfrm>
        </p:spPr>
        <p:txBody>
          <a:bodyPr>
            <a:normAutofit/>
          </a:bodyPr>
          <a:lstStyle>
            <a:lvl1pPr marL="0" indent="0" algn="r">
              <a:buNone/>
              <a:defRPr sz="2000">
                <a:solidFill>
                  <a:schemeClr val="bg1">
                    <a:lumMod val="65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735485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B527E9-DD55-4E4F-B06C-59EF782102E1}" type="datetimeFigureOut">
              <a:rPr lang="en-US" smtClean="0"/>
              <a:t>12/9/2014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46D44-829A-481B-9FE9-7B966B458BDA}" type="slidenum">
              <a:rPr lang="en-US" smtClean="0"/>
              <a:t>‹#›</a:t>
            </a:fld>
            <a:endParaRPr lang="en-US"/>
          </a:p>
        </p:txBody>
      </p:sp>
    </p:spTree>
    <p:extLst>
      <p:ext uri="{BB962C8B-B14F-4D97-AF65-F5344CB8AC3E}">
        <p14:creationId xmlns:p14="http://schemas.microsoft.com/office/powerpoint/2010/main" val="3584794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B527E9-DD55-4E4F-B06C-59EF782102E1}" type="datetimeFigureOut">
              <a:rPr lang="en-US" smtClean="0"/>
              <a:t>12/9/2014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46D44-829A-481B-9FE9-7B966B458BDA}" type="slidenum">
              <a:rPr lang="en-US" smtClean="0"/>
              <a:t>‹#›</a:t>
            </a:fld>
            <a:endParaRPr lang="en-US"/>
          </a:p>
        </p:txBody>
      </p:sp>
    </p:spTree>
    <p:extLst>
      <p:ext uri="{BB962C8B-B14F-4D97-AF65-F5344CB8AC3E}">
        <p14:creationId xmlns:p14="http://schemas.microsoft.com/office/powerpoint/2010/main" val="3756054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61FA1CE-C640-4CE1-8D0A-EAE11EE28272}" type="datetimeFigureOut">
              <a:rPr lang="en-US" smtClean="0">
                <a:solidFill>
                  <a:prstClr val="black">
                    <a:tint val="75000"/>
                  </a:prstClr>
                </a:solidFill>
              </a:rPr>
              <a:pPr/>
              <a:t>12/9/2014</a:t>
            </a:fld>
            <a:endParaRPr lang="en-US">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en-US">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D44786E5-36B4-4750-9BD9-353AA4FBC16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3520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F5F5F5"/>
        </a:solidFill>
        <a:effectLst/>
      </p:bgPr>
    </p:bg>
    <p:spTree>
      <p:nvGrpSpPr>
        <p:cNvPr id="1" name=""/>
        <p:cNvGrpSpPr/>
        <p:nvPr/>
      </p:nvGrpSpPr>
      <p:grpSpPr>
        <a:xfrm>
          <a:off x="0" y="0"/>
          <a:ext cx="0" cy="0"/>
          <a:chOff x="0" y="0"/>
          <a:chExt cx="0" cy="0"/>
        </a:xfrm>
      </p:grpSpPr>
      <p:sp>
        <p:nvSpPr>
          <p:cNvPr id="12" name="Rectangle 11"/>
          <p:cNvSpPr/>
          <p:nvPr userDrawn="1"/>
        </p:nvSpPr>
        <p:spPr>
          <a:xfrm>
            <a:off x="0" y="6299165"/>
            <a:ext cx="12192000" cy="558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b="1">
                <a:solidFill>
                  <a:srgbClr val="09473F"/>
                </a:solidFill>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838200" y="1825625"/>
            <a:ext cx="10515600" cy="4351338"/>
          </a:xfrm>
        </p:spPr>
        <p:txBody>
          <a:bodyPr>
            <a:normAutofit/>
          </a:bodyPr>
          <a:lstStyle>
            <a:lvl1pPr>
              <a:defRPr sz="2400">
                <a:solidFill>
                  <a:srgbClr val="09473F"/>
                </a:solidFill>
                <a:latin typeface="Arial" panose="020B0604020202020204" pitchFamily="34" charset="0"/>
                <a:cs typeface="Arial" panose="020B0604020202020204" pitchFamily="34" charset="0"/>
              </a:defRPr>
            </a:lvl1pPr>
            <a:lvl2pPr>
              <a:defRPr sz="2000">
                <a:solidFill>
                  <a:srgbClr val="09473F"/>
                </a:solidFill>
                <a:latin typeface="Arial" panose="020B0604020202020204" pitchFamily="34" charset="0"/>
                <a:cs typeface="Arial" panose="020B0604020202020204" pitchFamily="34" charset="0"/>
              </a:defRPr>
            </a:lvl2pPr>
            <a:lvl3pPr>
              <a:defRPr sz="1800">
                <a:solidFill>
                  <a:srgbClr val="09473F"/>
                </a:solidFill>
                <a:latin typeface="Arial" panose="020B0604020202020204" pitchFamily="34" charset="0"/>
                <a:cs typeface="Arial" panose="020B0604020202020204" pitchFamily="34" charset="0"/>
              </a:defRPr>
            </a:lvl3pPr>
            <a:lvl4pPr>
              <a:defRPr sz="1600">
                <a:solidFill>
                  <a:srgbClr val="09473F"/>
                </a:solidFill>
                <a:latin typeface="Arial" panose="020B0604020202020204" pitchFamily="34" charset="0"/>
                <a:cs typeface="Arial" panose="020B0604020202020204" pitchFamily="34" charset="0"/>
              </a:defRPr>
            </a:lvl4pPr>
            <a:lvl5pPr>
              <a:defRPr sz="1600">
                <a:solidFill>
                  <a:srgbClr val="09473F"/>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a:xfrm>
            <a:off x="4038600" y="6396020"/>
            <a:ext cx="4114800" cy="365125"/>
          </a:xfrm>
        </p:spPr>
        <p:txBody>
          <a:bodyPr/>
          <a:lstStyle>
            <a:lvl1pPr>
              <a:defRPr sz="1400">
                <a:solidFill>
                  <a:schemeClr val="bg1">
                    <a:lumMod val="65000"/>
                  </a:schemeClr>
                </a:solidFill>
                <a:latin typeface="Arial" panose="020B0604020202020204" pitchFamily="34" charset="0"/>
                <a:cs typeface="Arial" panose="020B0604020202020204" pitchFamily="34" charset="0"/>
              </a:defRPr>
            </a:lvl1pPr>
          </a:lstStyle>
          <a:p>
            <a:r>
              <a:rPr lang="en-US" smtClean="0"/>
              <a:t>Your footer here</a:t>
            </a:r>
            <a:endParaRPr lang="en-US" dirty="0"/>
          </a:p>
        </p:txBody>
      </p:sp>
      <p:sp>
        <p:nvSpPr>
          <p:cNvPr id="4" name="Date Placeholder 3"/>
          <p:cNvSpPr>
            <a:spLocks noGrp="1"/>
          </p:cNvSpPr>
          <p:nvPr>
            <p:ph type="dt" sz="half" idx="10"/>
          </p:nvPr>
        </p:nvSpPr>
        <p:spPr>
          <a:xfrm>
            <a:off x="8610600" y="6396020"/>
            <a:ext cx="2743200" cy="365125"/>
          </a:xfrm>
        </p:spPr>
        <p:txBody>
          <a:bodyPr/>
          <a:lstStyle>
            <a:lvl1pPr algn="l">
              <a:defRPr sz="1400">
                <a:solidFill>
                  <a:schemeClr val="bg1">
                    <a:lumMod val="65000"/>
                  </a:schemeClr>
                </a:solidFill>
                <a:latin typeface="Arial" panose="020B0604020202020204" pitchFamily="34" charset="0"/>
                <a:cs typeface="Arial" panose="020B0604020202020204" pitchFamily="34" charset="0"/>
              </a:defRPr>
            </a:lvl1pPr>
          </a:lstStyle>
          <a:p>
            <a:pPr algn="r"/>
            <a:r>
              <a:rPr lang="en-US" smtClean="0"/>
              <a:t>Your date here</a:t>
            </a:r>
            <a:endParaRPr lang="en-US" dirty="0"/>
          </a:p>
        </p:txBody>
      </p:sp>
      <p:pic>
        <p:nvPicPr>
          <p:cNvPr id="9" name="Picture 8"/>
          <p:cNvPicPr>
            <a:picLocks noChangeAspect="1"/>
          </p:cNvPicPr>
          <p:nvPr userDrawn="1"/>
        </p:nvPicPr>
        <p:blipFill>
          <a:blip r:embed="rId2"/>
          <a:stretch>
            <a:fillRect/>
          </a:stretch>
        </p:blipFill>
        <p:spPr>
          <a:xfrm>
            <a:off x="10136655" y="5872048"/>
            <a:ext cx="1217145" cy="427117"/>
          </a:xfrm>
          <a:prstGeom prst="rect">
            <a:avLst/>
          </a:prstGeom>
        </p:spPr>
      </p:pic>
      <p:cxnSp>
        <p:nvCxnSpPr>
          <p:cNvPr id="13" name="Straight Connector 12"/>
          <p:cNvCxnSpPr/>
          <p:nvPr userDrawn="1"/>
        </p:nvCxnSpPr>
        <p:spPr>
          <a:xfrm>
            <a:off x="0" y="6299165"/>
            <a:ext cx="12192000" cy="0"/>
          </a:xfrm>
          <a:prstGeom prst="line">
            <a:avLst/>
          </a:prstGeom>
          <a:ln w="3175">
            <a:gradFill flip="none" rotWithShape="1">
              <a:gsLst>
                <a:gs pos="0">
                  <a:schemeClr val="bg1">
                    <a:lumMod val="95000"/>
                  </a:schemeClr>
                </a:gs>
                <a:gs pos="100000">
                  <a:schemeClr val="tx1">
                    <a:lumMod val="50000"/>
                    <a:lumOff val="50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4" name="Rectangle 13"/>
          <p:cNvSpPr/>
          <p:nvPr userDrawn="1"/>
        </p:nvSpPr>
        <p:spPr>
          <a:xfrm>
            <a:off x="799406" y="6378557"/>
            <a:ext cx="400050" cy="400050"/>
          </a:xfrm>
          <a:prstGeom prst="rect">
            <a:avLst/>
          </a:prstGeom>
          <a:gradFill flip="none" rotWithShape="1">
            <a:gsLst>
              <a:gs pos="32000">
                <a:srgbClr val="09473F"/>
              </a:gs>
              <a:gs pos="100000">
                <a:srgbClr val="4FA969"/>
              </a:gs>
            </a:gsLst>
            <a:path path="circle">
              <a:fillToRect l="100000" t="100000"/>
            </a:path>
            <a:tileRect r="-100000" b="-100000"/>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20746D44-829A-481B-9FE9-7B966B458BDA}" type="slidenum">
              <a:rPr lang="en-US" sz="1100" smtClean="0"/>
              <a:pPr/>
              <a:t>‹#›</a:t>
            </a:fld>
            <a:endParaRPr lang="en-US" sz="11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4550690"/>
      </p:ext>
    </p:extLst>
  </p:cSld>
  <p:clrMapOvr>
    <a:masterClrMapping/>
  </p:clrMapOvr>
  <p:extLst>
    <p:ext uri="{DCECCB84-F9BA-43D5-87BE-67443E8EF086}">
      <p15:sldGuideLst xmlns:p15="http://schemas.microsoft.com/office/powerpoint/2012/main">
        <p15:guide id="2" orient="horz"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B527E9-DD55-4E4F-B06C-59EF782102E1}" type="datetimeFigureOut">
              <a:rPr lang="en-US" smtClean="0"/>
              <a:t>12/9/2014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46D44-829A-481B-9FE9-7B966B458BDA}" type="slidenum">
              <a:rPr lang="en-US" smtClean="0"/>
              <a:t>‹#›</a:t>
            </a:fld>
            <a:endParaRPr lang="en-US"/>
          </a:p>
        </p:txBody>
      </p:sp>
    </p:spTree>
    <p:extLst>
      <p:ext uri="{BB962C8B-B14F-4D97-AF65-F5344CB8AC3E}">
        <p14:creationId xmlns:p14="http://schemas.microsoft.com/office/powerpoint/2010/main" val="4097365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5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825625"/>
            <a:ext cx="515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6B527E9-DD55-4E4F-B06C-59EF782102E1}" type="datetimeFigureOut">
              <a:rPr lang="en-US" smtClean="0"/>
              <a:t>12/9/2014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746D44-829A-481B-9FE9-7B966B458BDA}" type="slidenum">
              <a:rPr lang="en-US" smtClean="0"/>
              <a:t>‹#›</a:t>
            </a:fld>
            <a:endParaRPr lang="en-US"/>
          </a:p>
        </p:txBody>
      </p:sp>
    </p:spTree>
    <p:extLst>
      <p:ext uri="{BB962C8B-B14F-4D97-AF65-F5344CB8AC3E}">
        <p14:creationId xmlns:p14="http://schemas.microsoft.com/office/powerpoint/2010/main" val="2190737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6B527E9-DD55-4E4F-B06C-59EF782102E1}" type="datetimeFigureOut">
              <a:rPr lang="en-US" smtClean="0"/>
              <a:t>12/9/2014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746D44-829A-481B-9FE9-7B966B458BDA}" type="slidenum">
              <a:rPr lang="en-US" smtClean="0"/>
              <a:t>‹#›</a:t>
            </a:fld>
            <a:endParaRPr lang="en-US"/>
          </a:p>
        </p:txBody>
      </p:sp>
    </p:spTree>
    <p:extLst>
      <p:ext uri="{BB962C8B-B14F-4D97-AF65-F5344CB8AC3E}">
        <p14:creationId xmlns:p14="http://schemas.microsoft.com/office/powerpoint/2010/main" val="2932563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6B527E9-DD55-4E4F-B06C-59EF782102E1}" type="datetimeFigureOut">
              <a:rPr lang="en-US" smtClean="0"/>
              <a:t>12/9/2014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746D44-829A-481B-9FE9-7B966B458BDA}" type="slidenum">
              <a:rPr lang="en-US" smtClean="0"/>
              <a:t>‹#›</a:t>
            </a:fld>
            <a:endParaRPr lang="en-US"/>
          </a:p>
        </p:txBody>
      </p:sp>
    </p:spTree>
    <p:extLst>
      <p:ext uri="{BB962C8B-B14F-4D97-AF65-F5344CB8AC3E}">
        <p14:creationId xmlns:p14="http://schemas.microsoft.com/office/powerpoint/2010/main" val="24580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B527E9-DD55-4E4F-B06C-59EF782102E1}" type="datetimeFigureOut">
              <a:rPr lang="en-US" smtClean="0"/>
              <a:t>12/9/2014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746D44-829A-481B-9FE9-7B966B458BDA}" type="slidenum">
              <a:rPr lang="en-US" smtClean="0"/>
              <a:t>‹#›</a:t>
            </a:fld>
            <a:endParaRPr lang="en-US"/>
          </a:p>
        </p:txBody>
      </p:sp>
    </p:spTree>
    <p:extLst>
      <p:ext uri="{BB962C8B-B14F-4D97-AF65-F5344CB8AC3E}">
        <p14:creationId xmlns:p14="http://schemas.microsoft.com/office/powerpoint/2010/main" val="248611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B527E9-DD55-4E4F-B06C-59EF782102E1}" type="datetimeFigureOut">
              <a:rPr lang="en-US" smtClean="0"/>
              <a:t>12/9/2014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746D44-829A-481B-9FE9-7B966B458BDA}" type="slidenum">
              <a:rPr lang="en-US" smtClean="0"/>
              <a:t>‹#›</a:t>
            </a:fld>
            <a:endParaRPr lang="en-US"/>
          </a:p>
        </p:txBody>
      </p:sp>
    </p:spTree>
    <p:extLst>
      <p:ext uri="{BB962C8B-B14F-4D97-AF65-F5344CB8AC3E}">
        <p14:creationId xmlns:p14="http://schemas.microsoft.com/office/powerpoint/2010/main" val="2469403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B527E9-DD55-4E4F-B06C-59EF782102E1}" type="datetimeFigureOut">
              <a:rPr lang="en-US" smtClean="0"/>
              <a:t>12/9/2014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746D44-829A-481B-9FE9-7B966B458BDA}" type="slidenum">
              <a:rPr lang="en-US" smtClean="0"/>
              <a:t>‹#›</a:t>
            </a:fld>
            <a:endParaRPr lang="en-US"/>
          </a:p>
        </p:txBody>
      </p:sp>
    </p:spTree>
    <p:extLst>
      <p:ext uri="{BB962C8B-B14F-4D97-AF65-F5344CB8AC3E}">
        <p14:creationId xmlns:p14="http://schemas.microsoft.com/office/powerpoint/2010/main" val="2031904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B527E9-DD55-4E4F-B06C-59EF782102E1}" type="datetimeFigureOut">
              <a:rPr lang="en-US" smtClean="0"/>
              <a:t>12/9/2014</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746D44-829A-481B-9FE9-7B966B458BDA}" type="slidenum">
              <a:rPr lang="en-US" smtClean="0"/>
              <a:t>‹#›</a:t>
            </a:fld>
            <a:endParaRPr lang="en-US"/>
          </a:p>
        </p:txBody>
      </p:sp>
      <p:sp>
        <p:nvSpPr>
          <p:cNvPr id="7" name="Rectangle 6"/>
          <p:cNvSpPr/>
          <p:nvPr userDrawn="1"/>
        </p:nvSpPr>
        <p:spPr>
          <a:xfrm rot="5400000">
            <a:off x="11604686" y="5799923"/>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256062391"/>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Insert your title here</a:t>
            </a:r>
            <a:endParaRPr lang="en-US" dirty="0"/>
          </a:p>
        </p:txBody>
      </p:sp>
      <p:sp>
        <p:nvSpPr>
          <p:cNvPr id="5" name="Subtitle 4"/>
          <p:cNvSpPr>
            <a:spLocks noGrp="1"/>
          </p:cNvSpPr>
          <p:nvPr>
            <p:ph type="subTitle" idx="1"/>
          </p:nvPr>
        </p:nvSpPr>
        <p:spPr/>
        <p:txBody>
          <a:bodyPr/>
          <a:lstStyle/>
          <a:p>
            <a:r>
              <a:rPr lang="en-US" dirty="0" smtClean="0"/>
              <a:t>Insert your </a:t>
            </a:r>
            <a:r>
              <a:rPr lang="en-US" dirty="0" smtClean="0"/>
              <a:t>subtitle  he  re</a:t>
            </a:r>
            <a:endParaRPr lang="en-US" dirty="0"/>
          </a:p>
        </p:txBody>
      </p:sp>
      <p:grpSp>
        <p:nvGrpSpPr>
          <p:cNvPr id="6" name="Group 5"/>
          <p:cNvGrpSpPr/>
          <p:nvPr/>
        </p:nvGrpSpPr>
        <p:grpSpPr>
          <a:xfrm>
            <a:off x="5678413" y="4340828"/>
            <a:ext cx="1209675" cy="1209675"/>
            <a:chOff x="4800595" y="3154445"/>
            <a:chExt cx="1684866" cy="1684866"/>
          </a:xfrm>
        </p:grpSpPr>
        <p:sp>
          <p:nvSpPr>
            <p:cNvPr id="7" name="Rectangle 6"/>
            <p:cNvSpPr/>
            <p:nvPr/>
          </p:nvSpPr>
          <p:spPr>
            <a:xfrm>
              <a:off x="4800595" y="3154445"/>
              <a:ext cx="1684866" cy="1684866"/>
            </a:xfrm>
            <a:prstGeom prst="rect">
              <a:avLst/>
            </a:prstGeom>
            <a:gradFill flip="none" rotWithShape="1">
              <a:gsLst>
                <a:gs pos="32000">
                  <a:srgbClr val="09473F"/>
                </a:gs>
                <a:gs pos="100000">
                  <a:srgbClr val="4FA969"/>
                </a:gs>
              </a:gsLst>
              <a:path path="circle">
                <a:fillToRect l="100000" t="100000"/>
              </a:path>
              <a:tileRect r="-100000" b="-100000"/>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latin typeface="Arial" panose="020B0604020202020204" pitchFamily="34" charset="0"/>
                  <a:cs typeface="Arial" panose="020B0604020202020204" pitchFamily="34" charset="0"/>
                </a:rPr>
                <a:t>In</a:t>
              </a:r>
              <a:endParaRPr lang="en-US" sz="6000" b="1" dirty="0">
                <a:latin typeface="Arial" panose="020B0604020202020204" pitchFamily="34" charset="0"/>
                <a:cs typeface="Arial" panose="020B0604020202020204" pitchFamily="34" charset="0"/>
              </a:endParaRPr>
            </a:p>
          </p:txBody>
        </p:sp>
        <p:sp>
          <p:nvSpPr>
            <p:cNvPr id="8" name="TextBox 7"/>
            <p:cNvSpPr txBox="1"/>
            <p:nvPr/>
          </p:nvSpPr>
          <p:spPr>
            <a:xfrm>
              <a:off x="5965848" y="3244334"/>
              <a:ext cx="347410" cy="385811"/>
            </a:xfrm>
            <a:prstGeom prst="rect">
              <a:avLst/>
            </a:prstGeom>
            <a:noFill/>
          </p:spPr>
          <p:txBody>
            <a:bodyPr wrap="none" rIns="0" rtlCol="0">
              <a:spAutoFit/>
            </a:bodyPr>
            <a:lstStyle/>
            <a:p>
              <a:pPr algn="r"/>
              <a:r>
                <a:rPr lang="en-US" sz="1200" dirty="0" smtClean="0">
                  <a:solidFill>
                    <a:schemeClr val="bg1"/>
                  </a:solidFill>
                </a:rPr>
                <a:t>32</a:t>
              </a:r>
              <a:endParaRPr lang="en-US" sz="1200" dirty="0">
                <a:solidFill>
                  <a:schemeClr val="bg1"/>
                </a:solidFill>
              </a:endParaRPr>
            </a:p>
          </p:txBody>
        </p:sp>
      </p:grpSp>
      <p:grpSp>
        <p:nvGrpSpPr>
          <p:cNvPr id="9" name="Group 8"/>
          <p:cNvGrpSpPr/>
          <p:nvPr/>
        </p:nvGrpSpPr>
        <p:grpSpPr>
          <a:xfrm>
            <a:off x="11091672" y="5413248"/>
            <a:ext cx="504056" cy="504056"/>
            <a:chOff x="4800595" y="3154445"/>
            <a:chExt cx="1684866" cy="1684866"/>
          </a:xfrm>
        </p:grpSpPr>
        <p:sp>
          <p:nvSpPr>
            <p:cNvPr id="10" name="Rectangle 9"/>
            <p:cNvSpPr/>
            <p:nvPr/>
          </p:nvSpPr>
          <p:spPr>
            <a:xfrm>
              <a:off x="4800595" y="3154445"/>
              <a:ext cx="1684866" cy="1684866"/>
            </a:xfrm>
            <a:prstGeom prst="rect">
              <a:avLst/>
            </a:prstGeom>
            <a:gradFill flip="none" rotWithShape="1">
              <a:gsLst>
                <a:gs pos="32000">
                  <a:srgbClr val="09473F"/>
                </a:gs>
                <a:gs pos="100000">
                  <a:srgbClr val="4FA969"/>
                </a:gs>
              </a:gsLst>
              <a:path path="circle">
                <a:fillToRect l="100000" t="100000"/>
              </a:path>
              <a:tileRect r="-100000" b="-100000"/>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Arial" panose="020B0604020202020204" pitchFamily="34" charset="0"/>
                  <a:cs typeface="Arial" panose="020B0604020202020204" pitchFamily="34" charset="0"/>
                </a:rPr>
                <a:t>He</a:t>
              </a:r>
              <a:endParaRPr lang="en-US" b="1" dirty="0">
                <a:latin typeface="Arial" panose="020B0604020202020204" pitchFamily="34" charset="0"/>
                <a:cs typeface="Arial" panose="020B0604020202020204" pitchFamily="34" charset="0"/>
              </a:endParaRPr>
            </a:p>
          </p:txBody>
        </p:sp>
        <p:sp>
          <p:nvSpPr>
            <p:cNvPr id="11" name="TextBox 10"/>
            <p:cNvSpPr txBox="1"/>
            <p:nvPr/>
          </p:nvSpPr>
          <p:spPr>
            <a:xfrm>
              <a:off x="5763376" y="3244335"/>
              <a:ext cx="522962" cy="565828"/>
            </a:xfrm>
            <a:prstGeom prst="rect">
              <a:avLst/>
            </a:prstGeom>
            <a:noFill/>
          </p:spPr>
          <p:txBody>
            <a:bodyPr wrap="none" rIns="0" rtlCol="0">
              <a:spAutoFit/>
            </a:bodyPr>
            <a:lstStyle/>
            <a:p>
              <a:pPr algn="r"/>
              <a:r>
                <a:rPr lang="en-US" sz="500" dirty="0" smtClean="0">
                  <a:solidFill>
                    <a:schemeClr val="bg1"/>
                  </a:solidFill>
                </a:rPr>
                <a:t>22</a:t>
              </a:r>
              <a:endParaRPr lang="en-US" sz="500" dirty="0">
                <a:solidFill>
                  <a:schemeClr val="bg1"/>
                </a:solidFill>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t your </a:t>
            </a:r>
            <a:r>
              <a:rPr lang="en-US" dirty="0"/>
              <a:t>t</a:t>
            </a:r>
            <a:r>
              <a:rPr lang="en-US" dirty="0" smtClean="0"/>
              <a:t>itle </a:t>
            </a:r>
            <a:r>
              <a:rPr lang="en-US" dirty="0"/>
              <a:t>h</a:t>
            </a:r>
            <a:r>
              <a:rPr lang="en-US" dirty="0" smtClean="0"/>
              <a:t>ere</a:t>
            </a:r>
            <a:endParaRPr lang="en-US" dirty="0"/>
          </a:p>
        </p:txBody>
      </p:sp>
      <p:sp>
        <p:nvSpPr>
          <p:cNvPr id="2" name="Content Placeholder 1"/>
          <p:cNvSpPr>
            <a:spLocks noGrp="1"/>
          </p:cNvSpPr>
          <p:nvPr>
            <p:ph idx="1"/>
          </p:nvPr>
        </p:nvSpPr>
        <p:spPr/>
        <p:txBody>
          <a:bodyPr>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p>
            <a:r>
              <a:rPr lang="en-US" dirty="0" smtClean="0"/>
              <a:t>Your Footer </a:t>
            </a:r>
            <a:r>
              <a:rPr lang="en-US" dirty="0" smtClean="0"/>
              <a:t>Here</a:t>
            </a:r>
            <a:endParaRPr lang="en-US" dirty="0"/>
          </a:p>
        </p:txBody>
      </p:sp>
      <p:sp>
        <p:nvSpPr>
          <p:cNvPr id="15" name="Date Placeholder 14"/>
          <p:cNvSpPr>
            <a:spLocks noGrp="1"/>
          </p:cNvSpPr>
          <p:nvPr>
            <p:ph type="dt" sz="half" idx="10"/>
          </p:nvPr>
        </p:nvSpPr>
        <p:spPr/>
        <p:txBody>
          <a:bodyPr/>
          <a:lstStyle/>
          <a:p>
            <a:pPr algn="r"/>
            <a:r>
              <a:rPr lang="en-US" dirty="0" smtClean="0"/>
              <a:t>Your Date Here</a:t>
            </a:r>
            <a:endParaRPr lang="en-US" dirty="0"/>
          </a:p>
        </p:txBody>
      </p:sp>
      <p:grpSp>
        <p:nvGrpSpPr>
          <p:cNvPr id="7" name="Group 6"/>
          <p:cNvGrpSpPr/>
          <p:nvPr/>
        </p:nvGrpSpPr>
        <p:grpSpPr>
          <a:xfrm>
            <a:off x="263352" y="292608"/>
            <a:ext cx="1209675" cy="1209675"/>
            <a:chOff x="4800595" y="3154445"/>
            <a:chExt cx="1684866" cy="1684866"/>
          </a:xfrm>
        </p:grpSpPr>
        <p:sp>
          <p:nvSpPr>
            <p:cNvPr id="8" name="Rectangle 7"/>
            <p:cNvSpPr/>
            <p:nvPr/>
          </p:nvSpPr>
          <p:spPr>
            <a:xfrm>
              <a:off x="4800595" y="3154445"/>
              <a:ext cx="1684866" cy="1684866"/>
            </a:xfrm>
            <a:prstGeom prst="rect">
              <a:avLst/>
            </a:prstGeom>
            <a:gradFill flip="none" rotWithShape="1">
              <a:gsLst>
                <a:gs pos="32000">
                  <a:srgbClr val="09473F"/>
                </a:gs>
                <a:gs pos="100000">
                  <a:srgbClr val="4FA969"/>
                </a:gs>
              </a:gsLst>
              <a:path path="circle">
                <a:fillToRect l="100000" t="100000"/>
              </a:path>
              <a:tileRect r="-100000" b="-100000"/>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latin typeface="Arial" panose="020B0604020202020204" pitchFamily="34" charset="0"/>
                  <a:cs typeface="Arial" panose="020B0604020202020204" pitchFamily="34" charset="0"/>
                </a:rPr>
                <a:t>Pu</a:t>
              </a:r>
              <a:endParaRPr lang="en-US" sz="6000" b="1" dirty="0">
                <a:latin typeface="Arial" panose="020B0604020202020204" pitchFamily="34" charset="0"/>
                <a:cs typeface="Arial" panose="020B0604020202020204" pitchFamily="34" charset="0"/>
              </a:endParaRPr>
            </a:p>
          </p:txBody>
        </p:sp>
        <p:sp>
          <p:nvSpPr>
            <p:cNvPr id="9" name="TextBox 8"/>
            <p:cNvSpPr txBox="1"/>
            <p:nvPr/>
          </p:nvSpPr>
          <p:spPr>
            <a:xfrm>
              <a:off x="5986267" y="3244334"/>
              <a:ext cx="347410" cy="385811"/>
            </a:xfrm>
            <a:prstGeom prst="rect">
              <a:avLst/>
            </a:prstGeom>
            <a:noFill/>
          </p:spPr>
          <p:txBody>
            <a:bodyPr wrap="none" rIns="0" rtlCol="0">
              <a:spAutoFit/>
            </a:bodyPr>
            <a:lstStyle/>
            <a:p>
              <a:pPr algn="r"/>
              <a:r>
                <a:rPr lang="en-US" sz="1200" dirty="0" smtClean="0">
                  <a:solidFill>
                    <a:schemeClr val="bg1"/>
                  </a:solidFill>
                </a:rPr>
                <a:t>56</a:t>
              </a:r>
              <a:endParaRPr lang="en-US" sz="1200" dirty="0">
                <a:solidFill>
                  <a:schemeClr val="bg1"/>
                </a:solidFill>
              </a:endParaRPr>
            </a:p>
          </p:txBody>
        </p:sp>
      </p:grpSp>
    </p:spTree>
    <p:extLst>
      <p:ext uri="{BB962C8B-B14F-4D97-AF65-F5344CB8AC3E}">
        <p14:creationId xmlns:p14="http://schemas.microsoft.com/office/powerpoint/2010/main" val="24609824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Editable elements</a:t>
            </a:r>
            <a:endParaRPr lang="en-US" dirty="0"/>
          </a:p>
        </p:txBody>
      </p:sp>
      <p:grpSp>
        <p:nvGrpSpPr>
          <p:cNvPr id="4" name="Group 3"/>
          <p:cNvGrpSpPr/>
          <p:nvPr/>
        </p:nvGrpSpPr>
        <p:grpSpPr>
          <a:xfrm>
            <a:off x="7769845" y="2060848"/>
            <a:ext cx="1209675" cy="1209675"/>
            <a:chOff x="4800595" y="3154445"/>
            <a:chExt cx="1684866" cy="1684866"/>
          </a:xfrm>
        </p:grpSpPr>
        <p:sp>
          <p:nvSpPr>
            <p:cNvPr id="5" name="Rectangle 4"/>
            <p:cNvSpPr/>
            <p:nvPr/>
          </p:nvSpPr>
          <p:spPr>
            <a:xfrm>
              <a:off x="4800595" y="3154445"/>
              <a:ext cx="1684866" cy="1684866"/>
            </a:xfrm>
            <a:prstGeom prst="rect">
              <a:avLst/>
            </a:prstGeom>
            <a:gradFill flip="none" rotWithShape="1">
              <a:gsLst>
                <a:gs pos="32000">
                  <a:srgbClr val="09473F"/>
                </a:gs>
                <a:gs pos="100000">
                  <a:srgbClr val="4FA969"/>
                </a:gs>
              </a:gsLst>
              <a:path path="circle">
                <a:fillToRect r="100000" b="100000"/>
              </a:path>
              <a:tileRect l="-100000" t="-100000"/>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latin typeface="Arial" panose="020B0604020202020204" pitchFamily="34" charset="0"/>
                  <a:cs typeface="Arial" panose="020B0604020202020204" pitchFamily="34" charset="0"/>
                </a:rPr>
                <a:t>Ab</a:t>
              </a:r>
              <a:endParaRPr lang="en-US" sz="5400" b="1" dirty="0">
                <a:latin typeface="Arial" panose="020B0604020202020204" pitchFamily="34" charset="0"/>
                <a:cs typeface="Arial" panose="020B0604020202020204" pitchFamily="34" charset="0"/>
              </a:endParaRPr>
            </a:p>
          </p:txBody>
        </p:sp>
        <p:sp>
          <p:nvSpPr>
            <p:cNvPr id="6" name="TextBox 5"/>
            <p:cNvSpPr txBox="1"/>
            <p:nvPr/>
          </p:nvSpPr>
          <p:spPr>
            <a:xfrm>
              <a:off x="5983711" y="3244334"/>
              <a:ext cx="329547" cy="364377"/>
            </a:xfrm>
            <a:prstGeom prst="rect">
              <a:avLst/>
            </a:prstGeom>
            <a:noFill/>
          </p:spPr>
          <p:txBody>
            <a:bodyPr wrap="none" rIns="0" rtlCol="0">
              <a:spAutoFit/>
            </a:bodyPr>
            <a:lstStyle/>
            <a:p>
              <a:pPr algn="r"/>
              <a:r>
                <a:rPr lang="en-US" sz="1100" dirty="0" smtClean="0">
                  <a:solidFill>
                    <a:schemeClr val="bg1"/>
                  </a:solidFill>
                </a:rPr>
                <a:t>32</a:t>
              </a:r>
              <a:endParaRPr lang="en-US" sz="1100" dirty="0">
                <a:solidFill>
                  <a:schemeClr val="bg1"/>
                </a:solidFill>
              </a:endParaRPr>
            </a:p>
          </p:txBody>
        </p:sp>
      </p:grpSp>
      <p:grpSp>
        <p:nvGrpSpPr>
          <p:cNvPr id="7" name="Group 6"/>
          <p:cNvGrpSpPr/>
          <p:nvPr/>
        </p:nvGrpSpPr>
        <p:grpSpPr>
          <a:xfrm>
            <a:off x="10584632" y="2060848"/>
            <a:ext cx="504056" cy="504056"/>
            <a:chOff x="4800595" y="3154445"/>
            <a:chExt cx="1684866" cy="1684866"/>
          </a:xfrm>
        </p:grpSpPr>
        <p:sp>
          <p:nvSpPr>
            <p:cNvPr id="8" name="Rectangle 7"/>
            <p:cNvSpPr/>
            <p:nvPr/>
          </p:nvSpPr>
          <p:spPr>
            <a:xfrm>
              <a:off x="4800595" y="3154445"/>
              <a:ext cx="1684866" cy="1684866"/>
            </a:xfrm>
            <a:prstGeom prst="rect">
              <a:avLst/>
            </a:prstGeom>
            <a:gradFill flip="none" rotWithShape="1">
              <a:gsLst>
                <a:gs pos="32000">
                  <a:srgbClr val="09473F"/>
                </a:gs>
                <a:gs pos="100000">
                  <a:srgbClr val="4FA969"/>
                </a:gs>
              </a:gsLst>
              <a:path path="circle">
                <a:fillToRect r="100000" b="100000"/>
              </a:path>
              <a:tileRect l="-100000" t="-100000"/>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Arial" panose="020B0604020202020204" pitchFamily="34" charset="0"/>
                  <a:cs typeface="Arial" panose="020B0604020202020204" pitchFamily="34" charset="0"/>
                </a:rPr>
                <a:t>Le</a:t>
              </a:r>
              <a:endParaRPr lang="en-US" b="1" dirty="0">
                <a:latin typeface="Arial" panose="020B0604020202020204" pitchFamily="34" charset="0"/>
                <a:cs typeface="Arial" panose="020B0604020202020204" pitchFamily="34" charset="0"/>
              </a:endParaRPr>
            </a:p>
          </p:txBody>
        </p:sp>
        <p:sp>
          <p:nvSpPr>
            <p:cNvPr id="9" name="TextBox 8"/>
            <p:cNvSpPr txBox="1"/>
            <p:nvPr/>
          </p:nvSpPr>
          <p:spPr>
            <a:xfrm>
              <a:off x="5763376" y="3244335"/>
              <a:ext cx="522962" cy="565828"/>
            </a:xfrm>
            <a:prstGeom prst="rect">
              <a:avLst/>
            </a:prstGeom>
            <a:noFill/>
          </p:spPr>
          <p:txBody>
            <a:bodyPr wrap="none" rIns="0" rtlCol="0">
              <a:spAutoFit/>
            </a:bodyPr>
            <a:lstStyle/>
            <a:p>
              <a:pPr algn="r"/>
              <a:r>
                <a:rPr lang="en-US" sz="500" dirty="0" smtClean="0">
                  <a:solidFill>
                    <a:schemeClr val="bg1"/>
                  </a:solidFill>
                </a:rPr>
                <a:t>22</a:t>
              </a:r>
              <a:endParaRPr lang="en-US" sz="500" dirty="0">
                <a:solidFill>
                  <a:schemeClr val="bg1"/>
                </a:solidFill>
              </a:endParaRPr>
            </a:p>
          </p:txBody>
        </p:sp>
      </p:grpSp>
      <p:grpSp>
        <p:nvGrpSpPr>
          <p:cNvPr id="10" name="Group 9"/>
          <p:cNvGrpSpPr/>
          <p:nvPr/>
        </p:nvGrpSpPr>
        <p:grpSpPr>
          <a:xfrm>
            <a:off x="1103313" y="2060848"/>
            <a:ext cx="1900982" cy="1900982"/>
            <a:chOff x="4800595" y="3154445"/>
            <a:chExt cx="1684866" cy="1684866"/>
          </a:xfrm>
        </p:grpSpPr>
        <p:sp>
          <p:nvSpPr>
            <p:cNvPr id="11" name="Rectangle 10"/>
            <p:cNvSpPr/>
            <p:nvPr/>
          </p:nvSpPr>
          <p:spPr>
            <a:xfrm>
              <a:off x="4800595" y="3154445"/>
              <a:ext cx="1684866" cy="1684866"/>
            </a:xfrm>
            <a:prstGeom prst="rect">
              <a:avLst/>
            </a:prstGeom>
            <a:gradFill flip="none" rotWithShape="1">
              <a:gsLst>
                <a:gs pos="32000">
                  <a:srgbClr val="09473F"/>
                </a:gs>
                <a:gs pos="100000">
                  <a:srgbClr val="4FA969"/>
                </a:gs>
              </a:gsLst>
              <a:path path="circle">
                <a:fillToRect r="100000" b="100000"/>
              </a:path>
              <a:tileRect l="-100000" t="-100000"/>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dirty="0" smtClean="0">
                  <a:latin typeface="Arial" panose="020B0604020202020204" pitchFamily="34" charset="0"/>
                  <a:cs typeface="Arial" panose="020B0604020202020204" pitchFamily="34" charset="0"/>
                </a:rPr>
                <a:t>Ed</a:t>
              </a:r>
              <a:endParaRPr lang="en-US" sz="8800" b="1" dirty="0">
                <a:latin typeface="Arial" panose="020B0604020202020204" pitchFamily="34" charset="0"/>
                <a:cs typeface="Arial" panose="020B0604020202020204" pitchFamily="34" charset="0"/>
              </a:endParaRPr>
            </a:p>
          </p:txBody>
        </p:sp>
        <p:sp>
          <p:nvSpPr>
            <p:cNvPr id="12" name="TextBox 11"/>
            <p:cNvSpPr txBox="1"/>
            <p:nvPr/>
          </p:nvSpPr>
          <p:spPr>
            <a:xfrm>
              <a:off x="5955795" y="3218267"/>
              <a:ext cx="357464" cy="368261"/>
            </a:xfrm>
            <a:prstGeom prst="rect">
              <a:avLst/>
            </a:prstGeom>
            <a:noFill/>
          </p:spPr>
          <p:txBody>
            <a:bodyPr wrap="none" tIns="0" rIns="0" rtlCol="0">
              <a:spAutoFit/>
            </a:bodyPr>
            <a:lstStyle/>
            <a:p>
              <a:pPr algn="r"/>
              <a:r>
                <a:rPr lang="en-US" sz="2400" dirty="0" smtClean="0">
                  <a:solidFill>
                    <a:schemeClr val="bg1"/>
                  </a:solidFill>
                </a:rPr>
                <a:t>32</a:t>
              </a:r>
              <a:endParaRPr lang="en-US" sz="2400" dirty="0">
                <a:solidFill>
                  <a:schemeClr val="bg1"/>
                </a:solidFill>
              </a:endParaRPr>
            </a:p>
          </p:txBody>
        </p:sp>
      </p:grpSp>
      <p:grpSp>
        <p:nvGrpSpPr>
          <p:cNvPr id="13" name="Group 12"/>
          <p:cNvGrpSpPr/>
          <p:nvPr/>
        </p:nvGrpSpPr>
        <p:grpSpPr>
          <a:xfrm>
            <a:off x="4609406" y="2060848"/>
            <a:ext cx="1555328" cy="1555328"/>
            <a:chOff x="4800595" y="3154445"/>
            <a:chExt cx="1684866" cy="1684866"/>
          </a:xfrm>
        </p:grpSpPr>
        <p:sp>
          <p:nvSpPr>
            <p:cNvPr id="14" name="Rectangle 13"/>
            <p:cNvSpPr/>
            <p:nvPr/>
          </p:nvSpPr>
          <p:spPr>
            <a:xfrm>
              <a:off x="4800595" y="3154445"/>
              <a:ext cx="1684866" cy="1684866"/>
            </a:xfrm>
            <a:prstGeom prst="rect">
              <a:avLst/>
            </a:prstGeom>
            <a:gradFill flip="none" rotWithShape="1">
              <a:gsLst>
                <a:gs pos="32000">
                  <a:srgbClr val="09473F"/>
                </a:gs>
                <a:gs pos="100000">
                  <a:srgbClr val="4FA969"/>
                </a:gs>
              </a:gsLst>
              <a:path path="circle">
                <a:fillToRect r="100000" b="100000"/>
              </a:path>
              <a:tileRect l="-100000" t="-100000"/>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smtClean="0">
                  <a:latin typeface="Arial" panose="020B0604020202020204" pitchFamily="34" charset="0"/>
                  <a:cs typeface="Arial" panose="020B0604020202020204" pitchFamily="34" charset="0"/>
                </a:rPr>
                <a:t>It</a:t>
              </a:r>
              <a:endParaRPr lang="en-US" sz="7200" b="1" dirty="0">
                <a:latin typeface="Arial" panose="020B0604020202020204" pitchFamily="34" charset="0"/>
                <a:cs typeface="Arial" panose="020B0604020202020204" pitchFamily="34" charset="0"/>
              </a:endParaRPr>
            </a:p>
          </p:txBody>
        </p:sp>
        <p:sp>
          <p:nvSpPr>
            <p:cNvPr id="15" name="TextBox 14"/>
            <p:cNvSpPr txBox="1"/>
            <p:nvPr/>
          </p:nvSpPr>
          <p:spPr>
            <a:xfrm>
              <a:off x="5971328" y="3244333"/>
              <a:ext cx="341931" cy="386940"/>
            </a:xfrm>
            <a:prstGeom prst="rect">
              <a:avLst/>
            </a:prstGeom>
            <a:noFill/>
          </p:spPr>
          <p:txBody>
            <a:bodyPr wrap="none" rIns="0" rtlCol="0">
              <a:spAutoFit/>
            </a:bodyPr>
            <a:lstStyle/>
            <a:p>
              <a:pPr algn="r"/>
              <a:r>
                <a:rPr lang="en-US" dirty="0" smtClean="0">
                  <a:solidFill>
                    <a:schemeClr val="bg1"/>
                  </a:solidFill>
                </a:rPr>
                <a:t>32</a:t>
              </a:r>
              <a:endParaRPr lang="en-US" dirty="0">
                <a:solidFill>
                  <a:schemeClr val="bg1"/>
                </a:solidFill>
              </a:endParaRPr>
            </a:p>
          </p:txBody>
        </p:sp>
      </p:grpSp>
      <p:grpSp>
        <p:nvGrpSpPr>
          <p:cNvPr id="30" name="Group 29"/>
          <p:cNvGrpSpPr/>
          <p:nvPr/>
        </p:nvGrpSpPr>
        <p:grpSpPr>
          <a:xfrm>
            <a:off x="3004295" y="3983276"/>
            <a:ext cx="1900982" cy="1900982"/>
            <a:chOff x="4800595" y="3154445"/>
            <a:chExt cx="1684866" cy="1684866"/>
          </a:xfrm>
        </p:grpSpPr>
        <p:sp>
          <p:nvSpPr>
            <p:cNvPr id="31" name="Rectangle 30"/>
            <p:cNvSpPr/>
            <p:nvPr/>
          </p:nvSpPr>
          <p:spPr>
            <a:xfrm>
              <a:off x="4800595" y="3154445"/>
              <a:ext cx="1684866" cy="1684866"/>
            </a:xfrm>
            <a:prstGeom prst="rect">
              <a:avLst/>
            </a:prstGeom>
            <a:gradFill flip="none" rotWithShape="1">
              <a:gsLst>
                <a:gs pos="32000">
                  <a:srgbClr val="09473F"/>
                </a:gs>
                <a:gs pos="100000">
                  <a:srgbClr val="4FA969"/>
                </a:gs>
              </a:gsLst>
              <a:path path="circle">
                <a:fillToRect l="100000" t="100000"/>
              </a:path>
              <a:tileRect r="-100000" b="-100000"/>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dirty="0" smtClean="0">
                  <a:latin typeface="Arial" panose="020B0604020202020204" pitchFamily="34" charset="0"/>
                  <a:cs typeface="Arial" panose="020B0604020202020204" pitchFamily="34" charset="0"/>
                </a:rPr>
                <a:t>Ed</a:t>
              </a:r>
              <a:endParaRPr lang="en-US" sz="8800" b="1" dirty="0">
                <a:latin typeface="Arial" panose="020B0604020202020204" pitchFamily="34" charset="0"/>
                <a:cs typeface="Arial" panose="020B0604020202020204" pitchFamily="34" charset="0"/>
              </a:endParaRPr>
            </a:p>
          </p:txBody>
        </p:sp>
        <p:sp>
          <p:nvSpPr>
            <p:cNvPr id="32" name="TextBox 31"/>
            <p:cNvSpPr txBox="1"/>
            <p:nvPr/>
          </p:nvSpPr>
          <p:spPr>
            <a:xfrm>
              <a:off x="5955795" y="3173756"/>
              <a:ext cx="357464" cy="409180"/>
            </a:xfrm>
            <a:prstGeom prst="rect">
              <a:avLst/>
            </a:prstGeom>
            <a:noFill/>
          </p:spPr>
          <p:txBody>
            <a:bodyPr wrap="none" rIns="0" rtlCol="0">
              <a:spAutoFit/>
            </a:bodyPr>
            <a:lstStyle/>
            <a:p>
              <a:pPr algn="r"/>
              <a:r>
                <a:rPr lang="en-US" sz="2400" dirty="0" smtClean="0">
                  <a:solidFill>
                    <a:schemeClr val="bg1"/>
                  </a:solidFill>
                </a:rPr>
                <a:t>32</a:t>
              </a:r>
              <a:endParaRPr lang="en-US" sz="2400" dirty="0">
                <a:solidFill>
                  <a:schemeClr val="bg1"/>
                </a:solidFill>
              </a:endParaRPr>
            </a:p>
          </p:txBody>
        </p:sp>
      </p:grpSp>
      <p:grpSp>
        <p:nvGrpSpPr>
          <p:cNvPr id="33" name="Group 32"/>
          <p:cNvGrpSpPr/>
          <p:nvPr/>
        </p:nvGrpSpPr>
        <p:grpSpPr>
          <a:xfrm>
            <a:off x="6162045" y="3626957"/>
            <a:ext cx="1555328" cy="1555328"/>
            <a:chOff x="4800595" y="3154445"/>
            <a:chExt cx="1684866" cy="1684866"/>
          </a:xfrm>
        </p:grpSpPr>
        <p:sp>
          <p:nvSpPr>
            <p:cNvPr id="34" name="Rectangle 33"/>
            <p:cNvSpPr/>
            <p:nvPr/>
          </p:nvSpPr>
          <p:spPr>
            <a:xfrm>
              <a:off x="4800595" y="3154445"/>
              <a:ext cx="1684866" cy="1684866"/>
            </a:xfrm>
            <a:prstGeom prst="rect">
              <a:avLst/>
            </a:prstGeom>
            <a:gradFill flip="none" rotWithShape="1">
              <a:gsLst>
                <a:gs pos="32000">
                  <a:srgbClr val="09473F"/>
                </a:gs>
                <a:gs pos="100000">
                  <a:srgbClr val="4FA969"/>
                </a:gs>
              </a:gsLst>
              <a:path path="circle">
                <a:fillToRect l="100000" t="100000"/>
              </a:path>
              <a:tileRect r="-100000" b="-100000"/>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smtClean="0">
                  <a:latin typeface="Arial" panose="020B0604020202020204" pitchFamily="34" charset="0"/>
                  <a:cs typeface="Arial" panose="020B0604020202020204" pitchFamily="34" charset="0"/>
                </a:rPr>
                <a:t>It</a:t>
              </a:r>
              <a:endParaRPr lang="en-US" sz="7200" b="1" dirty="0">
                <a:latin typeface="Arial" panose="020B0604020202020204" pitchFamily="34" charset="0"/>
                <a:cs typeface="Arial" panose="020B0604020202020204" pitchFamily="34" charset="0"/>
              </a:endParaRPr>
            </a:p>
          </p:txBody>
        </p:sp>
        <p:sp>
          <p:nvSpPr>
            <p:cNvPr id="35" name="TextBox 34"/>
            <p:cNvSpPr txBox="1"/>
            <p:nvPr/>
          </p:nvSpPr>
          <p:spPr>
            <a:xfrm>
              <a:off x="5971328" y="3244333"/>
              <a:ext cx="341931" cy="386940"/>
            </a:xfrm>
            <a:prstGeom prst="rect">
              <a:avLst/>
            </a:prstGeom>
            <a:noFill/>
          </p:spPr>
          <p:txBody>
            <a:bodyPr wrap="none" rIns="0" rtlCol="0">
              <a:spAutoFit/>
            </a:bodyPr>
            <a:lstStyle/>
            <a:p>
              <a:pPr algn="r"/>
              <a:r>
                <a:rPr lang="en-US" dirty="0" smtClean="0">
                  <a:solidFill>
                    <a:schemeClr val="bg1"/>
                  </a:solidFill>
                </a:rPr>
                <a:t>32</a:t>
              </a:r>
              <a:endParaRPr lang="en-US" dirty="0">
                <a:solidFill>
                  <a:schemeClr val="bg1"/>
                </a:solidFill>
              </a:endParaRPr>
            </a:p>
          </p:txBody>
        </p:sp>
      </p:grpSp>
      <p:grpSp>
        <p:nvGrpSpPr>
          <p:cNvPr id="36" name="Group 35"/>
          <p:cNvGrpSpPr/>
          <p:nvPr/>
        </p:nvGrpSpPr>
        <p:grpSpPr>
          <a:xfrm>
            <a:off x="8974141" y="3283691"/>
            <a:ext cx="1209675" cy="1209675"/>
            <a:chOff x="4800595" y="3154445"/>
            <a:chExt cx="1684866" cy="1684866"/>
          </a:xfrm>
        </p:grpSpPr>
        <p:sp>
          <p:nvSpPr>
            <p:cNvPr id="37" name="Rectangle 36"/>
            <p:cNvSpPr/>
            <p:nvPr/>
          </p:nvSpPr>
          <p:spPr>
            <a:xfrm>
              <a:off x="4800595" y="3154445"/>
              <a:ext cx="1684866" cy="1684866"/>
            </a:xfrm>
            <a:prstGeom prst="rect">
              <a:avLst/>
            </a:prstGeom>
            <a:gradFill flip="none" rotWithShape="1">
              <a:gsLst>
                <a:gs pos="32000">
                  <a:srgbClr val="09473F"/>
                </a:gs>
                <a:gs pos="100000">
                  <a:srgbClr val="4FA969"/>
                </a:gs>
              </a:gsLst>
              <a:path path="circle">
                <a:fillToRect l="100000" t="100000"/>
              </a:path>
              <a:tileRect r="-100000" b="-100000"/>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latin typeface="Arial" panose="020B0604020202020204" pitchFamily="34" charset="0"/>
                  <a:cs typeface="Arial" panose="020B0604020202020204" pitchFamily="34" charset="0"/>
                </a:rPr>
                <a:t>Ab</a:t>
              </a:r>
              <a:endParaRPr lang="en-US" sz="5400" b="1" dirty="0">
                <a:latin typeface="Arial" panose="020B0604020202020204" pitchFamily="34" charset="0"/>
                <a:cs typeface="Arial" panose="020B0604020202020204" pitchFamily="34" charset="0"/>
              </a:endParaRPr>
            </a:p>
          </p:txBody>
        </p:sp>
        <p:sp>
          <p:nvSpPr>
            <p:cNvPr id="38" name="TextBox 37"/>
            <p:cNvSpPr txBox="1"/>
            <p:nvPr/>
          </p:nvSpPr>
          <p:spPr>
            <a:xfrm>
              <a:off x="5983711" y="3244334"/>
              <a:ext cx="329547" cy="364377"/>
            </a:xfrm>
            <a:prstGeom prst="rect">
              <a:avLst/>
            </a:prstGeom>
            <a:noFill/>
          </p:spPr>
          <p:txBody>
            <a:bodyPr wrap="none" rIns="0" rtlCol="0">
              <a:spAutoFit/>
            </a:bodyPr>
            <a:lstStyle/>
            <a:p>
              <a:pPr algn="r"/>
              <a:r>
                <a:rPr lang="en-US" sz="1100" dirty="0" smtClean="0">
                  <a:solidFill>
                    <a:schemeClr val="bg1"/>
                  </a:solidFill>
                </a:rPr>
                <a:t>32</a:t>
              </a:r>
              <a:endParaRPr lang="en-US" sz="1100" dirty="0">
                <a:solidFill>
                  <a:schemeClr val="bg1"/>
                </a:solidFill>
              </a:endParaRPr>
            </a:p>
          </p:txBody>
        </p:sp>
      </p:grpSp>
      <p:grpSp>
        <p:nvGrpSpPr>
          <p:cNvPr id="39" name="Group 38"/>
          <p:cNvGrpSpPr/>
          <p:nvPr/>
        </p:nvGrpSpPr>
        <p:grpSpPr>
          <a:xfrm>
            <a:off x="11082544" y="2586484"/>
            <a:ext cx="504056" cy="504056"/>
            <a:chOff x="4800595" y="3154445"/>
            <a:chExt cx="1684866" cy="1684866"/>
          </a:xfrm>
        </p:grpSpPr>
        <p:sp>
          <p:nvSpPr>
            <p:cNvPr id="40" name="Rectangle 39"/>
            <p:cNvSpPr/>
            <p:nvPr/>
          </p:nvSpPr>
          <p:spPr>
            <a:xfrm>
              <a:off x="4800595" y="3154445"/>
              <a:ext cx="1684866" cy="1684866"/>
            </a:xfrm>
            <a:prstGeom prst="rect">
              <a:avLst/>
            </a:prstGeom>
            <a:gradFill flip="none" rotWithShape="1">
              <a:gsLst>
                <a:gs pos="32000">
                  <a:srgbClr val="09473F"/>
                </a:gs>
                <a:gs pos="100000">
                  <a:srgbClr val="4FA969"/>
                </a:gs>
              </a:gsLst>
              <a:path path="circle">
                <a:fillToRect l="100000" t="100000"/>
              </a:path>
              <a:tileRect r="-100000" b="-100000"/>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Arial" panose="020B0604020202020204" pitchFamily="34" charset="0"/>
                  <a:cs typeface="Arial" panose="020B0604020202020204" pitchFamily="34" charset="0"/>
                </a:rPr>
                <a:t>Le</a:t>
              </a:r>
              <a:endParaRPr lang="en-US" b="1" dirty="0">
                <a:latin typeface="Arial" panose="020B0604020202020204" pitchFamily="34" charset="0"/>
                <a:cs typeface="Arial" panose="020B0604020202020204" pitchFamily="34" charset="0"/>
              </a:endParaRPr>
            </a:p>
          </p:txBody>
        </p:sp>
        <p:sp>
          <p:nvSpPr>
            <p:cNvPr id="41" name="TextBox 40"/>
            <p:cNvSpPr txBox="1"/>
            <p:nvPr/>
          </p:nvSpPr>
          <p:spPr>
            <a:xfrm>
              <a:off x="5763376" y="3244335"/>
              <a:ext cx="522962" cy="565828"/>
            </a:xfrm>
            <a:prstGeom prst="rect">
              <a:avLst/>
            </a:prstGeom>
            <a:noFill/>
          </p:spPr>
          <p:txBody>
            <a:bodyPr wrap="none" rIns="0" rtlCol="0">
              <a:spAutoFit/>
            </a:bodyPr>
            <a:lstStyle/>
            <a:p>
              <a:pPr algn="r"/>
              <a:r>
                <a:rPr lang="en-US" sz="500" dirty="0" smtClean="0">
                  <a:solidFill>
                    <a:schemeClr val="bg1"/>
                  </a:solidFill>
                </a:rPr>
                <a:t>22</a:t>
              </a:r>
              <a:endParaRPr lang="en-US" sz="500" dirty="0">
                <a:solidFill>
                  <a:schemeClr val="bg1"/>
                </a:solidFill>
              </a:endParaRPr>
            </a:p>
          </p:txBody>
        </p:sp>
      </p:grpSp>
      <p:sp>
        <p:nvSpPr>
          <p:cNvPr id="42" name="Date Placeholder 41"/>
          <p:cNvSpPr>
            <a:spLocks noGrp="1"/>
          </p:cNvSpPr>
          <p:nvPr>
            <p:ph type="dt" sz="half" idx="10"/>
          </p:nvPr>
        </p:nvSpPr>
        <p:spPr/>
        <p:txBody>
          <a:bodyPr/>
          <a:lstStyle/>
          <a:p>
            <a:pPr algn="r"/>
            <a:r>
              <a:rPr lang="en-US" dirty="0" smtClean="0"/>
              <a:t>Your Date Here</a:t>
            </a:r>
            <a:endParaRPr lang="en-US" dirty="0"/>
          </a:p>
        </p:txBody>
      </p:sp>
      <p:sp>
        <p:nvSpPr>
          <p:cNvPr id="43" name="Footer Placeholder 42"/>
          <p:cNvSpPr>
            <a:spLocks noGrp="1"/>
          </p:cNvSpPr>
          <p:nvPr>
            <p:ph type="ftr" sz="quarter" idx="11"/>
          </p:nvPr>
        </p:nvSpPr>
        <p:spPr/>
        <p:txBody>
          <a:bodyPr/>
          <a:lstStyle/>
          <a:p>
            <a:r>
              <a:rPr lang="en-US" dirty="0" smtClean="0"/>
              <a:t>Your Footer Here</a:t>
            </a:r>
            <a:endParaRPr lang="en-US" dirty="0"/>
          </a:p>
        </p:txBody>
      </p:sp>
    </p:spTree>
    <p:extLst>
      <p:ext uri="{BB962C8B-B14F-4D97-AF65-F5344CB8AC3E}">
        <p14:creationId xmlns:p14="http://schemas.microsoft.com/office/powerpoint/2010/main" val="41205168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lt1">
                <a:tint val="40000"/>
                <a:satMod val="350000"/>
              </a:schemeClr>
            </a:gs>
            <a:gs pos="40000">
              <a:schemeClr val="lt1">
                <a:tint val="45000"/>
                <a:shade val="99000"/>
                <a:satMod val="350000"/>
              </a:schemeClr>
            </a:gs>
            <a:gs pos="100000">
              <a:schemeClr val="bg1">
                <a:lumMod val="85000"/>
              </a:schemeClr>
            </a:gs>
          </a:gsLst>
          <a:path path="circle">
            <a:fillToRect l="50000" t="-80000" r="50000" b="180000"/>
          </a:path>
        </a:gradFill>
        <a:effectLst/>
      </p:bgPr>
    </p:bg>
    <p:spTree>
      <p:nvGrpSpPr>
        <p:cNvPr id="1" name=""/>
        <p:cNvGrpSpPr/>
        <p:nvPr/>
      </p:nvGrpSpPr>
      <p:grpSpPr>
        <a:xfrm>
          <a:off x="0" y="0"/>
          <a:ext cx="0" cy="0"/>
          <a:chOff x="0" y="0"/>
          <a:chExt cx="0" cy="0"/>
        </a:xfrm>
      </p:grpSpPr>
      <p:pic>
        <p:nvPicPr>
          <p:cNvPr id="1036"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5604" y="6298858"/>
            <a:ext cx="648072" cy="154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p:cNvGrpSpPr/>
          <p:nvPr/>
        </p:nvGrpSpPr>
        <p:grpSpPr>
          <a:xfrm>
            <a:off x="1876420" y="116632"/>
            <a:ext cx="8791580" cy="6552728"/>
            <a:chOff x="352420" y="387710"/>
            <a:chExt cx="8791580" cy="6552728"/>
          </a:xfrm>
        </p:grpSpPr>
        <p:sp>
          <p:nvSpPr>
            <p:cNvPr id="20" name="Rectangle 11"/>
            <p:cNvSpPr txBox="1">
              <a:spLocks noChangeArrowheads="1"/>
            </p:cNvSpPr>
            <p:nvPr/>
          </p:nvSpPr>
          <p:spPr>
            <a:xfrm>
              <a:off x="395536" y="387710"/>
              <a:ext cx="4293856" cy="6480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400" dirty="0">
                  <a:solidFill>
                    <a:prstClr val="black"/>
                  </a:solidFill>
                </a:rPr>
                <a:t>Conditions of use</a:t>
              </a:r>
            </a:p>
          </p:txBody>
        </p:sp>
        <p:sp>
          <p:nvSpPr>
            <p:cNvPr id="28" name="Line 8"/>
            <p:cNvSpPr>
              <a:spLocks noChangeShapeType="1"/>
            </p:cNvSpPr>
            <p:nvPr/>
          </p:nvSpPr>
          <p:spPr bwMode="auto">
            <a:xfrm>
              <a:off x="4583376" y="603734"/>
              <a:ext cx="0" cy="6336704"/>
            </a:xfrm>
            <a:prstGeom prst="line">
              <a:avLst/>
            </a:prstGeom>
            <a:noFill/>
            <a:ln w="9525">
              <a:solidFill>
                <a:srgbClr val="C0C0C0"/>
              </a:solidFill>
              <a:round/>
              <a:headEnd/>
              <a:tailEnd/>
            </a:ln>
            <a:effectLst/>
          </p:spPr>
          <p:txBody>
            <a:bodyPr/>
            <a:lstStyle/>
            <a:p>
              <a:endParaRPr lang="fr-FR">
                <a:solidFill>
                  <a:prstClr val="black"/>
                </a:solidFill>
              </a:endParaRPr>
            </a:p>
          </p:txBody>
        </p:sp>
        <p:sp>
          <p:nvSpPr>
            <p:cNvPr id="2" name="Rectangle 1"/>
            <p:cNvSpPr/>
            <p:nvPr/>
          </p:nvSpPr>
          <p:spPr>
            <a:xfrm>
              <a:off x="395288" y="1052736"/>
              <a:ext cx="4176712" cy="5755422"/>
            </a:xfrm>
            <a:prstGeom prst="rect">
              <a:avLst/>
            </a:prstGeom>
          </p:spPr>
          <p:txBody>
            <a:bodyPr wrap="square">
              <a:spAutoFit/>
            </a:bodyPr>
            <a:lstStyle/>
            <a:p>
              <a:r>
                <a:rPr lang="en-US" sz="800" dirty="0">
                  <a:solidFill>
                    <a:prstClr val="black"/>
                  </a:solidFill>
                  <a:latin typeface="Calibri Light" panose="020F0302020204030204" pitchFamily="34" charset="0"/>
                </a:rPr>
                <a:t>With the use of this free material you accept the following use and license conditions.</a:t>
              </a:r>
            </a:p>
            <a:p>
              <a:endParaRPr lang="en-US" sz="800" dirty="0">
                <a:solidFill>
                  <a:prstClr val="black"/>
                </a:solidFill>
                <a:latin typeface="Calibri Light" panose="020F0302020204030204" pitchFamily="34" charset="0"/>
              </a:endParaRPr>
            </a:p>
            <a:p>
              <a:endParaRPr lang="en-US" sz="800" dirty="0">
                <a:solidFill>
                  <a:prstClr val="black"/>
                </a:solidFill>
                <a:latin typeface="Calibri Light" panose="020F0302020204030204" pitchFamily="34" charset="0"/>
              </a:endParaRPr>
            </a:p>
            <a:p>
              <a:r>
                <a:rPr lang="en-US" sz="800" dirty="0">
                  <a:solidFill>
                    <a:prstClr val="black"/>
                  </a:solidFill>
                  <a:latin typeface="Calibri Light" panose="020F0302020204030204" pitchFamily="34" charset="0"/>
                </a:rPr>
                <a:t>You are free to:</a:t>
              </a:r>
            </a:p>
            <a:p>
              <a:endParaRPr lang="en-US" sz="800" dirty="0">
                <a:solidFill>
                  <a:prstClr val="black"/>
                </a:solidFill>
                <a:latin typeface="Calibri Light" panose="020F0302020204030204" pitchFamily="34" charset="0"/>
              </a:endParaRPr>
            </a:p>
            <a:p>
              <a:r>
                <a:rPr lang="en-US" sz="800" b="1" dirty="0">
                  <a:solidFill>
                    <a:prstClr val="black"/>
                  </a:solidFill>
                  <a:latin typeface="Calibri Light" panose="020F0302020204030204" pitchFamily="34" charset="0"/>
                </a:rPr>
                <a:t>SHARE</a:t>
              </a:r>
              <a:r>
                <a:rPr lang="en-US" sz="800" dirty="0">
                  <a:solidFill>
                    <a:prstClr val="black"/>
                  </a:solidFill>
                  <a:latin typeface="Calibri Light" panose="020F0302020204030204" pitchFamily="34" charset="0"/>
                </a:rPr>
                <a:t> — copy and redistribute the material in any medium or format</a:t>
              </a:r>
            </a:p>
            <a:p>
              <a:r>
                <a:rPr lang="en-US" sz="800" b="1" dirty="0">
                  <a:solidFill>
                    <a:prstClr val="black"/>
                  </a:solidFill>
                  <a:latin typeface="Calibri Light" panose="020F0302020204030204" pitchFamily="34" charset="0"/>
                </a:rPr>
                <a:t>ADAPT</a:t>
              </a:r>
              <a:r>
                <a:rPr lang="en-US" sz="800" dirty="0">
                  <a:solidFill>
                    <a:prstClr val="black"/>
                  </a:solidFill>
                  <a:latin typeface="Calibri Light" panose="020F0302020204030204" pitchFamily="34" charset="0"/>
                </a:rPr>
                <a:t> — remix, transform, and build upon the material</a:t>
              </a:r>
            </a:p>
            <a:p>
              <a:endParaRPr lang="en-US" sz="800" dirty="0">
                <a:solidFill>
                  <a:prstClr val="black"/>
                </a:solidFill>
                <a:latin typeface="Calibri Light" panose="020F0302020204030204" pitchFamily="34" charset="0"/>
              </a:endParaRPr>
            </a:p>
            <a:p>
              <a:r>
                <a:rPr lang="en-US" sz="800" dirty="0">
                  <a:solidFill>
                    <a:prstClr val="black"/>
                  </a:solidFill>
                  <a:latin typeface="Calibri Light" panose="020F0302020204030204" pitchFamily="34" charset="0"/>
                </a:rPr>
                <a:t>Under the following terms:</a:t>
              </a:r>
            </a:p>
            <a:p>
              <a:endParaRPr lang="en-US" sz="800" dirty="0">
                <a:solidFill>
                  <a:prstClr val="black"/>
                </a:solidFill>
                <a:latin typeface="Calibri Light" panose="020F0302020204030204" pitchFamily="34" charset="0"/>
              </a:endParaRPr>
            </a:p>
            <a:p>
              <a:r>
                <a:rPr lang="en-US" sz="800" b="1" dirty="0">
                  <a:solidFill>
                    <a:prstClr val="black"/>
                  </a:solidFill>
                  <a:latin typeface="Calibri Light" panose="020F0302020204030204" pitchFamily="34" charset="0"/>
                </a:rPr>
                <a:t>ATTRIBUTION</a:t>
              </a:r>
              <a:r>
                <a:rPr lang="en-US" sz="800" dirty="0">
                  <a:solidFill>
                    <a:prstClr val="black"/>
                  </a:solidFill>
                  <a:latin typeface="Calibri Light" panose="020F0302020204030204" pitchFamily="34" charset="0"/>
                </a:rPr>
                <a:t> — You must give appropriate credit, provide a link to the license, and indicate if changes were made. You may do so in any reasonable manner, but not in any way that suggests the licensor endorses you or your use.</a:t>
              </a:r>
            </a:p>
            <a:p>
              <a:endParaRPr lang="en-US" sz="800" dirty="0">
                <a:solidFill>
                  <a:prstClr val="black"/>
                </a:solidFill>
                <a:latin typeface="Calibri Light" panose="020F0302020204030204" pitchFamily="34" charset="0"/>
              </a:endParaRPr>
            </a:p>
            <a:p>
              <a:r>
                <a:rPr lang="en-US" sz="800" dirty="0">
                  <a:solidFill>
                    <a:prstClr val="black"/>
                  </a:solidFill>
                  <a:latin typeface="Calibri Light" panose="020F0302020204030204" pitchFamily="34" charset="0"/>
                </a:rPr>
                <a:t>The copyright statement we require you to include when you use our material is:</a:t>
              </a:r>
            </a:p>
            <a:p>
              <a:endParaRPr lang="en-US" sz="800" b="1" dirty="0">
                <a:solidFill>
                  <a:prstClr val="black"/>
                </a:solidFill>
                <a:latin typeface="Calibri Light" panose="020F0302020204030204" pitchFamily="34" charset="0"/>
              </a:endParaRPr>
            </a:p>
            <a:p>
              <a:endParaRPr lang="en-US" sz="800" b="1" dirty="0">
                <a:solidFill>
                  <a:prstClr val="black"/>
                </a:solidFill>
                <a:latin typeface="Calibri Light" panose="020F0302020204030204" pitchFamily="34" charset="0"/>
              </a:endParaRPr>
            </a:p>
            <a:p>
              <a:endParaRPr lang="en-US" sz="800" b="1" dirty="0">
                <a:solidFill>
                  <a:prstClr val="black"/>
                </a:solidFill>
                <a:latin typeface="Calibri Light" panose="020F0302020204030204" pitchFamily="34" charset="0"/>
              </a:endParaRPr>
            </a:p>
            <a:p>
              <a:endParaRPr lang="en-US" sz="800" b="1" dirty="0">
                <a:solidFill>
                  <a:prstClr val="black"/>
                </a:solidFill>
                <a:latin typeface="Calibri Light" panose="020F0302020204030204" pitchFamily="34" charset="0"/>
              </a:endParaRPr>
            </a:p>
            <a:p>
              <a:endParaRPr lang="en-US" sz="800" b="1" dirty="0">
                <a:solidFill>
                  <a:prstClr val="black"/>
                </a:solidFill>
                <a:latin typeface="Calibri Light" panose="020F0302020204030204" pitchFamily="34" charset="0"/>
              </a:endParaRPr>
            </a:p>
            <a:p>
              <a:endParaRPr lang="en-US" sz="800" b="1" dirty="0">
                <a:solidFill>
                  <a:prstClr val="black"/>
                </a:solidFill>
                <a:latin typeface="Calibri Light" panose="020F0302020204030204" pitchFamily="34" charset="0"/>
              </a:endParaRPr>
            </a:p>
            <a:p>
              <a:r>
                <a:rPr lang="en-US" sz="800" b="1" dirty="0">
                  <a:solidFill>
                    <a:prstClr val="black"/>
                  </a:solidFill>
                  <a:latin typeface="Calibri Light" panose="020F0302020204030204" pitchFamily="34" charset="0"/>
                </a:rPr>
                <a:t>NONCOMMERCIAL</a:t>
              </a:r>
              <a:r>
                <a:rPr lang="en-US" sz="800" dirty="0">
                  <a:solidFill>
                    <a:prstClr val="black"/>
                  </a:solidFill>
                  <a:latin typeface="Calibri Light" panose="020F0302020204030204" pitchFamily="34" charset="0"/>
                </a:rPr>
                <a:t> — You may not use the material for commercial purposes.</a:t>
              </a:r>
            </a:p>
            <a:p>
              <a:endParaRPr lang="en-US" sz="800" dirty="0">
                <a:solidFill>
                  <a:prstClr val="black"/>
                </a:solidFill>
                <a:latin typeface="Calibri Light" panose="020F0302020204030204" pitchFamily="34" charset="0"/>
              </a:endParaRPr>
            </a:p>
            <a:p>
              <a:endParaRPr lang="en-US" sz="800" dirty="0">
                <a:solidFill>
                  <a:prstClr val="black"/>
                </a:solidFill>
                <a:latin typeface="Calibri Light" panose="020F0302020204030204" pitchFamily="34" charset="0"/>
              </a:endParaRPr>
            </a:p>
            <a:p>
              <a:r>
                <a:rPr lang="en-US" sz="800" b="1" dirty="0">
                  <a:solidFill>
                    <a:prstClr val="black"/>
                  </a:solidFill>
                  <a:latin typeface="Calibri Light" panose="020F0302020204030204" pitchFamily="34" charset="0"/>
                </a:rPr>
                <a:t>SHARE ALIKE </a:t>
              </a:r>
              <a:r>
                <a:rPr lang="en-US" sz="800" dirty="0">
                  <a:solidFill>
                    <a:prstClr val="black"/>
                  </a:solidFill>
                  <a:latin typeface="Calibri Light" panose="020F0302020204030204" pitchFamily="34" charset="0"/>
                </a:rPr>
                <a:t>— If you remix, transform, or build upon the material, you must distribute your contributions under the same license as the original.</a:t>
              </a:r>
            </a:p>
            <a:p>
              <a:endParaRPr lang="en-US" sz="800" dirty="0">
                <a:solidFill>
                  <a:prstClr val="black"/>
                </a:solidFill>
                <a:latin typeface="Calibri Light" panose="020F0302020204030204" pitchFamily="34" charset="0"/>
              </a:endParaRPr>
            </a:p>
            <a:p>
              <a:endParaRPr lang="en-US" sz="800" dirty="0">
                <a:solidFill>
                  <a:prstClr val="black"/>
                </a:solidFill>
                <a:latin typeface="Calibri Light" panose="020F0302020204030204" pitchFamily="34" charset="0"/>
              </a:endParaRPr>
            </a:p>
            <a:p>
              <a:endParaRPr lang="en-US" sz="800" dirty="0">
                <a:solidFill>
                  <a:prstClr val="black"/>
                </a:solidFill>
                <a:latin typeface="Calibri Light" panose="020F0302020204030204" pitchFamily="34" charset="0"/>
              </a:endParaRPr>
            </a:p>
            <a:p>
              <a:r>
                <a:rPr lang="en-US" sz="800" dirty="0">
                  <a:solidFill>
                    <a:prstClr val="black"/>
                  </a:solidFill>
                  <a:latin typeface="Calibri Light" panose="020F0302020204030204" pitchFamily="34" charset="0"/>
                </a:rPr>
                <a:t>ANY OF THE CONDITIONS CAN BE WAIVED IF YOU GET PERMISSION FROM SHOWEET.COM (if you intend to use our material in a professional presentation, send us an email at </a:t>
              </a:r>
              <a:r>
                <a:rPr lang="en-US" sz="800" dirty="0">
                  <a:solidFill>
                    <a:srgbClr val="0070C0"/>
                  </a:solidFill>
                  <a:latin typeface="Calibri Light" panose="020F0302020204030204" pitchFamily="34" charset="0"/>
                </a:rPr>
                <a:t>showeet[@]ymail.com </a:t>
              </a:r>
              <a:r>
                <a:rPr lang="en-US" sz="800" dirty="0">
                  <a:solidFill>
                    <a:prstClr val="black"/>
                  </a:solidFill>
                  <a:latin typeface="Calibri Light" panose="020F0302020204030204" pitchFamily="34" charset="0"/>
                </a:rPr>
                <a:t>describing the intended use, so that we could give you formal permission to use it...).</a:t>
              </a:r>
            </a:p>
            <a:p>
              <a:endParaRPr lang="en-US" sz="800" dirty="0">
                <a:solidFill>
                  <a:prstClr val="black"/>
                </a:solidFill>
                <a:latin typeface="Calibri Light" panose="020F0302020204030204" pitchFamily="34" charset="0"/>
              </a:endParaRPr>
            </a:p>
            <a:p>
              <a:endParaRPr lang="en-US" sz="800" dirty="0">
                <a:solidFill>
                  <a:prstClr val="black"/>
                </a:solidFill>
                <a:latin typeface="Calibri Light" panose="020F0302020204030204" pitchFamily="34" charset="0"/>
              </a:endParaRPr>
            </a:p>
            <a:p>
              <a:r>
                <a:rPr lang="en-US" sz="800" dirty="0">
                  <a:solidFill>
                    <a:prstClr val="black"/>
                  </a:solidFill>
                  <a:latin typeface="Calibri Light" panose="020F0302020204030204" pitchFamily="34" charset="0"/>
                </a:rPr>
                <a:t>For any  distribution, you must make clear to others the license terms of this work. The best way to do this is with a link to this web page: </a:t>
              </a:r>
            </a:p>
            <a:p>
              <a:r>
                <a:rPr lang="en-US" sz="800" dirty="0">
                  <a:solidFill>
                    <a:srgbClr val="0070C0"/>
                  </a:solidFill>
                  <a:latin typeface="Calibri Light" panose="020F0302020204030204" pitchFamily="34" charset="0"/>
                </a:rPr>
                <a:t>http://www.showeet.com/terms-of-use/</a:t>
              </a:r>
            </a:p>
            <a:p>
              <a:endParaRPr lang="en-US" sz="800" dirty="0">
                <a:solidFill>
                  <a:prstClr val="black"/>
                </a:solidFill>
                <a:latin typeface="Calibri Light" panose="020F0302020204030204" pitchFamily="34" charset="0"/>
              </a:endParaRPr>
            </a:p>
            <a:p>
              <a:endParaRPr lang="en-US" sz="800" dirty="0">
                <a:solidFill>
                  <a:prstClr val="black"/>
                </a:solidFill>
                <a:latin typeface="Calibri Light" panose="020F0302020204030204" pitchFamily="34" charset="0"/>
              </a:endParaRPr>
            </a:p>
            <a:p>
              <a:endParaRPr lang="en-US" sz="800" dirty="0">
                <a:solidFill>
                  <a:prstClr val="black"/>
                </a:solidFill>
                <a:latin typeface="Calibri Light" panose="020F0302020204030204" pitchFamily="34" charset="0"/>
              </a:endParaRPr>
            </a:p>
            <a:p>
              <a:r>
                <a:rPr lang="en-US" sz="800" dirty="0">
                  <a:solidFill>
                    <a:prstClr val="black"/>
                  </a:solidFill>
                  <a:latin typeface="Calibri Light" panose="020F0302020204030204" pitchFamily="34" charset="0"/>
                </a:rPr>
                <a:t>In no event shall Showeet.com be liable for any indirect, special or consequential damages arising out of or in connection with the use of the website and the material.</a:t>
              </a:r>
            </a:p>
            <a:p>
              <a:endParaRPr lang="en-US" sz="800" dirty="0">
                <a:solidFill>
                  <a:prstClr val="black"/>
                </a:solidFill>
                <a:latin typeface="Calibri Light" panose="020F0302020204030204" pitchFamily="34" charset="0"/>
              </a:endParaRPr>
            </a:p>
            <a:p>
              <a:endParaRPr lang="en-US" sz="800" dirty="0">
                <a:solidFill>
                  <a:srgbClr val="0070C0"/>
                </a:solidFill>
                <a:latin typeface="Calibri Light" panose="020F0302020204030204" pitchFamily="34" charset="0"/>
              </a:endParaRPr>
            </a:p>
            <a:p>
              <a:r>
                <a:rPr lang="en-US" sz="800" dirty="0">
                  <a:solidFill>
                    <a:srgbClr val="0070C0"/>
                  </a:solidFill>
                  <a:latin typeface="Calibri Light" panose="020F0302020204030204" pitchFamily="34" charset="0"/>
                </a:rPr>
                <a:t>http://creativecommons.org/licenses/by-nc-sa/3.0/</a:t>
              </a:r>
            </a:p>
          </p:txBody>
        </p:sp>
        <p:grpSp>
          <p:nvGrpSpPr>
            <p:cNvPr id="5" name="Group 4"/>
            <p:cNvGrpSpPr/>
            <p:nvPr/>
          </p:nvGrpSpPr>
          <p:grpSpPr>
            <a:xfrm>
              <a:off x="4439360" y="3616055"/>
              <a:ext cx="288033" cy="288032"/>
              <a:chOff x="4932039" y="3140968"/>
              <a:chExt cx="288033" cy="288032"/>
            </a:xfrm>
          </p:grpSpPr>
          <p:sp>
            <p:nvSpPr>
              <p:cNvPr id="3" name="Oval 2"/>
              <p:cNvSpPr/>
              <p:nvPr/>
            </p:nvSpPr>
            <p:spPr>
              <a:xfrm>
                <a:off x="4932040" y="3140968"/>
                <a:ext cx="288032" cy="288032"/>
              </a:xfrm>
              <a:prstGeom prst="ellipse">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039" y="3140968"/>
                <a:ext cx="288032" cy="288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 name="Group 5"/>
            <p:cNvGrpSpPr/>
            <p:nvPr/>
          </p:nvGrpSpPr>
          <p:grpSpPr>
            <a:xfrm>
              <a:off x="4439360" y="3937995"/>
              <a:ext cx="288032" cy="288032"/>
              <a:chOff x="5508104" y="3212976"/>
              <a:chExt cx="288032" cy="288032"/>
            </a:xfrm>
          </p:grpSpPr>
          <p:sp>
            <p:nvSpPr>
              <p:cNvPr id="21" name="Oval 20"/>
              <p:cNvSpPr/>
              <p:nvPr/>
            </p:nvSpPr>
            <p:spPr>
              <a:xfrm>
                <a:off x="5508104" y="3212976"/>
                <a:ext cx="288032" cy="288032"/>
              </a:xfrm>
              <a:prstGeom prst="ellipse">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33"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8104" y="3212976"/>
                <a:ext cx="288032" cy="288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7" name="Group 6"/>
            <p:cNvGrpSpPr/>
            <p:nvPr/>
          </p:nvGrpSpPr>
          <p:grpSpPr>
            <a:xfrm>
              <a:off x="4439360" y="2348880"/>
              <a:ext cx="288032" cy="288032"/>
              <a:chOff x="5292080" y="2639044"/>
              <a:chExt cx="288032" cy="288032"/>
            </a:xfrm>
          </p:grpSpPr>
          <p:sp>
            <p:nvSpPr>
              <p:cNvPr id="22" name="Oval 21"/>
              <p:cNvSpPr/>
              <p:nvPr/>
            </p:nvSpPr>
            <p:spPr>
              <a:xfrm>
                <a:off x="5292080" y="2639044"/>
                <a:ext cx="288032" cy="288032"/>
              </a:xfrm>
              <a:prstGeom prst="ellipse">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31"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92080" y="2639044"/>
                <a:ext cx="285652" cy="288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6" name="Rectangle 11"/>
            <p:cNvSpPr txBox="1">
              <a:spLocks noChangeArrowheads="1"/>
            </p:cNvSpPr>
            <p:nvPr/>
          </p:nvSpPr>
          <p:spPr>
            <a:xfrm>
              <a:off x="4850144" y="387710"/>
              <a:ext cx="4293856" cy="648072"/>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dirty="0">
                  <a:solidFill>
                    <a:prstClr val="black"/>
                  </a:solidFill>
                </a:rPr>
                <a:t>Conditions d’utilisation</a:t>
              </a:r>
            </a:p>
          </p:txBody>
        </p:sp>
        <p:sp>
          <p:nvSpPr>
            <p:cNvPr id="27" name="Rectangle 26"/>
            <p:cNvSpPr/>
            <p:nvPr/>
          </p:nvSpPr>
          <p:spPr>
            <a:xfrm>
              <a:off x="4835552" y="1052736"/>
              <a:ext cx="4176712" cy="5755422"/>
            </a:xfrm>
            <a:prstGeom prst="rect">
              <a:avLst/>
            </a:prstGeom>
          </p:spPr>
          <p:txBody>
            <a:bodyPr wrap="square">
              <a:spAutoFit/>
            </a:bodyPr>
            <a:lstStyle/>
            <a:p>
              <a:r>
                <a:rPr lang="fr-FR" sz="800" dirty="0">
                  <a:solidFill>
                    <a:prstClr val="black"/>
                  </a:solidFill>
                  <a:latin typeface="Calibri Light" panose="020F0302020204030204" pitchFamily="34" charset="0"/>
                </a:rPr>
                <a:t>Pour utiliser le matériel de Showeet.com, vous acceptez les termes et conditions mentionnées dans cet avertissement légal (« Conditions d'utilisation »). </a:t>
              </a:r>
            </a:p>
            <a:p>
              <a:endParaRPr lang="fr-FR" sz="800" dirty="0">
                <a:solidFill>
                  <a:prstClr val="black"/>
                </a:solidFill>
                <a:latin typeface="Calibri Light" panose="020F0302020204030204" pitchFamily="34" charset="0"/>
              </a:endParaRPr>
            </a:p>
            <a:p>
              <a:r>
                <a:rPr lang="fr-FR" sz="800" dirty="0">
                  <a:solidFill>
                    <a:prstClr val="black"/>
                  </a:solidFill>
                  <a:latin typeface="Calibri Light" panose="020F0302020204030204" pitchFamily="34" charset="0"/>
                </a:rPr>
                <a:t>Vous êtes autorisé à:</a:t>
              </a:r>
            </a:p>
            <a:p>
              <a:endParaRPr lang="fr-FR" sz="800" dirty="0">
                <a:solidFill>
                  <a:prstClr val="black"/>
                </a:solidFill>
                <a:latin typeface="Calibri Light" panose="020F0302020204030204" pitchFamily="34" charset="0"/>
              </a:endParaRPr>
            </a:p>
            <a:p>
              <a:r>
                <a:rPr lang="fr-FR" sz="800" b="1" dirty="0">
                  <a:solidFill>
                    <a:prstClr val="black"/>
                  </a:solidFill>
                  <a:latin typeface="Calibri Light" panose="020F0302020204030204" pitchFamily="34" charset="0"/>
                </a:rPr>
                <a:t>PARTAGER</a:t>
              </a:r>
              <a:r>
                <a:rPr lang="fr-FR" sz="800" dirty="0">
                  <a:solidFill>
                    <a:prstClr val="black"/>
                  </a:solidFill>
                  <a:latin typeface="Calibri Light" panose="020F0302020204030204" pitchFamily="34" charset="0"/>
                </a:rPr>
                <a:t> — copier, distribuer et communiquer le matériel par tous moyens et sous tous formats</a:t>
              </a:r>
            </a:p>
            <a:p>
              <a:r>
                <a:rPr lang="fr-FR" sz="800" b="1" dirty="0">
                  <a:solidFill>
                    <a:prstClr val="black"/>
                  </a:solidFill>
                  <a:latin typeface="Calibri Light" panose="020F0302020204030204" pitchFamily="34" charset="0"/>
                </a:rPr>
                <a:t>ADAPTER</a:t>
              </a:r>
              <a:r>
                <a:rPr lang="fr-FR" sz="800" dirty="0">
                  <a:solidFill>
                    <a:prstClr val="black"/>
                  </a:solidFill>
                  <a:latin typeface="Calibri Light" panose="020F0302020204030204" pitchFamily="34" charset="0"/>
                </a:rPr>
                <a:t> — remixer, transformer et créer à partir du matériel</a:t>
              </a:r>
            </a:p>
            <a:p>
              <a:endParaRPr lang="fr-FR" sz="800" dirty="0">
                <a:solidFill>
                  <a:prstClr val="black"/>
                </a:solidFill>
                <a:latin typeface="Calibri Light" panose="020F0302020204030204" pitchFamily="34" charset="0"/>
              </a:endParaRPr>
            </a:p>
            <a:p>
              <a:r>
                <a:rPr lang="fr-FR" sz="800" dirty="0">
                  <a:solidFill>
                    <a:prstClr val="black"/>
                  </a:solidFill>
                  <a:latin typeface="Calibri Light" panose="020F0302020204030204" pitchFamily="34" charset="0"/>
                </a:rPr>
                <a:t>Selon les conditions suivantes:</a:t>
              </a:r>
            </a:p>
            <a:p>
              <a:endParaRPr lang="fr-FR" sz="800" dirty="0">
                <a:solidFill>
                  <a:prstClr val="black"/>
                </a:solidFill>
                <a:latin typeface="Calibri Light" panose="020F0302020204030204" pitchFamily="34" charset="0"/>
              </a:endParaRPr>
            </a:p>
            <a:p>
              <a:r>
                <a:rPr lang="fr-FR" sz="800" b="1" dirty="0">
                  <a:solidFill>
                    <a:prstClr val="black"/>
                  </a:solidFill>
                  <a:latin typeface="Calibri Light" panose="020F0302020204030204" pitchFamily="34" charset="0"/>
                </a:rPr>
                <a:t>ATTRIBUTION</a:t>
              </a:r>
              <a:r>
                <a:rPr lang="fr-FR" sz="800" dirty="0">
                  <a:solidFill>
                    <a:prstClr val="black"/>
                  </a:solidFill>
                  <a:latin typeface="Calibri Light" panose="020F0302020204030204" pitchFamily="34" charset="0"/>
                </a:rPr>
                <a:t> — Vous devez attribuer l’œuvre de la manière indiquée par l’auteur de l’œuvre ou le titulaire des droits (mais pas d’une manière qui suggérerait qu’ils vous approuvent, vous ou votre utilisation de l’œuvre). </a:t>
              </a:r>
            </a:p>
            <a:p>
              <a:endParaRPr lang="fr-FR" sz="800" dirty="0">
                <a:solidFill>
                  <a:prstClr val="black"/>
                </a:solidFill>
                <a:latin typeface="Calibri Light" panose="020F0302020204030204" pitchFamily="34" charset="0"/>
              </a:endParaRPr>
            </a:p>
            <a:p>
              <a:r>
                <a:rPr lang="fr-FR" sz="800" dirty="0">
                  <a:solidFill>
                    <a:prstClr val="black"/>
                  </a:solidFill>
                  <a:latin typeface="Calibri Light" panose="020F0302020204030204" pitchFamily="34" charset="0"/>
                </a:rPr>
                <a:t>Nous vous demandons de mentionner lorsque vous utilisez notre matériel (peu importe l'endroit):</a:t>
              </a:r>
            </a:p>
            <a:p>
              <a:endParaRPr lang="fr-FR" sz="800" b="1" dirty="0">
                <a:solidFill>
                  <a:prstClr val="black"/>
                </a:solidFill>
                <a:latin typeface="Calibri Light" panose="020F0302020204030204" pitchFamily="34" charset="0"/>
              </a:endParaRPr>
            </a:p>
            <a:p>
              <a:endParaRPr lang="fr-FR" sz="800" b="1" dirty="0">
                <a:solidFill>
                  <a:prstClr val="black"/>
                </a:solidFill>
                <a:latin typeface="Calibri Light" panose="020F0302020204030204" pitchFamily="34" charset="0"/>
              </a:endParaRPr>
            </a:p>
            <a:p>
              <a:endParaRPr lang="fr-FR" sz="800" b="1" dirty="0">
                <a:solidFill>
                  <a:prstClr val="black"/>
                </a:solidFill>
                <a:latin typeface="Calibri Light" panose="020F0302020204030204" pitchFamily="34" charset="0"/>
              </a:endParaRPr>
            </a:p>
            <a:p>
              <a:endParaRPr lang="fr-FR" sz="800" b="1" dirty="0">
                <a:solidFill>
                  <a:prstClr val="black"/>
                </a:solidFill>
                <a:latin typeface="Calibri Light" panose="020F0302020204030204" pitchFamily="34" charset="0"/>
              </a:endParaRPr>
            </a:p>
            <a:p>
              <a:endParaRPr lang="fr-FR" sz="800" b="1" dirty="0">
                <a:solidFill>
                  <a:prstClr val="black"/>
                </a:solidFill>
                <a:latin typeface="Calibri Light" panose="020F0302020204030204" pitchFamily="34" charset="0"/>
              </a:endParaRPr>
            </a:p>
            <a:p>
              <a:endParaRPr lang="fr-FR" sz="800" b="1" dirty="0">
                <a:solidFill>
                  <a:prstClr val="black"/>
                </a:solidFill>
                <a:latin typeface="Calibri Light" panose="020F0302020204030204" pitchFamily="34" charset="0"/>
              </a:endParaRPr>
            </a:p>
            <a:p>
              <a:r>
                <a:rPr lang="fr-FR" sz="800" b="1" dirty="0">
                  <a:solidFill>
                    <a:prstClr val="black"/>
                  </a:solidFill>
                  <a:latin typeface="Calibri Light" panose="020F0302020204030204" pitchFamily="34" charset="0"/>
                </a:rPr>
                <a:t>PAS D'UTILISATION COMMERCIALE </a:t>
              </a:r>
              <a:r>
                <a:rPr lang="fr-FR" sz="800" dirty="0">
                  <a:solidFill>
                    <a:prstClr val="black"/>
                  </a:solidFill>
                  <a:latin typeface="Calibri Light" panose="020F0302020204030204" pitchFamily="34" charset="0"/>
                </a:rPr>
                <a:t>— Vous n'êtes pas autorisé à faire un usage commercial de cette Œuvre, tout ou partie du matériel la composant.</a:t>
              </a:r>
            </a:p>
            <a:p>
              <a:endParaRPr lang="fr-FR" sz="800" b="1" dirty="0">
                <a:solidFill>
                  <a:prstClr val="black"/>
                </a:solidFill>
                <a:latin typeface="Calibri Light" panose="020F0302020204030204" pitchFamily="34" charset="0"/>
              </a:endParaRPr>
            </a:p>
            <a:p>
              <a:r>
                <a:rPr lang="fr-FR" sz="800" b="1" dirty="0">
                  <a:solidFill>
                    <a:prstClr val="black"/>
                  </a:solidFill>
                  <a:latin typeface="Calibri Light" panose="020F0302020204030204" pitchFamily="34" charset="0"/>
                </a:rPr>
                <a:t>PARTAGE DANS LES MEMES CONDITIONS </a:t>
              </a:r>
              <a:r>
                <a:rPr lang="fr-FR" sz="800" dirty="0">
                  <a:solidFill>
                    <a:prstClr val="black"/>
                  </a:solidFill>
                  <a:latin typeface="Calibri Light" panose="020F0302020204030204" pitchFamily="34" charset="0"/>
                </a:rPr>
                <a:t>— Dans le cas où vous effectuez un remix, que vous transformez, ou créez à partir du matériel composant l' Œuvre originale, vous devez diffuser l' Œuvre modifiée dans les même conditions, c'est-à-dire avec la même licence avec laquelle l'Œuvre originale a été diffusée.</a:t>
              </a:r>
            </a:p>
            <a:p>
              <a:endParaRPr lang="fr-FR" sz="800" dirty="0">
                <a:solidFill>
                  <a:prstClr val="black"/>
                </a:solidFill>
                <a:latin typeface="Calibri Light" panose="020F0302020204030204" pitchFamily="34" charset="0"/>
              </a:endParaRPr>
            </a:p>
            <a:p>
              <a:r>
                <a:rPr lang="fr-FR" sz="800" dirty="0">
                  <a:solidFill>
                    <a:prstClr val="black"/>
                  </a:solidFill>
                  <a:latin typeface="Calibri Light" panose="020F0302020204030204" pitchFamily="34" charset="0"/>
                </a:rPr>
                <a:t>PARTIE(S) OU TOTALITE DES CONDITIONS CI-DESSUS PEUVENT ETRE LEVEES PAR SHOWEET.COM AU CAS PAR CAS (par exemple, si vous souhaitez utiliser notre matériel pour un support ou une présentation professionnelle, envoyez-nous un email à </a:t>
              </a:r>
              <a:r>
                <a:rPr lang="fr-FR" sz="800" dirty="0">
                  <a:solidFill>
                    <a:srgbClr val="0070C0"/>
                  </a:solidFill>
                  <a:latin typeface="Calibri Light" panose="020F0302020204030204" pitchFamily="34" charset="0"/>
                </a:rPr>
                <a:t>showeet[@]ymail.com </a:t>
              </a:r>
              <a:r>
                <a:rPr lang="fr-FR" sz="800" dirty="0">
                  <a:solidFill>
                    <a:prstClr val="black"/>
                  </a:solidFill>
                  <a:latin typeface="Calibri Light" panose="020F0302020204030204" pitchFamily="34" charset="0"/>
                </a:rPr>
                <a:t>afin que nous vous autorisions spécifiquement l'autorisation de l'utiliser sans condition...).</a:t>
              </a:r>
            </a:p>
            <a:p>
              <a:endParaRPr lang="fr-FR" sz="800" dirty="0">
                <a:solidFill>
                  <a:prstClr val="black"/>
                </a:solidFill>
                <a:latin typeface="Calibri Light" panose="020F0302020204030204" pitchFamily="34" charset="0"/>
              </a:endParaRPr>
            </a:p>
            <a:p>
              <a:endParaRPr lang="fr-FR" sz="800" dirty="0">
                <a:solidFill>
                  <a:prstClr val="black"/>
                </a:solidFill>
                <a:latin typeface="Calibri Light" panose="020F0302020204030204" pitchFamily="34" charset="0"/>
              </a:endParaRPr>
            </a:p>
            <a:p>
              <a:r>
                <a:rPr lang="fr-FR" sz="800" dirty="0">
                  <a:solidFill>
                    <a:prstClr val="black"/>
                  </a:solidFill>
                  <a:latin typeface="Calibri Light" panose="020F0302020204030204" pitchFamily="34" charset="0"/>
                </a:rPr>
                <a:t>A chaque distribution de cette œuvre, vous devez faire apparaître clairement au public la licence selon laquelle elle est mise à disposition. La meilleure manière de l'indiquer est un lien vers cette page web: </a:t>
              </a:r>
            </a:p>
            <a:p>
              <a:r>
                <a:rPr lang="fr-FR" sz="800" dirty="0">
                  <a:solidFill>
                    <a:srgbClr val="0070C0"/>
                  </a:solidFill>
                  <a:latin typeface="Calibri Light" panose="020F0302020204030204" pitchFamily="34" charset="0"/>
                </a:rPr>
                <a:t>http://www.showeet.com/fr/conditions-utilisation/</a:t>
              </a:r>
            </a:p>
            <a:p>
              <a:endParaRPr lang="fr-FR" sz="800" dirty="0">
                <a:solidFill>
                  <a:prstClr val="black"/>
                </a:solidFill>
                <a:latin typeface="Calibri Light" panose="020F0302020204030204" pitchFamily="34" charset="0"/>
              </a:endParaRPr>
            </a:p>
            <a:p>
              <a:endParaRPr lang="fr-FR" sz="800" dirty="0">
                <a:solidFill>
                  <a:prstClr val="black"/>
                </a:solidFill>
                <a:latin typeface="Calibri Light" panose="020F0302020204030204" pitchFamily="34" charset="0"/>
              </a:endParaRPr>
            </a:p>
            <a:p>
              <a:r>
                <a:rPr lang="fr-FR" sz="800" dirty="0">
                  <a:solidFill>
                    <a:prstClr val="black"/>
                  </a:solidFill>
                  <a:latin typeface="Calibri Light" panose="020F0302020204030204" pitchFamily="34" charset="0"/>
                </a:rPr>
                <a:t>En aucun cas Showeet.com ne peut être tenu responsable de dommage indirect, spécial en relation avec l'utilisation du site et du matériel mis à disposition sur ce site.</a:t>
              </a:r>
            </a:p>
            <a:p>
              <a:endParaRPr lang="fr-FR" sz="800" dirty="0">
                <a:solidFill>
                  <a:prstClr val="black"/>
                </a:solidFill>
                <a:latin typeface="Calibri Light" panose="020F0302020204030204" pitchFamily="34" charset="0"/>
              </a:endParaRPr>
            </a:p>
            <a:p>
              <a:endParaRPr lang="fr-FR" sz="800" dirty="0">
                <a:solidFill>
                  <a:srgbClr val="0070C0"/>
                </a:solidFill>
                <a:latin typeface="Calibri Light" panose="020F0302020204030204" pitchFamily="34" charset="0"/>
              </a:endParaRPr>
            </a:p>
            <a:p>
              <a:r>
                <a:rPr lang="fr-FR" sz="800" dirty="0">
                  <a:solidFill>
                    <a:srgbClr val="0070C0"/>
                  </a:solidFill>
                  <a:latin typeface="Calibri Light" panose="020F0302020204030204" pitchFamily="34" charset="0"/>
                </a:rPr>
                <a:t>http://creativecommons.org/licenses/by-nc-sa/3.0/deed.fr</a:t>
              </a:r>
            </a:p>
          </p:txBody>
        </p:sp>
        <p:grpSp>
          <p:nvGrpSpPr>
            <p:cNvPr id="9" name="Group 8"/>
            <p:cNvGrpSpPr/>
            <p:nvPr/>
          </p:nvGrpSpPr>
          <p:grpSpPr>
            <a:xfrm>
              <a:off x="352420" y="3014164"/>
              <a:ext cx="8467730" cy="486844"/>
              <a:chOff x="398677" y="3017125"/>
              <a:chExt cx="8467730" cy="486844"/>
            </a:xfrm>
          </p:grpSpPr>
          <p:sp>
            <p:nvSpPr>
              <p:cNvPr id="30" name="Rectangle 29"/>
              <p:cNvSpPr/>
              <p:nvPr/>
            </p:nvSpPr>
            <p:spPr>
              <a:xfrm>
                <a:off x="3435933" y="3091270"/>
                <a:ext cx="2393219" cy="338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algn="ctr"/>
                <a:r>
                  <a:rPr lang="en-US" sz="1600" dirty="0">
                    <a:solidFill>
                      <a:prstClr val="white"/>
                    </a:solidFill>
                  </a:rPr>
                  <a:t>© Copyright Showeet.com</a:t>
                </a:r>
              </a:p>
            </p:txBody>
          </p:sp>
          <p:sp>
            <p:nvSpPr>
              <p:cNvPr id="31" name="Double Brace 30"/>
              <p:cNvSpPr/>
              <p:nvPr/>
            </p:nvSpPr>
            <p:spPr>
              <a:xfrm>
                <a:off x="398677" y="3017125"/>
                <a:ext cx="2832698" cy="486844"/>
              </a:xfrm>
              <a:prstGeom prst="bracePair">
                <a:avLst/>
              </a:prstGeom>
              <a:solidFill>
                <a:schemeClr val="bg1">
                  <a:lumMod val="85000"/>
                </a:schemeClr>
              </a:solidFill>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900" dirty="0">
                    <a:solidFill>
                      <a:prstClr val="black"/>
                    </a:solidFill>
                    <a:latin typeface="Calibri Light" panose="020F0302020204030204" pitchFamily="34" charset="0"/>
                  </a:rPr>
                  <a:t>The copyright statement we require you to include when you use our material is:</a:t>
                </a:r>
              </a:p>
            </p:txBody>
          </p:sp>
          <p:sp>
            <p:nvSpPr>
              <p:cNvPr id="32" name="Double Brace 31"/>
              <p:cNvSpPr/>
              <p:nvPr/>
            </p:nvSpPr>
            <p:spPr>
              <a:xfrm>
                <a:off x="6033709" y="3017125"/>
                <a:ext cx="2832698" cy="486844"/>
              </a:xfrm>
              <a:prstGeom prst="bracePair">
                <a:avLst/>
              </a:prstGeom>
              <a:solidFill>
                <a:schemeClr val="bg1">
                  <a:lumMod val="85000"/>
                </a:schemeClr>
              </a:solidFill>
            </p:spPr>
            <p:style>
              <a:lnRef idx="1">
                <a:schemeClr val="accent1"/>
              </a:lnRef>
              <a:fillRef idx="0">
                <a:schemeClr val="accent1"/>
              </a:fillRef>
              <a:effectRef idx="0">
                <a:schemeClr val="accent1"/>
              </a:effectRef>
              <a:fontRef idx="minor">
                <a:schemeClr val="tx1"/>
              </a:fontRef>
            </p:style>
            <p:txBody>
              <a:bodyPr rtlCol="0" anchor="ctr"/>
              <a:lstStyle/>
              <a:p>
                <a:pPr algn="ctr"/>
                <a:r>
                  <a:rPr lang="fr-FR" sz="900" dirty="0">
                    <a:solidFill>
                      <a:prstClr val="black"/>
                    </a:solidFill>
                    <a:latin typeface="Calibri Light" panose="020F0302020204030204" pitchFamily="34" charset="0"/>
                  </a:rPr>
                  <a:t>Nous vous demandons de mentionner lorsque vous utilisez notre matériel (peu importe l'endroit):</a:t>
                </a:r>
                <a:endParaRPr lang="en-US" sz="900" dirty="0">
                  <a:solidFill>
                    <a:prstClr val="black"/>
                  </a:solidFill>
                  <a:latin typeface="Calibri Light" panose="020F0302020204030204" pitchFamily="34" charset="0"/>
                </a:endParaRPr>
              </a:p>
            </p:txBody>
          </p:sp>
        </p:grpSp>
      </p:grpSp>
      <p:pic>
        <p:nvPicPr>
          <p:cNvPr id="33"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48328" y="6298858"/>
            <a:ext cx="648072" cy="154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404885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53179</TotalTime>
  <Words>695</Words>
  <PresentationFormat>Widescreen</PresentationFormat>
  <Paragraphs>113</Paragraphs>
  <Slides>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1_Custom Design</vt:lpstr>
      <vt:lpstr>Insert your title here</vt:lpstr>
      <vt:lpstr>    t your title here</vt:lpstr>
      <vt:lpstr>Editable elements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Breaking Bad PowerPoint Template</dc:title>
  <dc:creator>showeet.com</dc:creator>
  <dc:description>© Copyright Showeet.com</dc:description>
  <dcterms:created xsi:type="dcterms:W3CDTF">2011-05-09T14:18:21Z</dcterms:created>
  <dcterms:modified xsi:type="dcterms:W3CDTF">2014-12-10T04:58:12Z</dcterms:modified>
  <cp:category>Templates</cp:category>
</cp:coreProperties>
</file>