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41" r:id="rId2"/>
  </p:sldMasterIdLst>
  <p:notesMasterIdLst>
    <p:notesMasterId r:id="rId10"/>
  </p:notesMasterIdLst>
  <p:handoutMasterIdLst>
    <p:handoutMasterId r:id="rId11"/>
  </p:handoutMasterIdLst>
  <p:sldIdLst>
    <p:sldId id="710" r:id="rId3"/>
    <p:sldId id="711" r:id="rId4"/>
    <p:sldId id="712" r:id="rId5"/>
    <p:sldId id="713" r:id="rId6"/>
    <p:sldId id="715" r:id="rId7"/>
    <p:sldId id="714" r:id="rId8"/>
    <p:sldId id="574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2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4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3C4B"/>
    <a:srgbClr val="0FAECC"/>
    <a:srgbClr val="BCE9F2"/>
    <a:srgbClr val="87D7E7"/>
    <a:srgbClr val="2F3947"/>
    <a:srgbClr val="1E2631"/>
    <a:srgbClr val="222A35"/>
    <a:srgbClr val="444D59"/>
    <a:srgbClr val="2F3A46"/>
    <a:srgbClr val="2F3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4" autoAdjust="0"/>
    <p:restoredTop sz="92635" autoAdjust="0"/>
  </p:normalViewPr>
  <p:slideViewPr>
    <p:cSldViewPr>
      <p:cViewPr>
        <p:scale>
          <a:sx n="125" d="100"/>
          <a:sy n="125" d="100"/>
        </p:scale>
        <p:origin x="-600" y="-366"/>
      </p:cViewPr>
      <p:guideLst>
        <p:guide orient="horz" pos="2251"/>
        <p:guide orient="horz" pos="3158"/>
        <p:guide orient="horz" pos="981"/>
        <p:guide pos="3840"/>
        <p:guide pos="575"/>
        <p:guide pos="7105"/>
        <p:guide pos="7408"/>
        <p:guide pos="302"/>
        <p:guide pos="1965"/>
        <p:guide pos="5715"/>
        <p:guide pos="4384"/>
        <p:guide orient="horz" pos="3294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2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7/14/2015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7/14/2015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7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86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7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61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46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89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8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1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cket - Title Slide Blue">
    <p:bg>
      <p:bgPr>
        <a:solidFill>
          <a:srgbClr val="0FAE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45" name="Freeform 4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43" name="Freeform 4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28" name="Freeform 2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26" name="Freeform 2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77886" y="1122363"/>
            <a:ext cx="836827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77886" y="3602038"/>
            <a:ext cx="83682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4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grpSp>
        <p:nvGrpSpPr>
          <p:cNvPr id="60" name="Group 59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61" name="Oval 60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444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ocket - Title and Content Blue">
    <p:bg>
      <p:bgPr>
        <a:solidFill>
          <a:srgbClr val="0FAE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rapezoid 5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85" name="Freeform 8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 5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83" name="Freeform 8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 5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68" name="Freeform 6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66" name="Freeform 6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88" name="Oval 87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50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cket - Title Slide Dark Blue">
    <p:bg>
      <p:bgPr>
        <a:solidFill>
          <a:srgbClr val="0E3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45" name="Freeform 4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43" name="Freeform 4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28" name="Freeform 2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26" name="Freeform 2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77886" y="1122363"/>
            <a:ext cx="83682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77886" y="3602038"/>
            <a:ext cx="83682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FAEC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4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sp>
        <p:nvSpPr>
          <p:cNvPr id="47" name="Oval 46"/>
          <p:cNvSpPr>
            <a:spLocks noChangeAspect="1"/>
          </p:cNvSpPr>
          <p:nvPr userDrawn="1"/>
        </p:nvSpPr>
        <p:spPr>
          <a:xfrm>
            <a:off x="2580239" y="32275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 userDrawn="1"/>
        </p:nvSpPr>
        <p:spPr>
          <a:xfrm>
            <a:off x="1199456" y="490932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 userDrawn="1"/>
        </p:nvSpPr>
        <p:spPr>
          <a:xfrm>
            <a:off x="2351584" y="893400"/>
            <a:ext cx="108012" cy="1080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 userDrawn="1"/>
        </p:nvSpPr>
        <p:spPr>
          <a:xfrm>
            <a:off x="1775520" y="133376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 userDrawn="1"/>
        </p:nvSpPr>
        <p:spPr>
          <a:xfrm>
            <a:off x="6059996" y="561936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 userDrawn="1"/>
        </p:nvSpPr>
        <p:spPr>
          <a:xfrm>
            <a:off x="3719736" y="687986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 userDrawn="1"/>
        </p:nvSpPr>
        <p:spPr>
          <a:xfrm>
            <a:off x="4295800" y="1438478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 userDrawn="1"/>
        </p:nvSpPr>
        <p:spPr>
          <a:xfrm>
            <a:off x="5807968" y="4065459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 userDrawn="1"/>
        </p:nvSpPr>
        <p:spPr>
          <a:xfrm>
            <a:off x="2567608" y="4850552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 userDrawn="1"/>
        </p:nvSpPr>
        <p:spPr>
          <a:xfrm>
            <a:off x="1631504" y="4568697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 userDrawn="1"/>
        </p:nvSpPr>
        <p:spPr>
          <a:xfrm>
            <a:off x="8774148" y="204279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11760300" y="256434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1569082" y="89340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9560191" y="224415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 userDrawn="1"/>
        </p:nvSpPr>
        <p:spPr>
          <a:xfrm>
            <a:off x="8081392" y="322032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 userDrawn="1"/>
        </p:nvSpPr>
        <p:spPr>
          <a:xfrm>
            <a:off x="7680176" y="98988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>
            <a:off x="11437091" y="379485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 userDrawn="1"/>
        </p:nvSpPr>
        <p:spPr>
          <a:xfrm>
            <a:off x="9170348" y="414420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 userDrawn="1"/>
        </p:nvSpPr>
        <p:spPr>
          <a:xfrm>
            <a:off x="4799856" y="554455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 userDrawn="1"/>
        </p:nvSpPr>
        <p:spPr>
          <a:xfrm>
            <a:off x="272428" y="3123322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 userDrawn="1"/>
        </p:nvSpPr>
        <p:spPr>
          <a:xfrm>
            <a:off x="5879649" y="1423854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 userDrawn="1"/>
        </p:nvSpPr>
        <p:spPr>
          <a:xfrm>
            <a:off x="9129606" y="704963"/>
            <a:ext cx="112750" cy="112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 userDrawn="1"/>
        </p:nvSpPr>
        <p:spPr>
          <a:xfrm>
            <a:off x="983432" y="125066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 userDrawn="1"/>
        </p:nvSpPr>
        <p:spPr>
          <a:xfrm>
            <a:off x="4662021" y="3016759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>
            <a:spLocks noChangeAspect="1"/>
          </p:cNvSpPr>
          <p:nvPr userDrawn="1"/>
        </p:nvSpPr>
        <p:spPr>
          <a:xfrm>
            <a:off x="623392" y="14745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>
            <a:spLocks noChangeAspect="1"/>
          </p:cNvSpPr>
          <p:nvPr userDrawn="1"/>
        </p:nvSpPr>
        <p:spPr>
          <a:xfrm>
            <a:off x="4616301" y="246718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>
            <a:spLocks noChangeAspect="1"/>
          </p:cNvSpPr>
          <p:nvPr userDrawn="1"/>
        </p:nvSpPr>
        <p:spPr>
          <a:xfrm>
            <a:off x="8614261" y="985838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 userDrawn="1"/>
        </p:nvSpPr>
        <p:spPr>
          <a:xfrm>
            <a:off x="8035672" y="4989771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>
            <a:spLocks noChangeAspect="1"/>
          </p:cNvSpPr>
          <p:nvPr userDrawn="1"/>
        </p:nvSpPr>
        <p:spPr>
          <a:xfrm>
            <a:off x="4439816" y="447015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 userDrawn="1"/>
        </p:nvSpPr>
        <p:spPr>
          <a:xfrm>
            <a:off x="11434300" y="2203029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80" name="Oval 79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659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ocket - Title and Content Dark Blue">
    <p:bg>
      <p:bgPr>
        <a:solidFill>
          <a:srgbClr val="0E3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rapezoid 5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85" name="Freeform 8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 5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83" name="Freeform 8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 5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68" name="Freeform 6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66" name="Freeform 6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88" name="Oval 87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32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cket - 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 78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rapezoid 80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rgbClr val="B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rapezoid 82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117" name="Freeform 116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Freeform 85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115" name="Freeform 114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9" name="Freeform 88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100" name="Freeform 99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98" name="Freeform 97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77886" y="1122363"/>
            <a:ext cx="8368270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77886" y="3602038"/>
            <a:ext cx="83682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FAEC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4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grpSp>
        <p:nvGrpSpPr>
          <p:cNvPr id="47" name="Group 4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49" name="Oval 48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328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ocket - 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rgbClr val="B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45" name="Freeform 4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43" name="Freeform 4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28" name="Freeform 2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26" name="Freeform 2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48" name="Oval 47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99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3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788024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788024" y="0"/>
            <a:ext cx="504056" cy="6857999"/>
          </a:xfrm>
          <a:prstGeom prst="rect">
            <a:avLst/>
          </a:prstGeom>
          <a:solidFill>
            <a:srgbClr val="2F3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868144" y="821049"/>
            <a:ext cx="5772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6747" y="2952726"/>
            <a:ext cx="475488" cy="3067687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98038"/>
            <a:ext cx="2493480" cy="262151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7580" y="3034142"/>
            <a:ext cx="172040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8884" y="102904"/>
            <a:ext cx="2914141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6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EE389-E41A-49AC-9975-3D3899FF73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20374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4" r:id="rId2"/>
    <p:sldLayoutId id="2147483753" r:id="rId3"/>
    <p:sldLayoutId id="2147483755" r:id="rId4"/>
    <p:sldLayoutId id="2147483756" r:id="rId5"/>
    <p:sldLayoutId id="2147483743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oweet.com/fr/conditions-utilisation/" TargetMode="External"/><Relationship Id="rId3" Type="http://schemas.openxmlformats.org/officeDocument/2006/relationships/hyperlink" Target="http://www.showeet.com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www.showeet.com/terms-of-use/" TargetMode="External"/><Relationship Id="rId9" Type="http://schemas.openxmlformats.org/officeDocument/2006/relationships/hyperlink" Target="http://www.showeet.com/es/condiciones-de-us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0399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E389-E41A-49AC-9975-3D3899FF73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32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Insert your subtitle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0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Fourth level</a:t>
            </a:r>
          </a:p>
          <a:p>
            <a:pPr lvl="3"/>
            <a:r>
              <a:rPr lang="en-US" dirty="0" smtClean="0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E389-E41A-49AC-9975-3D3899FF7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0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Insert your subtitle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3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E389-E41A-49AC-9975-3D3899FF7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5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580" y="5633228"/>
            <a:ext cx="296459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http://feeds.feedburner.com/showeet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7580" y="4983958"/>
            <a:ext cx="238129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http://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pinterest.com/showeet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580" y="4334689"/>
            <a:ext cx="97007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@showeet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580" y="3577698"/>
            <a:ext cx="35636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z="1400" dirty="0"/>
              <a:t>https://www.facebook.com/pages/Neetwork/240707325947259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404" y="908720"/>
            <a:ext cx="1774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hlinkClick r:id="rId3"/>
              </a:rPr>
              <a:t>http://www.showeet.com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976320" y="5750962"/>
            <a:ext cx="2871517" cy="1012908"/>
            <a:chOff x="8976320" y="5750962"/>
            <a:chExt cx="2871517" cy="1012908"/>
          </a:xfrm>
        </p:grpSpPr>
        <p:sp>
          <p:nvSpPr>
            <p:cNvPr id="8" name="Rectangle 7"/>
            <p:cNvSpPr/>
            <p:nvPr/>
          </p:nvSpPr>
          <p:spPr>
            <a:xfrm>
              <a:off x="9233019" y="6092243"/>
              <a:ext cx="2105063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4"/>
                </a:rPr>
                <a:t>http://www.showeet.com/terms-of-use/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1" name="Picture 10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63" y="6581407"/>
              <a:ext cx="173207" cy="1340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369267"/>
              <a:ext cx="170703" cy="13409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159316"/>
              <a:ext cx="170703" cy="13190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233019" y="6312640"/>
              <a:ext cx="2614818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8"/>
                </a:rPr>
                <a:t>http://www.showeet.com/fr/conditions-utilisation/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33019" y="6533038"/>
              <a:ext cx="2561920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65000"/>
                    </a:schemeClr>
                  </a:solidFill>
                  <a:hlinkClick r:id="rId9"/>
                </a:rPr>
                <a:t>http://www.showeet.com/es/condiciones-de-uso/</a:t>
              </a:r>
              <a:endParaRPr lang="en-US" sz="9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76320" y="5750962"/>
              <a:ext cx="26695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F3947"/>
                  </a:solidFill>
                </a:rPr>
                <a:t>© Copyright Showeet.com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8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ock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53653</TotalTime>
  <Words>156</Words>
  <PresentationFormat>Widescreen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Blank</vt:lpstr>
      <vt:lpstr>Rocket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Rocket PowerPoint Template</dc:title>
  <dc:creator>showeet.com</dc:creator>
  <dc:description>© Copyright Showeet.com</dc:description>
  <dcterms:created xsi:type="dcterms:W3CDTF">2011-05-09T14:18:21Z</dcterms:created>
  <dcterms:modified xsi:type="dcterms:W3CDTF">2015-07-15T04:21:31Z</dcterms:modified>
  <cp:category>Templates</cp:category>
</cp:coreProperties>
</file>