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6858000" cx="12192000"/>
  <p:notesSz cx="6858000" cy="9144000"/>
  <p:embeddedFontLst>
    <p:embeddedFont>
      <p:font typeface="Patrick Hand"/>
      <p:regular r:id="rId17"/>
    </p:embeddedFont>
    <p:embeddedFont>
      <p:font typeface="Amatic SC"/>
      <p:regular r:id="rId18"/>
      <p:bold r:id="rId19"/>
    </p:embeddedFont>
    <p:embeddedFont>
      <p:font typeface="Poppins"/>
      <p:regular r:id="rId20"/>
      <p:bold r:id="rId21"/>
      <p:italic r:id="rId22"/>
      <p:boldItalic r:id="rId23"/>
    </p:embeddedFont>
    <p:embeddedFont>
      <p:font typeface="Barlow Condensed"/>
      <p:regular r:id="rId24"/>
      <p:bold r:id="rId25"/>
      <p:italic r:id="rId26"/>
      <p:boldItalic r:id="rId27"/>
    </p:embeddedFont>
    <p:embeddedFont>
      <p:font typeface="Homemade Apple"/>
      <p:regular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Poppins-regular.fntdata"/><Relationship Id="rId22" Type="http://schemas.openxmlformats.org/officeDocument/2006/relationships/font" Target="fonts/Poppins-italic.fntdata"/><Relationship Id="rId21" Type="http://schemas.openxmlformats.org/officeDocument/2006/relationships/font" Target="fonts/Poppins-bold.fntdata"/><Relationship Id="rId24" Type="http://schemas.openxmlformats.org/officeDocument/2006/relationships/font" Target="fonts/BarlowCondensed-regular.fntdata"/><Relationship Id="rId23" Type="http://schemas.openxmlformats.org/officeDocument/2006/relationships/font" Target="fonts/Poppins-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BarlowCondensed-italic.fntdata"/><Relationship Id="rId25" Type="http://schemas.openxmlformats.org/officeDocument/2006/relationships/font" Target="fonts/BarlowCondensed-bold.fntdata"/><Relationship Id="rId28" Type="http://schemas.openxmlformats.org/officeDocument/2006/relationships/font" Target="fonts/HomemadeApple-regular.fntdata"/><Relationship Id="rId27" Type="http://schemas.openxmlformats.org/officeDocument/2006/relationships/font" Target="fonts/BarlowCondensed-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PatrickHand-regular.fntdata"/><Relationship Id="rId16" Type="http://schemas.openxmlformats.org/officeDocument/2006/relationships/slide" Target="slides/slide11.xml"/><Relationship Id="rId19" Type="http://schemas.openxmlformats.org/officeDocument/2006/relationships/font" Target="fonts/AmaticSC-bold.fntdata"/><Relationship Id="rId18" Type="http://schemas.openxmlformats.org/officeDocument/2006/relationships/font" Target="fonts/AmaticSC-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8a3d3704f3_0_1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42" name="Google Shape;242;g8a3d3704f3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 TargetMode="External"/><Relationship Id="rId3" Type="http://schemas.openxmlformats.org/officeDocument/2006/relationships/image" Target="../media/image6.png"/><Relationship Id="rId4" Type="http://schemas.openxmlformats.org/officeDocument/2006/relationships/hyperlink" Target="https://slidesmania.com/questions-powerpoint-google-slides/can-i-use-these-templates/" TargetMode="External"/><Relationship Id="rId11" Type="http://schemas.openxmlformats.org/officeDocument/2006/relationships/hyperlink" Target="https://www.instagram.com/slidesmania/" TargetMode="External"/><Relationship Id="rId10" Type="http://schemas.openxmlformats.org/officeDocument/2006/relationships/image" Target="../media/image5.png"/><Relationship Id="rId12" Type="http://schemas.openxmlformats.org/officeDocument/2006/relationships/image" Target="../media/image3.png"/><Relationship Id="rId9" Type="http://schemas.openxmlformats.org/officeDocument/2006/relationships/hyperlink" Target="https://www.pinterest.com/slidesmania/" TargetMode="External"/><Relationship Id="rId5" Type="http://schemas.openxmlformats.org/officeDocument/2006/relationships/hyperlink" Target="https://www.facebook.com/SlidesManiaSM/" TargetMode="External"/><Relationship Id="rId6" Type="http://schemas.openxmlformats.org/officeDocument/2006/relationships/image" Target="../media/image2.png"/><Relationship Id="rId7" Type="http://schemas.openxmlformats.org/officeDocument/2006/relationships/hyperlink" Target="https://twitter.com/SlidesManiaSM/" TargetMode="External"/><Relationship Id="rId8"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4_Sanders_Template_SlidesMania_1">
  <p:cSld name="0064_Sanders_Template_SlidesMania_1">
    <p:spTree>
      <p:nvGrpSpPr>
        <p:cNvPr id="7" name="Shape 7"/>
        <p:cNvGrpSpPr/>
        <p:nvPr/>
      </p:nvGrpSpPr>
      <p:grpSpPr>
        <a:xfrm>
          <a:off x="0" y="0"/>
          <a:ext cx="0" cy="0"/>
          <a:chOff x="0" y="0"/>
          <a:chExt cx="0" cy="0"/>
        </a:xfrm>
      </p:grpSpPr>
      <p:sp>
        <p:nvSpPr>
          <p:cNvPr id="8" name="Google Shape;8;p2"/>
          <p:cNvSpPr/>
          <p:nvPr/>
        </p:nvSpPr>
        <p:spPr>
          <a:xfrm rot="-10554568">
            <a:off x="2291098" y="1134134"/>
            <a:ext cx="7694879" cy="4358673"/>
          </a:xfrm>
          <a:prstGeom prst="cloud">
            <a:avLst/>
          </a:prstGeom>
          <a:solidFill>
            <a:schemeClr val="lt1"/>
          </a:solidFill>
          <a:ln>
            <a:noFill/>
          </a:ln>
          <a:effectLst>
            <a:outerShdw blurRad="63500" sx="101000" rotWithShape="0" algn="ctr" sy="101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 name="Google Shape;9;p2"/>
          <p:cNvSpPr/>
          <p:nvPr/>
        </p:nvSpPr>
        <p:spPr>
          <a:xfrm rot="-10554568">
            <a:off x="150900" y="490199"/>
            <a:ext cx="2635139" cy="1561236"/>
          </a:xfrm>
          <a:prstGeom prst="cloud">
            <a:avLst/>
          </a:prstGeom>
          <a:solidFill>
            <a:schemeClr val="lt1"/>
          </a:solidFill>
          <a:ln>
            <a:noFill/>
          </a:ln>
          <a:effectLst>
            <a:outerShdw blurRad="63500" sx="104999" rotWithShape="0" algn="ctr" sy="104999">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 name="Google Shape;10;p2"/>
          <p:cNvSpPr/>
          <p:nvPr/>
        </p:nvSpPr>
        <p:spPr>
          <a:xfrm rot="-10554568">
            <a:off x="9499618" y="445959"/>
            <a:ext cx="2635139" cy="1561236"/>
          </a:xfrm>
          <a:prstGeom prst="cloud">
            <a:avLst/>
          </a:prstGeom>
          <a:solidFill>
            <a:schemeClr val="lt1"/>
          </a:solidFill>
          <a:ln>
            <a:noFill/>
          </a:ln>
          <a:effectLst>
            <a:outerShdw blurRad="63500" sx="104999" rotWithShape="0" algn="ctr" sy="104999">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1" name="Google Shape;11;p2"/>
          <p:cNvSpPr/>
          <p:nvPr/>
        </p:nvSpPr>
        <p:spPr>
          <a:xfrm>
            <a:off x="799121" y="1828805"/>
            <a:ext cx="108300" cy="5029200"/>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2" name="Google Shape;12;p2"/>
          <p:cNvSpPr/>
          <p:nvPr/>
        </p:nvSpPr>
        <p:spPr>
          <a:xfrm>
            <a:off x="853198" y="2369579"/>
            <a:ext cx="1151400" cy="117900"/>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3" name="Google Shape;13;p2"/>
          <p:cNvSpPr/>
          <p:nvPr/>
        </p:nvSpPr>
        <p:spPr>
          <a:xfrm>
            <a:off x="907276" y="2984095"/>
            <a:ext cx="1151400" cy="117900"/>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4" name="Google Shape;14;p2"/>
          <p:cNvSpPr/>
          <p:nvPr/>
        </p:nvSpPr>
        <p:spPr>
          <a:xfrm>
            <a:off x="892778" y="3598611"/>
            <a:ext cx="1151400" cy="117900"/>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5" name="Google Shape;15;p2"/>
          <p:cNvSpPr/>
          <p:nvPr/>
        </p:nvSpPr>
        <p:spPr>
          <a:xfrm>
            <a:off x="847081" y="4186093"/>
            <a:ext cx="1151400" cy="117900"/>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 name="Google Shape;16;p2"/>
          <p:cNvSpPr/>
          <p:nvPr/>
        </p:nvSpPr>
        <p:spPr>
          <a:xfrm>
            <a:off x="901159" y="4800609"/>
            <a:ext cx="1151400" cy="117900"/>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7" name="Google Shape;17;p2"/>
          <p:cNvSpPr/>
          <p:nvPr/>
        </p:nvSpPr>
        <p:spPr>
          <a:xfrm>
            <a:off x="886661" y="5415125"/>
            <a:ext cx="1151400" cy="117900"/>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8" name="Google Shape;18;p2"/>
          <p:cNvSpPr/>
          <p:nvPr/>
        </p:nvSpPr>
        <p:spPr>
          <a:xfrm>
            <a:off x="843365" y="6029641"/>
            <a:ext cx="1151400" cy="117900"/>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9" name="Google Shape;19;p2"/>
          <p:cNvSpPr/>
          <p:nvPr/>
        </p:nvSpPr>
        <p:spPr>
          <a:xfrm>
            <a:off x="897443" y="6644157"/>
            <a:ext cx="1151400" cy="117900"/>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0" name="Google Shape;20;p2"/>
          <p:cNvSpPr/>
          <p:nvPr/>
        </p:nvSpPr>
        <p:spPr>
          <a:xfrm>
            <a:off x="10197252" y="1828805"/>
            <a:ext cx="108155" cy="5029195"/>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1" name="Google Shape;21;p2"/>
          <p:cNvSpPr/>
          <p:nvPr/>
        </p:nvSpPr>
        <p:spPr>
          <a:xfrm>
            <a:off x="10251329" y="2369579"/>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2" name="Google Shape;22;p2"/>
          <p:cNvSpPr/>
          <p:nvPr/>
        </p:nvSpPr>
        <p:spPr>
          <a:xfrm>
            <a:off x="10305407" y="2984095"/>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3" name="Google Shape;23;p2"/>
          <p:cNvSpPr/>
          <p:nvPr/>
        </p:nvSpPr>
        <p:spPr>
          <a:xfrm>
            <a:off x="10290909" y="3598611"/>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4" name="Google Shape;24;p2"/>
          <p:cNvSpPr/>
          <p:nvPr/>
        </p:nvSpPr>
        <p:spPr>
          <a:xfrm>
            <a:off x="10245212" y="4186093"/>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5" name="Google Shape;25;p2"/>
          <p:cNvSpPr/>
          <p:nvPr/>
        </p:nvSpPr>
        <p:spPr>
          <a:xfrm>
            <a:off x="10299290" y="4800609"/>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6" name="Google Shape;26;p2"/>
          <p:cNvSpPr/>
          <p:nvPr/>
        </p:nvSpPr>
        <p:spPr>
          <a:xfrm>
            <a:off x="10284792" y="5415125"/>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7" name="Google Shape;27;p2"/>
          <p:cNvSpPr/>
          <p:nvPr/>
        </p:nvSpPr>
        <p:spPr>
          <a:xfrm>
            <a:off x="10241496" y="6029641"/>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8" name="Google Shape;28;p2"/>
          <p:cNvSpPr/>
          <p:nvPr/>
        </p:nvSpPr>
        <p:spPr>
          <a:xfrm>
            <a:off x="10295574" y="6644157"/>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nvGrpSpPr>
          <p:cNvPr id="29" name="Google Shape;29;p2"/>
          <p:cNvGrpSpPr/>
          <p:nvPr/>
        </p:nvGrpSpPr>
        <p:grpSpPr>
          <a:xfrm>
            <a:off x="4388107" y="5060538"/>
            <a:ext cx="3268298" cy="1832489"/>
            <a:chOff x="4553915" y="4197152"/>
            <a:chExt cx="3268298" cy="1832489"/>
          </a:xfrm>
        </p:grpSpPr>
        <p:sp>
          <p:nvSpPr>
            <p:cNvPr id="30" name="Google Shape;30;p2"/>
            <p:cNvSpPr/>
            <p:nvPr/>
          </p:nvSpPr>
          <p:spPr>
            <a:xfrm>
              <a:off x="4553915" y="4197152"/>
              <a:ext cx="262300" cy="1832489"/>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1" name="Google Shape;31;p2"/>
            <p:cNvSpPr/>
            <p:nvPr/>
          </p:nvSpPr>
          <p:spPr>
            <a:xfrm>
              <a:off x="4692662" y="5198087"/>
              <a:ext cx="2954157" cy="218375"/>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2" name="Google Shape;32;p2"/>
            <p:cNvSpPr/>
            <p:nvPr/>
          </p:nvSpPr>
          <p:spPr>
            <a:xfrm>
              <a:off x="7559913" y="4197152"/>
              <a:ext cx="262300" cy="1832489"/>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sp>
        <p:nvSpPr>
          <p:cNvPr id="33" name="Google Shape;33;p2"/>
          <p:cNvSpPr/>
          <p:nvPr/>
        </p:nvSpPr>
        <p:spPr>
          <a:xfrm>
            <a:off x="1994748" y="1828805"/>
            <a:ext cx="108300" cy="5029200"/>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4" name="Google Shape;34;p2"/>
          <p:cNvSpPr/>
          <p:nvPr/>
        </p:nvSpPr>
        <p:spPr>
          <a:xfrm>
            <a:off x="11392879" y="1828805"/>
            <a:ext cx="108155" cy="5029195"/>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spTree>
      <p:nvGrpSpPr>
        <p:cNvPr id="35" name="Shape 35"/>
        <p:cNvGrpSpPr/>
        <p:nvPr/>
      </p:nvGrpSpPr>
      <p:grpSpPr>
        <a:xfrm>
          <a:off x="0" y="0"/>
          <a:ext cx="0" cy="0"/>
          <a:chOff x="0" y="0"/>
          <a:chExt cx="0" cy="0"/>
        </a:xfrm>
      </p:grpSpPr>
      <p:grpSp>
        <p:nvGrpSpPr>
          <p:cNvPr id="36" name="Google Shape;36;p3"/>
          <p:cNvGrpSpPr/>
          <p:nvPr/>
        </p:nvGrpSpPr>
        <p:grpSpPr>
          <a:xfrm>
            <a:off x="0" y="0"/>
            <a:ext cx="12192000" cy="6858000"/>
            <a:chOff x="0" y="0"/>
            <a:chExt cx="12192000" cy="6858000"/>
          </a:xfrm>
        </p:grpSpPr>
        <p:sp>
          <p:nvSpPr>
            <p:cNvPr id="37" name="Google Shape;37;p3"/>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8" name="Google Shape;38;p3">
              <a:hlinkClick r:id="rId2"/>
            </p:cNvPr>
            <p:cNvPicPr preferRelativeResize="0"/>
            <p:nvPr/>
          </p:nvPicPr>
          <p:blipFill rotWithShape="1">
            <a:blip r:embed="rId3">
              <a:alphaModFix/>
            </a:blip>
            <a:srcRect b="0" l="0" r="0" t="0"/>
            <a:stretch/>
          </p:blipFill>
          <p:spPr>
            <a:xfrm>
              <a:off x="465600" y="331100"/>
              <a:ext cx="5101466" cy="2201299"/>
            </a:xfrm>
            <a:prstGeom prst="rect">
              <a:avLst/>
            </a:prstGeom>
            <a:noFill/>
            <a:ln>
              <a:noFill/>
            </a:ln>
          </p:spPr>
        </p:pic>
        <p:sp>
          <p:nvSpPr>
            <p:cNvPr id="39" name="Google Shape;39;p3"/>
            <p:cNvSpPr txBox="1"/>
            <p:nvPr/>
          </p:nvSpPr>
          <p:spPr>
            <a:xfrm>
              <a:off x="463500" y="2858061"/>
              <a:ext cx="8956500" cy="24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3600">
                  <a:solidFill>
                    <a:srgbClr val="3F3F3F"/>
                  </a:solidFill>
                  <a:latin typeface="Poppins"/>
                  <a:ea typeface="Poppins"/>
                  <a:cs typeface="Poppins"/>
                  <a:sym typeface="Poppins"/>
                </a:rPr>
                <a:t>Free </a:t>
              </a:r>
              <a:r>
                <a:rPr lang="es-ES" sz="3600">
                  <a:solidFill>
                    <a:srgbClr val="3F3F3F"/>
                  </a:solidFill>
                  <a:latin typeface="Poppins"/>
                  <a:ea typeface="Poppins"/>
                  <a:cs typeface="Poppins"/>
                  <a:sym typeface="Poppins"/>
                </a:rPr>
                <a:t>themes and templates for </a:t>
              </a:r>
              <a:r>
                <a:rPr b="1" lang="es-ES" sz="3600">
                  <a:solidFill>
                    <a:srgbClr val="3F3F3F"/>
                  </a:solidFill>
                  <a:latin typeface="Poppins"/>
                  <a:ea typeface="Poppins"/>
                  <a:cs typeface="Poppins"/>
                  <a:sym typeface="Poppins"/>
                </a:rPr>
                <a:t>Google Slides</a:t>
              </a:r>
              <a:r>
                <a:rPr lang="es-ES" sz="3600">
                  <a:solidFill>
                    <a:srgbClr val="3F3F3F"/>
                  </a:solidFill>
                  <a:latin typeface="Poppins"/>
                  <a:ea typeface="Poppins"/>
                  <a:cs typeface="Poppins"/>
                  <a:sym typeface="Poppins"/>
                </a:rPr>
                <a:t> or </a:t>
              </a:r>
              <a:r>
                <a:rPr b="1" lang="es-ES"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s-ES"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s-ES" sz="2700">
                  <a:solidFill>
                    <a:srgbClr val="3F3F3F"/>
                  </a:solidFill>
                  <a:latin typeface="Poppins"/>
                  <a:ea typeface="Poppins"/>
                  <a:cs typeface="Poppins"/>
                  <a:sym typeface="Poppins"/>
                </a:rPr>
                <a:t>Read </a:t>
              </a:r>
              <a:r>
                <a:rPr lang="es-ES" sz="2700" u="sng">
                  <a:solidFill>
                    <a:srgbClr val="3F3F3F"/>
                  </a:solidFill>
                  <a:latin typeface="Poppins"/>
                  <a:ea typeface="Poppins"/>
                  <a:cs typeface="Poppins"/>
                  <a:sym typeface="Poppins"/>
                  <a:hlinkClick r:id="rId4"/>
                </a:rPr>
                <a:t>FAQ</a:t>
              </a:r>
              <a:r>
                <a:rPr b="1" lang="es-ES" sz="4400">
                  <a:solidFill>
                    <a:srgbClr val="FFCB25"/>
                  </a:solidFill>
                  <a:latin typeface="Poppins"/>
                  <a:ea typeface="Poppins"/>
                  <a:cs typeface="Poppins"/>
                  <a:sym typeface="Poppins"/>
                </a:rPr>
                <a:t> </a:t>
              </a:r>
              <a:r>
                <a:rPr lang="es-ES"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p:txBody>
        </p:sp>
        <p:cxnSp>
          <p:nvCxnSpPr>
            <p:cNvPr id="40" name="Google Shape;40;p3"/>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41" name="Google Shape;41;p3">
              <a:hlinkClick r:id="rId5"/>
            </p:cNvPr>
            <p:cNvPicPr preferRelativeResize="0"/>
            <p:nvPr/>
          </p:nvPicPr>
          <p:blipFill>
            <a:blip r:embed="rId6">
              <a:alphaModFix/>
            </a:blip>
            <a:stretch>
              <a:fillRect/>
            </a:stretch>
          </p:blipFill>
          <p:spPr>
            <a:xfrm>
              <a:off x="8982558" y="5912306"/>
              <a:ext cx="713232" cy="637863"/>
            </a:xfrm>
            <a:prstGeom prst="rect">
              <a:avLst/>
            </a:prstGeom>
            <a:noFill/>
            <a:ln>
              <a:noFill/>
            </a:ln>
          </p:spPr>
        </p:pic>
        <p:pic>
          <p:nvPicPr>
            <p:cNvPr id="42" name="Google Shape;42;p3">
              <a:hlinkClick r:id="rId7"/>
            </p:cNvPr>
            <p:cNvPicPr preferRelativeResize="0"/>
            <p:nvPr/>
          </p:nvPicPr>
          <p:blipFill>
            <a:blip r:embed="rId8">
              <a:alphaModFix/>
            </a:blip>
            <a:stretch>
              <a:fillRect/>
            </a:stretch>
          </p:blipFill>
          <p:spPr>
            <a:xfrm>
              <a:off x="9764428" y="5916798"/>
              <a:ext cx="708660" cy="628879"/>
            </a:xfrm>
            <a:prstGeom prst="rect">
              <a:avLst/>
            </a:prstGeom>
            <a:noFill/>
            <a:ln>
              <a:noFill/>
            </a:ln>
          </p:spPr>
        </p:pic>
        <p:pic>
          <p:nvPicPr>
            <p:cNvPr id="43" name="Google Shape;43;p3">
              <a:hlinkClick r:id="rId9"/>
            </p:cNvPr>
            <p:cNvPicPr preferRelativeResize="0"/>
            <p:nvPr/>
          </p:nvPicPr>
          <p:blipFill>
            <a:blip r:embed="rId10">
              <a:alphaModFix/>
            </a:blip>
            <a:stretch>
              <a:fillRect/>
            </a:stretch>
          </p:blipFill>
          <p:spPr>
            <a:xfrm>
              <a:off x="10541715" y="5905569"/>
              <a:ext cx="612648" cy="624387"/>
            </a:xfrm>
            <a:prstGeom prst="rect">
              <a:avLst/>
            </a:prstGeom>
            <a:noFill/>
            <a:ln>
              <a:noFill/>
            </a:ln>
          </p:spPr>
        </p:pic>
        <p:pic>
          <p:nvPicPr>
            <p:cNvPr id="44" name="Google Shape;44;p3">
              <a:hlinkClick r:id="rId11"/>
            </p:cNvPr>
            <p:cNvPicPr preferRelativeResize="0"/>
            <p:nvPr/>
          </p:nvPicPr>
          <p:blipFill>
            <a:blip r:embed="rId12">
              <a:alphaModFix/>
            </a:blip>
            <a:stretch>
              <a:fillRect/>
            </a:stretch>
          </p:blipFill>
          <p:spPr>
            <a:xfrm>
              <a:off x="11219049" y="5916799"/>
              <a:ext cx="699516" cy="601927"/>
            </a:xfrm>
            <a:prstGeom prst="rect">
              <a:avLst/>
            </a:prstGeom>
            <a:noFill/>
            <a:ln>
              <a:noFill/>
            </a:ln>
          </p:spPr>
        </p:pic>
        <p:sp>
          <p:nvSpPr>
            <p:cNvPr id="45" name="Google Shape;45;p3"/>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s-ES"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4_Sanders_Template_SlidesMania_2">
  <p:cSld name="0064_Sanders_Template_SlidesMania_2">
    <p:spTree>
      <p:nvGrpSpPr>
        <p:cNvPr id="46" name="Shape 46"/>
        <p:cNvGrpSpPr/>
        <p:nvPr/>
      </p:nvGrpSpPr>
      <p:grpSpPr>
        <a:xfrm>
          <a:off x="0" y="0"/>
          <a:ext cx="0" cy="0"/>
          <a:chOff x="0" y="0"/>
          <a:chExt cx="0" cy="0"/>
        </a:xfrm>
      </p:grpSpPr>
      <p:sp>
        <p:nvSpPr>
          <p:cNvPr id="47" name="Google Shape;47;p4"/>
          <p:cNvSpPr/>
          <p:nvPr/>
        </p:nvSpPr>
        <p:spPr>
          <a:xfrm rot="-10554568">
            <a:off x="150900" y="490199"/>
            <a:ext cx="2635139" cy="1561236"/>
          </a:xfrm>
          <a:prstGeom prst="cloud">
            <a:avLst/>
          </a:prstGeom>
          <a:solidFill>
            <a:schemeClr val="lt1"/>
          </a:solidFill>
          <a:ln>
            <a:noFill/>
          </a:ln>
          <a:effectLst>
            <a:outerShdw blurRad="63500" sx="104999" rotWithShape="0" algn="ctr" sy="104999">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8" name="Google Shape;48;p4"/>
          <p:cNvSpPr/>
          <p:nvPr/>
        </p:nvSpPr>
        <p:spPr>
          <a:xfrm>
            <a:off x="799121" y="1828805"/>
            <a:ext cx="108155" cy="5029195"/>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9" name="Google Shape;49;p4"/>
          <p:cNvSpPr/>
          <p:nvPr/>
        </p:nvSpPr>
        <p:spPr>
          <a:xfrm>
            <a:off x="853198" y="2369579"/>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0" name="Google Shape;50;p4"/>
          <p:cNvSpPr/>
          <p:nvPr/>
        </p:nvSpPr>
        <p:spPr>
          <a:xfrm>
            <a:off x="907276" y="2984095"/>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1" name="Google Shape;51;p4"/>
          <p:cNvSpPr/>
          <p:nvPr/>
        </p:nvSpPr>
        <p:spPr>
          <a:xfrm>
            <a:off x="892778" y="3598611"/>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2" name="Google Shape;52;p4"/>
          <p:cNvSpPr/>
          <p:nvPr/>
        </p:nvSpPr>
        <p:spPr>
          <a:xfrm>
            <a:off x="847081" y="4186093"/>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3" name="Google Shape;53;p4"/>
          <p:cNvSpPr/>
          <p:nvPr/>
        </p:nvSpPr>
        <p:spPr>
          <a:xfrm>
            <a:off x="901159" y="4800609"/>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4" name="Google Shape;54;p4"/>
          <p:cNvSpPr/>
          <p:nvPr/>
        </p:nvSpPr>
        <p:spPr>
          <a:xfrm>
            <a:off x="886661" y="5415125"/>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5" name="Google Shape;55;p4"/>
          <p:cNvSpPr/>
          <p:nvPr/>
        </p:nvSpPr>
        <p:spPr>
          <a:xfrm>
            <a:off x="843365" y="6029641"/>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6" name="Google Shape;56;p4"/>
          <p:cNvSpPr/>
          <p:nvPr/>
        </p:nvSpPr>
        <p:spPr>
          <a:xfrm>
            <a:off x="897443" y="6644157"/>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7" name="Google Shape;57;p4"/>
          <p:cNvSpPr/>
          <p:nvPr/>
        </p:nvSpPr>
        <p:spPr>
          <a:xfrm>
            <a:off x="1994748" y="1828805"/>
            <a:ext cx="108155" cy="5029195"/>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4_Sanders_Template_SlidesMania_4">
  <p:cSld name="0064_Sanders_Template_SlidesMania_4">
    <p:spTree>
      <p:nvGrpSpPr>
        <p:cNvPr id="58" name="Shape 58"/>
        <p:cNvGrpSpPr/>
        <p:nvPr/>
      </p:nvGrpSpPr>
      <p:grpSpPr>
        <a:xfrm>
          <a:off x="0" y="0"/>
          <a:ext cx="0" cy="0"/>
          <a:chOff x="0" y="0"/>
          <a:chExt cx="0" cy="0"/>
        </a:xfrm>
      </p:grpSpPr>
      <p:sp>
        <p:nvSpPr>
          <p:cNvPr id="59" name="Google Shape;59;p5"/>
          <p:cNvSpPr/>
          <p:nvPr/>
        </p:nvSpPr>
        <p:spPr>
          <a:xfrm rot="-10554568">
            <a:off x="9499618" y="445959"/>
            <a:ext cx="2635139" cy="1561236"/>
          </a:xfrm>
          <a:prstGeom prst="cloud">
            <a:avLst/>
          </a:prstGeom>
          <a:solidFill>
            <a:schemeClr val="lt1"/>
          </a:solidFill>
          <a:ln>
            <a:noFill/>
          </a:ln>
          <a:effectLst>
            <a:outerShdw blurRad="63500" sx="104999" rotWithShape="0" algn="ctr" sy="104999">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0" name="Google Shape;60;p5"/>
          <p:cNvSpPr/>
          <p:nvPr/>
        </p:nvSpPr>
        <p:spPr>
          <a:xfrm>
            <a:off x="10197252" y="1828805"/>
            <a:ext cx="108155" cy="5029195"/>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1" name="Google Shape;61;p5"/>
          <p:cNvSpPr/>
          <p:nvPr/>
        </p:nvSpPr>
        <p:spPr>
          <a:xfrm>
            <a:off x="10251329" y="2369579"/>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2" name="Google Shape;62;p5"/>
          <p:cNvSpPr/>
          <p:nvPr/>
        </p:nvSpPr>
        <p:spPr>
          <a:xfrm>
            <a:off x="10305407" y="2984095"/>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5"/>
          <p:cNvSpPr/>
          <p:nvPr/>
        </p:nvSpPr>
        <p:spPr>
          <a:xfrm>
            <a:off x="10290909" y="3598611"/>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4" name="Google Shape;64;p5"/>
          <p:cNvSpPr/>
          <p:nvPr/>
        </p:nvSpPr>
        <p:spPr>
          <a:xfrm>
            <a:off x="10245212" y="4186093"/>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5" name="Google Shape;65;p5"/>
          <p:cNvSpPr/>
          <p:nvPr/>
        </p:nvSpPr>
        <p:spPr>
          <a:xfrm>
            <a:off x="10299290" y="4800609"/>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6" name="Google Shape;66;p5"/>
          <p:cNvSpPr/>
          <p:nvPr/>
        </p:nvSpPr>
        <p:spPr>
          <a:xfrm>
            <a:off x="10284792" y="5415125"/>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7" name="Google Shape;67;p5"/>
          <p:cNvSpPr/>
          <p:nvPr/>
        </p:nvSpPr>
        <p:spPr>
          <a:xfrm>
            <a:off x="10241496" y="6029641"/>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8" name="Google Shape;68;p5"/>
          <p:cNvSpPr/>
          <p:nvPr/>
        </p:nvSpPr>
        <p:spPr>
          <a:xfrm>
            <a:off x="10295574" y="6644157"/>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9" name="Google Shape;69;p5"/>
          <p:cNvSpPr/>
          <p:nvPr/>
        </p:nvSpPr>
        <p:spPr>
          <a:xfrm>
            <a:off x="11392879" y="1828805"/>
            <a:ext cx="108155" cy="5029195"/>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4_Sanders_Template_SlidesMania_5">
  <p:cSld name="0064_Sanders_Template_SlidesMania_5">
    <p:spTree>
      <p:nvGrpSpPr>
        <p:cNvPr id="70" name="Shape 70"/>
        <p:cNvGrpSpPr/>
        <p:nvPr/>
      </p:nvGrpSpPr>
      <p:grpSpPr>
        <a:xfrm>
          <a:off x="0" y="0"/>
          <a:ext cx="0" cy="0"/>
          <a:chOff x="0" y="0"/>
          <a:chExt cx="0" cy="0"/>
        </a:xfrm>
      </p:grpSpPr>
      <p:sp>
        <p:nvSpPr>
          <p:cNvPr id="71" name="Google Shape;71;p6"/>
          <p:cNvSpPr/>
          <p:nvPr/>
        </p:nvSpPr>
        <p:spPr>
          <a:xfrm rot="-10554568">
            <a:off x="9106327" y="445959"/>
            <a:ext cx="2635139" cy="1561236"/>
          </a:xfrm>
          <a:prstGeom prst="cloud">
            <a:avLst/>
          </a:prstGeom>
          <a:solidFill>
            <a:schemeClr val="lt1"/>
          </a:solidFill>
          <a:ln>
            <a:noFill/>
          </a:ln>
          <a:effectLst>
            <a:outerShdw blurRad="63500" sx="104999" rotWithShape="0" algn="ctr" sy="104999">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2" name="Google Shape;72;p6"/>
          <p:cNvSpPr/>
          <p:nvPr/>
        </p:nvSpPr>
        <p:spPr>
          <a:xfrm>
            <a:off x="9803961" y="1828805"/>
            <a:ext cx="108155" cy="5029195"/>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3" name="Google Shape;73;p6"/>
          <p:cNvSpPr/>
          <p:nvPr/>
        </p:nvSpPr>
        <p:spPr>
          <a:xfrm>
            <a:off x="9858038" y="2369579"/>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4" name="Google Shape;74;p6"/>
          <p:cNvSpPr/>
          <p:nvPr/>
        </p:nvSpPr>
        <p:spPr>
          <a:xfrm>
            <a:off x="9912116" y="2984095"/>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5" name="Google Shape;75;p6"/>
          <p:cNvSpPr/>
          <p:nvPr/>
        </p:nvSpPr>
        <p:spPr>
          <a:xfrm>
            <a:off x="9897618" y="3598611"/>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6" name="Google Shape;76;p6"/>
          <p:cNvSpPr/>
          <p:nvPr/>
        </p:nvSpPr>
        <p:spPr>
          <a:xfrm>
            <a:off x="9851921" y="4186093"/>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7" name="Google Shape;77;p6"/>
          <p:cNvSpPr/>
          <p:nvPr/>
        </p:nvSpPr>
        <p:spPr>
          <a:xfrm>
            <a:off x="9905999" y="4800609"/>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8" name="Google Shape;78;p6"/>
          <p:cNvSpPr/>
          <p:nvPr/>
        </p:nvSpPr>
        <p:spPr>
          <a:xfrm>
            <a:off x="9891501" y="5415125"/>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9" name="Google Shape;79;p6"/>
          <p:cNvSpPr/>
          <p:nvPr/>
        </p:nvSpPr>
        <p:spPr>
          <a:xfrm>
            <a:off x="9848205" y="6029641"/>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0" name="Google Shape;80;p6"/>
          <p:cNvSpPr/>
          <p:nvPr/>
        </p:nvSpPr>
        <p:spPr>
          <a:xfrm>
            <a:off x="9902283" y="6644157"/>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1" name="Google Shape;81;p6"/>
          <p:cNvSpPr/>
          <p:nvPr/>
        </p:nvSpPr>
        <p:spPr>
          <a:xfrm rot="-10554568">
            <a:off x="6398488" y="2063359"/>
            <a:ext cx="2635139" cy="1561236"/>
          </a:xfrm>
          <a:prstGeom prst="cloud">
            <a:avLst/>
          </a:prstGeom>
          <a:solidFill>
            <a:schemeClr val="lt1"/>
          </a:solidFill>
          <a:ln>
            <a:noFill/>
          </a:ln>
          <a:effectLst>
            <a:outerShdw blurRad="63500" sx="104999" rotWithShape="0" algn="ctr" sy="104999">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2" name="Google Shape;82;p6"/>
          <p:cNvSpPr/>
          <p:nvPr/>
        </p:nvSpPr>
        <p:spPr>
          <a:xfrm rot="-10554568">
            <a:off x="3453727" y="3405475"/>
            <a:ext cx="2635139" cy="1561236"/>
          </a:xfrm>
          <a:prstGeom prst="cloud">
            <a:avLst/>
          </a:prstGeom>
          <a:solidFill>
            <a:schemeClr val="lt1"/>
          </a:solidFill>
          <a:ln>
            <a:noFill/>
          </a:ln>
          <a:effectLst>
            <a:outerShdw blurRad="63500" sx="104999" rotWithShape="0" algn="ctr" sy="104999">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3" name="Google Shape;83;p6"/>
          <p:cNvSpPr/>
          <p:nvPr/>
        </p:nvSpPr>
        <p:spPr>
          <a:xfrm rot="-10554568">
            <a:off x="508966" y="4752489"/>
            <a:ext cx="2635139" cy="1561236"/>
          </a:xfrm>
          <a:prstGeom prst="cloud">
            <a:avLst/>
          </a:prstGeom>
          <a:solidFill>
            <a:schemeClr val="lt1"/>
          </a:solidFill>
          <a:ln>
            <a:noFill/>
          </a:ln>
          <a:effectLst>
            <a:outerShdw blurRad="63500" sx="104999" rotWithShape="0" algn="ctr" sy="104999">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4" name="Google Shape;84;p6"/>
          <p:cNvSpPr/>
          <p:nvPr/>
        </p:nvSpPr>
        <p:spPr>
          <a:xfrm>
            <a:off x="7073998" y="3401965"/>
            <a:ext cx="108155" cy="3492000"/>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5" name="Google Shape;85;p6"/>
          <p:cNvSpPr/>
          <p:nvPr/>
        </p:nvSpPr>
        <p:spPr>
          <a:xfrm>
            <a:off x="7128075" y="3942739"/>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6" name="Google Shape;86;p6"/>
          <p:cNvSpPr/>
          <p:nvPr/>
        </p:nvSpPr>
        <p:spPr>
          <a:xfrm>
            <a:off x="7182153" y="4557255"/>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7" name="Google Shape;87;p6"/>
          <p:cNvSpPr/>
          <p:nvPr/>
        </p:nvSpPr>
        <p:spPr>
          <a:xfrm>
            <a:off x="7167655" y="5171771"/>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8" name="Google Shape;88;p6"/>
          <p:cNvSpPr/>
          <p:nvPr/>
        </p:nvSpPr>
        <p:spPr>
          <a:xfrm>
            <a:off x="7121958" y="5759253"/>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9" name="Google Shape;89;p6"/>
          <p:cNvSpPr/>
          <p:nvPr/>
        </p:nvSpPr>
        <p:spPr>
          <a:xfrm>
            <a:off x="7176036" y="6373769"/>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0" name="Google Shape;90;p6"/>
          <p:cNvSpPr/>
          <p:nvPr/>
        </p:nvSpPr>
        <p:spPr>
          <a:xfrm>
            <a:off x="4040747" y="4800609"/>
            <a:ext cx="108155" cy="2088000"/>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1" name="Google Shape;91;p6"/>
          <p:cNvSpPr/>
          <p:nvPr/>
        </p:nvSpPr>
        <p:spPr>
          <a:xfrm>
            <a:off x="4094824" y="5341383"/>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2" name="Google Shape;92;p6"/>
          <p:cNvSpPr/>
          <p:nvPr/>
        </p:nvSpPr>
        <p:spPr>
          <a:xfrm>
            <a:off x="4148902" y="5955899"/>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3" name="Google Shape;93;p6"/>
          <p:cNvSpPr/>
          <p:nvPr/>
        </p:nvSpPr>
        <p:spPr>
          <a:xfrm>
            <a:off x="4134404" y="6570415"/>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4" name="Google Shape;94;p6"/>
          <p:cNvSpPr/>
          <p:nvPr/>
        </p:nvSpPr>
        <p:spPr>
          <a:xfrm>
            <a:off x="1115651" y="6073879"/>
            <a:ext cx="108155" cy="828000"/>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5" name="Google Shape;95;p6"/>
          <p:cNvSpPr/>
          <p:nvPr/>
        </p:nvSpPr>
        <p:spPr>
          <a:xfrm>
            <a:off x="1169728" y="6614654"/>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6" name="Google Shape;96;p6"/>
          <p:cNvSpPr/>
          <p:nvPr/>
        </p:nvSpPr>
        <p:spPr>
          <a:xfrm>
            <a:off x="10999588" y="1828805"/>
            <a:ext cx="108155" cy="5029195"/>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7" name="Google Shape;97;p6"/>
          <p:cNvSpPr/>
          <p:nvPr/>
        </p:nvSpPr>
        <p:spPr>
          <a:xfrm>
            <a:off x="8269625" y="3401965"/>
            <a:ext cx="108155" cy="3492000"/>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8" name="Google Shape;98;p6"/>
          <p:cNvSpPr/>
          <p:nvPr/>
        </p:nvSpPr>
        <p:spPr>
          <a:xfrm>
            <a:off x="5236374" y="4800609"/>
            <a:ext cx="108155" cy="2088000"/>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9" name="Google Shape;99;p6"/>
          <p:cNvSpPr/>
          <p:nvPr/>
        </p:nvSpPr>
        <p:spPr>
          <a:xfrm>
            <a:off x="2311278" y="6073880"/>
            <a:ext cx="108155" cy="828000"/>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4_Sanders_Template_SlidesMania_7">
  <p:cSld name="0064_Sanders_Template_SlidesMania_7">
    <p:spTree>
      <p:nvGrpSpPr>
        <p:cNvPr id="100" name="Shape 100"/>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4_Sanders_Template_SlidesMania_3">
  <p:cSld name="0064_Sanders_Template_SlidesMania_3">
    <p:spTree>
      <p:nvGrpSpPr>
        <p:cNvPr id="101" name="Shape 101"/>
        <p:cNvGrpSpPr/>
        <p:nvPr/>
      </p:nvGrpSpPr>
      <p:grpSpPr>
        <a:xfrm>
          <a:off x="0" y="0"/>
          <a:ext cx="0" cy="0"/>
          <a:chOff x="0" y="0"/>
          <a:chExt cx="0" cy="0"/>
        </a:xfrm>
      </p:grpSpPr>
      <p:sp>
        <p:nvSpPr>
          <p:cNvPr id="102" name="Google Shape;102;p8"/>
          <p:cNvSpPr/>
          <p:nvPr/>
        </p:nvSpPr>
        <p:spPr>
          <a:xfrm rot="-10554568">
            <a:off x="150900" y="490199"/>
            <a:ext cx="2635139" cy="1561236"/>
          </a:xfrm>
          <a:prstGeom prst="cloud">
            <a:avLst/>
          </a:prstGeom>
          <a:solidFill>
            <a:schemeClr val="lt1"/>
          </a:solidFill>
          <a:ln>
            <a:noFill/>
          </a:ln>
          <a:effectLst>
            <a:outerShdw blurRad="63500" sx="104999" rotWithShape="0" algn="ctr" sy="104999">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3" name="Google Shape;103;p8"/>
          <p:cNvSpPr/>
          <p:nvPr/>
        </p:nvSpPr>
        <p:spPr>
          <a:xfrm>
            <a:off x="799121" y="1828805"/>
            <a:ext cx="108155" cy="5029195"/>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4" name="Google Shape;104;p8"/>
          <p:cNvSpPr/>
          <p:nvPr/>
        </p:nvSpPr>
        <p:spPr>
          <a:xfrm>
            <a:off x="853198" y="2369579"/>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5" name="Google Shape;105;p8"/>
          <p:cNvSpPr/>
          <p:nvPr/>
        </p:nvSpPr>
        <p:spPr>
          <a:xfrm>
            <a:off x="907276" y="2984095"/>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6" name="Google Shape;106;p8"/>
          <p:cNvSpPr/>
          <p:nvPr/>
        </p:nvSpPr>
        <p:spPr>
          <a:xfrm>
            <a:off x="892778" y="3598611"/>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7" name="Google Shape;107;p8"/>
          <p:cNvSpPr/>
          <p:nvPr/>
        </p:nvSpPr>
        <p:spPr>
          <a:xfrm>
            <a:off x="847081" y="4186093"/>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8" name="Google Shape;108;p8"/>
          <p:cNvSpPr/>
          <p:nvPr/>
        </p:nvSpPr>
        <p:spPr>
          <a:xfrm>
            <a:off x="901159" y="4800609"/>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9" name="Google Shape;109;p8"/>
          <p:cNvSpPr/>
          <p:nvPr/>
        </p:nvSpPr>
        <p:spPr>
          <a:xfrm>
            <a:off x="886661" y="5415125"/>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10" name="Google Shape;110;p8"/>
          <p:cNvSpPr/>
          <p:nvPr/>
        </p:nvSpPr>
        <p:spPr>
          <a:xfrm>
            <a:off x="843365" y="6029641"/>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11" name="Google Shape;111;p8"/>
          <p:cNvSpPr/>
          <p:nvPr/>
        </p:nvSpPr>
        <p:spPr>
          <a:xfrm>
            <a:off x="897443" y="6644157"/>
            <a:ext cx="1151382" cy="117981"/>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Imagen que contiene árbol&#10;&#10;Descripción generada automáticamente" id="112" name="Google Shape;112;p8"/>
          <p:cNvPicPr preferRelativeResize="0"/>
          <p:nvPr/>
        </p:nvPicPr>
        <p:blipFill rotWithShape="1">
          <a:blip r:embed="rId2">
            <a:alphaModFix/>
          </a:blip>
          <a:srcRect b="0" l="0" r="0" t="0"/>
          <a:stretch/>
        </p:blipFill>
        <p:spPr>
          <a:xfrm>
            <a:off x="2987246" y="934961"/>
            <a:ext cx="8284403" cy="5120640"/>
          </a:xfrm>
          <a:prstGeom prst="rect">
            <a:avLst/>
          </a:prstGeom>
          <a:noFill/>
          <a:ln>
            <a:noFill/>
          </a:ln>
        </p:spPr>
      </p:pic>
      <p:sp>
        <p:nvSpPr>
          <p:cNvPr id="113" name="Google Shape;113;p8"/>
          <p:cNvSpPr/>
          <p:nvPr/>
        </p:nvSpPr>
        <p:spPr>
          <a:xfrm>
            <a:off x="1994748" y="1828805"/>
            <a:ext cx="108155" cy="5029195"/>
          </a:xfrm>
          <a:prstGeom prst="rect">
            <a:avLst/>
          </a:prstGeom>
          <a:solidFill>
            <a:schemeClr val="lt1"/>
          </a:solidFill>
          <a:ln>
            <a:noFill/>
          </a:ln>
          <a:effectLst>
            <a:outerShdw blurRad="50800" rotWithShape="0" algn="tl" dir="2700000" dist="2032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4_Sanders_Template_SlidesMania_6">
  <p:cSld name="0064_Sanders_Template_SlidesMania_6">
    <p:spTree>
      <p:nvGrpSpPr>
        <p:cNvPr id="114" name="Shape 114"/>
        <p:cNvGrpSpPr/>
        <p:nvPr/>
      </p:nvGrpSpPr>
      <p:grpSpPr>
        <a:xfrm>
          <a:off x="0" y="0"/>
          <a:ext cx="0" cy="0"/>
          <a:chOff x="0" y="0"/>
          <a:chExt cx="0" cy="0"/>
        </a:xfrm>
      </p:grpSpPr>
      <p:pic>
        <p:nvPicPr>
          <p:cNvPr id="115" name="Google Shape;115;p9"/>
          <p:cNvPicPr preferRelativeResize="0"/>
          <p:nvPr/>
        </p:nvPicPr>
        <p:blipFill rotWithShape="1">
          <a:blip r:embed="rId2">
            <a:alphaModFix/>
          </a:blip>
          <a:srcRect b="6186" l="0" r="0" t="0"/>
          <a:stretch/>
        </p:blipFill>
        <p:spPr>
          <a:xfrm>
            <a:off x="7296033" y="189473"/>
            <a:ext cx="3161073" cy="6675700"/>
          </a:xfrm>
          <a:prstGeom prst="rect">
            <a:avLst/>
          </a:prstGeom>
          <a:noFill/>
          <a:ln>
            <a:noFill/>
          </a:ln>
        </p:spPr>
      </p:pic>
      <p:pic>
        <p:nvPicPr>
          <p:cNvPr id="116" name="Google Shape;116;p9"/>
          <p:cNvPicPr preferRelativeResize="0"/>
          <p:nvPr/>
        </p:nvPicPr>
        <p:blipFill rotWithShape="1">
          <a:blip r:embed="rId2">
            <a:alphaModFix/>
          </a:blip>
          <a:srcRect b="4591" l="0" r="0" t="0"/>
          <a:stretch/>
        </p:blipFill>
        <p:spPr>
          <a:xfrm>
            <a:off x="1734894" y="68827"/>
            <a:ext cx="3161073" cy="6789174"/>
          </a:xfrm>
          <a:prstGeom prst="rect">
            <a:avLst/>
          </a:prstGeom>
          <a:noFill/>
          <a:ln>
            <a:noFill/>
          </a:ln>
        </p:spPr>
      </p:pic>
      <p:pic>
        <p:nvPicPr>
          <p:cNvPr id="117" name="Google Shape;117;p9"/>
          <p:cNvPicPr preferRelativeResize="0"/>
          <p:nvPr/>
        </p:nvPicPr>
        <p:blipFill rotWithShape="1">
          <a:blip r:embed="rId2">
            <a:alphaModFix/>
          </a:blip>
          <a:srcRect b="14100" l="0" r="0" t="0"/>
          <a:stretch/>
        </p:blipFill>
        <p:spPr>
          <a:xfrm>
            <a:off x="-49874" y="1123537"/>
            <a:ext cx="2895851" cy="5734463"/>
          </a:xfrm>
          <a:prstGeom prst="rect">
            <a:avLst/>
          </a:prstGeom>
          <a:noFill/>
          <a:ln>
            <a:noFill/>
          </a:ln>
        </p:spPr>
      </p:pic>
      <p:pic>
        <p:nvPicPr>
          <p:cNvPr id="118" name="Google Shape;118;p9"/>
          <p:cNvPicPr preferRelativeResize="0"/>
          <p:nvPr/>
        </p:nvPicPr>
        <p:blipFill rotWithShape="1">
          <a:blip r:embed="rId2">
            <a:alphaModFix/>
          </a:blip>
          <a:srcRect b="18370" l="0" r="0" t="0"/>
          <a:stretch/>
        </p:blipFill>
        <p:spPr>
          <a:xfrm>
            <a:off x="3808831" y="1408673"/>
            <a:ext cx="2895851" cy="5449327"/>
          </a:xfrm>
          <a:prstGeom prst="rect">
            <a:avLst/>
          </a:prstGeom>
          <a:noFill/>
          <a:ln>
            <a:noFill/>
          </a:ln>
        </p:spPr>
      </p:pic>
      <p:pic>
        <p:nvPicPr>
          <p:cNvPr id="119" name="Google Shape;119;p9"/>
          <p:cNvPicPr preferRelativeResize="0"/>
          <p:nvPr/>
        </p:nvPicPr>
        <p:blipFill rotWithShape="1">
          <a:blip r:embed="rId2">
            <a:alphaModFix/>
          </a:blip>
          <a:srcRect b="39914" l="0" r="0" t="0"/>
          <a:stretch/>
        </p:blipFill>
        <p:spPr>
          <a:xfrm>
            <a:off x="5576059" y="2846843"/>
            <a:ext cx="2895851" cy="4011157"/>
          </a:xfrm>
          <a:prstGeom prst="rect">
            <a:avLst/>
          </a:prstGeom>
          <a:noFill/>
          <a:ln>
            <a:noFill/>
          </a:ln>
        </p:spPr>
      </p:pic>
      <p:pic>
        <p:nvPicPr>
          <p:cNvPr id="120" name="Google Shape;120;p9"/>
          <p:cNvPicPr preferRelativeResize="0"/>
          <p:nvPr/>
        </p:nvPicPr>
        <p:blipFill rotWithShape="1">
          <a:blip r:embed="rId2">
            <a:alphaModFix/>
          </a:blip>
          <a:srcRect b="21872" l="0" r="0" t="0"/>
          <a:stretch/>
        </p:blipFill>
        <p:spPr>
          <a:xfrm>
            <a:off x="9303397" y="1649564"/>
            <a:ext cx="2895851" cy="521561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4_Sanders_Template_SlidesMania_8">
  <p:cSld name="0064_Sanders_Template_SlidesMania_8">
    <p:spTree>
      <p:nvGrpSpPr>
        <p:cNvPr id="121" name="Shape 121"/>
        <p:cNvGrpSpPr/>
        <p:nvPr/>
      </p:nvGrpSpPr>
      <p:grpSpPr>
        <a:xfrm>
          <a:off x="0" y="0"/>
          <a:ext cx="0" cy="0"/>
          <a:chOff x="0" y="0"/>
          <a:chExt cx="0" cy="0"/>
        </a:xfrm>
      </p:grpSpPr>
      <p:sp>
        <p:nvSpPr>
          <p:cNvPr id="122" name="Google Shape;122;p10"/>
          <p:cNvSpPr/>
          <p:nvPr>
            <p:ph idx="2" type="pic"/>
          </p:nvPr>
        </p:nvSpPr>
        <p:spPr>
          <a:xfrm rot="314114">
            <a:off x="963561" y="442452"/>
            <a:ext cx="10461523" cy="6125496"/>
          </a:xfrm>
          <a:prstGeom prst="cloud">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C1DD"/>
            </a:gs>
            <a:gs pos="100000">
              <a:srgbClr val="155969"/>
            </a:gs>
          </a:gsLst>
          <a:lin ang="5400000" scaled="0"/>
        </a:gradFill>
      </p:bgPr>
    </p:bg>
    <p:spTree>
      <p:nvGrpSpPr>
        <p:cNvPr id="5" name="Shape 5"/>
        <p:cNvGrpSpPr/>
        <p:nvPr/>
      </p:nvGrpSpPr>
      <p:grpSpPr>
        <a:xfrm>
          <a:off x="0" y="0"/>
          <a:ext cx="0" cy="0"/>
          <a:chOff x="0" y="0"/>
          <a:chExt cx="0" cy="0"/>
        </a:xfrm>
      </p:grpSpPr>
      <p:sp>
        <p:nvSpPr>
          <p:cNvPr id="6" name="Google Shape;6;p1"/>
          <p:cNvSpPr txBox="1"/>
          <p:nvPr/>
        </p:nvSpPr>
        <p:spPr>
          <a:xfrm rot="5400000">
            <a:off x="-679350" y="6173075"/>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a:solidFill>
                  <a:srgbClr val="FFFFFF"/>
                </a:solidFill>
                <a:latin typeface="Barlow Condensed"/>
                <a:ea typeface="Barlow Condensed"/>
                <a:cs typeface="Barlow Condensed"/>
                <a:sym typeface="Barlow Condensed"/>
              </a:rPr>
              <a:t>SLIDESMANIA.COM</a:t>
            </a:r>
            <a:endParaRPr>
              <a:solidFill>
                <a:srgbClr val="FFFFFF"/>
              </a:solidFill>
              <a:latin typeface="Barlow Condensed"/>
              <a:ea typeface="Barlow Condensed"/>
              <a:cs typeface="Barlow Condensed"/>
              <a:sym typeface="Barlow Condense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hyperlink" Target="https://slidesmania.com/"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 Id="rId3"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11"/>
          <p:cNvSpPr txBox="1"/>
          <p:nvPr/>
        </p:nvSpPr>
        <p:spPr>
          <a:xfrm>
            <a:off x="3141406" y="2689036"/>
            <a:ext cx="5909187" cy="120032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s-ES" sz="7200" u="none" cap="none" strike="noStrike">
                <a:solidFill>
                  <a:srgbClr val="2398B3"/>
                </a:solidFill>
                <a:latin typeface="Amatic SC"/>
                <a:ea typeface="Amatic SC"/>
                <a:cs typeface="Amatic SC"/>
                <a:sym typeface="Amatic SC"/>
              </a:rPr>
              <a:t>HERE GOES YOUR TITLE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20"/>
          <p:cNvSpPr txBox="1"/>
          <p:nvPr/>
        </p:nvSpPr>
        <p:spPr>
          <a:xfrm>
            <a:off x="2982786" y="1696827"/>
            <a:ext cx="5909187" cy="120032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s-ES" sz="7200" u="none" cap="none" strike="noStrike">
                <a:solidFill>
                  <a:schemeClr val="lt1"/>
                </a:solidFill>
                <a:latin typeface="Amatic SC"/>
                <a:ea typeface="Amatic SC"/>
                <a:cs typeface="Amatic SC"/>
                <a:sym typeface="Amatic SC"/>
              </a:rPr>
              <a:t>THANK YOU</a:t>
            </a:r>
            <a:endParaRPr/>
          </a:p>
        </p:txBody>
      </p:sp>
      <p:sp>
        <p:nvSpPr>
          <p:cNvPr id="239" name="Google Shape;239;p20"/>
          <p:cNvSpPr/>
          <p:nvPr/>
        </p:nvSpPr>
        <p:spPr>
          <a:xfrm>
            <a:off x="4629653" y="3429000"/>
            <a:ext cx="5909187" cy="107721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s-ES" sz="3600" u="none" cap="none" strike="noStrike">
                <a:solidFill>
                  <a:srgbClr val="FFFFFF"/>
                </a:solidFill>
                <a:latin typeface="Patrick Hand"/>
                <a:ea typeface="Patrick Hand"/>
                <a:cs typeface="Patrick Hand"/>
                <a:sym typeface="Patrick Hand"/>
              </a:rPr>
              <a:t>Slides: </a:t>
            </a:r>
            <a:r>
              <a:rPr b="0" i="0" lang="es-ES" sz="3600" u="sng" cap="none" strike="noStrike">
                <a:solidFill>
                  <a:srgbClr val="FFFFFF"/>
                </a:solidFill>
                <a:latin typeface="Patrick Hand"/>
                <a:ea typeface="Patrick Hand"/>
                <a:cs typeface="Patrick Hand"/>
                <a:sym typeface="Patrick Hand"/>
                <a:hlinkClick r:id="rId3"/>
              </a:rPr>
              <a:t>SlidesMania</a:t>
            </a:r>
            <a:endParaRPr sz="3600">
              <a:solidFill>
                <a:srgbClr val="FFFFFF"/>
              </a:solidFill>
              <a:latin typeface="Patrick Hand"/>
              <a:ea typeface="Patrick Hand"/>
              <a:cs typeface="Patrick Hand"/>
              <a:sym typeface="Patrick Hand"/>
            </a:endParaRPr>
          </a:p>
          <a:p>
            <a:pPr indent="0" lvl="0" marL="0" marR="0" rtl="0" algn="l">
              <a:spcBef>
                <a:spcPts val="0"/>
              </a:spcBef>
              <a:spcAft>
                <a:spcPts val="0"/>
              </a:spcAft>
              <a:buNone/>
            </a:pPr>
            <a:r>
              <a:rPr lang="es-ES" sz="2800">
                <a:solidFill>
                  <a:srgbClr val="FFFFFF"/>
                </a:solidFill>
                <a:latin typeface="Patrick Hand"/>
                <a:ea typeface="Patrick Hand"/>
                <a:cs typeface="Patrick Hand"/>
                <a:sym typeface="Patrick Hand"/>
              </a:rPr>
              <a:t>Fonts Used: Patrick Hand and </a:t>
            </a:r>
            <a:r>
              <a:rPr b="1" lang="es-ES" sz="2800">
                <a:solidFill>
                  <a:srgbClr val="FFFFFF"/>
                </a:solidFill>
                <a:latin typeface="Amatic SC"/>
                <a:ea typeface="Amatic SC"/>
                <a:cs typeface="Amatic SC"/>
                <a:sym typeface="Amatic SC"/>
              </a:rPr>
              <a:t>Amatic SC </a:t>
            </a:r>
            <a:endParaRPr>
              <a:solidFill>
                <a:srgbClr val="FFFFFF"/>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12"/>
          <p:cNvSpPr txBox="1"/>
          <p:nvPr/>
        </p:nvSpPr>
        <p:spPr>
          <a:xfrm>
            <a:off x="368710" y="830740"/>
            <a:ext cx="2010696"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s-ES" sz="4800" u="none" cap="none" strike="noStrike">
                <a:solidFill>
                  <a:srgbClr val="2398B3"/>
                </a:solidFill>
                <a:latin typeface="Amatic SC"/>
                <a:ea typeface="Amatic SC"/>
                <a:cs typeface="Amatic SC"/>
                <a:sym typeface="Amatic SC"/>
              </a:rPr>
              <a:t>TITLE HERE</a:t>
            </a:r>
            <a:endParaRPr/>
          </a:p>
        </p:txBody>
      </p:sp>
      <p:sp>
        <p:nvSpPr>
          <p:cNvPr id="133" name="Google Shape;133;p12"/>
          <p:cNvSpPr/>
          <p:nvPr/>
        </p:nvSpPr>
        <p:spPr>
          <a:xfrm>
            <a:off x="4630994" y="1246238"/>
            <a:ext cx="6390968" cy="4494820"/>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None/>
            </a:pPr>
            <a:r>
              <a:rPr b="0" i="0" lang="es-ES" sz="3200" u="none" cap="none" strike="noStrike">
                <a:solidFill>
                  <a:schemeClr val="lt1"/>
                </a:solidFill>
                <a:latin typeface="Patrick Hand"/>
                <a:ea typeface="Patrick Hand"/>
                <a:cs typeface="Patrick Hand"/>
                <a:sym typeface="Patrick Hand"/>
              </a:rPr>
              <a:t>Did you know that dogs can smell your feelings?</a:t>
            </a:r>
            <a:endParaRPr/>
          </a:p>
          <a:p>
            <a:pPr indent="0" lvl="0" marL="0" marR="0" rtl="0" algn="l">
              <a:lnSpc>
                <a:spcPct val="107000"/>
              </a:lnSpc>
              <a:spcBef>
                <a:spcPts val="800"/>
              </a:spcBef>
              <a:spcAft>
                <a:spcPts val="0"/>
              </a:spcAft>
              <a:buNone/>
            </a:pPr>
            <a:r>
              <a:t/>
            </a:r>
            <a:endParaRPr b="0" i="0" sz="3200" u="none" cap="none" strike="noStrike">
              <a:solidFill>
                <a:schemeClr val="lt1"/>
              </a:solidFill>
              <a:latin typeface="Patrick Hand"/>
              <a:ea typeface="Patrick Hand"/>
              <a:cs typeface="Patrick Hand"/>
              <a:sym typeface="Patrick Hand"/>
            </a:endParaRPr>
          </a:p>
          <a:p>
            <a:pPr indent="0" lvl="0" marL="0" marR="0" rtl="0" algn="l">
              <a:lnSpc>
                <a:spcPct val="107000"/>
              </a:lnSpc>
              <a:spcBef>
                <a:spcPts val="800"/>
              </a:spcBef>
              <a:spcAft>
                <a:spcPts val="0"/>
              </a:spcAft>
              <a:buNone/>
            </a:pPr>
            <a:r>
              <a:rPr b="0" i="0" lang="es-ES" sz="3200" u="none" cap="none" strike="noStrike">
                <a:solidFill>
                  <a:schemeClr val="lt1"/>
                </a:solidFill>
                <a:latin typeface="Patrick Hand"/>
                <a:ea typeface="Patrick Hand"/>
                <a:cs typeface="Patrick Hand"/>
                <a:sym typeface="Patrick Hand"/>
              </a:rPr>
              <a:t>Dogs can pick up on subtle changes in your scent, which can help him figure out how you are feeling, such as by smelling your perspiration when you become nervous or fearful. </a:t>
            </a:r>
            <a:endParaRPr b="0" i="0" sz="3200" u="none" cap="none" strike="noStrike">
              <a:solidFill>
                <a:schemeClr val="lt1"/>
              </a:solidFill>
              <a:latin typeface="Patrick Hand"/>
              <a:ea typeface="Patrick Hand"/>
              <a:cs typeface="Patrick Hand"/>
              <a:sym typeface="Patrick Han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13"/>
          <p:cNvSpPr txBox="1"/>
          <p:nvPr/>
        </p:nvSpPr>
        <p:spPr>
          <a:xfrm>
            <a:off x="9768348" y="830740"/>
            <a:ext cx="2010696"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s-ES" sz="4800" u="none" cap="none" strike="noStrike">
                <a:solidFill>
                  <a:srgbClr val="2398B3"/>
                </a:solidFill>
                <a:latin typeface="Amatic SC"/>
                <a:ea typeface="Amatic SC"/>
                <a:cs typeface="Amatic SC"/>
                <a:sym typeface="Amatic SC"/>
              </a:rPr>
              <a:t>TITLE HERE</a:t>
            </a:r>
            <a:endParaRPr/>
          </a:p>
        </p:txBody>
      </p:sp>
      <p:sp>
        <p:nvSpPr>
          <p:cNvPr id="139" name="Google Shape;139;p13"/>
          <p:cNvSpPr/>
          <p:nvPr/>
        </p:nvSpPr>
        <p:spPr>
          <a:xfrm>
            <a:off x="1494504" y="1364225"/>
            <a:ext cx="6390968" cy="3967881"/>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None/>
            </a:pPr>
            <a:r>
              <a:rPr b="0" i="0" lang="es-ES" sz="3200" u="none" cap="none" strike="noStrike">
                <a:solidFill>
                  <a:schemeClr val="lt1"/>
                </a:solidFill>
                <a:latin typeface="Patrick Hand"/>
                <a:ea typeface="Patrick Hand"/>
                <a:cs typeface="Patrick Hand"/>
                <a:sym typeface="Patrick Hand"/>
              </a:rPr>
              <a:t>Did you know that a cat uses its whiskers as feelers to determine if a space is too small to squeeze through?</a:t>
            </a:r>
            <a:endParaRPr/>
          </a:p>
          <a:p>
            <a:pPr indent="0" lvl="0" marL="0" marR="0" rtl="0" algn="l">
              <a:lnSpc>
                <a:spcPct val="107000"/>
              </a:lnSpc>
              <a:spcBef>
                <a:spcPts val="800"/>
              </a:spcBef>
              <a:spcAft>
                <a:spcPts val="0"/>
              </a:spcAft>
              <a:buNone/>
            </a:pPr>
            <a:r>
              <a:t/>
            </a:r>
            <a:endParaRPr b="0" i="0" sz="3200" u="none" cap="none" strike="noStrike">
              <a:solidFill>
                <a:schemeClr val="lt1"/>
              </a:solidFill>
              <a:latin typeface="Patrick Hand"/>
              <a:ea typeface="Patrick Hand"/>
              <a:cs typeface="Patrick Hand"/>
              <a:sym typeface="Patrick Hand"/>
            </a:endParaRPr>
          </a:p>
          <a:p>
            <a:pPr indent="0" lvl="0" marL="0" marR="0" rtl="0" algn="l">
              <a:lnSpc>
                <a:spcPct val="107000"/>
              </a:lnSpc>
              <a:spcBef>
                <a:spcPts val="800"/>
              </a:spcBef>
              <a:spcAft>
                <a:spcPts val="0"/>
              </a:spcAft>
              <a:buNone/>
            </a:pPr>
            <a:r>
              <a:rPr b="0" i="0" lang="es-ES" sz="3200" u="none" cap="none" strike="noStrike">
                <a:solidFill>
                  <a:schemeClr val="lt1"/>
                </a:solidFill>
                <a:latin typeface="Patrick Hand"/>
                <a:ea typeface="Patrick Hand"/>
                <a:cs typeface="Patrick Hand"/>
                <a:sym typeface="Patrick Hand"/>
              </a:rPr>
              <a:t>Also, cats love to sleep. A fifteen-year-old cat has probably spent ten years of its life sleeping.</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14"/>
          <p:cNvSpPr txBox="1"/>
          <p:nvPr/>
        </p:nvSpPr>
        <p:spPr>
          <a:xfrm>
            <a:off x="677196" y="437449"/>
            <a:ext cx="2010696"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s-ES" sz="4800" u="none" cap="none" strike="noStrike">
                <a:solidFill>
                  <a:schemeClr val="lt1"/>
                </a:solidFill>
                <a:latin typeface="Amatic SC"/>
                <a:ea typeface="Amatic SC"/>
                <a:cs typeface="Amatic SC"/>
                <a:sym typeface="Amatic SC"/>
              </a:rPr>
              <a:t>TITLE HERE</a:t>
            </a:r>
            <a:endParaRPr/>
          </a:p>
        </p:txBody>
      </p:sp>
      <p:sp>
        <p:nvSpPr>
          <p:cNvPr id="145" name="Google Shape;145;p14"/>
          <p:cNvSpPr txBox="1"/>
          <p:nvPr/>
        </p:nvSpPr>
        <p:spPr>
          <a:xfrm>
            <a:off x="850490" y="5196262"/>
            <a:ext cx="2010696"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s-ES" sz="4800" u="none" cap="none" strike="noStrike">
                <a:solidFill>
                  <a:srgbClr val="2398B3"/>
                </a:solidFill>
                <a:latin typeface="Amatic SC"/>
                <a:ea typeface="Amatic SC"/>
                <a:cs typeface="Amatic SC"/>
                <a:sym typeface="Amatic SC"/>
              </a:rPr>
              <a:t>NUMBER 1</a:t>
            </a:r>
            <a:endParaRPr/>
          </a:p>
        </p:txBody>
      </p:sp>
      <p:sp>
        <p:nvSpPr>
          <p:cNvPr id="146" name="Google Shape;146;p14"/>
          <p:cNvSpPr txBox="1"/>
          <p:nvPr/>
        </p:nvSpPr>
        <p:spPr>
          <a:xfrm>
            <a:off x="3765755" y="3795166"/>
            <a:ext cx="2010696"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s-ES" sz="4800" u="none" cap="none" strike="noStrike">
                <a:solidFill>
                  <a:srgbClr val="2398B3"/>
                </a:solidFill>
                <a:latin typeface="Amatic SC"/>
                <a:ea typeface="Amatic SC"/>
                <a:cs typeface="Amatic SC"/>
                <a:sym typeface="Amatic SC"/>
              </a:rPr>
              <a:t>NUMBER 2</a:t>
            </a:r>
            <a:endParaRPr/>
          </a:p>
        </p:txBody>
      </p:sp>
      <p:sp>
        <p:nvSpPr>
          <p:cNvPr id="147" name="Google Shape;147;p14"/>
          <p:cNvSpPr txBox="1"/>
          <p:nvPr/>
        </p:nvSpPr>
        <p:spPr>
          <a:xfrm>
            <a:off x="6705599" y="2448146"/>
            <a:ext cx="2010696"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s-ES" sz="4800" u="none" cap="none" strike="noStrike">
                <a:solidFill>
                  <a:srgbClr val="2398B3"/>
                </a:solidFill>
                <a:latin typeface="Amatic SC"/>
                <a:ea typeface="Amatic SC"/>
                <a:cs typeface="Amatic SC"/>
                <a:sym typeface="Amatic SC"/>
              </a:rPr>
              <a:t>NUMBER 3</a:t>
            </a:r>
            <a:endParaRPr/>
          </a:p>
        </p:txBody>
      </p:sp>
      <p:sp>
        <p:nvSpPr>
          <p:cNvPr id="148" name="Google Shape;148;p14"/>
          <p:cNvSpPr txBox="1"/>
          <p:nvPr/>
        </p:nvSpPr>
        <p:spPr>
          <a:xfrm>
            <a:off x="9340644" y="852948"/>
            <a:ext cx="2010696"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s-ES" sz="4800" u="none" cap="none" strike="noStrike">
                <a:solidFill>
                  <a:srgbClr val="2398B3"/>
                </a:solidFill>
                <a:latin typeface="Amatic SC"/>
                <a:ea typeface="Amatic SC"/>
                <a:cs typeface="Amatic SC"/>
                <a:sym typeface="Amatic SC"/>
              </a:rPr>
              <a:t>NUMBER 4</a:t>
            </a:r>
            <a:endParaRPr/>
          </a:p>
        </p:txBody>
      </p:sp>
      <p:sp>
        <p:nvSpPr>
          <p:cNvPr id="149" name="Google Shape;149;p14"/>
          <p:cNvSpPr/>
          <p:nvPr/>
        </p:nvSpPr>
        <p:spPr>
          <a:xfrm>
            <a:off x="699319" y="2735997"/>
            <a:ext cx="2313038" cy="1727524"/>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None/>
            </a:pPr>
            <a:r>
              <a:rPr b="0" i="0" lang="es-ES" sz="2000" u="none" cap="none" strike="noStrike">
                <a:solidFill>
                  <a:schemeClr val="lt1"/>
                </a:solidFill>
                <a:latin typeface="Patrick Hand"/>
                <a:ea typeface="Patrick Hand"/>
                <a:cs typeface="Patrick Hand"/>
                <a:sym typeface="Patrick Hand"/>
              </a:rPr>
              <a:t>Lorem ipsum dolor sit amet, consectetuer adipiscing elit. Aenean commodo ligula eget dolor. Aenean massa.</a:t>
            </a:r>
            <a:endParaRPr/>
          </a:p>
        </p:txBody>
      </p:sp>
      <p:sp>
        <p:nvSpPr>
          <p:cNvPr id="150" name="Google Shape;150;p14"/>
          <p:cNvSpPr/>
          <p:nvPr/>
        </p:nvSpPr>
        <p:spPr>
          <a:xfrm>
            <a:off x="3555591" y="1472551"/>
            <a:ext cx="2313038" cy="1727524"/>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None/>
            </a:pPr>
            <a:r>
              <a:rPr b="0" i="0" lang="es-ES" sz="2000" u="none" cap="none" strike="noStrike">
                <a:solidFill>
                  <a:schemeClr val="lt1"/>
                </a:solidFill>
                <a:latin typeface="Patrick Hand"/>
                <a:ea typeface="Patrick Hand"/>
                <a:cs typeface="Patrick Hand"/>
                <a:sym typeface="Patrick Hand"/>
              </a:rPr>
              <a:t>Lorem ipsum dolor sit amet, consectetuer adipiscing elit. Aenean commodo ligula eget dolor. Aenean massa.</a:t>
            </a:r>
            <a:endParaRPr/>
          </a:p>
        </p:txBody>
      </p:sp>
      <p:sp>
        <p:nvSpPr>
          <p:cNvPr id="151" name="Google Shape;151;p14"/>
          <p:cNvSpPr/>
          <p:nvPr/>
        </p:nvSpPr>
        <p:spPr>
          <a:xfrm>
            <a:off x="6477614" y="209106"/>
            <a:ext cx="2313038" cy="1727524"/>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None/>
            </a:pPr>
            <a:r>
              <a:rPr b="0" i="0" lang="es-ES" sz="2000" u="none" cap="none" strike="noStrike">
                <a:solidFill>
                  <a:schemeClr val="lt1"/>
                </a:solidFill>
                <a:latin typeface="Patrick Hand"/>
                <a:ea typeface="Patrick Hand"/>
                <a:cs typeface="Patrick Hand"/>
                <a:sym typeface="Patrick Hand"/>
              </a:rPr>
              <a:t>Lorem ipsum dolor sit amet, consectetuer adipiscing elit. Aenean commodo ligula eget dolor. Aenean massa.</a:t>
            </a:r>
            <a:endParaRPr/>
          </a:p>
        </p:txBody>
      </p:sp>
      <p:sp>
        <p:nvSpPr>
          <p:cNvPr id="152" name="Google Shape;152;p14"/>
          <p:cNvSpPr/>
          <p:nvPr/>
        </p:nvSpPr>
        <p:spPr>
          <a:xfrm>
            <a:off x="9396566" y="2756358"/>
            <a:ext cx="2223319" cy="2804977"/>
          </a:xfrm>
          <a:prstGeom prst="rect">
            <a:avLst/>
          </a:prstGeom>
          <a:solidFill>
            <a:schemeClr val="lt1"/>
          </a:solidFill>
          <a:ln>
            <a:noFill/>
          </a:ln>
          <a:effectLst>
            <a:outerShdw blurRad="50800" rotWithShape="0" algn="tl" dir="2700000" dist="635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53" name="Google Shape;153;p14"/>
          <p:cNvSpPr/>
          <p:nvPr/>
        </p:nvSpPr>
        <p:spPr>
          <a:xfrm>
            <a:off x="9572933" y="2863644"/>
            <a:ext cx="2046952" cy="2386166"/>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None/>
            </a:pPr>
            <a:r>
              <a:rPr b="0" i="0" lang="es-ES" sz="2000" u="none" cap="none" strike="noStrike">
                <a:solidFill>
                  <a:srgbClr val="155969"/>
                </a:solidFill>
                <a:latin typeface="Patrick Hand"/>
                <a:ea typeface="Patrick Hand"/>
                <a:cs typeface="Patrick Hand"/>
                <a:sym typeface="Patrick Hand"/>
              </a:rPr>
              <a:t>Lorem ipsum dolor sit amet, consectetuer adipiscing elit. Aenean commodo ligula eget dolor. Aenean massa.</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15"/>
          <p:cNvSpPr txBox="1"/>
          <p:nvPr/>
        </p:nvSpPr>
        <p:spPr>
          <a:xfrm>
            <a:off x="5101710" y="461155"/>
            <a:ext cx="2010696"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s-ES" sz="4800" u="none" cap="none" strike="noStrike">
                <a:solidFill>
                  <a:schemeClr val="lt1"/>
                </a:solidFill>
                <a:latin typeface="Amatic SC"/>
                <a:ea typeface="Amatic SC"/>
                <a:cs typeface="Amatic SC"/>
                <a:sym typeface="Amatic SC"/>
              </a:rPr>
              <a:t>TITLE HERE</a:t>
            </a:r>
            <a:endParaRPr/>
          </a:p>
        </p:txBody>
      </p:sp>
      <p:sp>
        <p:nvSpPr>
          <p:cNvPr id="159" name="Google Shape;159;p15"/>
          <p:cNvSpPr/>
          <p:nvPr/>
        </p:nvSpPr>
        <p:spPr>
          <a:xfrm>
            <a:off x="246419" y="2448078"/>
            <a:ext cx="2223319" cy="2804977"/>
          </a:xfrm>
          <a:prstGeom prst="rect">
            <a:avLst/>
          </a:prstGeom>
          <a:solidFill>
            <a:schemeClr val="lt1"/>
          </a:solidFill>
          <a:ln>
            <a:noFill/>
          </a:ln>
          <a:effectLst>
            <a:outerShdw blurRad="50800" rotWithShape="0" algn="tl" dir="2700000" dist="635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0" name="Google Shape;160;p15"/>
          <p:cNvSpPr/>
          <p:nvPr/>
        </p:nvSpPr>
        <p:spPr>
          <a:xfrm>
            <a:off x="2620909" y="2448078"/>
            <a:ext cx="2223319" cy="2804977"/>
          </a:xfrm>
          <a:prstGeom prst="rect">
            <a:avLst/>
          </a:prstGeom>
          <a:solidFill>
            <a:schemeClr val="lt1"/>
          </a:solidFill>
          <a:ln>
            <a:noFill/>
          </a:ln>
          <a:effectLst>
            <a:outerShdw blurRad="50800" rotWithShape="0" algn="tl" dir="2700000" dist="635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1" name="Google Shape;161;p15"/>
          <p:cNvSpPr/>
          <p:nvPr/>
        </p:nvSpPr>
        <p:spPr>
          <a:xfrm>
            <a:off x="4995399" y="2465901"/>
            <a:ext cx="2223319" cy="2804977"/>
          </a:xfrm>
          <a:prstGeom prst="rect">
            <a:avLst/>
          </a:prstGeom>
          <a:solidFill>
            <a:schemeClr val="lt1"/>
          </a:solidFill>
          <a:ln>
            <a:noFill/>
          </a:ln>
          <a:effectLst>
            <a:outerShdw blurRad="50800" rotWithShape="0" algn="tl" dir="2700000" dist="635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2" name="Google Shape;162;p15"/>
          <p:cNvSpPr/>
          <p:nvPr/>
        </p:nvSpPr>
        <p:spPr>
          <a:xfrm>
            <a:off x="7369889" y="2475733"/>
            <a:ext cx="2223319" cy="2804977"/>
          </a:xfrm>
          <a:prstGeom prst="rect">
            <a:avLst/>
          </a:prstGeom>
          <a:solidFill>
            <a:schemeClr val="lt1"/>
          </a:solidFill>
          <a:ln>
            <a:noFill/>
          </a:ln>
          <a:effectLst>
            <a:outerShdw blurRad="50800" rotWithShape="0" algn="tl" dir="2700000" dist="635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3" name="Google Shape;163;p15"/>
          <p:cNvSpPr/>
          <p:nvPr/>
        </p:nvSpPr>
        <p:spPr>
          <a:xfrm>
            <a:off x="9751758" y="2457909"/>
            <a:ext cx="2223319" cy="2804977"/>
          </a:xfrm>
          <a:prstGeom prst="rect">
            <a:avLst/>
          </a:prstGeom>
          <a:solidFill>
            <a:schemeClr val="lt1"/>
          </a:solidFill>
          <a:ln>
            <a:noFill/>
          </a:ln>
          <a:effectLst>
            <a:outerShdw blurRad="50800" rotWithShape="0" algn="tl" dir="2700000" dist="635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4" name="Google Shape;164;p15"/>
          <p:cNvSpPr/>
          <p:nvPr/>
        </p:nvSpPr>
        <p:spPr>
          <a:xfrm>
            <a:off x="333060" y="2657483"/>
            <a:ext cx="2046952" cy="2386166"/>
          </a:xfrm>
          <a:prstGeom prst="rect">
            <a:avLst/>
          </a:prstGeom>
          <a:noFill/>
          <a:ln>
            <a:noFill/>
          </a:ln>
        </p:spPr>
        <p:txBody>
          <a:bodyPr anchorCtr="0" anchor="t" bIns="45700" lIns="91425" spcFirstLastPara="1" rIns="91425" wrap="square" tIns="45700">
            <a:noAutofit/>
          </a:bodyPr>
          <a:lstStyle/>
          <a:p>
            <a:pPr indent="0" lvl="0" marL="0" marR="0" rtl="0" algn="ctr">
              <a:lnSpc>
                <a:spcPct val="107000"/>
              </a:lnSpc>
              <a:spcBef>
                <a:spcPts val="0"/>
              </a:spcBef>
              <a:spcAft>
                <a:spcPts val="0"/>
              </a:spcAft>
              <a:buNone/>
            </a:pPr>
            <a:r>
              <a:rPr b="0" i="0" lang="es-ES" sz="2000" u="none" cap="none" strike="noStrike">
                <a:solidFill>
                  <a:srgbClr val="155969"/>
                </a:solidFill>
                <a:latin typeface="Patrick Hand"/>
                <a:ea typeface="Patrick Hand"/>
                <a:cs typeface="Patrick Hand"/>
                <a:sym typeface="Patrick Hand"/>
              </a:rPr>
              <a:t>Lorem ipsum dolor sit amet, consectetuer adipiscing elit. Aenean commodo ligula eget dolor. Aenean massa.</a:t>
            </a:r>
            <a:endParaRPr/>
          </a:p>
        </p:txBody>
      </p:sp>
      <p:sp>
        <p:nvSpPr>
          <p:cNvPr id="165" name="Google Shape;165;p15"/>
          <p:cNvSpPr/>
          <p:nvPr/>
        </p:nvSpPr>
        <p:spPr>
          <a:xfrm>
            <a:off x="2709092" y="2657483"/>
            <a:ext cx="2046952" cy="2386166"/>
          </a:xfrm>
          <a:prstGeom prst="rect">
            <a:avLst/>
          </a:prstGeom>
          <a:noFill/>
          <a:ln>
            <a:noFill/>
          </a:ln>
        </p:spPr>
        <p:txBody>
          <a:bodyPr anchorCtr="0" anchor="t" bIns="45700" lIns="91425" spcFirstLastPara="1" rIns="91425" wrap="square" tIns="45700">
            <a:noAutofit/>
          </a:bodyPr>
          <a:lstStyle/>
          <a:p>
            <a:pPr indent="0" lvl="0" marL="0" marR="0" rtl="0" algn="ctr">
              <a:lnSpc>
                <a:spcPct val="107000"/>
              </a:lnSpc>
              <a:spcBef>
                <a:spcPts val="0"/>
              </a:spcBef>
              <a:spcAft>
                <a:spcPts val="0"/>
              </a:spcAft>
              <a:buNone/>
            </a:pPr>
            <a:r>
              <a:rPr b="0" i="0" lang="es-ES" sz="2000" u="none" cap="none" strike="noStrike">
                <a:solidFill>
                  <a:srgbClr val="155969"/>
                </a:solidFill>
                <a:latin typeface="Patrick Hand"/>
                <a:ea typeface="Patrick Hand"/>
                <a:cs typeface="Patrick Hand"/>
                <a:sym typeface="Patrick Hand"/>
              </a:rPr>
              <a:t>Lorem ipsum dolor sit amet, consectetuer adipiscing elit. Aenean commodo ligula eget dolor. Aenean massa.</a:t>
            </a:r>
            <a:endParaRPr/>
          </a:p>
        </p:txBody>
      </p:sp>
      <p:sp>
        <p:nvSpPr>
          <p:cNvPr id="166" name="Google Shape;166;p15"/>
          <p:cNvSpPr/>
          <p:nvPr/>
        </p:nvSpPr>
        <p:spPr>
          <a:xfrm>
            <a:off x="5071899" y="2629396"/>
            <a:ext cx="2046952" cy="2386166"/>
          </a:xfrm>
          <a:prstGeom prst="rect">
            <a:avLst/>
          </a:prstGeom>
          <a:noFill/>
          <a:ln>
            <a:noFill/>
          </a:ln>
        </p:spPr>
        <p:txBody>
          <a:bodyPr anchorCtr="0" anchor="t" bIns="45700" lIns="91425" spcFirstLastPara="1" rIns="91425" wrap="square" tIns="45700">
            <a:noAutofit/>
          </a:bodyPr>
          <a:lstStyle/>
          <a:p>
            <a:pPr indent="0" lvl="0" marL="0" marR="0" rtl="0" algn="ctr">
              <a:lnSpc>
                <a:spcPct val="107000"/>
              </a:lnSpc>
              <a:spcBef>
                <a:spcPts val="0"/>
              </a:spcBef>
              <a:spcAft>
                <a:spcPts val="0"/>
              </a:spcAft>
              <a:buNone/>
            </a:pPr>
            <a:r>
              <a:rPr b="0" i="0" lang="es-ES" sz="2000" u="none" cap="none" strike="noStrike">
                <a:solidFill>
                  <a:srgbClr val="155969"/>
                </a:solidFill>
                <a:latin typeface="Patrick Hand"/>
                <a:ea typeface="Patrick Hand"/>
                <a:cs typeface="Patrick Hand"/>
                <a:sym typeface="Patrick Hand"/>
              </a:rPr>
              <a:t>Lorem ipsum dolor sit amet, consectetuer adipiscing elit. Aenean commodo ligula eget dolor. Aenean massa.</a:t>
            </a:r>
            <a:endParaRPr/>
          </a:p>
        </p:txBody>
      </p:sp>
      <p:sp>
        <p:nvSpPr>
          <p:cNvPr id="167" name="Google Shape;167;p15"/>
          <p:cNvSpPr/>
          <p:nvPr/>
        </p:nvSpPr>
        <p:spPr>
          <a:xfrm>
            <a:off x="7447931" y="2629396"/>
            <a:ext cx="2046952" cy="2386166"/>
          </a:xfrm>
          <a:prstGeom prst="rect">
            <a:avLst/>
          </a:prstGeom>
          <a:noFill/>
          <a:ln>
            <a:noFill/>
          </a:ln>
        </p:spPr>
        <p:txBody>
          <a:bodyPr anchorCtr="0" anchor="t" bIns="45700" lIns="91425" spcFirstLastPara="1" rIns="91425" wrap="square" tIns="45700">
            <a:noAutofit/>
          </a:bodyPr>
          <a:lstStyle/>
          <a:p>
            <a:pPr indent="0" lvl="0" marL="0" marR="0" rtl="0" algn="ctr">
              <a:lnSpc>
                <a:spcPct val="107000"/>
              </a:lnSpc>
              <a:spcBef>
                <a:spcPts val="0"/>
              </a:spcBef>
              <a:spcAft>
                <a:spcPts val="0"/>
              </a:spcAft>
              <a:buNone/>
            </a:pPr>
            <a:r>
              <a:rPr b="0" i="0" lang="es-ES" sz="2000" u="none" cap="none" strike="noStrike">
                <a:solidFill>
                  <a:srgbClr val="155969"/>
                </a:solidFill>
                <a:latin typeface="Patrick Hand"/>
                <a:ea typeface="Patrick Hand"/>
                <a:cs typeface="Patrick Hand"/>
                <a:sym typeface="Patrick Hand"/>
              </a:rPr>
              <a:t>Lorem ipsum dolor sit amet, consectetuer adipiscing elit. Aenean commodo ligula eget dolor. Aenean massa.</a:t>
            </a:r>
            <a:endParaRPr/>
          </a:p>
        </p:txBody>
      </p:sp>
      <p:sp>
        <p:nvSpPr>
          <p:cNvPr id="168" name="Google Shape;168;p15"/>
          <p:cNvSpPr/>
          <p:nvPr/>
        </p:nvSpPr>
        <p:spPr>
          <a:xfrm>
            <a:off x="9839941" y="2629396"/>
            <a:ext cx="2046952" cy="2386166"/>
          </a:xfrm>
          <a:prstGeom prst="rect">
            <a:avLst/>
          </a:prstGeom>
          <a:noFill/>
          <a:ln>
            <a:noFill/>
          </a:ln>
        </p:spPr>
        <p:txBody>
          <a:bodyPr anchorCtr="0" anchor="t" bIns="45700" lIns="91425" spcFirstLastPara="1" rIns="91425" wrap="square" tIns="45700">
            <a:noAutofit/>
          </a:bodyPr>
          <a:lstStyle/>
          <a:p>
            <a:pPr indent="0" lvl="0" marL="0" marR="0" rtl="0" algn="ctr">
              <a:lnSpc>
                <a:spcPct val="107000"/>
              </a:lnSpc>
              <a:spcBef>
                <a:spcPts val="0"/>
              </a:spcBef>
              <a:spcAft>
                <a:spcPts val="0"/>
              </a:spcAft>
              <a:buNone/>
            </a:pPr>
            <a:r>
              <a:rPr b="0" i="0" lang="es-ES" sz="2000" u="none" cap="none" strike="noStrike">
                <a:solidFill>
                  <a:srgbClr val="155969"/>
                </a:solidFill>
                <a:latin typeface="Patrick Hand"/>
                <a:ea typeface="Patrick Hand"/>
                <a:cs typeface="Patrick Hand"/>
                <a:sym typeface="Patrick Hand"/>
              </a:rPr>
              <a:t>Lorem ipsum dolor sit amet, consectetuer adipiscing elit. Aenean commodo ligula eget dolor. Aenean massa.</a:t>
            </a:r>
            <a:endParaRPr/>
          </a:p>
        </p:txBody>
      </p:sp>
      <p:sp>
        <p:nvSpPr>
          <p:cNvPr id="169" name="Google Shape;169;p15"/>
          <p:cNvSpPr/>
          <p:nvPr/>
        </p:nvSpPr>
        <p:spPr>
          <a:xfrm>
            <a:off x="244876" y="5455511"/>
            <a:ext cx="2223319" cy="728979"/>
          </a:xfrm>
          <a:prstGeom prst="rect">
            <a:avLst/>
          </a:prstGeom>
          <a:solidFill>
            <a:srgbClr val="2398B3"/>
          </a:solidFill>
          <a:ln>
            <a:noFill/>
          </a:ln>
          <a:effectLst>
            <a:outerShdw blurRad="50800" rotWithShape="0" algn="tl" dir="2700000" dist="635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b="0" i="0" lang="es-ES" sz="1800" u="none" cap="none" strike="noStrike">
                <a:solidFill>
                  <a:schemeClr val="lt1"/>
                </a:solidFill>
                <a:latin typeface="Patrick Hand"/>
                <a:ea typeface="Patrick Hand"/>
                <a:cs typeface="Patrick Hand"/>
                <a:sym typeface="Patrick Hand"/>
              </a:rPr>
              <a:t>Lorem ipsum dolor</a:t>
            </a:r>
            <a:endParaRPr b="0" i="0" sz="1800" u="none" cap="none" strike="noStrike">
              <a:solidFill>
                <a:schemeClr val="lt1"/>
              </a:solidFill>
              <a:latin typeface="Calibri"/>
              <a:ea typeface="Calibri"/>
              <a:cs typeface="Calibri"/>
              <a:sym typeface="Calibri"/>
            </a:endParaRPr>
          </a:p>
        </p:txBody>
      </p:sp>
      <p:sp>
        <p:nvSpPr>
          <p:cNvPr id="170" name="Google Shape;170;p15"/>
          <p:cNvSpPr/>
          <p:nvPr/>
        </p:nvSpPr>
        <p:spPr>
          <a:xfrm>
            <a:off x="2620909" y="5472891"/>
            <a:ext cx="2223319" cy="728979"/>
          </a:xfrm>
          <a:prstGeom prst="rect">
            <a:avLst/>
          </a:prstGeom>
          <a:solidFill>
            <a:srgbClr val="2398B3"/>
          </a:solidFill>
          <a:ln>
            <a:noFill/>
          </a:ln>
          <a:effectLst>
            <a:outerShdw blurRad="50800" rotWithShape="0" algn="tl" dir="2700000" dist="635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b="0" i="0" lang="es-ES" sz="1800" u="none" cap="none" strike="noStrike">
                <a:solidFill>
                  <a:schemeClr val="lt1"/>
                </a:solidFill>
                <a:latin typeface="Patrick Hand"/>
                <a:ea typeface="Patrick Hand"/>
                <a:cs typeface="Patrick Hand"/>
                <a:sym typeface="Patrick Hand"/>
              </a:rPr>
              <a:t>Lorem ipsum dolor</a:t>
            </a:r>
            <a:endParaRPr b="0" i="0" sz="1800" u="none" cap="none" strike="noStrike">
              <a:solidFill>
                <a:schemeClr val="lt1"/>
              </a:solidFill>
              <a:latin typeface="Calibri"/>
              <a:ea typeface="Calibri"/>
              <a:cs typeface="Calibri"/>
              <a:sym typeface="Calibri"/>
            </a:endParaRPr>
          </a:p>
        </p:txBody>
      </p:sp>
      <p:sp>
        <p:nvSpPr>
          <p:cNvPr id="171" name="Google Shape;171;p15"/>
          <p:cNvSpPr/>
          <p:nvPr/>
        </p:nvSpPr>
        <p:spPr>
          <a:xfrm>
            <a:off x="4995399" y="5472891"/>
            <a:ext cx="2223319" cy="728979"/>
          </a:xfrm>
          <a:prstGeom prst="rect">
            <a:avLst/>
          </a:prstGeom>
          <a:solidFill>
            <a:srgbClr val="2398B3"/>
          </a:solidFill>
          <a:ln>
            <a:noFill/>
          </a:ln>
          <a:effectLst>
            <a:outerShdw blurRad="50800" rotWithShape="0" algn="tl" dir="2700000" dist="635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b="0" i="0" lang="es-ES" sz="1800" u="none" cap="none" strike="noStrike">
                <a:solidFill>
                  <a:schemeClr val="lt1"/>
                </a:solidFill>
                <a:latin typeface="Patrick Hand"/>
                <a:ea typeface="Patrick Hand"/>
                <a:cs typeface="Patrick Hand"/>
                <a:sym typeface="Patrick Hand"/>
              </a:rPr>
              <a:t>Lorem ipsum dolor</a:t>
            </a:r>
            <a:endParaRPr b="0" i="0" sz="1800" u="none" cap="none" strike="noStrike">
              <a:solidFill>
                <a:schemeClr val="lt1"/>
              </a:solidFill>
              <a:latin typeface="Calibri"/>
              <a:ea typeface="Calibri"/>
              <a:cs typeface="Calibri"/>
              <a:sym typeface="Calibri"/>
            </a:endParaRPr>
          </a:p>
        </p:txBody>
      </p:sp>
      <p:sp>
        <p:nvSpPr>
          <p:cNvPr id="172" name="Google Shape;172;p15"/>
          <p:cNvSpPr/>
          <p:nvPr/>
        </p:nvSpPr>
        <p:spPr>
          <a:xfrm>
            <a:off x="7359747" y="5472891"/>
            <a:ext cx="2223319" cy="728979"/>
          </a:xfrm>
          <a:prstGeom prst="rect">
            <a:avLst/>
          </a:prstGeom>
          <a:solidFill>
            <a:srgbClr val="2398B3"/>
          </a:solidFill>
          <a:ln>
            <a:noFill/>
          </a:ln>
          <a:effectLst>
            <a:outerShdw blurRad="50800" rotWithShape="0" algn="tl" dir="2700000" dist="635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b="0" i="0" lang="es-ES" sz="1800" u="none" cap="none" strike="noStrike">
                <a:solidFill>
                  <a:schemeClr val="lt1"/>
                </a:solidFill>
                <a:latin typeface="Patrick Hand"/>
                <a:ea typeface="Patrick Hand"/>
                <a:cs typeface="Patrick Hand"/>
                <a:sym typeface="Patrick Hand"/>
              </a:rPr>
              <a:t>Lorem ipsum dolor</a:t>
            </a:r>
            <a:endParaRPr b="0" i="0" sz="1800" u="none" cap="none" strike="noStrike">
              <a:solidFill>
                <a:schemeClr val="lt1"/>
              </a:solidFill>
              <a:latin typeface="Calibri"/>
              <a:ea typeface="Calibri"/>
              <a:cs typeface="Calibri"/>
              <a:sym typeface="Calibri"/>
            </a:endParaRPr>
          </a:p>
        </p:txBody>
      </p:sp>
      <p:sp>
        <p:nvSpPr>
          <p:cNvPr id="173" name="Google Shape;173;p15"/>
          <p:cNvSpPr/>
          <p:nvPr/>
        </p:nvSpPr>
        <p:spPr>
          <a:xfrm>
            <a:off x="9751757" y="5455511"/>
            <a:ext cx="2223319" cy="728979"/>
          </a:xfrm>
          <a:prstGeom prst="rect">
            <a:avLst/>
          </a:prstGeom>
          <a:solidFill>
            <a:srgbClr val="2398B3"/>
          </a:solidFill>
          <a:ln>
            <a:noFill/>
          </a:ln>
          <a:effectLst>
            <a:outerShdw blurRad="50800" rotWithShape="0" algn="tl" dir="2700000" dist="635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b="0" i="0" lang="es-ES" sz="1800" u="none" cap="none" strike="noStrike">
                <a:solidFill>
                  <a:schemeClr val="lt1"/>
                </a:solidFill>
                <a:latin typeface="Patrick Hand"/>
                <a:ea typeface="Patrick Hand"/>
                <a:cs typeface="Patrick Hand"/>
                <a:sym typeface="Patrick Hand"/>
              </a:rPr>
              <a:t>Lorem ipsum dolor</a:t>
            </a:r>
            <a:endParaRPr b="0" i="0" sz="1800" u="none" cap="none" strike="noStrike">
              <a:solidFill>
                <a:schemeClr val="lt1"/>
              </a:solidFill>
              <a:latin typeface="Calibri"/>
              <a:ea typeface="Calibri"/>
              <a:cs typeface="Calibri"/>
              <a:sym typeface="Calibri"/>
            </a:endParaRPr>
          </a:p>
        </p:txBody>
      </p:sp>
      <p:sp>
        <p:nvSpPr>
          <p:cNvPr id="174" name="Google Shape;174;p15"/>
          <p:cNvSpPr/>
          <p:nvPr/>
        </p:nvSpPr>
        <p:spPr>
          <a:xfrm>
            <a:off x="3330580" y="1769569"/>
            <a:ext cx="803991" cy="45866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75" name="Google Shape;175;p15"/>
          <p:cNvGrpSpPr/>
          <p:nvPr/>
        </p:nvGrpSpPr>
        <p:grpSpPr>
          <a:xfrm>
            <a:off x="5733653" y="1732344"/>
            <a:ext cx="653283" cy="631520"/>
            <a:chOff x="1578550" y="1084075"/>
            <a:chExt cx="230175" cy="219575"/>
          </a:xfrm>
        </p:grpSpPr>
        <p:sp>
          <p:nvSpPr>
            <p:cNvPr id="176" name="Google Shape;176;p15"/>
            <p:cNvSpPr/>
            <p:nvPr/>
          </p:nvSpPr>
          <p:spPr>
            <a:xfrm>
              <a:off x="1578550" y="1084075"/>
              <a:ext cx="230175" cy="126775"/>
            </a:xfrm>
            <a:custGeom>
              <a:rect b="b" l="l" r="r" t="t"/>
              <a:pathLst>
                <a:path extrusionOk="0" h="5071" w="9207">
                  <a:moveTo>
                    <a:pt x="3931" y="1"/>
                  </a:moveTo>
                  <a:cubicBezTo>
                    <a:pt x="3781" y="1"/>
                    <a:pt x="3629" y="19"/>
                    <a:pt x="3479" y="57"/>
                  </a:cubicBezTo>
                  <a:cubicBezTo>
                    <a:pt x="2623" y="271"/>
                    <a:pt x="2016" y="1021"/>
                    <a:pt x="1999" y="1895"/>
                  </a:cubicBezTo>
                  <a:cubicBezTo>
                    <a:pt x="1903" y="1878"/>
                    <a:pt x="1808" y="1869"/>
                    <a:pt x="1713" y="1869"/>
                  </a:cubicBezTo>
                  <a:cubicBezTo>
                    <a:pt x="1225" y="1869"/>
                    <a:pt x="760" y="2095"/>
                    <a:pt x="446" y="2484"/>
                  </a:cubicBezTo>
                  <a:cubicBezTo>
                    <a:pt x="72" y="2948"/>
                    <a:pt x="0" y="3572"/>
                    <a:pt x="232" y="4125"/>
                  </a:cubicBezTo>
                  <a:cubicBezTo>
                    <a:pt x="482" y="4661"/>
                    <a:pt x="999" y="5035"/>
                    <a:pt x="1588" y="5071"/>
                  </a:cubicBezTo>
                  <a:lnTo>
                    <a:pt x="7976" y="5071"/>
                  </a:lnTo>
                  <a:cubicBezTo>
                    <a:pt x="8690" y="5035"/>
                    <a:pt x="9207" y="4482"/>
                    <a:pt x="9207" y="3804"/>
                  </a:cubicBezTo>
                  <a:cubicBezTo>
                    <a:pt x="9207" y="3429"/>
                    <a:pt x="9046" y="3090"/>
                    <a:pt x="8761" y="2841"/>
                  </a:cubicBezTo>
                  <a:cubicBezTo>
                    <a:pt x="8534" y="2657"/>
                    <a:pt x="8252" y="2551"/>
                    <a:pt x="7957" y="2551"/>
                  </a:cubicBezTo>
                  <a:cubicBezTo>
                    <a:pt x="7881" y="2551"/>
                    <a:pt x="7803" y="2558"/>
                    <a:pt x="7726" y="2573"/>
                  </a:cubicBezTo>
                  <a:lnTo>
                    <a:pt x="7726" y="2537"/>
                  </a:lnTo>
                  <a:cubicBezTo>
                    <a:pt x="7726" y="2038"/>
                    <a:pt x="7494" y="1538"/>
                    <a:pt x="7066" y="1253"/>
                  </a:cubicBezTo>
                  <a:cubicBezTo>
                    <a:pt x="6796" y="1041"/>
                    <a:pt x="6471" y="938"/>
                    <a:pt x="6144" y="938"/>
                  </a:cubicBezTo>
                  <a:cubicBezTo>
                    <a:pt x="5974" y="938"/>
                    <a:pt x="5803" y="966"/>
                    <a:pt x="5638" y="1021"/>
                  </a:cubicBezTo>
                  <a:cubicBezTo>
                    <a:pt x="5301" y="390"/>
                    <a:pt x="4627" y="1"/>
                    <a:pt x="3931"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15"/>
            <p:cNvSpPr/>
            <p:nvPr/>
          </p:nvSpPr>
          <p:spPr>
            <a:xfrm>
              <a:off x="1668650" y="1223775"/>
              <a:ext cx="53550" cy="79875"/>
            </a:xfrm>
            <a:custGeom>
              <a:rect b="b" l="l" r="r" t="t"/>
              <a:pathLst>
                <a:path extrusionOk="0" h="3195" w="2142">
                  <a:moveTo>
                    <a:pt x="429" y="0"/>
                  </a:moveTo>
                  <a:lnTo>
                    <a:pt x="0" y="1731"/>
                  </a:lnTo>
                  <a:lnTo>
                    <a:pt x="857" y="1731"/>
                  </a:lnTo>
                  <a:lnTo>
                    <a:pt x="339" y="3194"/>
                  </a:lnTo>
                  <a:lnTo>
                    <a:pt x="2141" y="1071"/>
                  </a:lnTo>
                  <a:lnTo>
                    <a:pt x="1000" y="1071"/>
                  </a:lnTo>
                  <a:lnTo>
                    <a:pt x="142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15"/>
            <p:cNvSpPr/>
            <p:nvPr/>
          </p:nvSpPr>
          <p:spPr>
            <a:xfrm>
              <a:off x="1732000" y="1223775"/>
              <a:ext cx="26775" cy="40175"/>
            </a:xfrm>
            <a:custGeom>
              <a:rect b="b" l="l" r="r" t="t"/>
              <a:pathLst>
                <a:path extrusionOk="0" h="1607" w="1071">
                  <a:moveTo>
                    <a:pt x="214" y="0"/>
                  </a:moveTo>
                  <a:lnTo>
                    <a:pt x="0" y="875"/>
                  </a:lnTo>
                  <a:lnTo>
                    <a:pt x="428" y="875"/>
                  </a:lnTo>
                  <a:lnTo>
                    <a:pt x="161" y="1606"/>
                  </a:lnTo>
                  <a:lnTo>
                    <a:pt x="1071" y="536"/>
                  </a:lnTo>
                  <a:lnTo>
                    <a:pt x="482" y="536"/>
                  </a:lnTo>
                  <a:lnTo>
                    <a:pt x="714"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15"/>
            <p:cNvSpPr/>
            <p:nvPr/>
          </p:nvSpPr>
          <p:spPr>
            <a:xfrm>
              <a:off x="1635650" y="1223775"/>
              <a:ext cx="26325" cy="40175"/>
            </a:xfrm>
            <a:custGeom>
              <a:rect b="b" l="l" r="r" t="t"/>
              <a:pathLst>
                <a:path extrusionOk="0" h="1607" w="1053">
                  <a:moveTo>
                    <a:pt x="214" y="0"/>
                  </a:moveTo>
                  <a:lnTo>
                    <a:pt x="0" y="875"/>
                  </a:lnTo>
                  <a:lnTo>
                    <a:pt x="410" y="875"/>
                  </a:lnTo>
                  <a:lnTo>
                    <a:pt x="143" y="1606"/>
                  </a:lnTo>
                  <a:lnTo>
                    <a:pt x="1053" y="536"/>
                  </a:lnTo>
                  <a:lnTo>
                    <a:pt x="482" y="536"/>
                  </a:lnTo>
                  <a:lnTo>
                    <a:pt x="696"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0" name="Google Shape;180;p15"/>
          <p:cNvGrpSpPr/>
          <p:nvPr/>
        </p:nvGrpSpPr>
        <p:grpSpPr>
          <a:xfrm>
            <a:off x="8013918" y="1757762"/>
            <a:ext cx="653354" cy="601968"/>
            <a:chOff x="2013450" y="1089425"/>
            <a:chExt cx="230200" cy="209300"/>
          </a:xfrm>
        </p:grpSpPr>
        <p:sp>
          <p:nvSpPr>
            <p:cNvPr id="181" name="Google Shape;181;p15"/>
            <p:cNvSpPr/>
            <p:nvPr/>
          </p:nvSpPr>
          <p:spPr>
            <a:xfrm>
              <a:off x="2107125" y="1229125"/>
              <a:ext cx="46425" cy="69600"/>
            </a:xfrm>
            <a:custGeom>
              <a:rect b="b" l="l" r="r" t="t"/>
              <a:pathLst>
                <a:path extrusionOk="0" h="2784" w="1857">
                  <a:moveTo>
                    <a:pt x="929" y="1"/>
                  </a:moveTo>
                  <a:cubicBezTo>
                    <a:pt x="929" y="1"/>
                    <a:pt x="1" y="1339"/>
                    <a:pt x="1" y="1856"/>
                  </a:cubicBezTo>
                  <a:cubicBezTo>
                    <a:pt x="1" y="2374"/>
                    <a:pt x="411" y="2784"/>
                    <a:pt x="929" y="2784"/>
                  </a:cubicBezTo>
                  <a:cubicBezTo>
                    <a:pt x="1446" y="2784"/>
                    <a:pt x="1856" y="2374"/>
                    <a:pt x="1856" y="1856"/>
                  </a:cubicBezTo>
                  <a:cubicBezTo>
                    <a:pt x="1856" y="1357"/>
                    <a:pt x="929" y="1"/>
                    <a:pt x="929"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5"/>
            <p:cNvSpPr/>
            <p:nvPr/>
          </p:nvSpPr>
          <p:spPr>
            <a:xfrm>
              <a:off x="2170475" y="1229125"/>
              <a:ext cx="33025" cy="49550"/>
            </a:xfrm>
            <a:custGeom>
              <a:rect b="b" l="l" r="r" t="t"/>
              <a:pathLst>
                <a:path extrusionOk="0" h="1982" w="1321">
                  <a:moveTo>
                    <a:pt x="661" y="1"/>
                  </a:moveTo>
                  <a:cubicBezTo>
                    <a:pt x="661" y="1"/>
                    <a:pt x="0" y="964"/>
                    <a:pt x="0" y="1321"/>
                  </a:cubicBezTo>
                  <a:cubicBezTo>
                    <a:pt x="0" y="1696"/>
                    <a:pt x="286" y="1981"/>
                    <a:pt x="661" y="1981"/>
                  </a:cubicBezTo>
                  <a:cubicBezTo>
                    <a:pt x="1035" y="1981"/>
                    <a:pt x="1321" y="1696"/>
                    <a:pt x="1321" y="1321"/>
                  </a:cubicBezTo>
                  <a:cubicBezTo>
                    <a:pt x="1321" y="964"/>
                    <a:pt x="661" y="1"/>
                    <a:pt x="661"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5"/>
            <p:cNvSpPr/>
            <p:nvPr/>
          </p:nvSpPr>
          <p:spPr>
            <a:xfrm>
              <a:off x="2057175" y="1229125"/>
              <a:ext cx="33475" cy="49550"/>
            </a:xfrm>
            <a:custGeom>
              <a:rect b="b" l="l" r="r" t="t"/>
              <a:pathLst>
                <a:path extrusionOk="0" h="1982" w="1339">
                  <a:moveTo>
                    <a:pt x="660" y="1"/>
                  </a:moveTo>
                  <a:cubicBezTo>
                    <a:pt x="660" y="1"/>
                    <a:pt x="0" y="964"/>
                    <a:pt x="0" y="1321"/>
                  </a:cubicBezTo>
                  <a:cubicBezTo>
                    <a:pt x="0" y="1696"/>
                    <a:pt x="286" y="1981"/>
                    <a:pt x="660" y="1981"/>
                  </a:cubicBezTo>
                  <a:cubicBezTo>
                    <a:pt x="1035" y="1981"/>
                    <a:pt x="1339" y="1696"/>
                    <a:pt x="1339" y="1321"/>
                  </a:cubicBezTo>
                  <a:cubicBezTo>
                    <a:pt x="1339" y="964"/>
                    <a:pt x="660" y="1"/>
                    <a:pt x="660"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15"/>
            <p:cNvSpPr/>
            <p:nvPr/>
          </p:nvSpPr>
          <p:spPr>
            <a:xfrm>
              <a:off x="2013450" y="1089425"/>
              <a:ext cx="230200" cy="126800"/>
            </a:xfrm>
            <a:custGeom>
              <a:rect b="b" l="l" r="r" t="t"/>
              <a:pathLst>
                <a:path extrusionOk="0" h="5072" w="9208">
                  <a:moveTo>
                    <a:pt x="3932" y="1"/>
                  </a:moveTo>
                  <a:cubicBezTo>
                    <a:pt x="3781" y="1"/>
                    <a:pt x="3630" y="19"/>
                    <a:pt x="3480" y="57"/>
                  </a:cubicBezTo>
                  <a:cubicBezTo>
                    <a:pt x="2624" y="254"/>
                    <a:pt x="2017" y="1021"/>
                    <a:pt x="1999" y="1895"/>
                  </a:cubicBezTo>
                  <a:cubicBezTo>
                    <a:pt x="1904" y="1878"/>
                    <a:pt x="1808" y="1869"/>
                    <a:pt x="1714" y="1869"/>
                  </a:cubicBezTo>
                  <a:cubicBezTo>
                    <a:pt x="1226" y="1869"/>
                    <a:pt x="764" y="2095"/>
                    <a:pt x="465" y="2484"/>
                  </a:cubicBezTo>
                  <a:cubicBezTo>
                    <a:pt x="90" y="2948"/>
                    <a:pt x="1" y="3572"/>
                    <a:pt x="251" y="4125"/>
                  </a:cubicBezTo>
                  <a:cubicBezTo>
                    <a:pt x="482" y="4661"/>
                    <a:pt x="1000" y="5018"/>
                    <a:pt x="1607" y="5071"/>
                  </a:cubicBezTo>
                  <a:lnTo>
                    <a:pt x="7994" y="5071"/>
                  </a:lnTo>
                  <a:cubicBezTo>
                    <a:pt x="8690" y="5018"/>
                    <a:pt x="9208" y="4464"/>
                    <a:pt x="9208" y="3786"/>
                  </a:cubicBezTo>
                  <a:cubicBezTo>
                    <a:pt x="9208" y="3412"/>
                    <a:pt x="9047" y="3073"/>
                    <a:pt x="8761" y="2823"/>
                  </a:cubicBezTo>
                  <a:cubicBezTo>
                    <a:pt x="8549" y="2639"/>
                    <a:pt x="8269" y="2533"/>
                    <a:pt x="7976" y="2533"/>
                  </a:cubicBezTo>
                  <a:cubicBezTo>
                    <a:pt x="7899" y="2533"/>
                    <a:pt x="7822" y="2541"/>
                    <a:pt x="7744" y="2555"/>
                  </a:cubicBezTo>
                  <a:lnTo>
                    <a:pt x="7744" y="2537"/>
                  </a:lnTo>
                  <a:cubicBezTo>
                    <a:pt x="7744" y="2038"/>
                    <a:pt x="7495" y="1538"/>
                    <a:pt x="7066" y="1253"/>
                  </a:cubicBezTo>
                  <a:cubicBezTo>
                    <a:pt x="6791" y="1049"/>
                    <a:pt x="6460" y="942"/>
                    <a:pt x="6126" y="942"/>
                  </a:cubicBezTo>
                  <a:cubicBezTo>
                    <a:pt x="5962" y="942"/>
                    <a:pt x="5798" y="968"/>
                    <a:pt x="5639" y="1021"/>
                  </a:cubicBezTo>
                  <a:cubicBezTo>
                    <a:pt x="5302" y="390"/>
                    <a:pt x="4627" y="1"/>
                    <a:pt x="3932"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5" name="Google Shape;185;p15"/>
          <p:cNvGrpSpPr/>
          <p:nvPr/>
        </p:nvGrpSpPr>
        <p:grpSpPr>
          <a:xfrm>
            <a:off x="10536098" y="1741953"/>
            <a:ext cx="654631" cy="612322"/>
            <a:chOff x="2507700" y="1077800"/>
            <a:chExt cx="230650" cy="212900"/>
          </a:xfrm>
        </p:grpSpPr>
        <p:sp>
          <p:nvSpPr>
            <p:cNvPr id="186" name="Google Shape;186;p15"/>
            <p:cNvSpPr/>
            <p:nvPr/>
          </p:nvSpPr>
          <p:spPr>
            <a:xfrm>
              <a:off x="2507700" y="1077800"/>
              <a:ext cx="230650" cy="126375"/>
            </a:xfrm>
            <a:custGeom>
              <a:rect b="b" l="l" r="r" t="t"/>
              <a:pathLst>
                <a:path extrusionOk="0" h="5055" w="9226">
                  <a:moveTo>
                    <a:pt x="3906" y="0"/>
                  </a:moveTo>
                  <a:cubicBezTo>
                    <a:pt x="3753" y="0"/>
                    <a:pt x="3597" y="19"/>
                    <a:pt x="3444" y="58"/>
                  </a:cubicBezTo>
                  <a:cubicBezTo>
                    <a:pt x="2588" y="255"/>
                    <a:pt x="1981" y="1004"/>
                    <a:pt x="1963" y="1896"/>
                  </a:cubicBezTo>
                  <a:cubicBezTo>
                    <a:pt x="1871" y="1879"/>
                    <a:pt x="1778" y="1870"/>
                    <a:pt x="1685" y="1870"/>
                  </a:cubicBezTo>
                  <a:cubicBezTo>
                    <a:pt x="1207" y="1870"/>
                    <a:pt x="745" y="2096"/>
                    <a:pt x="446" y="2485"/>
                  </a:cubicBezTo>
                  <a:cubicBezTo>
                    <a:pt x="90" y="2949"/>
                    <a:pt x="0" y="3556"/>
                    <a:pt x="250" y="4091"/>
                  </a:cubicBezTo>
                  <a:cubicBezTo>
                    <a:pt x="464" y="4626"/>
                    <a:pt x="982" y="5001"/>
                    <a:pt x="1553" y="5054"/>
                  </a:cubicBezTo>
                  <a:lnTo>
                    <a:pt x="7940" y="5054"/>
                  </a:lnTo>
                  <a:cubicBezTo>
                    <a:pt x="8458" y="5019"/>
                    <a:pt x="8904" y="4680"/>
                    <a:pt x="9064" y="4198"/>
                  </a:cubicBezTo>
                  <a:cubicBezTo>
                    <a:pt x="9225" y="3716"/>
                    <a:pt x="9082" y="3163"/>
                    <a:pt x="8690" y="2824"/>
                  </a:cubicBezTo>
                  <a:cubicBezTo>
                    <a:pt x="8477" y="2640"/>
                    <a:pt x="8198" y="2534"/>
                    <a:pt x="7904" y="2534"/>
                  </a:cubicBezTo>
                  <a:cubicBezTo>
                    <a:pt x="7827" y="2534"/>
                    <a:pt x="7750" y="2542"/>
                    <a:pt x="7673" y="2556"/>
                  </a:cubicBezTo>
                  <a:lnTo>
                    <a:pt x="7673" y="2521"/>
                  </a:lnTo>
                  <a:cubicBezTo>
                    <a:pt x="7673" y="2021"/>
                    <a:pt x="7441" y="1539"/>
                    <a:pt x="7030" y="1236"/>
                  </a:cubicBezTo>
                  <a:cubicBezTo>
                    <a:pt x="6755" y="1033"/>
                    <a:pt x="6424" y="925"/>
                    <a:pt x="6084" y="925"/>
                  </a:cubicBezTo>
                  <a:cubicBezTo>
                    <a:pt x="5918" y="925"/>
                    <a:pt x="5750" y="951"/>
                    <a:pt x="5585" y="1004"/>
                  </a:cubicBezTo>
                  <a:cubicBezTo>
                    <a:pt x="5250" y="377"/>
                    <a:pt x="4593" y="0"/>
                    <a:pt x="3906"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15"/>
            <p:cNvSpPr/>
            <p:nvPr/>
          </p:nvSpPr>
          <p:spPr>
            <a:xfrm>
              <a:off x="2589775" y="1217525"/>
              <a:ext cx="66475" cy="73175"/>
            </a:xfrm>
            <a:custGeom>
              <a:rect b="b" l="l" r="r" t="t"/>
              <a:pathLst>
                <a:path extrusionOk="0" h="2927" w="2659">
                  <a:moveTo>
                    <a:pt x="1321" y="1"/>
                  </a:moveTo>
                  <a:cubicBezTo>
                    <a:pt x="1178" y="1"/>
                    <a:pt x="1053" y="125"/>
                    <a:pt x="1053" y="250"/>
                  </a:cubicBezTo>
                  <a:lnTo>
                    <a:pt x="1053" y="982"/>
                  </a:lnTo>
                  <a:lnTo>
                    <a:pt x="429" y="625"/>
                  </a:lnTo>
                  <a:cubicBezTo>
                    <a:pt x="380" y="596"/>
                    <a:pt x="325" y="582"/>
                    <a:pt x="274" y="582"/>
                  </a:cubicBezTo>
                  <a:cubicBezTo>
                    <a:pt x="232" y="582"/>
                    <a:pt x="193" y="591"/>
                    <a:pt x="161" y="607"/>
                  </a:cubicBezTo>
                  <a:cubicBezTo>
                    <a:pt x="72" y="661"/>
                    <a:pt x="18" y="732"/>
                    <a:pt x="18" y="857"/>
                  </a:cubicBezTo>
                  <a:cubicBezTo>
                    <a:pt x="18" y="946"/>
                    <a:pt x="72" y="1035"/>
                    <a:pt x="161" y="1071"/>
                  </a:cubicBezTo>
                  <a:lnTo>
                    <a:pt x="786" y="1464"/>
                  </a:lnTo>
                  <a:lnTo>
                    <a:pt x="161" y="1838"/>
                  </a:lnTo>
                  <a:cubicBezTo>
                    <a:pt x="54" y="1874"/>
                    <a:pt x="0" y="1963"/>
                    <a:pt x="0" y="2052"/>
                  </a:cubicBezTo>
                  <a:cubicBezTo>
                    <a:pt x="0" y="2160"/>
                    <a:pt x="54" y="2249"/>
                    <a:pt x="143" y="2302"/>
                  </a:cubicBezTo>
                  <a:cubicBezTo>
                    <a:pt x="173" y="2325"/>
                    <a:pt x="209" y="2335"/>
                    <a:pt x="248" y="2335"/>
                  </a:cubicBezTo>
                  <a:cubicBezTo>
                    <a:pt x="301" y="2335"/>
                    <a:pt x="359" y="2316"/>
                    <a:pt x="411" y="2284"/>
                  </a:cubicBezTo>
                  <a:lnTo>
                    <a:pt x="1035" y="1910"/>
                  </a:lnTo>
                  <a:lnTo>
                    <a:pt x="1035" y="2659"/>
                  </a:lnTo>
                  <a:cubicBezTo>
                    <a:pt x="1035" y="2802"/>
                    <a:pt x="1160" y="2927"/>
                    <a:pt x="1303" y="2927"/>
                  </a:cubicBezTo>
                  <a:cubicBezTo>
                    <a:pt x="1446" y="2927"/>
                    <a:pt x="1571" y="2802"/>
                    <a:pt x="1571" y="2659"/>
                  </a:cubicBezTo>
                  <a:lnTo>
                    <a:pt x="1571" y="1928"/>
                  </a:lnTo>
                  <a:lnTo>
                    <a:pt x="2213" y="2302"/>
                  </a:lnTo>
                  <a:cubicBezTo>
                    <a:pt x="2252" y="2332"/>
                    <a:pt x="2302" y="2345"/>
                    <a:pt x="2354" y="2345"/>
                  </a:cubicBezTo>
                  <a:cubicBezTo>
                    <a:pt x="2397" y="2345"/>
                    <a:pt x="2440" y="2336"/>
                    <a:pt x="2481" y="2320"/>
                  </a:cubicBezTo>
                  <a:cubicBezTo>
                    <a:pt x="2552" y="2249"/>
                    <a:pt x="2605" y="2177"/>
                    <a:pt x="2605" y="2070"/>
                  </a:cubicBezTo>
                  <a:cubicBezTo>
                    <a:pt x="2605" y="1981"/>
                    <a:pt x="2552" y="1892"/>
                    <a:pt x="2463" y="1838"/>
                  </a:cubicBezTo>
                  <a:lnTo>
                    <a:pt x="1856" y="1464"/>
                  </a:lnTo>
                  <a:lnTo>
                    <a:pt x="2498" y="1089"/>
                  </a:lnTo>
                  <a:cubicBezTo>
                    <a:pt x="2605" y="1018"/>
                    <a:pt x="2659" y="857"/>
                    <a:pt x="2588" y="732"/>
                  </a:cubicBezTo>
                  <a:cubicBezTo>
                    <a:pt x="2528" y="637"/>
                    <a:pt x="2445" y="589"/>
                    <a:pt x="2359" y="589"/>
                  </a:cubicBezTo>
                  <a:cubicBezTo>
                    <a:pt x="2316" y="589"/>
                    <a:pt x="2272" y="601"/>
                    <a:pt x="2231" y="625"/>
                  </a:cubicBezTo>
                  <a:lnTo>
                    <a:pt x="1588" y="982"/>
                  </a:lnTo>
                  <a:lnTo>
                    <a:pt x="1588" y="250"/>
                  </a:lnTo>
                  <a:cubicBezTo>
                    <a:pt x="1588" y="125"/>
                    <a:pt x="1464" y="1"/>
                    <a:pt x="1321"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15"/>
            <p:cNvSpPr/>
            <p:nvPr/>
          </p:nvSpPr>
          <p:spPr>
            <a:xfrm>
              <a:off x="2679425" y="1218875"/>
              <a:ext cx="40175" cy="43275"/>
            </a:xfrm>
            <a:custGeom>
              <a:rect b="b" l="l" r="r" t="t"/>
              <a:pathLst>
                <a:path extrusionOk="0" h="1731" w="1607">
                  <a:moveTo>
                    <a:pt x="804" y="0"/>
                  </a:moveTo>
                  <a:cubicBezTo>
                    <a:pt x="697" y="0"/>
                    <a:pt x="607" y="107"/>
                    <a:pt x="607" y="196"/>
                  </a:cubicBezTo>
                  <a:lnTo>
                    <a:pt x="607" y="535"/>
                  </a:lnTo>
                  <a:lnTo>
                    <a:pt x="322" y="375"/>
                  </a:lnTo>
                  <a:cubicBezTo>
                    <a:pt x="289" y="349"/>
                    <a:pt x="252" y="337"/>
                    <a:pt x="215" y="337"/>
                  </a:cubicBezTo>
                  <a:cubicBezTo>
                    <a:pt x="151" y="337"/>
                    <a:pt x="88" y="372"/>
                    <a:pt x="54" y="428"/>
                  </a:cubicBezTo>
                  <a:cubicBezTo>
                    <a:pt x="1" y="535"/>
                    <a:pt x="19" y="642"/>
                    <a:pt x="108" y="714"/>
                  </a:cubicBezTo>
                  <a:lnTo>
                    <a:pt x="393" y="874"/>
                  </a:lnTo>
                  <a:lnTo>
                    <a:pt x="126" y="1035"/>
                  </a:lnTo>
                  <a:cubicBezTo>
                    <a:pt x="54" y="1071"/>
                    <a:pt x="19" y="1142"/>
                    <a:pt x="19" y="1196"/>
                  </a:cubicBezTo>
                  <a:cubicBezTo>
                    <a:pt x="19" y="1267"/>
                    <a:pt x="54" y="1338"/>
                    <a:pt x="126" y="1374"/>
                  </a:cubicBezTo>
                  <a:cubicBezTo>
                    <a:pt x="161" y="1392"/>
                    <a:pt x="193" y="1401"/>
                    <a:pt x="224" y="1401"/>
                  </a:cubicBezTo>
                  <a:cubicBezTo>
                    <a:pt x="255" y="1401"/>
                    <a:pt x="286" y="1392"/>
                    <a:pt x="322" y="1374"/>
                  </a:cubicBezTo>
                  <a:lnTo>
                    <a:pt x="607" y="1213"/>
                  </a:lnTo>
                  <a:lnTo>
                    <a:pt x="607" y="1535"/>
                  </a:lnTo>
                  <a:cubicBezTo>
                    <a:pt x="607" y="1642"/>
                    <a:pt x="697" y="1731"/>
                    <a:pt x="804" y="1731"/>
                  </a:cubicBezTo>
                  <a:cubicBezTo>
                    <a:pt x="911" y="1731"/>
                    <a:pt x="1000" y="1642"/>
                    <a:pt x="1000" y="1535"/>
                  </a:cubicBezTo>
                  <a:lnTo>
                    <a:pt x="1000" y="1213"/>
                  </a:lnTo>
                  <a:lnTo>
                    <a:pt x="1285" y="1374"/>
                  </a:lnTo>
                  <a:cubicBezTo>
                    <a:pt x="1318" y="1393"/>
                    <a:pt x="1354" y="1403"/>
                    <a:pt x="1390" y="1403"/>
                  </a:cubicBezTo>
                  <a:cubicBezTo>
                    <a:pt x="1455" y="1403"/>
                    <a:pt x="1519" y="1371"/>
                    <a:pt x="1553" y="1303"/>
                  </a:cubicBezTo>
                  <a:cubicBezTo>
                    <a:pt x="1607" y="1196"/>
                    <a:pt x="1571" y="1089"/>
                    <a:pt x="1482" y="1035"/>
                  </a:cubicBezTo>
                  <a:lnTo>
                    <a:pt x="1196" y="874"/>
                  </a:lnTo>
                  <a:lnTo>
                    <a:pt x="1482" y="714"/>
                  </a:lnTo>
                  <a:cubicBezTo>
                    <a:pt x="1517" y="678"/>
                    <a:pt x="1571" y="642"/>
                    <a:pt x="1571" y="589"/>
                  </a:cubicBezTo>
                  <a:cubicBezTo>
                    <a:pt x="1589" y="535"/>
                    <a:pt x="1571" y="482"/>
                    <a:pt x="1553" y="446"/>
                  </a:cubicBezTo>
                  <a:cubicBezTo>
                    <a:pt x="1517" y="386"/>
                    <a:pt x="1447" y="350"/>
                    <a:pt x="1379" y="350"/>
                  </a:cubicBezTo>
                  <a:cubicBezTo>
                    <a:pt x="1346" y="350"/>
                    <a:pt x="1314" y="358"/>
                    <a:pt x="1285" y="375"/>
                  </a:cubicBezTo>
                  <a:lnTo>
                    <a:pt x="1000" y="535"/>
                  </a:lnTo>
                  <a:lnTo>
                    <a:pt x="1000" y="196"/>
                  </a:lnTo>
                  <a:cubicBezTo>
                    <a:pt x="1000" y="107"/>
                    <a:pt x="911" y="0"/>
                    <a:pt x="804"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15"/>
            <p:cNvSpPr/>
            <p:nvPr/>
          </p:nvSpPr>
          <p:spPr>
            <a:xfrm>
              <a:off x="2527775" y="1218875"/>
              <a:ext cx="39275" cy="43275"/>
            </a:xfrm>
            <a:custGeom>
              <a:rect b="b" l="l" r="r" t="t"/>
              <a:pathLst>
                <a:path extrusionOk="0" h="1731" w="1571">
                  <a:moveTo>
                    <a:pt x="803" y="0"/>
                  </a:moveTo>
                  <a:cubicBezTo>
                    <a:pt x="696" y="0"/>
                    <a:pt x="607" y="107"/>
                    <a:pt x="607" y="196"/>
                  </a:cubicBezTo>
                  <a:lnTo>
                    <a:pt x="607" y="535"/>
                  </a:lnTo>
                  <a:lnTo>
                    <a:pt x="321" y="375"/>
                  </a:lnTo>
                  <a:cubicBezTo>
                    <a:pt x="289" y="349"/>
                    <a:pt x="251" y="337"/>
                    <a:pt x="214" y="337"/>
                  </a:cubicBezTo>
                  <a:cubicBezTo>
                    <a:pt x="150" y="337"/>
                    <a:pt x="88" y="372"/>
                    <a:pt x="54" y="428"/>
                  </a:cubicBezTo>
                  <a:cubicBezTo>
                    <a:pt x="0" y="535"/>
                    <a:pt x="18" y="642"/>
                    <a:pt x="125" y="696"/>
                  </a:cubicBezTo>
                  <a:lnTo>
                    <a:pt x="375" y="857"/>
                  </a:lnTo>
                  <a:lnTo>
                    <a:pt x="107" y="1017"/>
                  </a:lnTo>
                  <a:cubicBezTo>
                    <a:pt x="36" y="1053"/>
                    <a:pt x="0" y="1124"/>
                    <a:pt x="0" y="1196"/>
                  </a:cubicBezTo>
                  <a:cubicBezTo>
                    <a:pt x="0" y="1267"/>
                    <a:pt x="36" y="1320"/>
                    <a:pt x="107" y="1374"/>
                  </a:cubicBezTo>
                  <a:cubicBezTo>
                    <a:pt x="143" y="1392"/>
                    <a:pt x="179" y="1401"/>
                    <a:pt x="212" y="1401"/>
                  </a:cubicBezTo>
                  <a:cubicBezTo>
                    <a:pt x="246" y="1401"/>
                    <a:pt x="277" y="1392"/>
                    <a:pt x="304" y="1374"/>
                  </a:cubicBezTo>
                  <a:lnTo>
                    <a:pt x="589" y="1196"/>
                  </a:lnTo>
                  <a:lnTo>
                    <a:pt x="589" y="1535"/>
                  </a:lnTo>
                  <a:cubicBezTo>
                    <a:pt x="589" y="1642"/>
                    <a:pt x="678" y="1731"/>
                    <a:pt x="785" y="1731"/>
                  </a:cubicBezTo>
                  <a:cubicBezTo>
                    <a:pt x="892" y="1731"/>
                    <a:pt x="982" y="1642"/>
                    <a:pt x="982" y="1535"/>
                  </a:cubicBezTo>
                  <a:lnTo>
                    <a:pt x="982" y="1213"/>
                  </a:lnTo>
                  <a:lnTo>
                    <a:pt x="1267" y="1374"/>
                  </a:lnTo>
                  <a:cubicBezTo>
                    <a:pt x="1303" y="1392"/>
                    <a:pt x="1334" y="1401"/>
                    <a:pt x="1365" y="1401"/>
                  </a:cubicBezTo>
                  <a:cubicBezTo>
                    <a:pt x="1397" y="1401"/>
                    <a:pt x="1428" y="1392"/>
                    <a:pt x="1463" y="1374"/>
                  </a:cubicBezTo>
                  <a:cubicBezTo>
                    <a:pt x="1535" y="1338"/>
                    <a:pt x="1570" y="1267"/>
                    <a:pt x="1570" y="1196"/>
                  </a:cubicBezTo>
                  <a:cubicBezTo>
                    <a:pt x="1570" y="1142"/>
                    <a:pt x="1535" y="1071"/>
                    <a:pt x="1463" y="1035"/>
                  </a:cubicBezTo>
                  <a:lnTo>
                    <a:pt x="1178" y="874"/>
                  </a:lnTo>
                  <a:lnTo>
                    <a:pt x="1463" y="714"/>
                  </a:lnTo>
                  <a:cubicBezTo>
                    <a:pt x="1517" y="678"/>
                    <a:pt x="1535" y="642"/>
                    <a:pt x="1553" y="589"/>
                  </a:cubicBezTo>
                  <a:cubicBezTo>
                    <a:pt x="1570" y="535"/>
                    <a:pt x="1570" y="482"/>
                    <a:pt x="1535" y="446"/>
                  </a:cubicBezTo>
                  <a:cubicBezTo>
                    <a:pt x="1498" y="386"/>
                    <a:pt x="1437" y="350"/>
                    <a:pt x="1368" y="350"/>
                  </a:cubicBezTo>
                  <a:cubicBezTo>
                    <a:pt x="1336" y="350"/>
                    <a:pt x="1301" y="358"/>
                    <a:pt x="1267" y="375"/>
                  </a:cubicBezTo>
                  <a:lnTo>
                    <a:pt x="1000" y="535"/>
                  </a:lnTo>
                  <a:lnTo>
                    <a:pt x="1000" y="196"/>
                  </a:lnTo>
                  <a:cubicBezTo>
                    <a:pt x="1000" y="107"/>
                    <a:pt x="910" y="0"/>
                    <a:pt x="803"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0" name="Google Shape;190;p15"/>
          <p:cNvGrpSpPr/>
          <p:nvPr/>
        </p:nvGrpSpPr>
        <p:grpSpPr>
          <a:xfrm>
            <a:off x="911955" y="1413529"/>
            <a:ext cx="914396" cy="832091"/>
            <a:chOff x="1228750" y="589475"/>
            <a:chExt cx="281050" cy="256850"/>
          </a:xfrm>
        </p:grpSpPr>
        <p:grpSp>
          <p:nvGrpSpPr>
            <p:cNvPr id="191" name="Google Shape;191;p15"/>
            <p:cNvGrpSpPr/>
            <p:nvPr/>
          </p:nvGrpSpPr>
          <p:grpSpPr>
            <a:xfrm>
              <a:off x="1228750" y="622825"/>
              <a:ext cx="281050" cy="223500"/>
              <a:chOff x="1189575" y="1809575"/>
              <a:chExt cx="281050" cy="223500"/>
            </a:xfrm>
          </p:grpSpPr>
          <p:sp>
            <p:nvSpPr>
              <p:cNvPr id="192" name="Google Shape;192;p15"/>
              <p:cNvSpPr/>
              <p:nvPr/>
            </p:nvSpPr>
            <p:spPr>
              <a:xfrm>
                <a:off x="1407700" y="1809575"/>
                <a:ext cx="37500" cy="37500"/>
              </a:xfrm>
              <a:custGeom>
                <a:rect b="b" l="l" r="r" t="t"/>
                <a:pathLst>
                  <a:path extrusionOk="0" h="1500" w="1500">
                    <a:moveTo>
                      <a:pt x="1125" y="1"/>
                    </a:moveTo>
                    <a:lnTo>
                      <a:pt x="0" y="1125"/>
                    </a:lnTo>
                    <a:lnTo>
                      <a:pt x="375" y="1499"/>
                    </a:lnTo>
                    <a:lnTo>
                      <a:pt x="1499" y="375"/>
                    </a:lnTo>
                    <a:lnTo>
                      <a:pt x="1125"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15"/>
              <p:cNvSpPr/>
              <p:nvPr/>
            </p:nvSpPr>
            <p:spPr>
              <a:xfrm>
                <a:off x="1430450" y="1880050"/>
                <a:ext cx="40175" cy="13400"/>
              </a:xfrm>
              <a:custGeom>
                <a:rect b="b" l="l" r="r" t="t"/>
                <a:pathLst>
                  <a:path extrusionOk="0" h="536" w="1607">
                    <a:moveTo>
                      <a:pt x="0" y="1"/>
                    </a:moveTo>
                    <a:lnTo>
                      <a:pt x="0" y="536"/>
                    </a:lnTo>
                    <a:lnTo>
                      <a:pt x="1606" y="536"/>
                    </a:lnTo>
                    <a:lnTo>
                      <a:pt x="1606"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15"/>
              <p:cNvSpPr/>
              <p:nvPr/>
            </p:nvSpPr>
            <p:spPr>
              <a:xfrm>
                <a:off x="1407250" y="1926900"/>
                <a:ext cx="37950" cy="37475"/>
              </a:xfrm>
              <a:custGeom>
                <a:rect b="b" l="l" r="r" t="t"/>
                <a:pathLst>
                  <a:path extrusionOk="0" h="1499" w="1518">
                    <a:moveTo>
                      <a:pt x="393" y="0"/>
                    </a:moveTo>
                    <a:lnTo>
                      <a:pt x="1" y="375"/>
                    </a:lnTo>
                    <a:lnTo>
                      <a:pt x="1143" y="1499"/>
                    </a:lnTo>
                    <a:lnTo>
                      <a:pt x="1517" y="1124"/>
                    </a:lnTo>
                    <a:lnTo>
                      <a:pt x="393"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15"/>
              <p:cNvSpPr/>
              <p:nvPr/>
            </p:nvSpPr>
            <p:spPr>
              <a:xfrm>
                <a:off x="1264075" y="1880050"/>
                <a:ext cx="40150" cy="13400"/>
              </a:xfrm>
              <a:custGeom>
                <a:rect b="b" l="l" r="r" t="t"/>
                <a:pathLst>
                  <a:path extrusionOk="0" h="536" w="1606">
                    <a:moveTo>
                      <a:pt x="0" y="1"/>
                    </a:moveTo>
                    <a:lnTo>
                      <a:pt x="0" y="536"/>
                    </a:lnTo>
                    <a:lnTo>
                      <a:pt x="1606" y="536"/>
                    </a:lnTo>
                    <a:lnTo>
                      <a:pt x="1606"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15"/>
              <p:cNvSpPr/>
              <p:nvPr/>
            </p:nvSpPr>
            <p:spPr>
              <a:xfrm>
                <a:off x="1289925" y="1809575"/>
                <a:ext cx="37500" cy="37500"/>
              </a:xfrm>
              <a:custGeom>
                <a:rect b="b" l="l" r="r" t="t"/>
                <a:pathLst>
                  <a:path extrusionOk="0" h="1500" w="1500">
                    <a:moveTo>
                      <a:pt x="376" y="1"/>
                    </a:moveTo>
                    <a:lnTo>
                      <a:pt x="1" y="375"/>
                    </a:lnTo>
                    <a:lnTo>
                      <a:pt x="1125" y="1499"/>
                    </a:lnTo>
                    <a:lnTo>
                      <a:pt x="1500" y="1142"/>
                    </a:lnTo>
                    <a:lnTo>
                      <a:pt x="376"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15"/>
              <p:cNvSpPr/>
              <p:nvPr/>
            </p:nvSpPr>
            <p:spPr>
              <a:xfrm>
                <a:off x="1189575" y="1906750"/>
                <a:ext cx="231075" cy="126325"/>
              </a:xfrm>
              <a:custGeom>
                <a:rect b="b" l="l" r="r" t="t"/>
                <a:pathLst>
                  <a:path extrusionOk="0" h="5053" w="9243">
                    <a:moveTo>
                      <a:pt x="3902" y="0"/>
                    </a:moveTo>
                    <a:cubicBezTo>
                      <a:pt x="3750" y="0"/>
                      <a:pt x="3597" y="19"/>
                      <a:pt x="3444" y="57"/>
                    </a:cubicBezTo>
                    <a:cubicBezTo>
                      <a:pt x="2605" y="253"/>
                      <a:pt x="1999" y="1020"/>
                      <a:pt x="1981" y="1895"/>
                    </a:cubicBezTo>
                    <a:cubicBezTo>
                      <a:pt x="1884" y="1876"/>
                      <a:pt x="1786" y="1867"/>
                      <a:pt x="1688" y="1867"/>
                    </a:cubicBezTo>
                    <a:cubicBezTo>
                      <a:pt x="1211" y="1867"/>
                      <a:pt x="743" y="2080"/>
                      <a:pt x="446" y="2466"/>
                    </a:cubicBezTo>
                    <a:cubicBezTo>
                      <a:pt x="72" y="2929"/>
                      <a:pt x="0" y="3572"/>
                      <a:pt x="250" y="4107"/>
                    </a:cubicBezTo>
                    <a:cubicBezTo>
                      <a:pt x="482" y="4642"/>
                      <a:pt x="1000" y="4999"/>
                      <a:pt x="1606" y="5053"/>
                    </a:cubicBezTo>
                    <a:lnTo>
                      <a:pt x="7994" y="5053"/>
                    </a:lnTo>
                    <a:cubicBezTo>
                      <a:pt x="8690" y="5053"/>
                      <a:pt x="9243" y="4464"/>
                      <a:pt x="9207" y="3750"/>
                    </a:cubicBezTo>
                    <a:cubicBezTo>
                      <a:pt x="9190" y="3066"/>
                      <a:pt x="8637" y="2536"/>
                      <a:pt x="7939" y="2536"/>
                    </a:cubicBezTo>
                    <a:cubicBezTo>
                      <a:pt x="7928" y="2536"/>
                      <a:pt x="7916" y="2537"/>
                      <a:pt x="7905" y="2537"/>
                    </a:cubicBezTo>
                    <a:lnTo>
                      <a:pt x="7708" y="2537"/>
                    </a:lnTo>
                    <a:cubicBezTo>
                      <a:pt x="7708" y="2037"/>
                      <a:pt x="7476" y="1538"/>
                      <a:pt x="7048" y="1234"/>
                    </a:cubicBezTo>
                    <a:cubicBezTo>
                      <a:pt x="6780" y="1036"/>
                      <a:pt x="6458" y="937"/>
                      <a:pt x="6128" y="937"/>
                    </a:cubicBezTo>
                    <a:cubicBezTo>
                      <a:pt x="5953" y="937"/>
                      <a:pt x="5776" y="965"/>
                      <a:pt x="5603" y="1020"/>
                    </a:cubicBezTo>
                    <a:cubicBezTo>
                      <a:pt x="5266" y="390"/>
                      <a:pt x="4603" y="0"/>
                      <a:pt x="390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15"/>
              <p:cNvSpPr/>
              <p:nvPr/>
            </p:nvSpPr>
            <p:spPr>
              <a:xfrm>
                <a:off x="1314025" y="1837050"/>
                <a:ext cx="104850" cy="97450"/>
              </a:xfrm>
              <a:custGeom>
                <a:rect b="b" l="l" r="r" t="t"/>
                <a:pathLst>
                  <a:path extrusionOk="0" h="3898" w="4194">
                    <a:moveTo>
                      <a:pt x="2132" y="0"/>
                    </a:moveTo>
                    <a:cubicBezTo>
                      <a:pt x="1664" y="0"/>
                      <a:pt x="1197" y="167"/>
                      <a:pt x="821" y="490"/>
                    </a:cubicBezTo>
                    <a:cubicBezTo>
                      <a:pt x="215" y="1007"/>
                      <a:pt x="0" y="1863"/>
                      <a:pt x="250" y="2631"/>
                    </a:cubicBezTo>
                    <a:cubicBezTo>
                      <a:pt x="482" y="2791"/>
                      <a:pt x="714" y="2988"/>
                      <a:pt x="893" y="3202"/>
                    </a:cubicBezTo>
                    <a:cubicBezTo>
                      <a:pt x="969" y="3194"/>
                      <a:pt x="1045" y="3190"/>
                      <a:pt x="1120" y="3190"/>
                    </a:cubicBezTo>
                    <a:cubicBezTo>
                      <a:pt x="1720" y="3190"/>
                      <a:pt x="2303" y="3438"/>
                      <a:pt x="2730" y="3897"/>
                    </a:cubicBezTo>
                    <a:cubicBezTo>
                      <a:pt x="3480" y="3648"/>
                      <a:pt x="4051" y="2988"/>
                      <a:pt x="4122" y="2167"/>
                    </a:cubicBezTo>
                    <a:cubicBezTo>
                      <a:pt x="4193" y="1364"/>
                      <a:pt x="3747" y="597"/>
                      <a:pt x="3034" y="222"/>
                    </a:cubicBezTo>
                    <a:cubicBezTo>
                      <a:pt x="2750" y="73"/>
                      <a:pt x="2441" y="0"/>
                      <a:pt x="213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99" name="Google Shape;199;p15"/>
            <p:cNvSpPr/>
            <p:nvPr/>
          </p:nvSpPr>
          <p:spPr>
            <a:xfrm rot="-2700000">
              <a:off x="1391991" y="597241"/>
              <a:ext cx="37500" cy="37500"/>
            </a:xfrm>
            <a:custGeom>
              <a:rect b="b" l="l" r="r" t="t"/>
              <a:pathLst>
                <a:path extrusionOk="0" h="1500" w="1500">
                  <a:moveTo>
                    <a:pt x="1125" y="1"/>
                  </a:moveTo>
                  <a:lnTo>
                    <a:pt x="0" y="1125"/>
                  </a:lnTo>
                  <a:lnTo>
                    <a:pt x="375" y="1499"/>
                  </a:lnTo>
                  <a:lnTo>
                    <a:pt x="1499" y="375"/>
                  </a:lnTo>
                  <a:lnTo>
                    <a:pt x="1125"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16"/>
          <p:cNvSpPr txBox="1"/>
          <p:nvPr/>
        </p:nvSpPr>
        <p:spPr>
          <a:xfrm>
            <a:off x="398207" y="934961"/>
            <a:ext cx="2010696"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s-ES" sz="4800" u="none" cap="none" strike="noStrike">
                <a:solidFill>
                  <a:srgbClr val="2398B3"/>
                </a:solidFill>
                <a:latin typeface="Amatic SC"/>
                <a:ea typeface="Amatic SC"/>
                <a:cs typeface="Amatic SC"/>
                <a:sym typeface="Amatic SC"/>
              </a:rPr>
              <a:t>MAP HERE</a:t>
            </a:r>
            <a:endParaRPr/>
          </a:p>
        </p:txBody>
      </p:sp>
      <p:pic>
        <p:nvPicPr>
          <p:cNvPr descr="Sol" id="205" name="Google Shape;205;p16"/>
          <p:cNvPicPr preferRelativeResize="0"/>
          <p:nvPr/>
        </p:nvPicPr>
        <p:blipFill rotWithShape="1">
          <a:blip r:embed="rId3">
            <a:alphaModFix/>
          </a:blip>
          <a:srcRect b="0" l="0" r="0" t="0"/>
          <a:stretch/>
        </p:blipFill>
        <p:spPr>
          <a:xfrm>
            <a:off x="4095136" y="2671830"/>
            <a:ext cx="683342" cy="683342"/>
          </a:xfrm>
          <a:prstGeom prst="rect">
            <a:avLst/>
          </a:prstGeom>
          <a:noFill/>
          <a:ln>
            <a:noFill/>
          </a:ln>
        </p:spPr>
      </p:pic>
      <p:pic>
        <p:nvPicPr>
          <p:cNvPr descr="Sol" id="206" name="Google Shape;206;p16"/>
          <p:cNvPicPr preferRelativeResize="0"/>
          <p:nvPr/>
        </p:nvPicPr>
        <p:blipFill rotWithShape="1">
          <a:blip r:embed="rId4">
            <a:alphaModFix/>
          </a:blip>
          <a:srcRect b="0" l="0" r="0" t="0"/>
          <a:stretch/>
        </p:blipFill>
        <p:spPr>
          <a:xfrm>
            <a:off x="5744708" y="4607521"/>
            <a:ext cx="683342" cy="683342"/>
          </a:xfrm>
          <a:prstGeom prst="rect">
            <a:avLst/>
          </a:prstGeom>
          <a:noFill/>
          <a:ln>
            <a:noFill/>
          </a:ln>
        </p:spPr>
      </p:pic>
      <p:pic>
        <p:nvPicPr>
          <p:cNvPr descr="Sol" id="207" name="Google Shape;207;p16"/>
          <p:cNvPicPr preferRelativeResize="0"/>
          <p:nvPr/>
        </p:nvPicPr>
        <p:blipFill rotWithShape="1">
          <a:blip r:embed="rId4">
            <a:alphaModFix/>
          </a:blip>
          <a:srcRect b="0" l="0" r="0" t="0"/>
          <a:stretch/>
        </p:blipFill>
        <p:spPr>
          <a:xfrm>
            <a:off x="7683392" y="2811939"/>
            <a:ext cx="683342" cy="683342"/>
          </a:xfrm>
          <a:prstGeom prst="rect">
            <a:avLst/>
          </a:prstGeom>
          <a:noFill/>
          <a:ln>
            <a:noFill/>
          </a:ln>
        </p:spPr>
      </p:pic>
      <p:pic>
        <p:nvPicPr>
          <p:cNvPr descr="Sol" id="208" name="Google Shape;208;p16"/>
          <p:cNvPicPr preferRelativeResize="0"/>
          <p:nvPr/>
        </p:nvPicPr>
        <p:blipFill rotWithShape="1">
          <a:blip r:embed="rId4">
            <a:alphaModFix/>
          </a:blip>
          <a:srcRect b="0" l="0" r="0" t="0"/>
          <a:stretch/>
        </p:blipFill>
        <p:spPr>
          <a:xfrm>
            <a:off x="7341721" y="4408699"/>
            <a:ext cx="683342" cy="683342"/>
          </a:xfrm>
          <a:prstGeom prst="rect">
            <a:avLst/>
          </a:prstGeom>
          <a:noFill/>
          <a:ln>
            <a:noFill/>
          </a:ln>
        </p:spPr>
      </p:pic>
      <p:pic>
        <p:nvPicPr>
          <p:cNvPr descr="Sol" id="209" name="Google Shape;209;p16"/>
          <p:cNvPicPr preferRelativeResize="0"/>
          <p:nvPr/>
        </p:nvPicPr>
        <p:blipFill rotWithShape="1">
          <a:blip r:embed="rId4">
            <a:alphaModFix/>
          </a:blip>
          <a:srcRect b="0" l="0" r="0" t="0"/>
          <a:stretch/>
        </p:blipFill>
        <p:spPr>
          <a:xfrm>
            <a:off x="10011000" y="4750370"/>
            <a:ext cx="683342" cy="68334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17"/>
          <p:cNvSpPr txBox="1"/>
          <p:nvPr/>
        </p:nvSpPr>
        <p:spPr>
          <a:xfrm>
            <a:off x="368709" y="1332185"/>
            <a:ext cx="2010696" cy="132343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s-ES" sz="4000" u="none" cap="none" strike="noStrike">
                <a:solidFill>
                  <a:srgbClr val="2398B3"/>
                </a:solidFill>
                <a:latin typeface="Patrick Hand"/>
                <a:ea typeface="Patrick Hand"/>
                <a:cs typeface="Patrick Hand"/>
                <a:sym typeface="Patrick Hand"/>
              </a:rPr>
              <a:t>Some Text Here</a:t>
            </a:r>
            <a:endParaRPr/>
          </a:p>
        </p:txBody>
      </p:sp>
      <p:sp>
        <p:nvSpPr>
          <p:cNvPr id="215" name="Google Shape;215;p17"/>
          <p:cNvSpPr txBox="1"/>
          <p:nvPr/>
        </p:nvSpPr>
        <p:spPr>
          <a:xfrm>
            <a:off x="2379405" y="334211"/>
            <a:ext cx="2010696" cy="132343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s-ES" sz="4000" u="none" cap="none" strike="noStrike">
                <a:solidFill>
                  <a:srgbClr val="2398B3"/>
                </a:solidFill>
                <a:latin typeface="Patrick Hand"/>
                <a:ea typeface="Patrick Hand"/>
                <a:cs typeface="Patrick Hand"/>
                <a:sym typeface="Patrick Hand"/>
              </a:rPr>
              <a:t>Some Text Here</a:t>
            </a:r>
            <a:endParaRPr/>
          </a:p>
        </p:txBody>
      </p:sp>
      <p:sp>
        <p:nvSpPr>
          <p:cNvPr id="216" name="Google Shape;216;p17"/>
          <p:cNvSpPr txBox="1"/>
          <p:nvPr/>
        </p:nvSpPr>
        <p:spPr>
          <a:xfrm>
            <a:off x="4252453" y="1657650"/>
            <a:ext cx="2010696" cy="132343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s-ES" sz="4000" u="none" cap="none" strike="noStrike">
                <a:solidFill>
                  <a:srgbClr val="2398B3"/>
                </a:solidFill>
                <a:latin typeface="Patrick Hand"/>
                <a:ea typeface="Patrick Hand"/>
                <a:cs typeface="Patrick Hand"/>
                <a:sym typeface="Patrick Hand"/>
              </a:rPr>
              <a:t>Some Text Here</a:t>
            </a:r>
            <a:endParaRPr/>
          </a:p>
        </p:txBody>
      </p:sp>
      <p:sp>
        <p:nvSpPr>
          <p:cNvPr id="217" name="Google Shape;217;p17"/>
          <p:cNvSpPr txBox="1"/>
          <p:nvPr/>
        </p:nvSpPr>
        <p:spPr>
          <a:xfrm>
            <a:off x="6017344" y="2981089"/>
            <a:ext cx="2010696" cy="132343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s-ES" sz="4000" u="none" cap="none" strike="noStrike">
                <a:solidFill>
                  <a:srgbClr val="2398B3"/>
                </a:solidFill>
                <a:latin typeface="Patrick Hand"/>
                <a:ea typeface="Patrick Hand"/>
                <a:cs typeface="Patrick Hand"/>
                <a:sym typeface="Patrick Hand"/>
              </a:rPr>
              <a:t>Some Text Here</a:t>
            </a:r>
            <a:endParaRPr/>
          </a:p>
        </p:txBody>
      </p:sp>
      <p:sp>
        <p:nvSpPr>
          <p:cNvPr id="218" name="Google Shape;218;p17"/>
          <p:cNvSpPr txBox="1"/>
          <p:nvPr/>
        </p:nvSpPr>
        <p:spPr>
          <a:xfrm>
            <a:off x="7919886" y="478779"/>
            <a:ext cx="2010696" cy="132343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s-ES" sz="4000" u="none" cap="none" strike="noStrike">
                <a:solidFill>
                  <a:srgbClr val="2398B3"/>
                </a:solidFill>
                <a:latin typeface="Patrick Hand"/>
                <a:ea typeface="Patrick Hand"/>
                <a:cs typeface="Patrick Hand"/>
                <a:sym typeface="Patrick Hand"/>
              </a:rPr>
              <a:t>Some Text Here</a:t>
            </a:r>
            <a:endParaRPr/>
          </a:p>
        </p:txBody>
      </p:sp>
      <p:sp>
        <p:nvSpPr>
          <p:cNvPr id="219" name="Google Shape;219;p17"/>
          <p:cNvSpPr txBox="1"/>
          <p:nvPr/>
        </p:nvSpPr>
        <p:spPr>
          <a:xfrm>
            <a:off x="9792931" y="1859167"/>
            <a:ext cx="2010696" cy="132343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s-ES" sz="4000" u="none" cap="none" strike="noStrike">
                <a:solidFill>
                  <a:srgbClr val="2398B3"/>
                </a:solidFill>
                <a:latin typeface="Patrick Hand"/>
                <a:ea typeface="Patrick Hand"/>
                <a:cs typeface="Patrick Hand"/>
                <a:sym typeface="Patrick Hand"/>
              </a:rPr>
              <a:t>Some Text Here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3" name="Shape 223"/>
        <p:cNvGrpSpPr/>
        <p:nvPr/>
      </p:nvGrpSpPr>
      <p:grpSpPr>
        <a:xfrm>
          <a:off x="0" y="0"/>
          <a:ext cx="0" cy="0"/>
          <a:chOff x="0" y="0"/>
          <a:chExt cx="0" cy="0"/>
        </a:xfrm>
      </p:grpSpPr>
      <p:pic>
        <p:nvPicPr>
          <p:cNvPr id="224" name="Google Shape;224;p18"/>
          <p:cNvPicPr preferRelativeResize="0"/>
          <p:nvPr>
            <p:ph idx="2" type="pic"/>
          </p:nvPr>
        </p:nvPicPr>
        <p:blipFill rotWithShape="1">
          <a:blip r:embed="rId3">
            <a:alphaModFix/>
          </a:blip>
          <a:srcRect b="0" l="0" r="0" t="0"/>
          <a:stretch/>
        </p:blipFill>
        <p:spPr>
          <a:xfrm rot="314130">
            <a:off x="865218" y="486721"/>
            <a:ext cx="10461541" cy="5884631"/>
          </a:xfrm>
          <a:prstGeom prst="cloud">
            <a:avLst/>
          </a:prstGeom>
          <a:noFill/>
          <a:ln>
            <a:noFill/>
          </a:ln>
        </p:spPr>
      </p:pic>
      <p:sp>
        <p:nvSpPr>
          <p:cNvPr id="225" name="Google Shape;225;p18"/>
          <p:cNvSpPr txBox="1"/>
          <p:nvPr/>
        </p:nvSpPr>
        <p:spPr>
          <a:xfrm rot="5400000">
            <a:off x="-679350" y="6173075"/>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a:solidFill>
                  <a:srgbClr val="2398B3"/>
                </a:solidFill>
                <a:latin typeface="Barlow Condensed"/>
                <a:ea typeface="Barlow Condensed"/>
                <a:cs typeface="Barlow Condensed"/>
                <a:sym typeface="Barlow Condensed"/>
              </a:rPr>
              <a:t>SLIDESMANIA.COM</a:t>
            </a:r>
            <a:endParaRPr>
              <a:solidFill>
                <a:srgbClr val="2398B3"/>
              </a:solidFill>
              <a:latin typeface="Barlow Condensed"/>
              <a:ea typeface="Barlow Condensed"/>
              <a:cs typeface="Barlow Condensed"/>
              <a:sym typeface="Barlow Condense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19"/>
          <p:cNvSpPr txBox="1"/>
          <p:nvPr/>
        </p:nvSpPr>
        <p:spPr>
          <a:xfrm>
            <a:off x="9768348" y="830740"/>
            <a:ext cx="2010696"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s-ES" sz="4800" u="none" cap="none" strike="noStrike">
                <a:solidFill>
                  <a:srgbClr val="2398B3"/>
                </a:solidFill>
                <a:latin typeface="Amatic SC"/>
                <a:ea typeface="Amatic SC"/>
                <a:cs typeface="Amatic SC"/>
                <a:sym typeface="Amatic SC"/>
              </a:rPr>
              <a:t>TITLE HERE</a:t>
            </a:r>
            <a:endParaRPr/>
          </a:p>
        </p:txBody>
      </p:sp>
      <p:sp>
        <p:nvSpPr>
          <p:cNvPr id="231" name="Google Shape;231;p19"/>
          <p:cNvSpPr/>
          <p:nvPr/>
        </p:nvSpPr>
        <p:spPr>
          <a:xfrm>
            <a:off x="522338" y="1055876"/>
            <a:ext cx="2702643" cy="2842509"/>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None/>
            </a:pPr>
            <a:r>
              <a:rPr b="0" i="0" lang="es-ES" sz="2800" u="none" cap="none" strike="noStrike">
                <a:solidFill>
                  <a:schemeClr val="lt1"/>
                </a:solidFill>
                <a:latin typeface="Patrick Hand"/>
                <a:ea typeface="Patrick Hand"/>
                <a:cs typeface="Patrick Hand"/>
                <a:sym typeface="Patrick Hand"/>
              </a:rPr>
              <a:t>Did you know that Flamingos are naturally white? Their diet of brine shrimp and algae turns them pink!</a:t>
            </a:r>
            <a:endParaRPr b="0" i="0" sz="2800" u="none" cap="none" strike="noStrike">
              <a:solidFill>
                <a:schemeClr val="lt1"/>
              </a:solidFill>
              <a:latin typeface="Patrick Hand"/>
              <a:ea typeface="Patrick Hand"/>
              <a:cs typeface="Patrick Hand"/>
              <a:sym typeface="Patrick Hand"/>
            </a:endParaRPr>
          </a:p>
        </p:txBody>
      </p:sp>
      <p:sp>
        <p:nvSpPr>
          <p:cNvPr id="232" name="Google Shape;232;p19"/>
          <p:cNvSpPr/>
          <p:nvPr/>
        </p:nvSpPr>
        <p:spPr>
          <a:xfrm>
            <a:off x="3392130" y="1055876"/>
            <a:ext cx="2542869" cy="3303533"/>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None/>
            </a:pPr>
            <a:r>
              <a:rPr b="0" i="0" lang="es-ES" sz="2800" u="none" cap="none" strike="noStrike">
                <a:solidFill>
                  <a:schemeClr val="lt1"/>
                </a:solidFill>
                <a:latin typeface="Patrick Hand"/>
                <a:ea typeface="Patrick Hand"/>
                <a:cs typeface="Patrick Hand"/>
                <a:sym typeface="Patrick Hand"/>
              </a:rPr>
              <a:t>Did you know that tigers have striped skin the same as their fur? Each pattern is as unique as a fingerprint.</a:t>
            </a:r>
            <a:endParaRPr b="0" i="0" sz="2800" u="none" cap="none" strike="noStrike">
              <a:solidFill>
                <a:schemeClr val="lt1"/>
              </a:solidFill>
              <a:latin typeface="Patrick Hand"/>
              <a:ea typeface="Patrick Hand"/>
              <a:cs typeface="Patrick Hand"/>
              <a:sym typeface="Patrick Hand"/>
            </a:endParaRPr>
          </a:p>
        </p:txBody>
      </p:sp>
      <p:sp>
        <p:nvSpPr>
          <p:cNvPr id="233" name="Google Shape;233;p19"/>
          <p:cNvSpPr/>
          <p:nvPr/>
        </p:nvSpPr>
        <p:spPr>
          <a:xfrm>
            <a:off x="6357784" y="1055876"/>
            <a:ext cx="2977946" cy="4686604"/>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None/>
            </a:pPr>
            <a:r>
              <a:rPr b="0" i="0" lang="es-ES" sz="2800" u="none" cap="none" strike="noStrike">
                <a:solidFill>
                  <a:schemeClr val="lt1"/>
                </a:solidFill>
                <a:latin typeface="Patrick Hand"/>
                <a:ea typeface="Patrick Hand"/>
                <a:cs typeface="Patrick Hand"/>
                <a:sym typeface="Patrick Hand"/>
              </a:rPr>
              <a:t>Did you know that dolphins have very acute eyesight, both in and out of the water and that their hearing is 10 times better than of humans? But they have no sense of smell!</a:t>
            </a:r>
            <a:endParaRPr b="0" i="0" sz="2800" u="none" cap="none" strike="noStrike">
              <a:solidFill>
                <a:schemeClr val="lt1"/>
              </a:solidFill>
              <a:latin typeface="Patrick Hand"/>
              <a:ea typeface="Patrick Hand"/>
              <a:cs typeface="Patrick Hand"/>
              <a:sym typeface="Patrick Hand"/>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0064_Sanders_Template_SlidesMania">
  <a:themeElements>
    <a:clrScheme name="Office">
      <a:dk1>
        <a:srgbClr val="000000"/>
      </a:dk1>
      <a:lt1>
        <a:srgbClr val="FFFFFF"/>
      </a:lt1>
      <a:dk2>
        <a:srgbClr val="44546A"/>
      </a:dk2>
      <a:lt2>
        <a:srgbClr val="E7E6E6"/>
      </a:lt2>
      <a:accent1>
        <a:srgbClr val="FFFFFF"/>
      </a:accent1>
      <a:accent2>
        <a:srgbClr val="FFFFFF"/>
      </a:accent2>
      <a:accent3>
        <a:srgbClr val="FFFFFF"/>
      </a:accent3>
      <a:accent4>
        <a:srgbClr val="FFFFFF"/>
      </a:accent4>
      <a:accent5>
        <a:srgbClr val="FFFFFF"/>
      </a:accent5>
      <a:accent6>
        <a:srgbClr val="FFFFFF"/>
      </a:accent6>
      <a:hlink>
        <a:srgbClr val="0000FF"/>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