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Oswald Regular"/>
      <p:regular r:id="rId17"/>
      <p:bold r:id="rId18"/>
    </p:embeddedFont>
    <p:embeddedFont>
      <p:font typeface="Poppins"/>
      <p:regular r:id="rId19"/>
      <p:bold r:id="rId20"/>
      <p:italic r:id="rId21"/>
      <p:boldItalic r:id="rId22"/>
    </p:embeddedFont>
    <p:embeddedFont>
      <p:font typeface="Montserrat Black"/>
      <p:bold r:id="rId23"/>
      <p:boldItalic r:id="rId24"/>
    </p:embeddedFont>
    <p:embeddedFont>
      <p:font typeface="Montserrat"/>
      <p:regular r:id="rId25"/>
      <p:bold r:id="rId26"/>
      <p:italic r:id="rId27"/>
      <p:boldItalic r:id="rId28"/>
    </p:embeddedFont>
    <p:embeddedFont>
      <p:font typeface="Barlow Condensed"/>
      <p:regular r:id="rId29"/>
      <p:bold r:id="rId30"/>
      <p:italic r:id="rId31"/>
      <p:boldItalic r:id="rId32"/>
    </p:embeddedFont>
    <p:embeddedFont>
      <p:font typeface="Montserrat Light"/>
      <p:regular r:id="rId33"/>
      <p:bold r:id="rId34"/>
      <p:italic r:id="rId35"/>
      <p:boldItalic r:id="rId36"/>
    </p:embeddedFont>
    <p:embeddedFont>
      <p:font typeface="Barlow"/>
      <p:regular r:id="rId37"/>
      <p:bold r:id="rId38"/>
      <p:italic r:id="rId39"/>
      <p:boldItalic r:id="rId40"/>
    </p:embeddedFont>
    <p:embeddedFont>
      <p:font typeface="Homemade Apple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boldItalic.fntdata"/><Relationship Id="rId20" Type="http://schemas.openxmlformats.org/officeDocument/2006/relationships/font" Target="fonts/Poppins-bold.fntdata"/><Relationship Id="rId41" Type="http://schemas.openxmlformats.org/officeDocument/2006/relationships/font" Target="fonts/HomemadeApple-regular.fntdata"/><Relationship Id="rId22" Type="http://schemas.openxmlformats.org/officeDocument/2006/relationships/font" Target="fonts/Poppins-boldItalic.fntdata"/><Relationship Id="rId21" Type="http://schemas.openxmlformats.org/officeDocument/2006/relationships/font" Target="fonts/Poppins-italic.fntdata"/><Relationship Id="rId24" Type="http://schemas.openxmlformats.org/officeDocument/2006/relationships/font" Target="fonts/MontserratBlack-boldItalic.fntdata"/><Relationship Id="rId23" Type="http://schemas.openxmlformats.org/officeDocument/2006/relationships/font" Target="fonts/MontserratBlac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arlowCondense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arlowCondensed-italic.fntdata"/><Relationship Id="rId30" Type="http://schemas.openxmlformats.org/officeDocument/2006/relationships/font" Target="fonts/BarlowCondensed-bold.fntdata"/><Relationship Id="rId11" Type="http://schemas.openxmlformats.org/officeDocument/2006/relationships/slide" Target="slides/slide6.xml"/><Relationship Id="rId33" Type="http://schemas.openxmlformats.org/officeDocument/2006/relationships/font" Target="fonts/MontserratLight-regular.fntdata"/><Relationship Id="rId10" Type="http://schemas.openxmlformats.org/officeDocument/2006/relationships/slide" Target="slides/slide5.xml"/><Relationship Id="rId32" Type="http://schemas.openxmlformats.org/officeDocument/2006/relationships/font" Target="fonts/BarlowCondensed-bold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Light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Light-bold.fntdata"/><Relationship Id="rId15" Type="http://schemas.openxmlformats.org/officeDocument/2006/relationships/slide" Target="slides/slide10.xml"/><Relationship Id="rId37" Type="http://schemas.openxmlformats.org/officeDocument/2006/relationships/font" Target="fonts/Barlow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Light-boldItalic.fntdata"/><Relationship Id="rId17" Type="http://schemas.openxmlformats.org/officeDocument/2006/relationships/font" Target="fonts/OswaldRegular-regular.fntdata"/><Relationship Id="rId39" Type="http://schemas.openxmlformats.org/officeDocument/2006/relationships/font" Target="fonts/Barlow-italic.fntdata"/><Relationship Id="rId16" Type="http://schemas.openxmlformats.org/officeDocument/2006/relationships/slide" Target="slides/slide11.xml"/><Relationship Id="rId38" Type="http://schemas.openxmlformats.org/officeDocument/2006/relationships/font" Target="fonts/Barlow-bold.fntdata"/><Relationship Id="rId19" Type="http://schemas.openxmlformats.org/officeDocument/2006/relationships/font" Target="fonts/Poppins-regular.fntdata"/><Relationship Id="rId18" Type="http://schemas.openxmlformats.org/officeDocument/2006/relationships/font" Target="fonts/OswaldRegular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8ad47e44a7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8ad47e44a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5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1">
  <p:cSld name="0061_Campbell_Template_SlidesMania_1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/>
          <p:nvPr/>
        </p:nvSpPr>
        <p:spPr>
          <a:xfrm>
            <a:off x="-27708" y="-69690"/>
            <a:ext cx="12219709" cy="6927690"/>
          </a:xfrm>
          <a:custGeom>
            <a:rect b="b" l="l" r="r" t="t"/>
            <a:pathLst>
              <a:path extrusionOk="0" h="6927690" w="12219709">
                <a:moveTo>
                  <a:pt x="0" y="0"/>
                </a:moveTo>
                <a:lnTo>
                  <a:pt x="31878" y="0"/>
                </a:lnTo>
                <a:lnTo>
                  <a:pt x="12186383" y="57204"/>
                </a:lnTo>
                <a:cubicBezTo>
                  <a:pt x="12196700" y="62840"/>
                  <a:pt x="12206357" y="70323"/>
                  <a:pt x="12215376" y="79553"/>
                </a:cubicBezTo>
                <a:lnTo>
                  <a:pt x="12219709" y="85205"/>
                </a:lnTo>
                <a:lnTo>
                  <a:pt x="12219709" y="1663698"/>
                </a:lnTo>
                <a:lnTo>
                  <a:pt x="12196157" y="1820347"/>
                </a:lnTo>
                <a:cubicBezTo>
                  <a:pt x="12112887" y="2299881"/>
                  <a:pt x="12000458" y="2760705"/>
                  <a:pt x="11898427" y="3032085"/>
                </a:cubicBezTo>
                <a:cubicBezTo>
                  <a:pt x="11626346" y="3755767"/>
                  <a:pt x="10335499" y="3859626"/>
                  <a:pt x="9485250" y="4341934"/>
                </a:cubicBezTo>
                <a:cubicBezTo>
                  <a:pt x="8580485" y="4857882"/>
                  <a:pt x="5714486" y="2793904"/>
                  <a:pt x="5558867" y="5524442"/>
                </a:cubicBezTo>
                <a:cubicBezTo>
                  <a:pt x="5540772" y="6012606"/>
                  <a:pt x="5460249" y="6435286"/>
                  <a:pt x="5333921" y="6802899"/>
                </a:cubicBezTo>
                <a:lnTo>
                  <a:pt x="5285482" y="6927690"/>
                </a:lnTo>
                <a:lnTo>
                  <a:pt x="1051" y="6927690"/>
                </a:lnTo>
                <a:lnTo>
                  <a:pt x="7125" y="5404635"/>
                </a:lnTo>
                <a:cubicBezTo>
                  <a:pt x="9613" y="4212501"/>
                  <a:pt x="8030" y="3017390"/>
                  <a:pt x="5089" y="181335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2"/>
          <p:cNvSpPr/>
          <p:nvPr/>
        </p:nvSpPr>
        <p:spPr>
          <a:xfrm>
            <a:off x="-27709" y="-60007"/>
            <a:ext cx="10972800" cy="4944256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-27708" y="-55371"/>
            <a:ext cx="8732510" cy="2916263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sx="104999" rotWithShape="0" algn="tl" dir="9600000" dist="38100" sy="104999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27709" y="-69690"/>
            <a:ext cx="4778378" cy="1757445"/>
          </a:xfrm>
          <a:custGeom>
            <a:rect b="b" l="l" r="r" t="t"/>
            <a:pathLst>
              <a:path extrusionOk="0" h="1757445" w="4778378">
                <a:moveTo>
                  <a:pt x="0" y="1396153"/>
                </a:moveTo>
                <a:cubicBezTo>
                  <a:pt x="403321" y="1426941"/>
                  <a:pt x="935951" y="1873367"/>
                  <a:pt x="1450109" y="1728664"/>
                </a:cubicBezTo>
                <a:cubicBezTo>
                  <a:pt x="1878060" y="1627064"/>
                  <a:pt x="2333721" y="1451571"/>
                  <a:pt x="2364508" y="1072880"/>
                </a:cubicBezTo>
                <a:cubicBezTo>
                  <a:pt x="2430702" y="543330"/>
                  <a:pt x="2995660" y="498687"/>
                  <a:pt x="3380509" y="398626"/>
                </a:cubicBezTo>
                <a:cubicBezTo>
                  <a:pt x="3783830" y="307802"/>
                  <a:pt x="5041514" y="-24708"/>
                  <a:pt x="4729018" y="1462"/>
                </a:cubicBezTo>
                <a:lnTo>
                  <a:pt x="0" y="1462"/>
                </a:lnTo>
                <a:cubicBezTo>
                  <a:pt x="3079" y="472516"/>
                  <a:pt x="6158" y="934335"/>
                  <a:pt x="0" y="13961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27000" sx="108000" rotWithShape="0" algn="tl" dir="9600000" dist="38100" sy="108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Google Shape;15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" name="Google Shape;16;p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17;p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/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8" name="Google Shape;18;p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9" name="Google Shape;19;p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3;p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2">
  <p:cSld name="0061_Campbell_Template_SlidesMania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-27708" y="-69690"/>
            <a:ext cx="12219709" cy="6927690"/>
          </a:xfrm>
          <a:custGeom>
            <a:rect b="b" l="l" r="r" t="t"/>
            <a:pathLst>
              <a:path extrusionOk="0" h="6927690" w="12219709">
                <a:moveTo>
                  <a:pt x="0" y="0"/>
                </a:moveTo>
                <a:lnTo>
                  <a:pt x="31878" y="0"/>
                </a:lnTo>
                <a:lnTo>
                  <a:pt x="12186383" y="57204"/>
                </a:lnTo>
                <a:cubicBezTo>
                  <a:pt x="12196700" y="62840"/>
                  <a:pt x="12206357" y="70323"/>
                  <a:pt x="12215376" y="79553"/>
                </a:cubicBezTo>
                <a:lnTo>
                  <a:pt x="12219709" y="85205"/>
                </a:lnTo>
                <a:lnTo>
                  <a:pt x="12219709" y="1663698"/>
                </a:lnTo>
                <a:lnTo>
                  <a:pt x="12196157" y="1820347"/>
                </a:lnTo>
                <a:cubicBezTo>
                  <a:pt x="12112887" y="2299881"/>
                  <a:pt x="12000458" y="2760705"/>
                  <a:pt x="11898427" y="3032085"/>
                </a:cubicBezTo>
                <a:cubicBezTo>
                  <a:pt x="11626346" y="3755767"/>
                  <a:pt x="10335499" y="3859626"/>
                  <a:pt x="9485250" y="4341934"/>
                </a:cubicBezTo>
                <a:cubicBezTo>
                  <a:pt x="8580485" y="4857882"/>
                  <a:pt x="5714486" y="2793904"/>
                  <a:pt x="5558867" y="5524442"/>
                </a:cubicBezTo>
                <a:cubicBezTo>
                  <a:pt x="5540772" y="6012606"/>
                  <a:pt x="5460249" y="6435286"/>
                  <a:pt x="5333921" y="6802899"/>
                </a:cubicBezTo>
                <a:lnTo>
                  <a:pt x="5285482" y="6927690"/>
                </a:lnTo>
                <a:lnTo>
                  <a:pt x="1051" y="6927690"/>
                </a:lnTo>
                <a:lnTo>
                  <a:pt x="7125" y="5404635"/>
                </a:lnTo>
                <a:cubicBezTo>
                  <a:pt x="9613" y="4212501"/>
                  <a:pt x="8030" y="3017390"/>
                  <a:pt x="5089" y="181335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-27709" y="-60007"/>
            <a:ext cx="10972800" cy="4944256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-27708" y="-55371"/>
            <a:ext cx="8732510" cy="2916263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sx="104999" rotWithShape="0" algn="tl" dir="9600000" dist="38100" sy="104999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3">
  <p:cSld name="0061_Campbell_Template_SlidesMania_3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-27708" y="-69690"/>
            <a:ext cx="12219709" cy="6927690"/>
          </a:xfrm>
          <a:custGeom>
            <a:rect b="b" l="l" r="r" t="t"/>
            <a:pathLst>
              <a:path extrusionOk="0" h="6927690" w="12219709">
                <a:moveTo>
                  <a:pt x="0" y="0"/>
                </a:moveTo>
                <a:lnTo>
                  <a:pt x="31878" y="0"/>
                </a:lnTo>
                <a:lnTo>
                  <a:pt x="12186383" y="57204"/>
                </a:lnTo>
                <a:cubicBezTo>
                  <a:pt x="12196700" y="62840"/>
                  <a:pt x="12206357" y="70323"/>
                  <a:pt x="12215376" y="79553"/>
                </a:cubicBezTo>
                <a:lnTo>
                  <a:pt x="12219709" y="85205"/>
                </a:lnTo>
                <a:lnTo>
                  <a:pt x="12219709" y="1663698"/>
                </a:lnTo>
                <a:lnTo>
                  <a:pt x="12196157" y="1820347"/>
                </a:lnTo>
                <a:cubicBezTo>
                  <a:pt x="12112887" y="2299881"/>
                  <a:pt x="12000458" y="2760705"/>
                  <a:pt x="11898427" y="3032085"/>
                </a:cubicBezTo>
                <a:cubicBezTo>
                  <a:pt x="11626346" y="3755767"/>
                  <a:pt x="10335499" y="3859626"/>
                  <a:pt x="9485250" y="4341934"/>
                </a:cubicBezTo>
                <a:cubicBezTo>
                  <a:pt x="8580485" y="4857882"/>
                  <a:pt x="5714486" y="2793904"/>
                  <a:pt x="5558867" y="5524442"/>
                </a:cubicBezTo>
                <a:cubicBezTo>
                  <a:pt x="5540772" y="6012606"/>
                  <a:pt x="5460249" y="6435286"/>
                  <a:pt x="5333921" y="6802899"/>
                </a:cubicBezTo>
                <a:lnTo>
                  <a:pt x="5285482" y="6927690"/>
                </a:lnTo>
                <a:lnTo>
                  <a:pt x="1051" y="6927690"/>
                </a:lnTo>
                <a:lnTo>
                  <a:pt x="7125" y="5404635"/>
                </a:lnTo>
                <a:cubicBezTo>
                  <a:pt x="9613" y="4212501"/>
                  <a:pt x="8030" y="3017390"/>
                  <a:pt x="5089" y="181335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-27709" y="-60007"/>
            <a:ext cx="10972800" cy="4944256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5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4">
  <p:cSld name="0061_Campbell_Template_SlidesMania_4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>
            <a:off x="-27708" y="-69690"/>
            <a:ext cx="12219709" cy="6927690"/>
          </a:xfrm>
          <a:custGeom>
            <a:rect b="b" l="l" r="r" t="t"/>
            <a:pathLst>
              <a:path extrusionOk="0" h="6927690" w="12219709">
                <a:moveTo>
                  <a:pt x="0" y="0"/>
                </a:moveTo>
                <a:lnTo>
                  <a:pt x="31878" y="0"/>
                </a:lnTo>
                <a:lnTo>
                  <a:pt x="12186383" y="57204"/>
                </a:lnTo>
                <a:cubicBezTo>
                  <a:pt x="12196700" y="62840"/>
                  <a:pt x="12206357" y="70323"/>
                  <a:pt x="12215376" y="79553"/>
                </a:cubicBezTo>
                <a:lnTo>
                  <a:pt x="12219709" y="85205"/>
                </a:lnTo>
                <a:lnTo>
                  <a:pt x="12219709" y="1663698"/>
                </a:lnTo>
                <a:lnTo>
                  <a:pt x="12196157" y="1820347"/>
                </a:lnTo>
                <a:cubicBezTo>
                  <a:pt x="12112887" y="2299881"/>
                  <a:pt x="12000458" y="2760705"/>
                  <a:pt x="11898427" y="3032085"/>
                </a:cubicBezTo>
                <a:cubicBezTo>
                  <a:pt x="11626346" y="3755767"/>
                  <a:pt x="10335499" y="3859626"/>
                  <a:pt x="9485250" y="4341934"/>
                </a:cubicBezTo>
                <a:cubicBezTo>
                  <a:pt x="8580485" y="4857882"/>
                  <a:pt x="5714486" y="2793904"/>
                  <a:pt x="5558867" y="5524442"/>
                </a:cubicBezTo>
                <a:cubicBezTo>
                  <a:pt x="5540772" y="6012606"/>
                  <a:pt x="5460249" y="6435286"/>
                  <a:pt x="5333921" y="6802899"/>
                </a:cubicBezTo>
                <a:lnTo>
                  <a:pt x="5285482" y="6927690"/>
                </a:lnTo>
                <a:lnTo>
                  <a:pt x="1051" y="6927690"/>
                </a:lnTo>
                <a:lnTo>
                  <a:pt x="7125" y="5404635"/>
                </a:lnTo>
                <a:cubicBezTo>
                  <a:pt x="9613" y="4212501"/>
                  <a:pt x="8030" y="3017390"/>
                  <a:pt x="5089" y="181335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5">
  <p:cSld name="0061_Campbell_Template_SlidesMania_5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-27709" y="-60007"/>
            <a:ext cx="10972800" cy="4944256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-27708" y="-55371"/>
            <a:ext cx="8732510" cy="2916263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-27709" y="-69690"/>
            <a:ext cx="4778378" cy="1757445"/>
          </a:xfrm>
          <a:custGeom>
            <a:rect b="b" l="l" r="r" t="t"/>
            <a:pathLst>
              <a:path extrusionOk="0" h="1757445" w="4778378">
                <a:moveTo>
                  <a:pt x="0" y="1396153"/>
                </a:moveTo>
                <a:cubicBezTo>
                  <a:pt x="403321" y="1426941"/>
                  <a:pt x="935951" y="1873367"/>
                  <a:pt x="1450109" y="1728664"/>
                </a:cubicBezTo>
                <a:cubicBezTo>
                  <a:pt x="1878060" y="1627064"/>
                  <a:pt x="2333721" y="1451571"/>
                  <a:pt x="2364508" y="1072880"/>
                </a:cubicBezTo>
                <a:cubicBezTo>
                  <a:pt x="2430702" y="543330"/>
                  <a:pt x="2995660" y="498687"/>
                  <a:pt x="3380509" y="398626"/>
                </a:cubicBezTo>
                <a:cubicBezTo>
                  <a:pt x="3783830" y="307802"/>
                  <a:pt x="5041514" y="-24708"/>
                  <a:pt x="4729018" y="1462"/>
                </a:cubicBezTo>
                <a:lnTo>
                  <a:pt x="0" y="1462"/>
                </a:lnTo>
                <a:cubicBezTo>
                  <a:pt x="3079" y="472516"/>
                  <a:pt x="6158" y="934335"/>
                  <a:pt x="0" y="13961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sx="104999" rotWithShape="0" algn="tl" dir="9600000" dist="38100" sy="104999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6">
  <p:cSld name="0061_Campbell_Template_SlidesMania_6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-27708" y="-55371"/>
            <a:ext cx="8732510" cy="2916263"/>
          </a:xfrm>
          <a:custGeom>
            <a:rect b="b" l="l" r="r" t="t"/>
            <a:pathLst>
              <a:path extrusionOk="0" h="1755983" w="5240966">
                <a:moveTo>
                  <a:pt x="0" y="1394691"/>
                </a:moveTo>
                <a:cubicBezTo>
                  <a:pt x="403321" y="1425479"/>
                  <a:pt x="935951" y="1871905"/>
                  <a:pt x="1450109" y="1727202"/>
                </a:cubicBezTo>
                <a:cubicBezTo>
                  <a:pt x="1878060" y="1625602"/>
                  <a:pt x="2333721" y="1450109"/>
                  <a:pt x="2364508" y="1071418"/>
                </a:cubicBezTo>
                <a:cubicBezTo>
                  <a:pt x="2430702" y="541868"/>
                  <a:pt x="3649777" y="942148"/>
                  <a:pt x="4034626" y="842087"/>
                </a:cubicBezTo>
                <a:cubicBezTo>
                  <a:pt x="4396286" y="748550"/>
                  <a:pt x="4945358" y="728408"/>
                  <a:pt x="5061090" y="588060"/>
                </a:cubicBezTo>
                <a:cubicBezTo>
                  <a:pt x="5176822" y="447712"/>
                  <a:pt x="5324006" y="46102"/>
                  <a:pt x="5183574" y="11123"/>
                </a:cubicBezTo>
                <a:lnTo>
                  <a:pt x="0" y="0"/>
                </a:lnTo>
                <a:cubicBezTo>
                  <a:pt x="3079" y="471054"/>
                  <a:pt x="6158" y="932873"/>
                  <a:pt x="0" y="13946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8"/>
          <p:cNvSpPr/>
          <p:nvPr/>
        </p:nvSpPr>
        <p:spPr>
          <a:xfrm>
            <a:off x="-27709" y="-69690"/>
            <a:ext cx="4778378" cy="1757445"/>
          </a:xfrm>
          <a:custGeom>
            <a:rect b="b" l="l" r="r" t="t"/>
            <a:pathLst>
              <a:path extrusionOk="0" h="1757445" w="4778378">
                <a:moveTo>
                  <a:pt x="0" y="1396153"/>
                </a:moveTo>
                <a:cubicBezTo>
                  <a:pt x="403321" y="1426941"/>
                  <a:pt x="935951" y="1873367"/>
                  <a:pt x="1450109" y="1728664"/>
                </a:cubicBezTo>
                <a:cubicBezTo>
                  <a:pt x="1878060" y="1627064"/>
                  <a:pt x="2333721" y="1451571"/>
                  <a:pt x="2364508" y="1072880"/>
                </a:cubicBezTo>
                <a:cubicBezTo>
                  <a:pt x="2430702" y="543330"/>
                  <a:pt x="2995660" y="498687"/>
                  <a:pt x="3380509" y="398626"/>
                </a:cubicBezTo>
                <a:cubicBezTo>
                  <a:pt x="3783830" y="307802"/>
                  <a:pt x="5041514" y="-24708"/>
                  <a:pt x="4729018" y="1462"/>
                </a:cubicBezTo>
                <a:lnTo>
                  <a:pt x="0" y="1462"/>
                </a:lnTo>
                <a:cubicBezTo>
                  <a:pt x="3079" y="472516"/>
                  <a:pt x="6158" y="934335"/>
                  <a:pt x="0" y="13961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7">
  <p:cSld name="0061_Campbell_Template_SlidesMania_7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-27709" y="-69690"/>
            <a:ext cx="4778378" cy="1757445"/>
          </a:xfrm>
          <a:custGeom>
            <a:rect b="b" l="l" r="r" t="t"/>
            <a:pathLst>
              <a:path extrusionOk="0" h="1757445" w="4778378">
                <a:moveTo>
                  <a:pt x="0" y="1396153"/>
                </a:moveTo>
                <a:cubicBezTo>
                  <a:pt x="403321" y="1426941"/>
                  <a:pt x="935951" y="1873367"/>
                  <a:pt x="1450109" y="1728664"/>
                </a:cubicBezTo>
                <a:cubicBezTo>
                  <a:pt x="1878060" y="1627064"/>
                  <a:pt x="2333721" y="1451571"/>
                  <a:pt x="2364508" y="1072880"/>
                </a:cubicBezTo>
                <a:cubicBezTo>
                  <a:pt x="2430702" y="543330"/>
                  <a:pt x="2995660" y="498687"/>
                  <a:pt x="3380509" y="398626"/>
                </a:cubicBezTo>
                <a:cubicBezTo>
                  <a:pt x="3783830" y="307802"/>
                  <a:pt x="5041514" y="-24708"/>
                  <a:pt x="4729018" y="1462"/>
                </a:cubicBezTo>
                <a:lnTo>
                  <a:pt x="0" y="1462"/>
                </a:lnTo>
                <a:cubicBezTo>
                  <a:pt x="3079" y="472516"/>
                  <a:pt x="6158" y="934335"/>
                  <a:pt x="0" y="13961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27000" sx="103000" rotWithShape="0" algn="tl" dir="9600000" dist="38100" sy="103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1_Campbell_Template_SlidesMania_8">
  <p:cSld name="0061_Campbell_Template_SlidesMania_8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slidesmania.com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/>
          <p:nvPr/>
        </p:nvSpPr>
        <p:spPr>
          <a:xfrm>
            <a:off x="3146324" y="1133167"/>
            <a:ext cx="5909186" cy="4591665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1"/>
          <p:cNvSpPr txBox="1"/>
          <p:nvPr/>
        </p:nvSpPr>
        <p:spPr>
          <a:xfrm>
            <a:off x="3687098" y="1720840"/>
            <a:ext cx="3647768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5400" u="none" cap="none" strike="noStrike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HERE GOES YOUR TITLE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/>
          <p:nvPr/>
        </p:nvSpPr>
        <p:spPr>
          <a:xfrm>
            <a:off x="7124476" y="4538767"/>
            <a:ext cx="457862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Slides: </a:t>
            </a:r>
            <a:r>
              <a:rPr lang="es-ES" sz="28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SlidesMania</a:t>
            </a:r>
            <a:endParaRPr sz="2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Image: Unsplash</a:t>
            </a:r>
            <a:endParaRPr sz="2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Fonts Used: Montserrat</a:t>
            </a:r>
            <a:endParaRPr/>
          </a:p>
        </p:txBody>
      </p:sp>
      <p:sp>
        <p:nvSpPr>
          <p:cNvPr id="158" name="Google Shape;158;p20"/>
          <p:cNvSpPr txBox="1"/>
          <p:nvPr/>
        </p:nvSpPr>
        <p:spPr>
          <a:xfrm>
            <a:off x="686804" y="4014661"/>
            <a:ext cx="297937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THANK YOU</a:t>
            </a:r>
            <a:endParaRPr/>
          </a:p>
        </p:txBody>
      </p:sp>
      <p:sp>
        <p:nvSpPr>
          <p:cNvPr id="159" name="Google Shape;159;p20"/>
          <p:cNvSpPr/>
          <p:nvPr/>
        </p:nvSpPr>
        <p:spPr>
          <a:xfrm>
            <a:off x="488904" y="3429000"/>
            <a:ext cx="3375173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/>
        </p:nvSpPr>
        <p:spPr>
          <a:xfrm>
            <a:off x="461918" y="330579"/>
            <a:ext cx="27603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TITLE HERE</a:t>
            </a:r>
            <a:endParaRPr/>
          </a:p>
        </p:txBody>
      </p:sp>
      <p:sp>
        <p:nvSpPr>
          <p:cNvPr id="57" name="Google Shape;57;p12"/>
          <p:cNvSpPr/>
          <p:nvPr/>
        </p:nvSpPr>
        <p:spPr>
          <a:xfrm>
            <a:off x="262763" y="237428"/>
            <a:ext cx="2959510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2"/>
          <p:cNvSpPr/>
          <p:nvPr/>
        </p:nvSpPr>
        <p:spPr>
          <a:xfrm>
            <a:off x="5377621" y="2314049"/>
            <a:ext cx="4484836" cy="3754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Aenean massa.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 Donec quam felis, ultricies nec, pellentesque eu, pretium quis, sem.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/>
        </p:nvSpPr>
        <p:spPr>
          <a:xfrm>
            <a:off x="8608820" y="475555"/>
            <a:ext cx="27603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TITLE HERE</a:t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8608820" y="382404"/>
            <a:ext cx="2959510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7083494" y="4187802"/>
            <a:ext cx="4484836" cy="2523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 Donec quam felis, ultricies nec, pellentesque eu, pretium quis, sem.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1093314" y="972385"/>
            <a:ext cx="4484836" cy="5601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Aenean massa.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 Donec quam felis, ultricies nec, pellentesque eu, pretium quis, sem.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Aenean massa.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/>
        </p:nvSpPr>
        <p:spPr>
          <a:xfrm>
            <a:off x="461918" y="330579"/>
            <a:ext cx="27603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TITLE HERE</a:t>
            </a: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262763" y="237428"/>
            <a:ext cx="2959510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5724970" y="1822125"/>
            <a:ext cx="3277819" cy="327774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 txBox="1"/>
          <p:nvPr/>
        </p:nvSpPr>
        <p:spPr>
          <a:xfrm>
            <a:off x="6204995" y="2302140"/>
            <a:ext cx="2317769" cy="2317718"/>
          </a:xfrm>
          <a:prstGeom prst="rect">
            <a:avLst/>
          </a:prstGeom>
          <a:noFill/>
          <a:ln>
            <a:noFill/>
          </a:ln>
        </p:spPr>
        <p:txBody>
          <a:bodyPr anchorCtr="0" anchor="ctr" bIns="167625" lIns="167625" spcFirstLastPara="1" rIns="167625" wrap="square" tIns="1676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Barlow"/>
              <a:buNone/>
            </a:pPr>
            <a:r>
              <a:rPr b="1" i="0" lang="es-ES" sz="44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Text here</a:t>
            </a:r>
            <a:endParaRPr b="1" i="0" sz="44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7595223" y="1672789"/>
            <a:ext cx="364540" cy="364534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6732029" y="4856340"/>
            <a:ext cx="263956" cy="264211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9213711" y="3152371"/>
            <a:ext cx="263956" cy="264211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/>
          <p:nvPr/>
        </p:nvSpPr>
        <p:spPr>
          <a:xfrm>
            <a:off x="7950620" y="5137400"/>
            <a:ext cx="364540" cy="364534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6807010" y="2190872"/>
            <a:ext cx="263956" cy="264211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5974906" y="3702236"/>
            <a:ext cx="263956" cy="264211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4"/>
          <p:cNvSpPr/>
          <p:nvPr/>
        </p:nvSpPr>
        <p:spPr>
          <a:xfrm>
            <a:off x="4700842" y="2413728"/>
            <a:ext cx="1332585" cy="1332159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4"/>
          <p:cNvSpPr txBox="1"/>
          <p:nvPr/>
        </p:nvSpPr>
        <p:spPr>
          <a:xfrm>
            <a:off x="4895995" y="2608818"/>
            <a:ext cx="942279" cy="94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Barlow"/>
              <a:buNone/>
            </a:pPr>
            <a:r>
              <a:rPr b="1" i="0" lang="es-ES" sz="2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Text here</a:t>
            </a:r>
            <a:endParaRPr b="1" i="0" sz="2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7226415" y="2202359"/>
            <a:ext cx="364540" cy="364534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4"/>
          <p:cNvSpPr/>
          <p:nvPr/>
        </p:nvSpPr>
        <p:spPr>
          <a:xfrm>
            <a:off x="4825810" y="4136461"/>
            <a:ext cx="658977" cy="658995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4"/>
          <p:cNvSpPr/>
          <p:nvPr/>
        </p:nvSpPr>
        <p:spPr>
          <a:xfrm>
            <a:off x="9338679" y="1786897"/>
            <a:ext cx="1332585" cy="1332159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4"/>
          <p:cNvSpPr txBox="1"/>
          <p:nvPr/>
        </p:nvSpPr>
        <p:spPr>
          <a:xfrm>
            <a:off x="9533832" y="1981987"/>
            <a:ext cx="942279" cy="941979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Barlow"/>
              <a:buNone/>
            </a:pPr>
            <a:r>
              <a:rPr b="1" i="0" lang="es-ES" sz="2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Text here</a:t>
            </a:r>
            <a:endParaRPr b="1" i="0" sz="2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8744319" y="2706658"/>
            <a:ext cx="364540" cy="364534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4575265" y="4920670"/>
            <a:ext cx="263956" cy="264211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4"/>
          <p:cNvSpPr/>
          <p:nvPr/>
        </p:nvSpPr>
        <p:spPr>
          <a:xfrm>
            <a:off x="7207517" y="4544648"/>
            <a:ext cx="263956" cy="264211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4"/>
          <p:cNvSpPr/>
          <p:nvPr/>
        </p:nvSpPr>
        <p:spPr>
          <a:xfrm>
            <a:off x="519747" y="3694924"/>
            <a:ext cx="2445541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Aenean massa.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26262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/>
        </p:nvSpPr>
        <p:spPr>
          <a:xfrm>
            <a:off x="461918" y="330579"/>
            <a:ext cx="27603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TITLE HERE</a:t>
            </a:r>
            <a:endParaRPr/>
          </a:p>
        </p:txBody>
      </p:sp>
      <p:sp>
        <p:nvSpPr>
          <p:cNvPr id="96" name="Google Shape;96;p15"/>
          <p:cNvSpPr/>
          <p:nvPr/>
        </p:nvSpPr>
        <p:spPr>
          <a:xfrm>
            <a:off x="262763" y="237428"/>
            <a:ext cx="2959510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5"/>
          <p:cNvSpPr/>
          <p:nvPr/>
        </p:nvSpPr>
        <p:spPr>
          <a:xfrm>
            <a:off x="3060441" y="3505201"/>
            <a:ext cx="2700960" cy="29201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</a:t>
            </a:r>
            <a:endParaRPr/>
          </a:p>
        </p:txBody>
      </p:sp>
      <p:grpSp>
        <p:nvGrpSpPr>
          <p:cNvPr id="98" name="Google Shape;98;p15"/>
          <p:cNvGrpSpPr/>
          <p:nvPr/>
        </p:nvGrpSpPr>
        <p:grpSpPr>
          <a:xfrm>
            <a:off x="4000423" y="3680927"/>
            <a:ext cx="820995" cy="973068"/>
            <a:chOff x="7854636" y="1406011"/>
            <a:chExt cx="1312608" cy="1555742"/>
          </a:xfrm>
        </p:grpSpPr>
        <p:sp>
          <p:nvSpPr>
            <p:cNvPr id="99" name="Google Shape;99;p15"/>
            <p:cNvSpPr/>
            <p:nvPr/>
          </p:nvSpPr>
          <p:spPr>
            <a:xfrm>
              <a:off x="8150940" y="1406011"/>
              <a:ext cx="720000" cy="720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7854636" y="2096515"/>
              <a:ext cx="1312608" cy="86523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101" name="Google Shape;101;p15"/>
          <p:cNvSpPr/>
          <p:nvPr/>
        </p:nvSpPr>
        <p:spPr>
          <a:xfrm>
            <a:off x="5946729" y="3505201"/>
            <a:ext cx="2700960" cy="29201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</a:t>
            </a:r>
            <a:endParaRPr/>
          </a:p>
        </p:txBody>
      </p:sp>
      <p:grpSp>
        <p:nvGrpSpPr>
          <p:cNvPr id="102" name="Google Shape;102;p15"/>
          <p:cNvGrpSpPr/>
          <p:nvPr/>
        </p:nvGrpSpPr>
        <p:grpSpPr>
          <a:xfrm>
            <a:off x="6886711" y="3680927"/>
            <a:ext cx="820995" cy="973068"/>
            <a:chOff x="7854636" y="1406011"/>
            <a:chExt cx="1312608" cy="1555742"/>
          </a:xfrm>
        </p:grpSpPr>
        <p:sp>
          <p:nvSpPr>
            <p:cNvPr id="103" name="Google Shape;103;p15"/>
            <p:cNvSpPr/>
            <p:nvPr/>
          </p:nvSpPr>
          <p:spPr>
            <a:xfrm>
              <a:off x="8150940" y="1406011"/>
              <a:ext cx="720000" cy="720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7854636" y="2096515"/>
              <a:ext cx="1312608" cy="86523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105" name="Google Shape;105;p15"/>
          <p:cNvSpPr/>
          <p:nvPr/>
        </p:nvSpPr>
        <p:spPr>
          <a:xfrm>
            <a:off x="8833017" y="3505201"/>
            <a:ext cx="2700960" cy="29201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</a:t>
            </a:r>
            <a:endParaRPr/>
          </a:p>
        </p:txBody>
      </p:sp>
      <p:grpSp>
        <p:nvGrpSpPr>
          <p:cNvPr id="106" name="Google Shape;106;p15"/>
          <p:cNvGrpSpPr/>
          <p:nvPr/>
        </p:nvGrpSpPr>
        <p:grpSpPr>
          <a:xfrm>
            <a:off x="9772999" y="3680927"/>
            <a:ext cx="820995" cy="973068"/>
            <a:chOff x="7854636" y="1406011"/>
            <a:chExt cx="1312608" cy="1555742"/>
          </a:xfrm>
        </p:grpSpPr>
        <p:sp>
          <p:nvSpPr>
            <p:cNvPr id="107" name="Google Shape;107;p15"/>
            <p:cNvSpPr/>
            <p:nvPr/>
          </p:nvSpPr>
          <p:spPr>
            <a:xfrm>
              <a:off x="8150940" y="1406011"/>
              <a:ext cx="720000" cy="720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108" name="Google Shape;108;p15"/>
            <p:cNvSpPr/>
            <p:nvPr/>
          </p:nvSpPr>
          <p:spPr>
            <a:xfrm>
              <a:off x="7854636" y="2096515"/>
              <a:ext cx="1312608" cy="86523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/>
        </p:nvSpPr>
        <p:spPr>
          <a:xfrm>
            <a:off x="461918" y="330579"/>
            <a:ext cx="27603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TITLE HERE</a:t>
            </a:r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262763" y="237428"/>
            <a:ext cx="2959510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7806813" y="5140157"/>
            <a:ext cx="448351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YOUR IMAGES AS BACKGROUNDS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/>
        </p:nvSpPr>
        <p:spPr>
          <a:xfrm>
            <a:off x="461918" y="330579"/>
            <a:ext cx="27603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TITLE HERE</a:t>
            </a:r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262763" y="237428"/>
            <a:ext cx="2959510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3861602" y="2897240"/>
            <a:ext cx="3640209" cy="3784611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</a:t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4691628" y="3144517"/>
            <a:ext cx="1980155" cy="717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Subtitle</a:t>
            </a:r>
            <a:endParaRPr b="1" sz="2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7492478" y="2906136"/>
            <a:ext cx="3640209" cy="3784611"/>
          </a:xfrm>
          <a:prstGeom prst="rect">
            <a:avLst/>
          </a:prstGeom>
          <a:solidFill>
            <a:schemeClr val="dk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</a:t>
            </a:r>
            <a:endParaRPr/>
          </a:p>
        </p:txBody>
      </p:sp>
      <p:sp>
        <p:nvSpPr>
          <p:cNvPr id="125" name="Google Shape;125;p17"/>
          <p:cNvSpPr/>
          <p:nvPr/>
        </p:nvSpPr>
        <p:spPr>
          <a:xfrm>
            <a:off x="8238529" y="3143864"/>
            <a:ext cx="1980155" cy="717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Subtitle</a:t>
            </a:r>
            <a:endParaRPr b="1" sz="2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3861602" y="55733"/>
            <a:ext cx="7280416" cy="2841507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</a:t>
            </a:r>
            <a:endParaRPr/>
          </a:p>
        </p:txBody>
      </p:sp>
      <p:sp>
        <p:nvSpPr>
          <p:cNvPr id="127" name="Google Shape;127;p17"/>
          <p:cNvSpPr/>
          <p:nvPr/>
        </p:nvSpPr>
        <p:spPr>
          <a:xfrm>
            <a:off x="6351680" y="306276"/>
            <a:ext cx="1980155" cy="717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Subtitle</a:t>
            </a:r>
            <a:endParaRPr b="1" sz="2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2" name="Google Shape;132;p18"/>
          <p:cNvCxnSpPr/>
          <p:nvPr/>
        </p:nvCxnSpPr>
        <p:spPr>
          <a:xfrm>
            <a:off x="1300768" y="5323602"/>
            <a:ext cx="9665110" cy="0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3" name="Google Shape;133;p18"/>
          <p:cNvSpPr/>
          <p:nvPr/>
        </p:nvSpPr>
        <p:spPr>
          <a:xfrm>
            <a:off x="4466755" y="5035602"/>
            <a:ext cx="576000" cy="57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2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2015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34" name="Google Shape;134;p18"/>
          <p:cNvSpPr/>
          <p:nvPr/>
        </p:nvSpPr>
        <p:spPr>
          <a:xfrm>
            <a:off x="10389878" y="5035602"/>
            <a:ext cx="576000" cy="57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2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2019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35" name="Google Shape;135;p18"/>
          <p:cNvSpPr/>
          <p:nvPr/>
        </p:nvSpPr>
        <p:spPr>
          <a:xfrm>
            <a:off x="7428316" y="5035602"/>
            <a:ext cx="576000" cy="57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2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2017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36" name="Google Shape;136;p18"/>
          <p:cNvSpPr/>
          <p:nvPr/>
        </p:nvSpPr>
        <p:spPr>
          <a:xfrm>
            <a:off x="8909097" y="5035602"/>
            <a:ext cx="576000" cy="57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2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2018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37" name="Google Shape;137;p18"/>
          <p:cNvSpPr/>
          <p:nvPr/>
        </p:nvSpPr>
        <p:spPr>
          <a:xfrm>
            <a:off x="1143451" y="2750195"/>
            <a:ext cx="2417621" cy="1927116"/>
          </a:xfrm>
          <a:prstGeom prst="wedgeRectCallout">
            <a:avLst>
              <a:gd fmla="val -27931" name="adj1"/>
              <a:gd fmla="val 66071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138" name="Google Shape;138;p18"/>
          <p:cNvSpPr/>
          <p:nvPr/>
        </p:nvSpPr>
        <p:spPr>
          <a:xfrm>
            <a:off x="5915777" y="2763112"/>
            <a:ext cx="1501200" cy="1927116"/>
          </a:xfrm>
          <a:prstGeom prst="wedgeRectCallout">
            <a:avLst>
              <a:gd fmla="val 55358" name="adj1"/>
              <a:gd fmla="val 6403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</a:t>
            </a:r>
            <a:endParaRPr sz="16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7843729" y="2746093"/>
            <a:ext cx="1501200" cy="1927116"/>
          </a:xfrm>
          <a:prstGeom prst="wedgeRectCallout">
            <a:avLst>
              <a:gd fmla="val 37060" name="adj1"/>
              <a:gd fmla="val 66582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</a:t>
            </a:r>
            <a:endParaRPr/>
          </a:p>
        </p:txBody>
      </p:sp>
      <p:sp>
        <p:nvSpPr>
          <p:cNvPr id="140" name="Google Shape;140;p18"/>
          <p:cNvSpPr/>
          <p:nvPr/>
        </p:nvSpPr>
        <p:spPr>
          <a:xfrm>
            <a:off x="9771681" y="2750195"/>
            <a:ext cx="1501200" cy="1927116"/>
          </a:xfrm>
          <a:prstGeom prst="wedgeRectCallout">
            <a:avLst>
              <a:gd fmla="val 15477" name="adj1"/>
              <a:gd fmla="val 6454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</a:t>
            </a:r>
            <a:endParaRPr sz="16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1300768" y="5035602"/>
            <a:ext cx="576000" cy="57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2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2013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42" name="Google Shape;142;p18"/>
          <p:cNvSpPr/>
          <p:nvPr/>
        </p:nvSpPr>
        <p:spPr>
          <a:xfrm>
            <a:off x="3988255" y="2763112"/>
            <a:ext cx="1500340" cy="1927116"/>
          </a:xfrm>
          <a:prstGeom prst="wedgeRectCallout">
            <a:avLst>
              <a:gd fmla="val -1006" name="adj1"/>
              <a:gd fmla="val 6505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</a:t>
            </a:r>
            <a:endParaRPr/>
          </a:p>
        </p:txBody>
      </p:sp>
      <p:sp>
        <p:nvSpPr>
          <p:cNvPr id="143" name="Google Shape;143;p18"/>
          <p:cNvSpPr txBox="1"/>
          <p:nvPr/>
        </p:nvSpPr>
        <p:spPr>
          <a:xfrm>
            <a:off x="1380729" y="825334"/>
            <a:ext cx="563328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TITLE HERE</a:t>
            </a:r>
            <a:endParaRPr/>
          </a:p>
        </p:txBody>
      </p:sp>
      <p:sp>
        <p:nvSpPr>
          <p:cNvPr id="144" name="Google Shape;144;p18"/>
          <p:cNvSpPr/>
          <p:nvPr/>
        </p:nvSpPr>
        <p:spPr>
          <a:xfrm>
            <a:off x="1143451" y="638515"/>
            <a:ext cx="6039715" cy="1296968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/>
          <p:nvPr/>
        </p:nvSpPr>
        <p:spPr>
          <a:xfrm>
            <a:off x="2130567" y="3801009"/>
            <a:ext cx="4484836" cy="2523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 Donec quam felis, ultricies nec, pellentesque eu, pretium quis, sem.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7054093" y="1000243"/>
            <a:ext cx="4484836" cy="5601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Aenean massa.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Cum sociis natoque penatibus et magnis dis parturient montes, nascetur ridiculus mus. Donec quam felis, ultricies nec, pellentesque eu, pretium quis, sem.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consectetuer adipiscing elit. Aenean commodo ligula eget dolor. Aenean massa.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461918" y="330579"/>
            <a:ext cx="27603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TITLE HERE</a:t>
            </a:r>
            <a:endParaRPr/>
          </a:p>
        </p:txBody>
      </p:sp>
      <p:sp>
        <p:nvSpPr>
          <p:cNvPr id="152" name="Google Shape;152;p19"/>
          <p:cNvSpPr/>
          <p:nvPr/>
        </p:nvSpPr>
        <p:spPr>
          <a:xfrm>
            <a:off x="262763" y="237428"/>
            <a:ext cx="2959510" cy="2925649"/>
          </a:xfrm>
          <a:prstGeom prst="rect">
            <a:avLst/>
          </a:prstGeom>
          <a:noFill/>
          <a:ln cap="flat" cmpd="sng" w="1016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0061_Campbell_Template_SlidesMania">
  <a:themeElements>
    <a:clrScheme name="Office">
      <a:dk1>
        <a:srgbClr val="000000"/>
      </a:dk1>
      <a:lt1>
        <a:srgbClr val="FFFFFF"/>
      </a:lt1>
      <a:dk2>
        <a:srgbClr val="410B22"/>
      </a:dk2>
      <a:lt2>
        <a:srgbClr val="E7E6E6"/>
      </a:lt2>
      <a:accent1>
        <a:srgbClr val="F7BD01"/>
      </a:accent1>
      <a:accent2>
        <a:srgbClr val="F55325"/>
      </a:accent2>
      <a:accent3>
        <a:srgbClr val="C20235"/>
      </a:accent3>
      <a:accent4>
        <a:srgbClr val="8E033A"/>
      </a:accent4>
      <a:accent5>
        <a:srgbClr val="FFFFFF"/>
      </a:accent5>
      <a:accent6>
        <a:srgbClr val="FFFFFF"/>
      </a:accent6>
      <a:hlink>
        <a:srgbClr val="FFFF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