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0" r:id="rId1"/>
    <p:sldMasterId id="2147483922" r:id="rId2"/>
    <p:sldMasterId id="2147483935" r:id="rId3"/>
  </p:sldMasterIdLst>
  <p:notesMasterIdLst>
    <p:notesMasterId r:id="rId9"/>
  </p:notesMasterIdLst>
  <p:handoutMasterIdLst>
    <p:handoutMasterId r:id="rId10"/>
  </p:handoutMasterIdLst>
  <p:sldIdLst>
    <p:sldId id="738" r:id="rId4"/>
    <p:sldId id="739" r:id="rId5"/>
    <p:sldId id="711" r:id="rId6"/>
    <p:sldId id="740" r:id="rId7"/>
    <p:sldId id="741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8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4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70B8"/>
    <a:srgbClr val="31A1DB"/>
    <a:srgbClr val="001125"/>
    <a:srgbClr val="F37B00"/>
    <a:srgbClr val="FFD500"/>
    <a:srgbClr val="0056A8"/>
    <a:srgbClr val="ED331A"/>
    <a:srgbClr val="129240"/>
    <a:srgbClr val="2F3A46"/>
    <a:srgbClr val="2F39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62" autoAdjust="0"/>
    <p:restoredTop sz="96433" autoAdjust="0"/>
  </p:normalViewPr>
  <p:slideViewPr>
    <p:cSldViewPr>
      <p:cViewPr>
        <p:scale>
          <a:sx n="100" d="100"/>
          <a:sy n="100" d="100"/>
        </p:scale>
        <p:origin x="-54" y="396"/>
      </p:cViewPr>
      <p:guideLst>
        <p:guide orient="horz" pos="2251"/>
        <p:guide orient="horz" pos="3158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4"/>
        <p:guide orient="horz" pos="2160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2946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3/11/2016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3/11/2016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848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28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393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745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119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Dark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40766" y="2236582"/>
            <a:ext cx="6510469" cy="2387600"/>
          </a:xfrm>
        </p:spPr>
        <p:txBody>
          <a:bodyPr anchor="ctr">
            <a:normAutofit/>
          </a:bodyPr>
          <a:lstStyle>
            <a:lvl1pPr algn="ctr">
              <a:defRPr sz="3200" b="1" cap="all" baseline="0">
                <a:solidFill>
                  <a:schemeClr val="bg1"/>
                </a:solidFill>
                <a:latin typeface="Helvetica" panose="020B0500000000000000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400" y="4441620"/>
            <a:ext cx="2743200" cy="365125"/>
          </a:xfrm>
        </p:spPr>
        <p:txBody>
          <a:bodyPr/>
          <a:lstStyle>
            <a:lvl1pPr algn="ctr">
              <a:defRPr sz="2000" b="0">
                <a:solidFill>
                  <a:srgbClr val="31A1DB"/>
                </a:solidFill>
                <a:latin typeface="Helvetica-Light" panose="020B0500000000000000" pitchFamily="34" charset="0"/>
              </a:defRPr>
            </a:lvl1pPr>
          </a:lstStyle>
          <a:p>
            <a:r>
              <a:rPr lang="en-US" smtClean="0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987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ra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840766" y="2236582"/>
            <a:ext cx="6510469" cy="2387600"/>
          </a:xfrm>
        </p:spPr>
        <p:txBody>
          <a:bodyPr anchor="ctr">
            <a:normAutofit/>
          </a:bodyPr>
          <a:lstStyle>
            <a:lvl1pPr algn="ctr">
              <a:defRPr sz="3200" b="1" cap="all" baseline="0">
                <a:solidFill>
                  <a:srgbClr val="1970B8"/>
                </a:solidFill>
                <a:latin typeface="Helvetica" panose="020B0500000000000000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400" y="4441620"/>
            <a:ext cx="2743200" cy="365125"/>
          </a:xfrm>
        </p:spPr>
        <p:txBody>
          <a:bodyPr/>
          <a:lstStyle>
            <a:lvl1pPr algn="ctr">
              <a:defRPr sz="2000" b="0">
                <a:solidFill>
                  <a:srgbClr val="31A1DB"/>
                </a:solidFill>
                <a:latin typeface="Helvetica-Light" panose="020B0500000000000000" pitchFamily="34" charset="0"/>
              </a:defRPr>
            </a:lvl1pPr>
          </a:lstStyle>
          <a:p>
            <a:r>
              <a:rPr lang="en-US" smtClean="0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596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4866" y="365126"/>
            <a:ext cx="9482269" cy="1325563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3600" cap="all" baseline="0" dirty="0">
                <a:solidFill>
                  <a:srgbClr val="001125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 defTabSz="68580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rgbClr val="001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1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1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1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1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55574" y="6356351"/>
            <a:ext cx="1705405" cy="365125"/>
          </a:xfrm>
        </p:spPr>
        <p:txBody>
          <a:bodyPr/>
          <a:lstStyle>
            <a:lvl1pPr>
              <a:defRPr cap="all" baseline="0">
                <a:solidFill>
                  <a:srgbClr val="00112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smtClean="0"/>
              <a:t>DATE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>
                <a:solidFill>
                  <a:srgbClr val="00112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34673" y="6356351"/>
            <a:ext cx="1706880" cy="365125"/>
          </a:xfrm>
        </p:spPr>
        <p:txBody>
          <a:bodyPr/>
          <a:lstStyle>
            <a:lvl1pPr>
              <a:defRPr cap="all" baseline="0">
                <a:solidFill>
                  <a:srgbClr val="00112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ECFA1D42-6380-4458-B386-AFF1A68C76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6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2"/>
            <a:ext cx="1627773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387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Insert Slide"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356992"/>
            <a:ext cx="9144000" cy="2387600"/>
          </a:xfrm>
        </p:spPr>
        <p:txBody>
          <a:bodyPr anchor="t"/>
          <a:lstStyle>
            <a:lvl1pPr algn="ctr">
              <a:defRPr sz="6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060848"/>
            <a:ext cx="9144000" cy="107220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i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47728" y="6356350"/>
            <a:ext cx="4896544" cy="365125"/>
          </a:xfrm>
        </p:spPr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PowerPoint SmartArt Graphics - The complete ready-to-use collection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8" b="19440"/>
          <a:stretch/>
        </p:blipFill>
        <p:spPr>
          <a:xfrm>
            <a:off x="11099912" y="5777880"/>
            <a:ext cx="1092088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06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17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hyperlink" Target="http://pinterest.com/showeet" TargetMode="External"/><Relationship Id="rId13" Type="http://schemas.openxmlformats.org/officeDocument/2006/relationships/image" Target="../media/image11.png"/><Relationship Id="rId3" Type="http://schemas.openxmlformats.org/officeDocument/2006/relationships/hyperlink" Target="https://www.facebook.com/pages/Neetwork/240707325947259" TargetMode="External"/><Relationship Id="rId7" Type="http://schemas.openxmlformats.org/officeDocument/2006/relationships/image" Target="../media/image8.png"/><Relationship Id="rId12" Type="http://schemas.openxmlformats.org/officeDocument/2006/relationships/hyperlink" Target="http://linhpham.me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feeds.feedburner.com/showeet" TargetMode="External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hyperlink" Target="https://twitter.com/showeet" TargetMode="External"/><Relationship Id="rId4" Type="http://schemas.openxmlformats.org/officeDocument/2006/relationships/image" Target="../media/image6.png"/><Relationship Id="rId9" Type="http://schemas.openxmlformats.org/officeDocument/2006/relationships/image" Target="../media/image9.png"/><Relationship Id="rId14" Type="http://schemas.openxmlformats.org/officeDocument/2006/relationships/image" Target="../media/image1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Helvetica" panose="020B0500000000000000" pitchFamily="34" charset="0"/>
              </a:defRPr>
            </a:lvl1pPr>
          </a:lstStyle>
          <a:p>
            <a:r>
              <a:rPr lang="en-US" smtClean="0"/>
              <a:t>DATE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Helvetica" panose="020B0500000000000000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elvetica" panose="020B0500000000000000" pitchFamily="34" charset="0"/>
              </a:defRPr>
            </a:lvl1pPr>
          </a:lstStyle>
          <a:p>
            <a:fld id="{ECFA1D42-6380-4458-B386-AFF1A68C76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1894584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82" r:id="rId2"/>
    <p:sldLayoutId id="2147483883" r:id="rId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PowerPoint SmartArt Graphics - The complete ready-to-use collection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327C5-B821-4FE9-A59A-A60D9EB59A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11604686" y="5799923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20812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5087888" cy="6858000"/>
          </a:xfrm>
          <a:prstGeom prst="rect">
            <a:avLst/>
          </a:prstGeom>
          <a:solidFill>
            <a:srgbClr val="1E2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5868144" y="821049"/>
            <a:ext cx="57724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909DB3"/>
                </a:solidFill>
                <a:latin typeface="Calibri Light" panose="020F0302020204030204" pitchFamily="34" charset="0"/>
              </a:rPr>
              <a:t>Free creative PowerPoint and Impress templates, charts, diagrams and maps for your outstanding presentations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6747" y="2952726"/>
            <a:ext cx="475488" cy="3067687"/>
            <a:chOff x="4820005" y="2954735"/>
            <a:chExt cx="475488" cy="3067687"/>
          </a:xfrm>
        </p:grpSpPr>
        <p:pic>
          <p:nvPicPr>
            <p:cNvPr id="7" name="Picture 6">
              <a:hlinkClick r:id="rId3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3602785"/>
              <a:ext cx="470610" cy="47061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2954735"/>
              <a:ext cx="470610" cy="470610"/>
            </a:xfrm>
            <a:prstGeom prst="rect">
              <a:avLst/>
            </a:prstGeom>
          </p:spPr>
        </p:pic>
        <p:pic>
          <p:nvPicPr>
            <p:cNvPr id="9" name="Picture 8">
              <a:hlinkClick r:id="rId6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5551812"/>
              <a:ext cx="470610" cy="470610"/>
            </a:xfrm>
            <a:prstGeom prst="rect">
              <a:avLst/>
            </a:prstGeom>
          </p:spPr>
        </p:pic>
        <p:pic>
          <p:nvPicPr>
            <p:cNvPr id="10" name="Picture 9">
              <a:hlinkClick r:id="rId8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903763"/>
              <a:ext cx="470610" cy="470610"/>
            </a:xfrm>
            <a:prstGeom prst="rect">
              <a:avLst/>
            </a:prstGeom>
          </p:spPr>
        </p:pic>
        <p:pic>
          <p:nvPicPr>
            <p:cNvPr id="11" name="Picture 10">
              <a:hlinkClick r:id="rId10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250835"/>
              <a:ext cx="475488" cy="475488"/>
            </a:xfrm>
            <a:prstGeom prst="rect">
              <a:avLst/>
            </a:prstGeom>
          </p:spPr>
        </p:pic>
      </p:grpSp>
      <p:pic>
        <p:nvPicPr>
          <p:cNvPr id="12" name="Picture 11">
            <a:hlinkClick r:id="rId12"/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898038"/>
            <a:ext cx="2493480" cy="262151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907580" y="3034142"/>
            <a:ext cx="1720407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dirty="0" smtClean="0">
                <a:solidFill>
                  <a:prstClr val="white">
                    <a:lumMod val="85000"/>
                  </a:prstClr>
                </a:solidFill>
              </a:rPr>
              <a:t>showeet@ymail.com</a:t>
            </a:r>
            <a:endParaRPr lang="en-US" sz="1400" dirty="0">
              <a:solidFill>
                <a:prstClr val="white">
                  <a:lumMod val="85000"/>
                </a:prstClr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8884" y="102904"/>
            <a:ext cx="2914141" cy="804742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 rot="5400000">
            <a:off x="11604686" y="5799923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1265322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howeet.com/es/condiciones-de-uso/" TargetMode="External"/><Relationship Id="rId3" Type="http://schemas.openxmlformats.org/officeDocument/2006/relationships/hyperlink" Target="http://www.showeet.com/terms-of-use/" TargetMode="External"/><Relationship Id="rId7" Type="http://schemas.openxmlformats.org/officeDocument/2006/relationships/hyperlink" Target="http://www.showeet.com/fr/conditions-utilisation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INSERT YOUR TITLE HERE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Date Placeholder 3"/>
          <p:cNvSpPr txBox="1">
            <a:spLocks/>
          </p:cNvSpPr>
          <p:nvPr/>
        </p:nvSpPr>
        <p:spPr>
          <a:xfrm>
            <a:off x="5067300" y="205402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b="1" kern="1200">
                <a:solidFill>
                  <a:schemeClr val="bg1"/>
                </a:solidFill>
                <a:latin typeface="Helvetica-Light" panose="020B0500000000000000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31A1D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286654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INSERT YOUR TITLE HERE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Date Placeholder 3"/>
          <p:cNvSpPr txBox="1">
            <a:spLocks/>
          </p:cNvSpPr>
          <p:nvPr/>
        </p:nvSpPr>
        <p:spPr>
          <a:xfrm>
            <a:off x="5067300" y="205402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b="1" kern="1200">
                <a:solidFill>
                  <a:schemeClr val="bg1"/>
                </a:solidFill>
                <a:latin typeface="Helvetica-Light" panose="020B0500000000000000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31A1D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6169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 your title here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</a:t>
            </a:r>
            <a:r>
              <a:rPr lang="en-US" dirty="0" smtClean="0"/>
              <a:t>level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A1D42-6380-4458-B386-AFF1A68C763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51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222A35"/>
                </a:solidFill>
              </a:rPr>
              <a:t>T</a:t>
            </a:r>
            <a:r>
              <a:rPr lang="en-US" dirty="0" smtClean="0"/>
              <a:t>hank        </a:t>
            </a:r>
            <a:r>
              <a:rPr lang="en-US" dirty="0" smtClean="0">
                <a:solidFill>
                  <a:srgbClr val="222A35"/>
                </a:solidFill>
              </a:rPr>
              <a:t>Y</a:t>
            </a:r>
            <a:r>
              <a:rPr lang="en-US" dirty="0" smtClean="0"/>
              <a:t>ou!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 smtClean="0"/>
              <a:t>Hope you like </a:t>
            </a:r>
            <a:r>
              <a:rPr lang="en-US" dirty="0" smtClean="0"/>
              <a:t>this template </a:t>
            </a:r>
            <a:r>
              <a:rPr lang="en-US" dirty="0" smtClean="0"/>
              <a:t>:)</a:t>
            </a:r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2855640" y="2137173"/>
            <a:ext cx="1291827" cy="1291827"/>
            <a:chOff x="1382807" y="174388"/>
            <a:chExt cx="3025589" cy="3025588"/>
          </a:xfrm>
        </p:grpSpPr>
        <p:sp>
          <p:nvSpPr>
            <p:cNvPr id="8" name="Rectangle 7"/>
            <p:cNvSpPr/>
            <p:nvPr/>
          </p:nvSpPr>
          <p:spPr>
            <a:xfrm>
              <a:off x="1382807" y="174388"/>
              <a:ext cx="3025588" cy="3025588"/>
            </a:xfrm>
            <a:prstGeom prst="rect">
              <a:avLst/>
            </a:prstGeom>
            <a:solidFill>
              <a:srgbClr val="16A08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 smtClean="0">
                <a:solidFill>
                  <a:prstClr val="white"/>
                </a:solidFill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2163311" y="784634"/>
              <a:ext cx="1468794" cy="1928720"/>
            </a:xfrm>
            <a:custGeom>
              <a:avLst/>
              <a:gdLst/>
              <a:ahLst/>
              <a:cxnLst/>
              <a:rect l="l" t="t" r="r" b="b"/>
              <a:pathLst>
                <a:path w="1468794" h="1928720">
                  <a:moveTo>
                    <a:pt x="57861" y="0"/>
                  </a:moveTo>
                  <a:lnTo>
                    <a:pt x="1410932" y="0"/>
                  </a:lnTo>
                  <a:cubicBezTo>
                    <a:pt x="1419834" y="0"/>
                    <a:pt x="1427994" y="2720"/>
                    <a:pt x="1435412" y="8160"/>
                  </a:cubicBezTo>
                  <a:cubicBezTo>
                    <a:pt x="1442830" y="13600"/>
                    <a:pt x="1449012" y="22501"/>
                    <a:pt x="1453957" y="34865"/>
                  </a:cubicBezTo>
                  <a:cubicBezTo>
                    <a:pt x="1458903" y="47229"/>
                    <a:pt x="1462612" y="63796"/>
                    <a:pt x="1465085" y="84567"/>
                  </a:cubicBezTo>
                  <a:cubicBezTo>
                    <a:pt x="1467558" y="105338"/>
                    <a:pt x="1468794" y="130559"/>
                    <a:pt x="1468794" y="160232"/>
                  </a:cubicBezTo>
                  <a:cubicBezTo>
                    <a:pt x="1468794" y="188915"/>
                    <a:pt x="1467558" y="213395"/>
                    <a:pt x="1465085" y="233672"/>
                  </a:cubicBezTo>
                  <a:cubicBezTo>
                    <a:pt x="1462612" y="253948"/>
                    <a:pt x="1458903" y="270268"/>
                    <a:pt x="1453957" y="282631"/>
                  </a:cubicBezTo>
                  <a:cubicBezTo>
                    <a:pt x="1449012" y="294995"/>
                    <a:pt x="1442830" y="304144"/>
                    <a:pt x="1435412" y="310079"/>
                  </a:cubicBezTo>
                  <a:cubicBezTo>
                    <a:pt x="1427994" y="316013"/>
                    <a:pt x="1419834" y="318980"/>
                    <a:pt x="1410932" y="318980"/>
                  </a:cubicBezTo>
                  <a:lnTo>
                    <a:pt x="930236" y="318980"/>
                  </a:lnTo>
                  <a:lnTo>
                    <a:pt x="930236" y="1866407"/>
                  </a:lnTo>
                  <a:cubicBezTo>
                    <a:pt x="930236" y="1876298"/>
                    <a:pt x="927021" y="1885200"/>
                    <a:pt x="920592" y="1893112"/>
                  </a:cubicBezTo>
                  <a:cubicBezTo>
                    <a:pt x="914163" y="1901025"/>
                    <a:pt x="903531" y="1907454"/>
                    <a:pt x="888694" y="1912400"/>
                  </a:cubicBezTo>
                  <a:cubicBezTo>
                    <a:pt x="873858" y="1917345"/>
                    <a:pt x="853829" y="1921301"/>
                    <a:pt x="828607" y="1924269"/>
                  </a:cubicBezTo>
                  <a:cubicBezTo>
                    <a:pt x="803386" y="1927236"/>
                    <a:pt x="771982" y="1928720"/>
                    <a:pt x="734397" y="1928720"/>
                  </a:cubicBezTo>
                  <a:cubicBezTo>
                    <a:pt x="696811" y="1928720"/>
                    <a:pt x="665408" y="1927236"/>
                    <a:pt x="640186" y="1924269"/>
                  </a:cubicBezTo>
                  <a:cubicBezTo>
                    <a:pt x="614964" y="1921301"/>
                    <a:pt x="594935" y="1917345"/>
                    <a:pt x="580099" y="1912400"/>
                  </a:cubicBezTo>
                  <a:cubicBezTo>
                    <a:pt x="565263" y="1907454"/>
                    <a:pt x="554630" y="1901025"/>
                    <a:pt x="548201" y="1893112"/>
                  </a:cubicBezTo>
                  <a:cubicBezTo>
                    <a:pt x="541772" y="1885200"/>
                    <a:pt x="538558" y="1876298"/>
                    <a:pt x="538558" y="1866407"/>
                  </a:cubicBezTo>
                  <a:lnTo>
                    <a:pt x="538558" y="318980"/>
                  </a:lnTo>
                  <a:lnTo>
                    <a:pt x="57861" y="318980"/>
                  </a:lnTo>
                  <a:cubicBezTo>
                    <a:pt x="47970" y="318980"/>
                    <a:pt x="39563" y="316013"/>
                    <a:pt x="32640" y="310079"/>
                  </a:cubicBezTo>
                  <a:cubicBezTo>
                    <a:pt x="25716" y="304144"/>
                    <a:pt x="19781" y="294995"/>
                    <a:pt x="14836" y="282631"/>
                  </a:cubicBezTo>
                  <a:cubicBezTo>
                    <a:pt x="9891" y="270268"/>
                    <a:pt x="6181" y="253948"/>
                    <a:pt x="3709" y="233672"/>
                  </a:cubicBezTo>
                  <a:cubicBezTo>
                    <a:pt x="1236" y="213395"/>
                    <a:pt x="0" y="188915"/>
                    <a:pt x="0" y="160232"/>
                  </a:cubicBezTo>
                  <a:cubicBezTo>
                    <a:pt x="0" y="130559"/>
                    <a:pt x="1236" y="105338"/>
                    <a:pt x="3709" y="84567"/>
                  </a:cubicBezTo>
                  <a:cubicBezTo>
                    <a:pt x="6181" y="63796"/>
                    <a:pt x="9891" y="47229"/>
                    <a:pt x="14836" y="34865"/>
                  </a:cubicBezTo>
                  <a:cubicBezTo>
                    <a:pt x="19781" y="22501"/>
                    <a:pt x="25716" y="13600"/>
                    <a:pt x="32640" y="8160"/>
                  </a:cubicBezTo>
                  <a:cubicBezTo>
                    <a:pt x="39563" y="2720"/>
                    <a:pt x="47970" y="0"/>
                    <a:pt x="57861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en-US" kern="0" smtClean="0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98867" y="802692"/>
              <a:ext cx="2209529" cy="2397284"/>
            </a:xfrm>
            <a:custGeom>
              <a:avLst/>
              <a:gdLst>
                <a:gd name="connsiteX0" fmla="*/ 0 w 2209529"/>
                <a:gd name="connsiteY0" fmla="*/ 293050 h 2397284"/>
                <a:gd name="connsiteX1" fmla="*/ 22306 w 2209529"/>
                <a:gd name="connsiteY1" fmla="*/ 300922 h 2397284"/>
                <a:gd name="connsiteX2" fmla="*/ 503003 w 2209529"/>
                <a:gd name="connsiteY2" fmla="*/ 300922 h 2397284"/>
                <a:gd name="connsiteX3" fmla="*/ 503003 w 2209529"/>
                <a:gd name="connsiteY3" fmla="*/ 729388 h 2397284"/>
                <a:gd name="connsiteX4" fmla="*/ 1406731 w 2209529"/>
                <a:gd name="connsiteY4" fmla="*/ 0 h 2397284"/>
                <a:gd name="connsiteX5" fmla="*/ 2209529 w 2209529"/>
                <a:gd name="connsiteY5" fmla="*/ 696401 h 2397284"/>
                <a:gd name="connsiteX6" fmla="*/ 2209529 w 2209529"/>
                <a:gd name="connsiteY6" fmla="*/ 2397284 h 2397284"/>
                <a:gd name="connsiteX7" fmla="*/ 1115822 w 2209529"/>
                <a:gd name="connsiteY7" fmla="*/ 2397284 h 2397284"/>
                <a:gd name="connsiteX8" fmla="*/ 516470 w 2209529"/>
                <a:gd name="connsiteY8" fmla="*/ 1877366 h 2397284"/>
                <a:gd name="connsiteX9" fmla="*/ 544544 w 2209529"/>
                <a:gd name="connsiteY9" fmla="*/ 1894342 h 2397284"/>
                <a:gd name="connsiteX10" fmla="*/ 604631 w 2209529"/>
                <a:gd name="connsiteY10" fmla="*/ 1906211 h 2397284"/>
                <a:gd name="connsiteX11" fmla="*/ 698842 w 2209529"/>
                <a:gd name="connsiteY11" fmla="*/ 1910662 h 2397284"/>
                <a:gd name="connsiteX12" fmla="*/ 793052 w 2209529"/>
                <a:gd name="connsiteY12" fmla="*/ 1906211 h 2397284"/>
                <a:gd name="connsiteX13" fmla="*/ 853139 w 2209529"/>
                <a:gd name="connsiteY13" fmla="*/ 1894342 h 2397284"/>
                <a:gd name="connsiteX14" fmla="*/ 885037 w 2209529"/>
                <a:gd name="connsiteY14" fmla="*/ 1875054 h 2397284"/>
                <a:gd name="connsiteX15" fmla="*/ 894681 w 2209529"/>
                <a:gd name="connsiteY15" fmla="*/ 1848349 h 2397284"/>
                <a:gd name="connsiteX16" fmla="*/ 894681 w 2209529"/>
                <a:gd name="connsiteY16" fmla="*/ 300922 h 2397284"/>
                <a:gd name="connsiteX17" fmla="*/ 1375377 w 2209529"/>
                <a:gd name="connsiteY17" fmla="*/ 300922 h 2397284"/>
                <a:gd name="connsiteX18" fmla="*/ 1399857 w 2209529"/>
                <a:gd name="connsiteY18" fmla="*/ 292021 h 2397284"/>
                <a:gd name="connsiteX19" fmla="*/ 1418402 w 2209529"/>
                <a:gd name="connsiteY19" fmla="*/ 264573 h 2397284"/>
                <a:gd name="connsiteX20" fmla="*/ 1429530 w 2209529"/>
                <a:gd name="connsiteY20" fmla="*/ 215614 h 2397284"/>
                <a:gd name="connsiteX21" fmla="*/ 1433239 w 2209529"/>
                <a:gd name="connsiteY21" fmla="*/ 142174 h 2397284"/>
                <a:gd name="connsiteX22" fmla="*/ 1429530 w 2209529"/>
                <a:gd name="connsiteY22" fmla="*/ 66509 h 2397284"/>
                <a:gd name="connsiteX23" fmla="*/ 1418402 w 2209529"/>
                <a:gd name="connsiteY23" fmla="*/ 16807 h 239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09529" h="2397284">
                  <a:moveTo>
                    <a:pt x="0" y="293050"/>
                  </a:moveTo>
                  <a:lnTo>
                    <a:pt x="22306" y="300922"/>
                  </a:lnTo>
                  <a:lnTo>
                    <a:pt x="503003" y="300922"/>
                  </a:lnTo>
                  <a:lnTo>
                    <a:pt x="503003" y="729388"/>
                  </a:lnTo>
                  <a:close/>
                  <a:moveTo>
                    <a:pt x="1406731" y="0"/>
                  </a:moveTo>
                  <a:lnTo>
                    <a:pt x="2209529" y="696401"/>
                  </a:lnTo>
                  <a:lnTo>
                    <a:pt x="2209529" y="2397284"/>
                  </a:lnTo>
                  <a:lnTo>
                    <a:pt x="1115822" y="2397284"/>
                  </a:lnTo>
                  <a:lnTo>
                    <a:pt x="516470" y="1877366"/>
                  </a:lnTo>
                  <a:lnTo>
                    <a:pt x="544544" y="1894342"/>
                  </a:lnTo>
                  <a:cubicBezTo>
                    <a:pt x="559380" y="1899287"/>
                    <a:pt x="579409" y="1903243"/>
                    <a:pt x="604631" y="1906211"/>
                  </a:cubicBezTo>
                  <a:cubicBezTo>
                    <a:pt x="629853" y="1909178"/>
                    <a:pt x="661256" y="1910662"/>
                    <a:pt x="698842" y="1910662"/>
                  </a:cubicBezTo>
                  <a:cubicBezTo>
                    <a:pt x="736427" y="1910662"/>
                    <a:pt x="767831" y="1909178"/>
                    <a:pt x="793052" y="1906211"/>
                  </a:cubicBezTo>
                  <a:cubicBezTo>
                    <a:pt x="818274" y="1903243"/>
                    <a:pt x="838303" y="1899287"/>
                    <a:pt x="853139" y="1894342"/>
                  </a:cubicBezTo>
                  <a:cubicBezTo>
                    <a:pt x="867976" y="1889396"/>
                    <a:pt x="878608" y="1882967"/>
                    <a:pt x="885037" y="1875054"/>
                  </a:cubicBezTo>
                  <a:cubicBezTo>
                    <a:pt x="891466" y="1867142"/>
                    <a:pt x="894681" y="1858240"/>
                    <a:pt x="894681" y="1848349"/>
                  </a:cubicBezTo>
                  <a:lnTo>
                    <a:pt x="894681" y="300922"/>
                  </a:lnTo>
                  <a:lnTo>
                    <a:pt x="1375377" y="300922"/>
                  </a:lnTo>
                  <a:cubicBezTo>
                    <a:pt x="1384279" y="300922"/>
                    <a:pt x="1392439" y="297955"/>
                    <a:pt x="1399857" y="292021"/>
                  </a:cubicBezTo>
                  <a:cubicBezTo>
                    <a:pt x="1407275" y="286086"/>
                    <a:pt x="1413457" y="276937"/>
                    <a:pt x="1418402" y="264573"/>
                  </a:cubicBezTo>
                  <a:cubicBezTo>
                    <a:pt x="1423348" y="252210"/>
                    <a:pt x="1427057" y="235890"/>
                    <a:pt x="1429530" y="215614"/>
                  </a:cubicBezTo>
                  <a:cubicBezTo>
                    <a:pt x="1432003" y="195337"/>
                    <a:pt x="1433239" y="170857"/>
                    <a:pt x="1433239" y="142174"/>
                  </a:cubicBezTo>
                  <a:cubicBezTo>
                    <a:pt x="1433239" y="112501"/>
                    <a:pt x="1432003" y="87280"/>
                    <a:pt x="1429530" y="66509"/>
                  </a:cubicBezTo>
                  <a:cubicBezTo>
                    <a:pt x="1427057" y="45738"/>
                    <a:pt x="1423348" y="29171"/>
                    <a:pt x="1418402" y="16807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>
                <a:defRPr/>
              </a:pPr>
              <a:endParaRPr lang="en-US" kern="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1" name="Group 10"/>
          <p:cNvGrpSpPr>
            <a:grpSpLocks noChangeAspect="1"/>
          </p:cNvGrpSpPr>
          <p:nvPr/>
        </p:nvGrpSpPr>
        <p:grpSpPr>
          <a:xfrm>
            <a:off x="6023992" y="2137172"/>
            <a:ext cx="1291827" cy="1291827"/>
            <a:chOff x="1382807" y="174388"/>
            <a:chExt cx="3025589" cy="3025588"/>
          </a:xfrm>
        </p:grpSpPr>
        <p:sp>
          <p:nvSpPr>
            <p:cNvPr id="12" name="Rectangle 11"/>
            <p:cNvSpPr/>
            <p:nvPr/>
          </p:nvSpPr>
          <p:spPr>
            <a:xfrm>
              <a:off x="1382807" y="174388"/>
              <a:ext cx="3025588" cy="3025588"/>
            </a:xfrm>
            <a:prstGeom prst="rect">
              <a:avLst/>
            </a:prstGeom>
            <a:solidFill>
              <a:srgbClr val="C0392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 smtClean="0">
                <a:solidFill>
                  <a:prstClr val="white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540121" y="810818"/>
              <a:ext cx="1868275" cy="2389158"/>
            </a:xfrm>
            <a:custGeom>
              <a:avLst/>
              <a:gdLst>
                <a:gd name="connsiteX0" fmla="*/ 0 w 1868275"/>
                <a:gd name="connsiteY0" fmla="*/ 1718 h 2389158"/>
                <a:gd name="connsiteX1" fmla="*/ 506810 w 1868275"/>
                <a:gd name="connsiteY1" fmla="*/ 441359 h 2389158"/>
                <a:gd name="connsiteX2" fmla="*/ 476232 w 1868275"/>
                <a:gd name="connsiteY2" fmla="*/ 509406 h 2389158"/>
                <a:gd name="connsiteX3" fmla="*/ 418370 w 1868275"/>
                <a:gd name="connsiteY3" fmla="*/ 653319 h 2389158"/>
                <a:gd name="connsiteX4" fmla="*/ 360509 w 1868275"/>
                <a:gd name="connsiteY4" fmla="*/ 809100 h 2389158"/>
                <a:gd name="connsiteX5" fmla="*/ 357541 w 1868275"/>
                <a:gd name="connsiteY5" fmla="*/ 809100 h 2389158"/>
                <a:gd name="connsiteX6" fmla="*/ 295971 w 1868275"/>
                <a:gd name="connsiteY6" fmla="*/ 650351 h 2389158"/>
                <a:gd name="connsiteX7" fmla="*/ 234400 w 1868275"/>
                <a:gd name="connsiteY7" fmla="*/ 506439 h 2389158"/>
                <a:gd name="connsiteX8" fmla="*/ 20757 w 1868275"/>
                <a:gd name="connsiteY8" fmla="*/ 34645 h 2389158"/>
                <a:gd name="connsiteX9" fmla="*/ 1103694 w 1868275"/>
                <a:gd name="connsiteY9" fmla="*/ 0 h 2389158"/>
                <a:gd name="connsiteX10" fmla="*/ 1868275 w 1868275"/>
                <a:gd name="connsiteY10" fmla="*/ 663249 h 2389158"/>
                <a:gd name="connsiteX11" fmla="*/ 1868275 w 1868275"/>
                <a:gd name="connsiteY11" fmla="*/ 2389158 h 2389158"/>
                <a:gd name="connsiteX12" fmla="*/ 768108 w 1868275"/>
                <a:gd name="connsiteY12" fmla="*/ 2389158 h 2389158"/>
                <a:gd name="connsiteX13" fmla="*/ 176188 w 1868275"/>
                <a:gd name="connsiteY13" fmla="*/ 1875688 h 2389158"/>
                <a:gd name="connsiteX14" fmla="*/ 193600 w 1868275"/>
                <a:gd name="connsiteY14" fmla="*/ 1886216 h 2389158"/>
                <a:gd name="connsiteX15" fmla="*/ 253687 w 1868275"/>
                <a:gd name="connsiteY15" fmla="*/ 1898085 h 2389158"/>
                <a:gd name="connsiteX16" fmla="*/ 348639 w 1868275"/>
                <a:gd name="connsiteY16" fmla="*/ 1902536 h 2389158"/>
                <a:gd name="connsiteX17" fmla="*/ 442850 w 1868275"/>
                <a:gd name="connsiteY17" fmla="*/ 1898085 h 2389158"/>
                <a:gd name="connsiteX18" fmla="*/ 502937 w 1868275"/>
                <a:gd name="connsiteY18" fmla="*/ 1886216 h 2389158"/>
                <a:gd name="connsiteX19" fmla="*/ 534835 w 1868275"/>
                <a:gd name="connsiteY19" fmla="*/ 1866928 h 2389158"/>
                <a:gd name="connsiteX20" fmla="*/ 544479 w 1868275"/>
                <a:gd name="connsiteY20" fmla="*/ 1840223 h 2389158"/>
                <a:gd name="connsiteX21" fmla="*/ 544479 w 1868275"/>
                <a:gd name="connsiteY21" fmla="*/ 1165171 h 2389158"/>
                <a:gd name="connsiteX22" fmla="*/ 1069684 w 1868275"/>
                <a:gd name="connsiteY22" fmla="*/ 119212 h 2389158"/>
                <a:gd name="connsiteX23" fmla="*/ 1105291 w 1868275"/>
                <a:gd name="connsiteY23" fmla="*/ 34645 h 2389158"/>
                <a:gd name="connsiteX24" fmla="*/ 1107702 w 1868275"/>
                <a:gd name="connsiteY24" fmla="*/ 7383 h 238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68275" h="2389158">
                  <a:moveTo>
                    <a:pt x="0" y="1718"/>
                  </a:moveTo>
                  <a:lnTo>
                    <a:pt x="506810" y="441359"/>
                  </a:lnTo>
                  <a:lnTo>
                    <a:pt x="476232" y="509406"/>
                  </a:lnTo>
                  <a:cubicBezTo>
                    <a:pt x="457439" y="554904"/>
                    <a:pt x="438152" y="602875"/>
                    <a:pt x="418370" y="653319"/>
                  </a:cubicBezTo>
                  <a:cubicBezTo>
                    <a:pt x="398588" y="703762"/>
                    <a:pt x="379301" y="755689"/>
                    <a:pt x="360509" y="809100"/>
                  </a:cubicBezTo>
                  <a:lnTo>
                    <a:pt x="357541" y="809100"/>
                  </a:lnTo>
                  <a:cubicBezTo>
                    <a:pt x="336770" y="753711"/>
                    <a:pt x="316247" y="700795"/>
                    <a:pt x="295971" y="650351"/>
                  </a:cubicBezTo>
                  <a:cubicBezTo>
                    <a:pt x="275694" y="599908"/>
                    <a:pt x="255171" y="551937"/>
                    <a:pt x="234400" y="506439"/>
                  </a:cubicBezTo>
                  <a:lnTo>
                    <a:pt x="20757" y="34645"/>
                  </a:lnTo>
                  <a:close/>
                  <a:moveTo>
                    <a:pt x="1103694" y="0"/>
                  </a:moveTo>
                  <a:lnTo>
                    <a:pt x="1868275" y="663249"/>
                  </a:lnTo>
                  <a:lnTo>
                    <a:pt x="1868275" y="2389158"/>
                  </a:lnTo>
                  <a:lnTo>
                    <a:pt x="768108" y="2389158"/>
                  </a:lnTo>
                  <a:lnTo>
                    <a:pt x="176188" y="1875688"/>
                  </a:lnTo>
                  <a:lnTo>
                    <a:pt x="193600" y="1886216"/>
                  </a:lnTo>
                  <a:cubicBezTo>
                    <a:pt x="208931" y="1891161"/>
                    <a:pt x="228960" y="1895117"/>
                    <a:pt x="253687" y="1898085"/>
                  </a:cubicBezTo>
                  <a:cubicBezTo>
                    <a:pt x="278414" y="1901052"/>
                    <a:pt x="310065" y="1902536"/>
                    <a:pt x="348639" y="1902536"/>
                  </a:cubicBezTo>
                  <a:cubicBezTo>
                    <a:pt x="386225" y="1902536"/>
                    <a:pt x="417628" y="1901052"/>
                    <a:pt x="442850" y="1898085"/>
                  </a:cubicBezTo>
                  <a:cubicBezTo>
                    <a:pt x="468072" y="1895117"/>
                    <a:pt x="488101" y="1891161"/>
                    <a:pt x="502937" y="1886216"/>
                  </a:cubicBezTo>
                  <a:cubicBezTo>
                    <a:pt x="517773" y="1881270"/>
                    <a:pt x="528406" y="1874841"/>
                    <a:pt x="534835" y="1866928"/>
                  </a:cubicBezTo>
                  <a:cubicBezTo>
                    <a:pt x="541264" y="1859016"/>
                    <a:pt x="544479" y="1850114"/>
                    <a:pt x="544479" y="1840223"/>
                  </a:cubicBezTo>
                  <a:lnTo>
                    <a:pt x="544479" y="1165171"/>
                  </a:lnTo>
                  <a:lnTo>
                    <a:pt x="1069684" y="119212"/>
                  </a:lnTo>
                  <a:cubicBezTo>
                    <a:pt x="1087488" y="83604"/>
                    <a:pt x="1099357" y="55416"/>
                    <a:pt x="1105291" y="34645"/>
                  </a:cubicBezTo>
                  <a:cubicBezTo>
                    <a:pt x="1108259" y="24260"/>
                    <a:pt x="1109062" y="15172"/>
                    <a:pt x="1107702" y="7383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>
                <a:defRPr/>
              </a:pPr>
              <a:endParaRPr lang="en-US" kern="0" dirty="0">
                <a:solidFill>
                  <a:prstClr val="white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2128726" y="775732"/>
              <a:ext cx="1519738" cy="1937622"/>
            </a:xfrm>
            <a:custGeom>
              <a:avLst/>
              <a:gdLst/>
              <a:ahLst/>
              <a:cxnLst/>
              <a:rect l="l" t="t" r="r" b="b"/>
              <a:pathLst>
                <a:path w="1519738" h="1937622">
                  <a:moveTo>
                    <a:pt x="202189" y="0"/>
                  </a:moveTo>
                  <a:cubicBezTo>
                    <a:pt x="247688" y="0"/>
                    <a:pt x="284036" y="989"/>
                    <a:pt x="311236" y="2967"/>
                  </a:cubicBezTo>
                  <a:cubicBezTo>
                    <a:pt x="338436" y="4946"/>
                    <a:pt x="359949" y="8655"/>
                    <a:pt x="375774" y="14095"/>
                  </a:cubicBezTo>
                  <a:cubicBezTo>
                    <a:pt x="391600" y="19534"/>
                    <a:pt x="403221" y="26705"/>
                    <a:pt x="410640" y="35607"/>
                  </a:cubicBezTo>
                  <a:cubicBezTo>
                    <a:pt x="418058" y="44509"/>
                    <a:pt x="425229" y="55883"/>
                    <a:pt x="432152" y="69731"/>
                  </a:cubicBezTo>
                  <a:lnTo>
                    <a:pt x="645795" y="541525"/>
                  </a:lnTo>
                  <a:cubicBezTo>
                    <a:pt x="666566" y="587023"/>
                    <a:pt x="687089" y="634994"/>
                    <a:pt x="707366" y="685437"/>
                  </a:cubicBezTo>
                  <a:cubicBezTo>
                    <a:pt x="727642" y="735881"/>
                    <a:pt x="748165" y="788797"/>
                    <a:pt x="768936" y="844186"/>
                  </a:cubicBezTo>
                  <a:lnTo>
                    <a:pt x="771904" y="844186"/>
                  </a:lnTo>
                  <a:cubicBezTo>
                    <a:pt x="790696" y="790775"/>
                    <a:pt x="809983" y="738848"/>
                    <a:pt x="829765" y="688405"/>
                  </a:cubicBezTo>
                  <a:cubicBezTo>
                    <a:pt x="849547" y="637961"/>
                    <a:pt x="868834" y="589990"/>
                    <a:pt x="887627" y="544492"/>
                  </a:cubicBezTo>
                  <a:lnTo>
                    <a:pt x="1098302" y="75665"/>
                  </a:lnTo>
                  <a:cubicBezTo>
                    <a:pt x="1103248" y="59840"/>
                    <a:pt x="1109430" y="47229"/>
                    <a:pt x="1116848" y="37833"/>
                  </a:cubicBezTo>
                  <a:cubicBezTo>
                    <a:pt x="1124266" y="28436"/>
                    <a:pt x="1135393" y="20771"/>
                    <a:pt x="1150229" y="14836"/>
                  </a:cubicBezTo>
                  <a:cubicBezTo>
                    <a:pt x="1165066" y="8902"/>
                    <a:pt x="1185342" y="4946"/>
                    <a:pt x="1211058" y="2967"/>
                  </a:cubicBezTo>
                  <a:cubicBezTo>
                    <a:pt x="1236774" y="989"/>
                    <a:pt x="1270898" y="0"/>
                    <a:pt x="1313429" y="0"/>
                  </a:cubicBezTo>
                  <a:cubicBezTo>
                    <a:pt x="1369807" y="0"/>
                    <a:pt x="1413574" y="1236"/>
                    <a:pt x="1444730" y="3709"/>
                  </a:cubicBezTo>
                  <a:cubicBezTo>
                    <a:pt x="1475886" y="6182"/>
                    <a:pt x="1497152" y="12611"/>
                    <a:pt x="1508526" y="22996"/>
                  </a:cubicBezTo>
                  <a:cubicBezTo>
                    <a:pt x="1519901" y="33382"/>
                    <a:pt x="1522621" y="48960"/>
                    <a:pt x="1516686" y="69731"/>
                  </a:cubicBezTo>
                  <a:cubicBezTo>
                    <a:pt x="1510752" y="90502"/>
                    <a:pt x="1498883" y="118690"/>
                    <a:pt x="1481079" y="154298"/>
                  </a:cubicBezTo>
                  <a:lnTo>
                    <a:pt x="955874" y="1200257"/>
                  </a:lnTo>
                  <a:lnTo>
                    <a:pt x="955874" y="1875309"/>
                  </a:lnTo>
                  <a:cubicBezTo>
                    <a:pt x="955874" y="1885200"/>
                    <a:pt x="952659" y="1894102"/>
                    <a:pt x="946230" y="1902014"/>
                  </a:cubicBezTo>
                  <a:cubicBezTo>
                    <a:pt x="939801" y="1909927"/>
                    <a:pt x="929168" y="1916356"/>
                    <a:pt x="914332" y="1921302"/>
                  </a:cubicBezTo>
                  <a:cubicBezTo>
                    <a:pt x="899496" y="1926247"/>
                    <a:pt x="879467" y="1930203"/>
                    <a:pt x="854245" y="1933171"/>
                  </a:cubicBezTo>
                  <a:cubicBezTo>
                    <a:pt x="829023" y="1936138"/>
                    <a:pt x="797620" y="1937622"/>
                    <a:pt x="760034" y="1937622"/>
                  </a:cubicBezTo>
                  <a:cubicBezTo>
                    <a:pt x="721460" y="1937622"/>
                    <a:pt x="689809" y="1936138"/>
                    <a:pt x="665082" y="1933171"/>
                  </a:cubicBezTo>
                  <a:cubicBezTo>
                    <a:pt x="640355" y="1930203"/>
                    <a:pt x="620326" y="1926247"/>
                    <a:pt x="604995" y="1921302"/>
                  </a:cubicBezTo>
                  <a:cubicBezTo>
                    <a:pt x="589664" y="1916356"/>
                    <a:pt x="579032" y="1909927"/>
                    <a:pt x="573097" y="1902014"/>
                  </a:cubicBezTo>
                  <a:cubicBezTo>
                    <a:pt x="567163" y="1894102"/>
                    <a:pt x="564195" y="1885200"/>
                    <a:pt x="564195" y="1875309"/>
                  </a:cubicBezTo>
                  <a:lnTo>
                    <a:pt x="564195" y="1200257"/>
                  </a:lnTo>
                  <a:lnTo>
                    <a:pt x="38990" y="154298"/>
                  </a:lnTo>
                  <a:cubicBezTo>
                    <a:pt x="20198" y="117701"/>
                    <a:pt x="8081" y="89265"/>
                    <a:pt x="2641" y="68989"/>
                  </a:cubicBezTo>
                  <a:cubicBezTo>
                    <a:pt x="-2799" y="48713"/>
                    <a:pt x="168" y="33382"/>
                    <a:pt x="11543" y="22996"/>
                  </a:cubicBezTo>
                  <a:cubicBezTo>
                    <a:pt x="22917" y="12611"/>
                    <a:pt x="43936" y="6182"/>
                    <a:pt x="74597" y="3709"/>
                  </a:cubicBezTo>
                  <a:cubicBezTo>
                    <a:pt x="105259" y="1236"/>
                    <a:pt x="147790" y="0"/>
                    <a:pt x="202189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en-US" kern="0" smtClean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988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580" y="5633228"/>
            <a:ext cx="2964594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dirty="0">
                <a:solidFill>
                  <a:prstClr val="white">
                    <a:lumMod val="85000"/>
                  </a:prstClr>
                </a:solidFill>
              </a:rPr>
              <a:t>http://feeds.feedburner.com/showeet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7580" y="4983958"/>
            <a:ext cx="2381293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dirty="0">
                <a:solidFill>
                  <a:prstClr val="white">
                    <a:lumMod val="85000"/>
                  </a:prstClr>
                </a:solidFill>
              </a:rPr>
              <a:t>http://</a:t>
            </a:r>
            <a:r>
              <a:rPr lang="en-US" sz="1400" dirty="0" smtClean="0">
                <a:solidFill>
                  <a:prstClr val="white">
                    <a:lumMod val="85000"/>
                  </a:prstClr>
                </a:solidFill>
              </a:rPr>
              <a:t>pinterest.com/showeet</a:t>
            </a:r>
            <a:endParaRPr lang="en-US" sz="1400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7580" y="4334689"/>
            <a:ext cx="970074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dirty="0" smtClean="0">
                <a:solidFill>
                  <a:prstClr val="white">
                    <a:lumMod val="85000"/>
                  </a:prstClr>
                </a:solidFill>
              </a:rPr>
              <a:t>@showeet</a:t>
            </a:r>
            <a:endParaRPr lang="en-US" sz="1400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7580" y="3577698"/>
            <a:ext cx="356365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z="1400" dirty="0">
                <a:solidFill>
                  <a:prstClr val="white">
                    <a:lumMod val="85000"/>
                  </a:prstClr>
                </a:solidFill>
              </a:rPr>
              <a:t>https://www.facebook.com/pages/Neetwork/240707325947259</a:t>
            </a:r>
          </a:p>
        </p:txBody>
      </p:sp>
      <p:sp>
        <p:nvSpPr>
          <p:cNvPr id="6" name="Rectangle 5"/>
          <p:cNvSpPr/>
          <p:nvPr/>
        </p:nvSpPr>
        <p:spPr>
          <a:xfrm>
            <a:off x="217404" y="908720"/>
            <a:ext cx="17741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u="sng" dirty="0" smtClean="0">
                <a:solidFill>
                  <a:prstClr val="white"/>
                </a:solidFill>
                <a:latin typeface="Calibri Light" panose="020F0302020204030204" pitchFamily="34" charset="0"/>
              </a:rPr>
              <a:t>http://www.showeet.com</a:t>
            </a:r>
            <a:endParaRPr lang="en-US" sz="900" u="sng" dirty="0">
              <a:solidFill>
                <a:prstClr val="white"/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8976320" y="5750962"/>
            <a:ext cx="2871517" cy="1012908"/>
            <a:chOff x="8976320" y="5750962"/>
            <a:chExt cx="2871517" cy="1012908"/>
          </a:xfrm>
        </p:grpSpPr>
        <p:sp>
          <p:nvSpPr>
            <p:cNvPr id="8" name="Rectangle 7"/>
            <p:cNvSpPr/>
            <p:nvPr/>
          </p:nvSpPr>
          <p:spPr>
            <a:xfrm>
              <a:off x="9233019" y="6092243"/>
              <a:ext cx="2105063" cy="2308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r>
                <a:rPr lang="en-US" sz="900" dirty="0">
                  <a:solidFill>
                    <a:prstClr val="white">
                      <a:lumMod val="65000"/>
                    </a:prstClr>
                  </a:solidFill>
                  <a:hlinkClick r:id="rId3"/>
                </a:rPr>
                <a:t>http://www.showeet.com/terms-of-use/</a:t>
              </a:r>
              <a:endParaRPr lang="en-US" sz="900" dirty="0">
                <a:solidFill>
                  <a:prstClr val="white">
                    <a:lumMod val="65000"/>
                  </a:prstClr>
                </a:solidFill>
              </a:endParaRPr>
            </a:p>
          </p:txBody>
        </p:sp>
        <p:pic>
          <p:nvPicPr>
            <p:cNvPr id="11" name="Picture 10"/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1063" y="6581407"/>
              <a:ext cx="173207" cy="13409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2316" y="6369267"/>
              <a:ext cx="170703" cy="13409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2316" y="6159316"/>
              <a:ext cx="170703" cy="131907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9233019" y="6312640"/>
              <a:ext cx="2614818" cy="2308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r>
                <a:rPr lang="en-US" sz="900" dirty="0">
                  <a:solidFill>
                    <a:prstClr val="white">
                      <a:lumMod val="65000"/>
                    </a:prstClr>
                  </a:solidFill>
                  <a:hlinkClick r:id="rId7"/>
                </a:rPr>
                <a:t>http://www.showeet.com/fr/conditions-utilisation/</a:t>
              </a:r>
              <a:endParaRPr lang="en-US" sz="900" dirty="0">
                <a:solidFill>
                  <a:prstClr val="white">
                    <a:lumMod val="65000"/>
                  </a:prstClr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9233019" y="6533038"/>
              <a:ext cx="2561920" cy="2308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r>
                <a:rPr lang="en-US" sz="900" dirty="0">
                  <a:solidFill>
                    <a:prstClr val="white">
                      <a:lumMod val="65000"/>
                    </a:prstClr>
                  </a:solidFill>
                  <a:hlinkClick r:id="rId8"/>
                </a:rPr>
                <a:t>http://www.showeet.com/es/condiciones-de-uso/</a:t>
              </a:r>
              <a:endParaRPr lang="en-US" sz="900" dirty="0">
                <a:solidFill>
                  <a:prstClr val="white">
                    <a:lumMod val="65000"/>
                  </a:prstClr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976320" y="5750962"/>
              <a:ext cx="26695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2F3947"/>
                  </a:solidFill>
                </a:rPr>
                <a:t>© Copyright Showeet.com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732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ITLES">
  <a:themeElements>
    <a:clrScheme name="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2C3F5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lank">
  <a:themeElements>
    <a:clrScheme name="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2C3F5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53796</TotalTime>
  <Words>95</Words>
  <PresentationFormat>Widescreen</PresentationFormat>
  <Paragraphs>36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6" baseType="lpstr">
      <vt:lpstr>Arial</vt:lpstr>
      <vt:lpstr>Calibri</vt:lpstr>
      <vt:lpstr>Calibri Light</vt:lpstr>
      <vt:lpstr>Helvetica</vt:lpstr>
      <vt:lpstr>Helvetica-Light</vt:lpstr>
      <vt:lpstr>Open Sans</vt:lpstr>
      <vt:lpstr>Open Sans Light</vt:lpstr>
      <vt:lpstr>Open Sans Semibold</vt:lpstr>
      <vt:lpstr>Custom Design</vt:lpstr>
      <vt:lpstr>1_TITLES</vt:lpstr>
      <vt:lpstr>Blank</vt:lpstr>
      <vt:lpstr>INSERT YOUR TITLE HERE</vt:lpstr>
      <vt:lpstr>INSERT YOUR TITLE HERE</vt:lpstr>
      <vt:lpstr>Insert your title here</vt:lpstr>
      <vt:lpstr>Thank        You!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Abstract Arrows - Template for PowerPoint</dc:title>
  <dc:creator>showeet.com</dc:creator>
  <dc:description>© Copyright Showeet.com</dc:description>
  <dcterms:created xsi:type="dcterms:W3CDTF">2011-05-09T14:18:21Z</dcterms:created>
  <dcterms:modified xsi:type="dcterms:W3CDTF">2016-03-12T01:55:08Z</dcterms:modified>
  <cp:category>Templates</cp:category>
</cp:coreProperties>
</file>