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y="5143500" cx="9144000"/>
  <p:notesSz cx="6858000" cy="9144000"/>
  <p:embeddedFontLst>
    <p:embeddedFont>
      <p:font typeface="Roboto"/>
      <p:regular r:id="rId22"/>
      <p:bold r:id="rId23"/>
      <p:italic r:id="rId24"/>
      <p:boldItalic r:id="rId25"/>
    </p:embeddedFont>
    <p:embeddedFont>
      <p:font typeface="Source Serif Pro"/>
      <p:regular r:id="rId26"/>
      <p:bold r:id="rId27"/>
      <p:italic r:id="rId28"/>
      <p:boldItalic r:id="rId29"/>
    </p:embeddedFont>
    <p:embeddedFont>
      <p:font typeface="Bowlby One"/>
      <p:regular r:id="rId30"/>
    </p:embeddedFont>
    <p:embeddedFont>
      <p:font typeface="Cabin"/>
      <p:regular r:id="rId31"/>
      <p:bold r:id="rId32"/>
      <p:italic r:id="rId33"/>
      <p:boldItalic r:id="rId34"/>
    </p:embeddedFont>
    <p:embeddedFont>
      <p:font typeface="Delius"/>
      <p:regular r:id="rId35"/>
    </p:embeddedFont>
    <p:embeddedFont>
      <p:font typeface="Montserrat Light"/>
      <p:regular r:id="rId36"/>
      <p:bold r:id="rId37"/>
      <p:italic r:id="rId38"/>
      <p:boldItalic r:id="rId39"/>
    </p:embeddedFont>
    <p:embeddedFont>
      <p:font typeface="Abel"/>
      <p:regular r:id="rId40"/>
    </p:embeddedFont>
    <p:embeddedFont>
      <p:font typeface="Coda"/>
      <p:regular r:id="rId41"/>
    </p:embeddedFont>
    <p:embeddedFont>
      <p:font typeface="DM Serif Display"/>
      <p:regular r:id="rId42"/>
      <p:italic r:id="rId4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29A4E975-A60C-4E72-8107-1E2812F382CD}">
  <a:tblStyle styleId="{29A4E975-A60C-4E72-8107-1E2812F382CD}"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Abel-regular.fntdata"/><Relationship Id="rId42" Type="http://schemas.openxmlformats.org/officeDocument/2006/relationships/font" Target="fonts/DMSerifDisplay-regular.fntdata"/><Relationship Id="rId41" Type="http://schemas.openxmlformats.org/officeDocument/2006/relationships/font" Target="fonts/Coda-regular.fntdata"/><Relationship Id="rId43" Type="http://schemas.openxmlformats.org/officeDocument/2006/relationships/font" Target="fonts/DMSerifDisplay-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Cabin-regular.fntdata"/><Relationship Id="rId30" Type="http://schemas.openxmlformats.org/officeDocument/2006/relationships/font" Target="fonts/BowlbyOne-regular.fntdata"/><Relationship Id="rId33" Type="http://schemas.openxmlformats.org/officeDocument/2006/relationships/font" Target="fonts/Cabin-italic.fntdata"/><Relationship Id="rId32" Type="http://schemas.openxmlformats.org/officeDocument/2006/relationships/font" Target="fonts/Cabin-bold.fntdata"/><Relationship Id="rId35" Type="http://schemas.openxmlformats.org/officeDocument/2006/relationships/font" Target="fonts/Delius-regular.fntdata"/><Relationship Id="rId34" Type="http://schemas.openxmlformats.org/officeDocument/2006/relationships/font" Target="fonts/Cabin-boldItalic.fntdata"/><Relationship Id="rId37" Type="http://schemas.openxmlformats.org/officeDocument/2006/relationships/font" Target="fonts/MontserratLight-bold.fntdata"/><Relationship Id="rId36" Type="http://schemas.openxmlformats.org/officeDocument/2006/relationships/font" Target="fonts/MontserratLight-regular.fntdata"/><Relationship Id="rId39" Type="http://schemas.openxmlformats.org/officeDocument/2006/relationships/font" Target="fonts/MontserratLight-boldItalic.fntdata"/><Relationship Id="rId38" Type="http://schemas.openxmlformats.org/officeDocument/2006/relationships/font" Target="fonts/MontserratLight-italic.fntdata"/><Relationship Id="rId20" Type="http://schemas.openxmlformats.org/officeDocument/2006/relationships/slide" Target="slides/slide15.xml"/><Relationship Id="rId22" Type="http://schemas.openxmlformats.org/officeDocument/2006/relationships/font" Target="fonts/Roboto-regular.fntdata"/><Relationship Id="rId21" Type="http://schemas.openxmlformats.org/officeDocument/2006/relationships/slide" Target="slides/slide16.xml"/><Relationship Id="rId24" Type="http://schemas.openxmlformats.org/officeDocument/2006/relationships/font" Target="fonts/Roboto-italic.fntdata"/><Relationship Id="rId23" Type="http://schemas.openxmlformats.org/officeDocument/2006/relationships/font" Target="fonts/Roboto-bold.fntdata"/><Relationship Id="rId26" Type="http://schemas.openxmlformats.org/officeDocument/2006/relationships/font" Target="fonts/SourceSerifPro-regular.fntdata"/><Relationship Id="rId25" Type="http://schemas.openxmlformats.org/officeDocument/2006/relationships/font" Target="fonts/Roboto-boldItalic.fntdata"/><Relationship Id="rId28" Type="http://schemas.openxmlformats.org/officeDocument/2006/relationships/font" Target="fonts/SourceSerifPro-italic.fntdata"/><Relationship Id="rId27" Type="http://schemas.openxmlformats.org/officeDocument/2006/relationships/font" Target="fonts/SourceSerifPro-bold.fntdata"/><Relationship Id="rId29" Type="http://schemas.openxmlformats.org/officeDocument/2006/relationships/font" Target="fonts/SourceSerifPro-bold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 name="Shape 53"/>
        <p:cNvGrpSpPr/>
        <p:nvPr/>
      </p:nvGrpSpPr>
      <p:grpSpPr>
        <a:xfrm>
          <a:off x="0" y="0"/>
          <a:ext cx="0" cy="0"/>
          <a:chOff x="0" y="0"/>
          <a:chExt cx="0" cy="0"/>
        </a:xfrm>
      </p:grpSpPr>
      <p:sp>
        <p:nvSpPr>
          <p:cNvPr id="54" name="Google Shape;54;gc6f73a04f_0_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55" name="Google Shape;55;gc6f73a04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50a0bedfe8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50a0bedfe8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c6f73a04f_0_2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c6f73a04f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505b84bff6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505b84bff6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507bb93273_0_6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507bb93273_0_6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4ff04f3cd2_1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5" name="Google Shape;145;g4ff04f3cd2_1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gc6f73a04f_0_36: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24" name="Google Shape;224;gc6f73a04f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g505b84bff6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0" name="Google Shape;230;g505b84bff6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gc6f73a04f_0_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1" name="Google Shape;61;gc6f73a04f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g505b84bff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 name="Google Shape;66;g505b84bff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50a0bedfe8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50a0bedfe8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c6f73a04f_0_9: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gc6f73a04f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c6f73a04f_0_14: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7" name="Google Shape;87;gc6f73a04f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50a0bedfe8_0_23: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50a0bedfe8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50a0bedfe8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50a0bedfe8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50a0bedfe8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50a0bedfe8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7.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2.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1.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0.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2.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3.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6.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4.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0.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1.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9.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0.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ro" type="title">
  <p:cSld name="TITLE">
    <p:bg>
      <p:bgPr>
        <a:blipFill>
          <a:blip r:embed="rId2">
            <a:alphaModFix/>
          </a:blip>
          <a:stretch>
            <a:fillRect/>
          </a:stretch>
        </a:blipFill>
      </p:bgPr>
    </p:bg>
    <p:spTree>
      <p:nvGrpSpPr>
        <p:cNvPr id="9" name="Shape 9"/>
        <p:cNvGrpSpPr/>
        <p:nvPr/>
      </p:nvGrpSpPr>
      <p:grpSpPr>
        <a:xfrm>
          <a:off x="0" y="0"/>
          <a:ext cx="0" cy="0"/>
          <a:chOff x="0" y="0"/>
          <a:chExt cx="0" cy="0"/>
        </a:xfrm>
      </p:grpSpPr>
      <p:sp>
        <p:nvSpPr>
          <p:cNvPr id="10" name="Google Shape;10;p2"/>
          <p:cNvSpPr txBox="1"/>
          <p:nvPr>
            <p:ph type="ctrTitle"/>
          </p:nvPr>
        </p:nvSpPr>
        <p:spPr>
          <a:xfrm>
            <a:off x="2043725" y="1800400"/>
            <a:ext cx="5449200" cy="1245300"/>
          </a:xfrm>
          <a:prstGeom prst="rect">
            <a:avLst/>
          </a:prstGeom>
          <a:noFill/>
        </p:spPr>
        <p:txBody>
          <a:bodyPr anchorCtr="0" anchor="b" bIns="91425" lIns="91425" spcFirstLastPara="1" rIns="91425" wrap="square" tIns="91425">
            <a:noAutofit/>
          </a:bodyPr>
          <a:lstStyle>
            <a:lvl1pPr lvl="0" algn="ctr">
              <a:spcBef>
                <a:spcPts val="0"/>
              </a:spcBef>
              <a:spcAft>
                <a:spcPts val="0"/>
              </a:spcAft>
              <a:buClr>
                <a:srgbClr val="FCBE01"/>
              </a:buClr>
              <a:buSzPts val="3600"/>
              <a:buNone/>
              <a:defRPr sz="3600">
                <a:solidFill>
                  <a:srgbClr val="FCBE0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2770500" y="3186500"/>
            <a:ext cx="3603000" cy="15222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Clr>
                <a:srgbClr val="FFFFFF"/>
              </a:buClr>
              <a:buSzPts val="1600"/>
              <a:buNone/>
              <a:defRPr b="1" sz="1600">
                <a:solidFill>
                  <a:srgbClr val="FFFFFF"/>
                </a:solidFill>
              </a:defRPr>
            </a:lvl1pPr>
            <a:lvl2pPr lvl="1">
              <a:lnSpc>
                <a:spcPct val="100000"/>
              </a:lnSpc>
              <a:spcBef>
                <a:spcPts val="0"/>
              </a:spcBef>
              <a:spcAft>
                <a:spcPts val="0"/>
              </a:spcAft>
              <a:buSzPts val="2800"/>
              <a:buNone/>
              <a:defRPr sz="2800"/>
            </a:lvl2pPr>
            <a:lvl3pPr lvl="2">
              <a:lnSpc>
                <a:spcPct val="100000"/>
              </a:lnSpc>
              <a:spcBef>
                <a:spcPts val="0"/>
              </a:spcBef>
              <a:spcAft>
                <a:spcPts val="0"/>
              </a:spcAft>
              <a:buSzPts val="2800"/>
              <a:buNone/>
              <a:defRPr sz="2800"/>
            </a:lvl3pPr>
            <a:lvl4pPr lvl="3">
              <a:lnSpc>
                <a:spcPct val="100000"/>
              </a:lnSpc>
              <a:spcBef>
                <a:spcPts val="0"/>
              </a:spcBef>
              <a:spcAft>
                <a:spcPts val="0"/>
              </a:spcAft>
              <a:buSzPts val="2800"/>
              <a:buNone/>
              <a:defRPr sz="2800"/>
            </a:lvl4pPr>
            <a:lvl5pPr lvl="4">
              <a:lnSpc>
                <a:spcPct val="100000"/>
              </a:lnSpc>
              <a:spcBef>
                <a:spcPts val="0"/>
              </a:spcBef>
              <a:spcAft>
                <a:spcPts val="0"/>
              </a:spcAft>
              <a:buSzPts val="2800"/>
              <a:buNone/>
              <a:defRPr sz="2800"/>
            </a:lvl5pPr>
            <a:lvl6pPr lvl="5">
              <a:lnSpc>
                <a:spcPct val="100000"/>
              </a:lnSpc>
              <a:spcBef>
                <a:spcPts val="0"/>
              </a:spcBef>
              <a:spcAft>
                <a:spcPts val="0"/>
              </a:spcAft>
              <a:buSzPts val="2800"/>
              <a:buNone/>
              <a:defRPr sz="2800"/>
            </a:lvl6pPr>
            <a:lvl7pPr lvl="6">
              <a:lnSpc>
                <a:spcPct val="100000"/>
              </a:lnSpc>
              <a:spcBef>
                <a:spcPts val="0"/>
              </a:spcBef>
              <a:spcAft>
                <a:spcPts val="0"/>
              </a:spcAft>
              <a:buSzPts val="2800"/>
              <a:buNone/>
              <a:defRPr sz="2800"/>
            </a:lvl7pPr>
            <a:lvl8pPr lvl="7">
              <a:lnSpc>
                <a:spcPct val="100000"/>
              </a:lnSpc>
              <a:spcBef>
                <a:spcPts val="0"/>
              </a:spcBef>
              <a:spcAft>
                <a:spcPts val="0"/>
              </a:spcAft>
              <a:buSzPts val="2800"/>
              <a:buNone/>
              <a:defRPr sz="2800"/>
            </a:lvl8pPr>
            <a:lvl9pPr lvl="8">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3894900" y="4461775"/>
            <a:ext cx="1354200" cy="498300"/>
          </a:xfrm>
          <a:prstGeom prst="rect">
            <a:avLst/>
          </a:prstGeom>
        </p:spPr>
        <p:txBody>
          <a:bodyPr anchorCtr="0" anchor="ctr" bIns="91425" lIns="91425" spcFirstLastPara="1" rIns="91425" wrap="square" tIns="91425">
            <a:noAutofit/>
          </a:bodyPr>
          <a:lstStyle>
            <a:lvl1pPr lvl="0" algn="ctr">
              <a:buNone/>
              <a:defRPr b="1">
                <a:solidFill>
                  <a:srgbClr val="FFFFFF"/>
                </a:solidFill>
                <a:latin typeface="Source Serif Pro"/>
                <a:ea typeface="Source Serif Pro"/>
                <a:cs typeface="Source Serif Pro"/>
                <a:sym typeface="Source Serif Pro"/>
              </a:defRPr>
            </a:lvl1pPr>
            <a:lvl2pPr lvl="1" algn="ctr">
              <a:buNone/>
              <a:defRPr b="1">
                <a:solidFill>
                  <a:srgbClr val="FFFFFF"/>
                </a:solidFill>
                <a:latin typeface="Source Serif Pro"/>
                <a:ea typeface="Source Serif Pro"/>
                <a:cs typeface="Source Serif Pro"/>
                <a:sym typeface="Source Serif Pro"/>
              </a:defRPr>
            </a:lvl2pPr>
            <a:lvl3pPr lvl="2" algn="ctr">
              <a:buNone/>
              <a:defRPr b="1">
                <a:solidFill>
                  <a:srgbClr val="FFFFFF"/>
                </a:solidFill>
                <a:latin typeface="Source Serif Pro"/>
                <a:ea typeface="Source Serif Pro"/>
                <a:cs typeface="Source Serif Pro"/>
                <a:sym typeface="Source Serif Pro"/>
              </a:defRPr>
            </a:lvl3pPr>
            <a:lvl4pPr lvl="3" algn="ctr">
              <a:buNone/>
              <a:defRPr b="1">
                <a:solidFill>
                  <a:srgbClr val="FFFFFF"/>
                </a:solidFill>
                <a:latin typeface="Source Serif Pro"/>
                <a:ea typeface="Source Serif Pro"/>
                <a:cs typeface="Source Serif Pro"/>
                <a:sym typeface="Source Serif Pro"/>
              </a:defRPr>
            </a:lvl4pPr>
            <a:lvl5pPr lvl="4" algn="ctr">
              <a:buNone/>
              <a:defRPr b="1">
                <a:solidFill>
                  <a:srgbClr val="FFFFFF"/>
                </a:solidFill>
                <a:latin typeface="Source Serif Pro"/>
                <a:ea typeface="Source Serif Pro"/>
                <a:cs typeface="Source Serif Pro"/>
                <a:sym typeface="Source Serif Pro"/>
              </a:defRPr>
            </a:lvl5pPr>
            <a:lvl6pPr lvl="5" algn="ctr">
              <a:buNone/>
              <a:defRPr b="1">
                <a:solidFill>
                  <a:srgbClr val="FFFFFF"/>
                </a:solidFill>
                <a:latin typeface="Source Serif Pro"/>
                <a:ea typeface="Source Serif Pro"/>
                <a:cs typeface="Source Serif Pro"/>
                <a:sym typeface="Source Serif Pro"/>
              </a:defRPr>
            </a:lvl6pPr>
            <a:lvl7pPr lvl="6" algn="ctr">
              <a:buNone/>
              <a:defRPr b="1">
                <a:solidFill>
                  <a:srgbClr val="FFFFFF"/>
                </a:solidFill>
                <a:latin typeface="Source Serif Pro"/>
                <a:ea typeface="Source Serif Pro"/>
                <a:cs typeface="Source Serif Pro"/>
                <a:sym typeface="Source Serif Pro"/>
              </a:defRPr>
            </a:lvl7pPr>
            <a:lvl8pPr lvl="7" algn="ctr">
              <a:buNone/>
              <a:defRPr b="1">
                <a:solidFill>
                  <a:srgbClr val="FFFFFF"/>
                </a:solidFill>
                <a:latin typeface="Source Serif Pro"/>
                <a:ea typeface="Source Serif Pro"/>
                <a:cs typeface="Source Serif Pro"/>
                <a:sym typeface="Source Serif Pro"/>
              </a:defRPr>
            </a:lvl8pPr>
            <a:lvl9pPr lvl="8" algn="ctr">
              <a:buNone/>
              <a:defRPr b="1">
                <a:solidFill>
                  <a:srgbClr val="FFFFFF"/>
                </a:solidFill>
                <a:latin typeface="Source Serif Pro"/>
                <a:ea typeface="Source Serif Pro"/>
                <a:cs typeface="Source Serif Pro"/>
                <a:sym typeface="Source Serif Pro"/>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blipFill>
          <a:blip r:embed="rId2">
            <a:alphaModFix/>
          </a:blip>
          <a:stretch>
            <a:fillRect/>
          </a:stretch>
        </a:blipFill>
      </p:bgPr>
    </p:bg>
    <p:spTree>
      <p:nvGrpSpPr>
        <p:cNvPr id="41" name="Shape 41"/>
        <p:cNvGrpSpPr/>
        <p:nvPr/>
      </p:nvGrpSpPr>
      <p:grpSpPr>
        <a:xfrm>
          <a:off x="0" y="0"/>
          <a:ext cx="0" cy="0"/>
          <a:chOff x="0" y="0"/>
          <a:chExt cx="0" cy="0"/>
        </a:xfrm>
      </p:grpSpPr>
      <p:sp>
        <p:nvSpPr>
          <p:cNvPr id="42" name="Google Shape;42;p11"/>
          <p:cNvSpPr txBox="1"/>
          <p:nvPr>
            <p:ph hasCustomPrompt="1" type="title"/>
          </p:nvPr>
        </p:nvSpPr>
        <p:spPr>
          <a:xfrm>
            <a:off x="2217600" y="812200"/>
            <a:ext cx="4708800" cy="1963500"/>
          </a:xfrm>
          <a:prstGeom prst="rect">
            <a:avLst/>
          </a:prstGeom>
        </p:spPr>
        <p:txBody>
          <a:bodyPr anchorCtr="0" anchor="b" bIns="91425" lIns="91425" spcFirstLastPara="1" rIns="91425" wrap="square" tIns="91425">
            <a:noAutofit/>
          </a:bodyPr>
          <a:lstStyle>
            <a:lvl1pPr lvl="0" algn="ctr">
              <a:spcBef>
                <a:spcPts val="0"/>
              </a:spcBef>
              <a:spcAft>
                <a:spcPts val="0"/>
              </a:spcAft>
              <a:buClr>
                <a:srgbClr val="FFFFFF"/>
              </a:buClr>
              <a:buSzPts val="12000"/>
              <a:buNone/>
              <a:defRPr sz="12000">
                <a:solidFill>
                  <a:srgbClr val="FFFFFF"/>
                </a:solidFill>
              </a:defRPr>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3" name="Google Shape;43;p11"/>
          <p:cNvSpPr txBox="1"/>
          <p:nvPr>
            <p:ph idx="1" type="body"/>
          </p:nvPr>
        </p:nvSpPr>
        <p:spPr>
          <a:xfrm>
            <a:off x="2349300" y="2825125"/>
            <a:ext cx="4445400" cy="1963500"/>
          </a:xfrm>
          <a:prstGeom prst="rect">
            <a:avLst/>
          </a:prstGeom>
        </p:spPr>
        <p:txBody>
          <a:bodyPr anchorCtr="0" anchor="t" bIns="91425" lIns="91425" spcFirstLastPara="1" rIns="91425" wrap="square" tIns="91425">
            <a:noAutofit/>
          </a:bodyPr>
          <a:lstStyle>
            <a:lvl1pPr indent="-330200" lvl="0" marL="457200" algn="ctr">
              <a:spcBef>
                <a:spcPts val="0"/>
              </a:spcBef>
              <a:spcAft>
                <a:spcPts val="0"/>
              </a:spcAft>
              <a:buClr>
                <a:srgbClr val="FFFFFF"/>
              </a:buClr>
              <a:buSzPts val="1600"/>
              <a:buChar char="●"/>
              <a:defRPr>
                <a:solidFill>
                  <a:srgbClr val="FFFFFF"/>
                </a:solidFill>
              </a:defRPr>
            </a:lvl1pPr>
            <a:lvl2pPr indent="-292100" lvl="1" marL="914400" algn="ctr">
              <a:spcBef>
                <a:spcPts val="1600"/>
              </a:spcBef>
              <a:spcAft>
                <a:spcPts val="0"/>
              </a:spcAft>
              <a:buClr>
                <a:srgbClr val="FFFFFF"/>
              </a:buClr>
              <a:buSzPts val="1000"/>
              <a:buChar char="○"/>
              <a:defRPr>
                <a:solidFill>
                  <a:srgbClr val="FFFFFF"/>
                </a:solidFill>
              </a:defRPr>
            </a:lvl2pPr>
            <a:lvl3pPr indent="-292100" lvl="2" marL="1371600" algn="ctr">
              <a:spcBef>
                <a:spcPts val="1600"/>
              </a:spcBef>
              <a:spcAft>
                <a:spcPts val="0"/>
              </a:spcAft>
              <a:buClr>
                <a:srgbClr val="FFFFFF"/>
              </a:buClr>
              <a:buSzPts val="1000"/>
              <a:buChar char="■"/>
              <a:defRPr>
                <a:solidFill>
                  <a:srgbClr val="FFFFFF"/>
                </a:solidFill>
              </a:defRPr>
            </a:lvl3pPr>
            <a:lvl4pPr indent="-317500" lvl="3" marL="1828800" algn="ctr">
              <a:spcBef>
                <a:spcPts val="1600"/>
              </a:spcBef>
              <a:spcAft>
                <a:spcPts val="0"/>
              </a:spcAft>
              <a:buClr>
                <a:srgbClr val="FFFFFF"/>
              </a:buClr>
              <a:buSzPts val="1400"/>
              <a:buChar char="●"/>
              <a:defRPr>
                <a:solidFill>
                  <a:srgbClr val="FFFFFF"/>
                </a:solidFill>
              </a:defRPr>
            </a:lvl4pPr>
            <a:lvl5pPr indent="-317500" lvl="4" marL="2286000" algn="ctr">
              <a:spcBef>
                <a:spcPts val="1600"/>
              </a:spcBef>
              <a:spcAft>
                <a:spcPts val="0"/>
              </a:spcAft>
              <a:buClr>
                <a:srgbClr val="FFFFFF"/>
              </a:buClr>
              <a:buSzPts val="1400"/>
              <a:buChar char="○"/>
              <a:defRPr>
                <a:solidFill>
                  <a:srgbClr val="FFFFFF"/>
                </a:solidFill>
              </a:defRPr>
            </a:lvl5pPr>
            <a:lvl6pPr indent="-317500" lvl="5" marL="2743200" algn="ctr">
              <a:spcBef>
                <a:spcPts val="1600"/>
              </a:spcBef>
              <a:spcAft>
                <a:spcPts val="0"/>
              </a:spcAft>
              <a:buClr>
                <a:srgbClr val="FFFFFF"/>
              </a:buClr>
              <a:buSzPts val="1400"/>
              <a:buChar char="■"/>
              <a:defRPr>
                <a:solidFill>
                  <a:srgbClr val="FFFFFF"/>
                </a:solidFill>
              </a:defRPr>
            </a:lvl6pPr>
            <a:lvl7pPr indent="-317500" lvl="6" marL="3200400" algn="ctr">
              <a:spcBef>
                <a:spcPts val="1600"/>
              </a:spcBef>
              <a:spcAft>
                <a:spcPts val="0"/>
              </a:spcAft>
              <a:buClr>
                <a:srgbClr val="FFFFFF"/>
              </a:buClr>
              <a:buSzPts val="1400"/>
              <a:buChar char="●"/>
              <a:defRPr>
                <a:solidFill>
                  <a:srgbClr val="FFFFFF"/>
                </a:solidFill>
              </a:defRPr>
            </a:lvl7pPr>
            <a:lvl8pPr indent="-317500" lvl="7" marL="3657600" algn="ctr">
              <a:spcBef>
                <a:spcPts val="1600"/>
              </a:spcBef>
              <a:spcAft>
                <a:spcPts val="0"/>
              </a:spcAft>
              <a:buClr>
                <a:srgbClr val="FFFFFF"/>
              </a:buClr>
              <a:buSzPts val="1400"/>
              <a:buChar char="○"/>
              <a:defRPr>
                <a:solidFill>
                  <a:srgbClr val="FFFFFF"/>
                </a:solidFill>
              </a:defRPr>
            </a:lvl8pPr>
            <a:lvl9pPr indent="-317500" lvl="8" marL="4114800" algn="ctr">
              <a:spcBef>
                <a:spcPts val="1600"/>
              </a:spcBef>
              <a:spcAft>
                <a:spcPts val="1600"/>
              </a:spcAft>
              <a:buClr>
                <a:srgbClr val="FFFFFF"/>
              </a:buClr>
              <a:buSzPts val="1400"/>
              <a:buFont typeface="Montserrat Light"/>
              <a:buChar char="■"/>
              <a:defRPr>
                <a:solidFill>
                  <a:srgbClr val="FFFFFF"/>
                </a:solidFill>
                <a:latin typeface="Montserrat Light"/>
                <a:ea typeface="Montserrat Light"/>
                <a:cs typeface="Montserrat Light"/>
                <a:sym typeface="Montserrat Light"/>
              </a:defRPr>
            </a:lvl9pPr>
          </a:lstStyle>
          <a:p/>
        </p:txBody>
      </p:sp>
      <p:sp>
        <p:nvSpPr>
          <p:cNvPr id="44" name="Google Shape;44;p11"/>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redits">
  <p:cSld name="ONE_COLUMN_TEXT_1">
    <p:bg>
      <p:bgPr>
        <a:blipFill>
          <a:blip r:embed="rId2">
            <a:alphaModFix/>
          </a:blip>
          <a:stretch>
            <a:fillRect/>
          </a:stretch>
        </a:blipFill>
      </p:bgPr>
    </p:bg>
    <p:spTree>
      <p:nvGrpSpPr>
        <p:cNvPr id="45" name="Shape 45"/>
        <p:cNvGrpSpPr/>
        <p:nvPr/>
      </p:nvGrpSpPr>
      <p:grpSpPr>
        <a:xfrm>
          <a:off x="0" y="0"/>
          <a:ext cx="0" cy="0"/>
          <a:chOff x="0" y="0"/>
          <a:chExt cx="0" cy="0"/>
        </a:xfrm>
      </p:grpSpPr>
      <p:sp>
        <p:nvSpPr>
          <p:cNvPr id="46" name="Google Shape;46;p12"/>
          <p:cNvSpPr txBox="1"/>
          <p:nvPr>
            <p:ph type="title"/>
          </p:nvPr>
        </p:nvSpPr>
        <p:spPr>
          <a:xfrm>
            <a:off x="167425" y="172825"/>
            <a:ext cx="2583900" cy="15567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FCBE01"/>
              </a:buClr>
              <a:buSzPts val="2500"/>
              <a:buNone/>
              <a:defRPr>
                <a:solidFill>
                  <a:srgbClr val="FCBE01"/>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47" name="Google Shape;47;p12"/>
          <p:cNvSpPr txBox="1"/>
          <p:nvPr>
            <p:ph idx="1" type="body"/>
          </p:nvPr>
        </p:nvSpPr>
        <p:spPr>
          <a:xfrm>
            <a:off x="167425" y="1616525"/>
            <a:ext cx="2240100" cy="30126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Clr>
                <a:srgbClr val="434343"/>
              </a:buClr>
              <a:buSzPts val="1400"/>
              <a:buChar char="●"/>
              <a:defRPr sz="1400">
                <a:solidFill>
                  <a:srgbClr val="434343"/>
                </a:solidFill>
              </a:defRPr>
            </a:lvl1pPr>
            <a:lvl2pPr indent="-285750" lvl="1" marL="914400" rtl="0">
              <a:spcBef>
                <a:spcPts val="0"/>
              </a:spcBef>
              <a:spcAft>
                <a:spcPts val="0"/>
              </a:spcAft>
              <a:buClr>
                <a:srgbClr val="434343"/>
              </a:buClr>
              <a:buSzPts val="900"/>
              <a:buChar char="○"/>
              <a:defRPr sz="900">
                <a:solidFill>
                  <a:srgbClr val="434343"/>
                </a:solidFill>
              </a:defRPr>
            </a:lvl2pPr>
            <a:lvl3pPr indent="-292100" lvl="2" marL="1371600" rtl="0">
              <a:spcBef>
                <a:spcPts val="0"/>
              </a:spcBef>
              <a:spcAft>
                <a:spcPts val="0"/>
              </a:spcAft>
              <a:buClr>
                <a:srgbClr val="434343"/>
              </a:buClr>
              <a:buSzPts val="1000"/>
              <a:buChar char="■"/>
              <a:defRPr>
                <a:solidFill>
                  <a:srgbClr val="434343"/>
                </a:solidFill>
              </a:defRPr>
            </a:lvl3pPr>
            <a:lvl4pPr indent="-317500" lvl="3" marL="1828800" rtl="0">
              <a:spcBef>
                <a:spcPts val="0"/>
              </a:spcBef>
              <a:spcAft>
                <a:spcPts val="0"/>
              </a:spcAft>
              <a:buClr>
                <a:srgbClr val="434343"/>
              </a:buClr>
              <a:buSzPts val="1400"/>
              <a:buChar char="●"/>
              <a:defRPr>
                <a:solidFill>
                  <a:srgbClr val="434343"/>
                </a:solidFill>
              </a:defRPr>
            </a:lvl4pPr>
            <a:lvl5pPr indent="-317500" lvl="4" marL="2286000" rtl="0">
              <a:spcBef>
                <a:spcPts val="0"/>
              </a:spcBef>
              <a:spcAft>
                <a:spcPts val="0"/>
              </a:spcAft>
              <a:buClr>
                <a:srgbClr val="434343"/>
              </a:buClr>
              <a:buSzPts val="1400"/>
              <a:buChar char="○"/>
              <a:defRPr>
                <a:solidFill>
                  <a:srgbClr val="434343"/>
                </a:solidFill>
              </a:defRPr>
            </a:lvl5pPr>
            <a:lvl6pPr indent="-304800" lvl="5" marL="2743200" rtl="0">
              <a:spcBef>
                <a:spcPts val="0"/>
              </a:spcBef>
              <a:spcAft>
                <a:spcPts val="0"/>
              </a:spcAft>
              <a:buClr>
                <a:srgbClr val="434343"/>
              </a:buClr>
              <a:buSzPts val="1200"/>
              <a:buChar char="■"/>
              <a:defRPr sz="1200">
                <a:solidFill>
                  <a:srgbClr val="434343"/>
                </a:solidFill>
              </a:defRPr>
            </a:lvl6pPr>
            <a:lvl7pPr indent="-304800" lvl="6" marL="3200400" rtl="0">
              <a:spcBef>
                <a:spcPts val="0"/>
              </a:spcBef>
              <a:spcAft>
                <a:spcPts val="0"/>
              </a:spcAft>
              <a:buClr>
                <a:srgbClr val="434343"/>
              </a:buClr>
              <a:buSzPts val="1200"/>
              <a:buChar char="●"/>
              <a:defRPr sz="1200">
                <a:solidFill>
                  <a:srgbClr val="434343"/>
                </a:solidFill>
              </a:defRPr>
            </a:lvl7pPr>
            <a:lvl8pPr indent="-304800" lvl="7" marL="3657600" rtl="0">
              <a:spcBef>
                <a:spcPts val="0"/>
              </a:spcBef>
              <a:spcAft>
                <a:spcPts val="0"/>
              </a:spcAft>
              <a:buClr>
                <a:srgbClr val="434343"/>
              </a:buClr>
              <a:buSzPts val="1200"/>
              <a:buChar char="○"/>
              <a:defRPr sz="1200">
                <a:solidFill>
                  <a:srgbClr val="434343"/>
                </a:solidFill>
              </a:defRPr>
            </a:lvl8pPr>
            <a:lvl9pPr indent="-304800" lvl="8" marL="4114800" rtl="0">
              <a:spcBef>
                <a:spcPts val="0"/>
              </a:spcBef>
              <a:spcAft>
                <a:spcPts val="0"/>
              </a:spcAft>
              <a:buClr>
                <a:srgbClr val="434343"/>
              </a:buClr>
              <a:buSzPts val="1200"/>
              <a:buChar char="■"/>
              <a:defRPr sz="1200">
                <a:solidFill>
                  <a:srgbClr val="434343"/>
                </a:solidFill>
              </a:defRPr>
            </a:lvl9pPr>
          </a:lstStyle>
          <a:p/>
        </p:txBody>
      </p:sp>
      <p:sp>
        <p:nvSpPr>
          <p:cNvPr id="48" name="Google Shape;48;p12"/>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49" name="Google Shape;49;p12"/>
          <p:cNvSpPr txBox="1"/>
          <p:nvPr>
            <p:ph idx="2" type="body"/>
          </p:nvPr>
        </p:nvSpPr>
        <p:spPr>
          <a:xfrm>
            <a:off x="3176075" y="222500"/>
            <a:ext cx="5624700" cy="46698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Clr>
                <a:srgbClr val="434343"/>
              </a:buClr>
              <a:buSzPts val="1400"/>
              <a:buChar char="●"/>
              <a:defRPr sz="1400">
                <a:solidFill>
                  <a:srgbClr val="434343"/>
                </a:solidFill>
              </a:defRPr>
            </a:lvl1pPr>
            <a:lvl2pPr indent="-292100" lvl="1" marL="914400" rtl="0">
              <a:spcBef>
                <a:spcPts val="0"/>
              </a:spcBef>
              <a:spcAft>
                <a:spcPts val="0"/>
              </a:spcAft>
              <a:buClr>
                <a:srgbClr val="434343"/>
              </a:buClr>
              <a:buSzPts val="1000"/>
              <a:buFont typeface="Abel"/>
              <a:buChar char="○"/>
              <a:defRPr>
                <a:solidFill>
                  <a:srgbClr val="434343"/>
                </a:solidFill>
                <a:latin typeface="Abel"/>
                <a:ea typeface="Abel"/>
                <a:cs typeface="Abel"/>
                <a:sym typeface="Abel"/>
              </a:defRPr>
            </a:lvl2pPr>
            <a:lvl3pPr indent="-292100" lvl="2" marL="1371600" rtl="0">
              <a:spcBef>
                <a:spcPts val="0"/>
              </a:spcBef>
              <a:spcAft>
                <a:spcPts val="0"/>
              </a:spcAft>
              <a:buClr>
                <a:srgbClr val="434343"/>
              </a:buClr>
              <a:buSzPts val="1000"/>
              <a:buFont typeface="Abel"/>
              <a:buChar char="■"/>
              <a:defRPr>
                <a:solidFill>
                  <a:srgbClr val="434343"/>
                </a:solidFill>
                <a:latin typeface="Abel"/>
                <a:ea typeface="Abel"/>
                <a:cs typeface="Abel"/>
                <a:sym typeface="Abel"/>
              </a:defRPr>
            </a:lvl3pPr>
            <a:lvl4pPr indent="-285750" lvl="3" marL="1828800" rtl="0">
              <a:spcBef>
                <a:spcPts val="0"/>
              </a:spcBef>
              <a:spcAft>
                <a:spcPts val="0"/>
              </a:spcAft>
              <a:buClr>
                <a:srgbClr val="434343"/>
              </a:buClr>
              <a:buSzPts val="900"/>
              <a:buFont typeface="Abel"/>
              <a:buChar char="●"/>
              <a:defRPr sz="900">
                <a:solidFill>
                  <a:srgbClr val="434343"/>
                </a:solidFill>
                <a:latin typeface="Abel"/>
                <a:ea typeface="Abel"/>
                <a:cs typeface="Abel"/>
                <a:sym typeface="Abel"/>
              </a:defRPr>
            </a:lvl4pPr>
            <a:lvl5pPr indent="-285750" lvl="4" marL="2286000" rtl="0">
              <a:spcBef>
                <a:spcPts val="0"/>
              </a:spcBef>
              <a:spcAft>
                <a:spcPts val="0"/>
              </a:spcAft>
              <a:buClr>
                <a:srgbClr val="434343"/>
              </a:buClr>
              <a:buSzPts val="900"/>
              <a:buFont typeface="Abel"/>
              <a:buChar char="○"/>
              <a:defRPr sz="900">
                <a:solidFill>
                  <a:srgbClr val="434343"/>
                </a:solidFill>
                <a:latin typeface="Abel"/>
                <a:ea typeface="Abel"/>
                <a:cs typeface="Abel"/>
                <a:sym typeface="Abel"/>
              </a:defRPr>
            </a:lvl5pPr>
            <a:lvl6pPr indent="-285750" lvl="5" marL="2743200" rtl="0">
              <a:spcBef>
                <a:spcPts val="0"/>
              </a:spcBef>
              <a:spcAft>
                <a:spcPts val="0"/>
              </a:spcAft>
              <a:buClr>
                <a:srgbClr val="434343"/>
              </a:buClr>
              <a:buSzPts val="900"/>
              <a:buFont typeface="Abel"/>
              <a:buChar char="■"/>
              <a:defRPr sz="900">
                <a:solidFill>
                  <a:srgbClr val="434343"/>
                </a:solidFill>
                <a:latin typeface="Abel"/>
                <a:ea typeface="Abel"/>
                <a:cs typeface="Abel"/>
                <a:sym typeface="Abel"/>
              </a:defRPr>
            </a:lvl6pPr>
            <a:lvl7pPr indent="-285750" lvl="6" marL="3200400" rtl="0">
              <a:spcBef>
                <a:spcPts val="0"/>
              </a:spcBef>
              <a:spcAft>
                <a:spcPts val="0"/>
              </a:spcAft>
              <a:buClr>
                <a:srgbClr val="434343"/>
              </a:buClr>
              <a:buSzPts val="900"/>
              <a:buFont typeface="Abel"/>
              <a:buChar char="●"/>
              <a:defRPr sz="900">
                <a:solidFill>
                  <a:srgbClr val="434343"/>
                </a:solidFill>
                <a:latin typeface="Abel"/>
                <a:ea typeface="Abel"/>
                <a:cs typeface="Abel"/>
                <a:sym typeface="Abel"/>
              </a:defRPr>
            </a:lvl7pPr>
            <a:lvl8pPr indent="-285750" lvl="7" marL="3657600" rtl="0">
              <a:spcBef>
                <a:spcPts val="0"/>
              </a:spcBef>
              <a:spcAft>
                <a:spcPts val="0"/>
              </a:spcAft>
              <a:buClr>
                <a:srgbClr val="434343"/>
              </a:buClr>
              <a:buSzPts val="900"/>
              <a:buFont typeface="Abel"/>
              <a:buChar char="○"/>
              <a:defRPr sz="900">
                <a:solidFill>
                  <a:srgbClr val="434343"/>
                </a:solidFill>
                <a:latin typeface="Abel"/>
                <a:ea typeface="Abel"/>
                <a:cs typeface="Abel"/>
                <a:sym typeface="Abel"/>
              </a:defRPr>
            </a:lvl8pPr>
            <a:lvl9pPr indent="-285750" lvl="8" marL="4114800" rtl="0">
              <a:spcBef>
                <a:spcPts val="0"/>
              </a:spcBef>
              <a:spcAft>
                <a:spcPts val="0"/>
              </a:spcAft>
              <a:buClr>
                <a:srgbClr val="434343"/>
              </a:buClr>
              <a:buSzPts val="900"/>
              <a:buFont typeface="Abel"/>
              <a:buChar char="■"/>
              <a:defRPr sz="900">
                <a:solidFill>
                  <a:srgbClr val="434343"/>
                </a:solidFill>
                <a:latin typeface="Abel"/>
                <a:ea typeface="Abel"/>
                <a:cs typeface="Abel"/>
                <a:sym typeface="Abel"/>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s">
  <p:cSld name="CUSTOM">
    <p:bg>
      <p:bgPr>
        <a:blipFill>
          <a:blip r:embed="rId2">
            <a:alphaModFix/>
          </a:blip>
          <a:stretch>
            <a:fillRect/>
          </a:stretch>
        </a:blip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203250" y="3904600"/>
            <a:ext cx="8737500" cy="776700"/>
          </a:xfrm>
          <a:prstGeom prst="rect">
            <a:avLst/>
          </a:prstGeom>
        </p:spPr>
        <p:txBody>
          <a:bodyPr anchorCtr="0" anchor="t" bIns="91425" lIns="91425" spcFirstLastPara="1" rIns="91425" wrap="square" tIns="91425">
            <a:noAutofit/>
          </a:bodyPr>
          <a:lstStyle>
            <a:lvl1pPr lvl="0">
              <a:spcBef>
                <a:spcPts val="0"/>
              </a:spcBef>
              <a:spcAft>
                <a:spcPts val="0"/>
              </a:spcAft>
              <a:buNone/>
              <a:defRPr sz="2000">
                <a:solidFill>
                  <a:srgbClr val="434343"/>
                </a:solidFill>
                <a:latin typeface="Roboto"/>
                <a:ea typeface="Roboto"/>
                <a:cs typeface="Roboto"/>
                <a:sym typeface="Roboto"/>
              </a:defRPr>
            </a:lvl1pPr>
            <a:lvl2pPr lvl="1">
              <a:spcBef>
                <a:spcPts val="0"/>
              </a:spcBef>
              <a:spcAft>
                <a:spcPts val="0"/>
              </a:spcAft>
              <a:buNone/>
              <a:defRPr sz="3000">
                <a:solidFill>
                  <a:srgbClr val="38761D"/>
                </a:solidFill>
              </a:defRPr>
            </a:lvl2pPr>
            <a:lvl3pPr lvl="2">
              <a:spcBef>
                <a:spcPts val="0"/>
              </a:spcBef>
              <a:spcAft>
                <a:spcPts val="0"/>
              </a:spcAft>
              <a:buNone/>
              <a:defRPr sz="3000">
                <a:solidFill>
                  <a:srgbClr val="38761D"/>
                </a:solidFill>
              </a:defRPr>
            </a:lvl3pPr>
            <a:lvl4pPr lvl="3">
              <a:spcBef>
                <a:spcPts val="0"/>
              </a:spcBef>
              <a:spcAft>
                <a:spcPts val="0"/>
              </a:spcAft>
              <a:buNone/>
              <a:defRPr sz="3000">
                <a:solidFill>
                  <a:srgbClr val="38761D"/>
                </a:solidFill>
              </a:defRPr>
            </a:lvl4pPr>
            <a:lvl5pPr lvl="4">
              <a:spcBef>
                <a:spcPts val="0"/>
              </a:spcBef>
              <a:spcAft>
                <a:spcPts val="0"/>
              </a:spcAft>
              <a:buNone/>
              <a:defRPr sz="3000">
                <a:solidFill>
                  <a:srgbClr val="38761D"/>
                </a:solidFill>
              </a:defRPr>
            </a:lvl5pPr>
            <a:lvl6pPr lvl="5">
              <a:spcBef>
                <a:spcPts val="0"/>
              </a:spcBef>
              <a:spcAft>
                <a:spcPts val="0"/>
              </a:spcAft>
              <a:buNone/>
              <a:defRPr sz="3000">
                <a:solidFill>
                  <a:srgbClr val="38761D"/>
                </a:solidFill>
              </a:defRPr>
            </a:lvl6pPr>
            <a:lvl7pPr lvl="6">
              <a:spcBef>
                <a:spcPts val="0"/>
              </a:spcBef>
              <a:spcAft>
                <a:spcPts val="0"/>
              </a:spcAft>
              <a:buNone/>
              <a:defRPr sz="3000">
                <a:solidFill>
                  <a:srgbClr val="38761D"/>
                </a:solidFill>
              </a:defRPr>
            </a:lvl7pPr>
            <a:lvl8pPr lvl="7">
              <a:spcBef>
                <a:spcPts val="0"/>
              </a:spcBef>
              <a:spcAft>
                <a:spcPts val="0"/>
              </a:spcAft>
              <a:buNone/>
              <a:defRPr sz="3000">
                <a:solidFill>
                  <a:srgbClr val="38761D"/>
                </a:solidFill>
              </a:defRPr>
            </a:lvl8pPr>
            <a:lvl9pPr lvl="8">
              <a:spcBef>
                <a:spcPts val="0"/>
              </a:spcBef>
              <a:spcAft>
                <a:spcPts val="0"/>
              </a:spcAft>
              <a:buNone/>
              <a:defRPr sz="3000">
                <a:solidFill>
                  <a:srgbClr val="38761D"/>
                </a:solidFill>
              </a:defRPr>
            </a:lvl9pPr>
          </a:lstStyle>
          <a:p/>
        </p:txBody>
      </p:sp>
      <p:sp>
        <p:nvSpPr>
          <p:cNvPr id="52" name="Google Shape;52;p13"/>
          <p:cNvSpPr txBox="1"/>
          <p:nvPr>
            <p:ph idx="1" type="body"/>
          </p:nvPr>
        </p:nvSpPr>
        <p:spPr>
          <a:xfrm>
            <a:off x="6220050" y="4545975"/>
            <a:ext cx="2720700" cy="776700"/>
          </a:xfrm>
          <a:prstGeom prst="rect">
            <a:avLst/>
          </a:prstGeom>
        </p:spPr>
        <p:txBody>
          <a:bodyPr anchorCtr="0" anchor="t" bIns="91425" lIns="91425" spcFirstLastPara="1" rIns="91425" wrap="square" tIns="91425">
            <a:noAutofit/>
          </a:bodyPr>
          <a:lstStyle>
            <a:lvl1pPr indent="-336550" lvl="0" marL="457200" algn="r">
              <a:spcBef>
                <a:spcPts val="0"/>
              </a:spcBef>
              <a:spcAft>
                <a:spcPts val="0"/>
              </a:spcAft>
              <a:buClr>
                <a:srgbClr val="FCBE01"/>
              </a:buClr>
              <a:buSzPts val="1700"/>
              <a:buFont typeface="Bowlby One"/>
              <a:buChar char="●"/>
              <a:defRPr sz="1700">
                <a:solidFill>
                  <a:srgbClr val="FCBE01"/>
                </a:solidFill>
                <a:latin typeface="Bowlby One"/>
                <a:ea typeface="Bowlby One"/>
                <a:cs typeface="Bowlby One"/>
                <a:sym typeface="Bowlby One"/>
              </a:defRPr>
            </a:lvl1pPr>
            <a:lvl2pPr indent="-292100" lvl="1" marL="914400" algn="r">
              <a:spcBef>
                <a:spcPts val="1600"/>
              </a:spcBef>
              <a:spcAft>
                <a:spcPts val="0"/>
              </a:spcAft>
              <a:buClr>
                <a:srgbClr val="D52525"/>
              </a:buClr>
              <a:buSzPts val="1000"/>
              <a:buFont typeface="Coda"/>
              <a:buChar char="○"/>
              <a:defRPr>
                <a:solidFill>
                  <a:srgbClr val="D52525"/>
                </a:solidFill>
                <a:latin typeface="Coda"/>
                <a:ea typeface="Coda"/>
                <a:cs typeface="Coda"/>
                <a:sym typeface="Coda"/>
              </a:defRPr>
            </a:lvl2pPr>
            <a:lvl3pPr indent="-292100" lvl="2" marL="1371600" algn="r">
              <a:spcBef>
                <a:spcPts val="1600"/>
              </a:spcBef>
              <a:spcAft>
                <a:spcPts val="0"/>
              </a:spcAft>
              <a:buClr>
                <a:srgbClr val="D52525"/>
              </a:buClr>
              <a:buSzPts val="1000"/>
              <a:buFont typeface="Coda"/>
              <a:buChar char="■"/>
              <a:defRPr>
                <a:solidFill>
                  <a:srgbClr val="D52525"/>
                </a:solidFill>
                <a:latin typeface="Coda"/>
                <a:ea typeface="Coda"/>
                <a:cs typeface="Coda"/>
                <a:sym typeface="Coda"/>
              </a:defRPr>
            </a:lvl3pPr>
            <a:lvl4pPr indent="-317500" lvl="3" marL="1828800" algn="r">
              <a:spcBef>
                <a:spcPts val="1600"/>
              </a:spcBef>
              <a:spcAft>
                <a:spcPts val="0"/>
              </a:spcAft>
              <a:buClr>
                <a:srgbClr val="D52525"/>
              </a:buClr>
              <a:buSzPts val="1400"/>
              <a:buFont typeface="Coda"/>
              <a:buChar char="●"/>
              <a:defRPr>
                <a:solidFill>
                  <a:srgbClr val="D52525"/>
                </a:solidFill>
                <a:latin typeface="Coda"/>
                <a:ea typeface="Coda"/>
                <a:cs typeface="Coda"/>
                <a:sym typeface="Coda"/>
              </a:defRPr>
            </a:lvl4pPr>
            <a:lvl5pPr indent="-317500" lvl="4" marL="2286000" algn="r">
              <a:spcBef>
                <a:spcPts val="1600"/>
              </a:spcBef>
              <a:spcAft>
                <a:spcPts val="0"/>
              </a:spcAft>
              <a:buClr>
                <a:srgbClr val="D52525"/>
              </a:buClr>
              <a:buSzPts val="1400"/>
              <a:buFont typeface="Coda"/>
              <a:buChar char="○"/>
              <a:defRPr>
                <a:solidFill>
                  <a:srgbClr val="D52525"/>
                </a:solidFill>
                <a:latin typeface="Coda"/>
                <a:ea typeface="Coda"/>
                <a:cs typeface="Coda"/>
                <a:sym typeface="Coda"/>
              </a:defRPr>
            </a:lvl5pPr>
            <a:lvl6pPr indent="-317500" lvl="5" marL="2743200" algn="r">
              <a:spcBef>
                <a:spcPts val="1600"/>
              </a:spcBef>
              <a:spcAft>
                <a:spcPts val="0"/>
              </a:spcAft>
              <a:buClr>
                <a:srgbClr val="D52525"/>
              </a:buClr>
              <a:buSzPts val="1400"/>
              <a:buFont typeface="Coda"/>
              <a:buChar char="■"/>
              <a:defRPr>
                <a:solidFill>
                  <a:srgbClr val="D52525"/>
                </a:solidFill>
                <a:latin typeface="Coda"/>
                <a:ea typeface="Coda"/>
                <a:cs typeface="Coda"/>
                <a:sym typeface="Coda"/>
              </a:defRPr>
            </a:lvl6pPr>
            <a:lvl7pPr indent="-317500" lvl="6" marL="3200400" algn="r">
              <a:spcBef>
                <a:spcPts val="1600"/>
              </a:spcBef>
              <a:spcAft>
                <a:spcPts val="0"/>
              </a:spcAft>
              <a:buClr>
                <a:srgbClr val="D52525"/>
              </a:buClr>
              <a:buSzPts val="1400"/>
              <a:buFont typeface="Coda"/>
              <a:buChar char="●"/>
              <a:defRPr>
                <a:solidFill>
                  <a:srgbClr val="D52525"/>
                </a:solidFill>
                <a:latin typeface="Coda"/>
                <a:ea typeface="Coda"/>
                <a:cs typeface="Coda"/>
                <a:sym typeface="Coda"/>
              </a:defRPr>
            </a:lvl7pPr>
            <a:lvl8pPr indent="-317500" lvl="7" marL="3657600" algn="r">
              <a:spcBef>
                <a:spcPts val="1600"/>
              </a:spcBef>
              <a:spcAft>
                <a:spcPts val="0"/>
              </a:spcAft>
              <a:buClr>
                <a:srgbClr val="D52525"/>
              </a:buClr>
              <a:buSzPts val="1400"/>
              <a:buFont typeface="Coda"/>
              <a:buChar char="○"/>
              <a:defRPr>
                <a:solidFill>
                  <a:srgbClr val="D52525"/>
                </a:solidFill>
                <a:latin typeface="Coda"/>
                <a:ea typeface="Coda"/>
                <a:cs typeface="Coda"/>
                <a:sym typeface="Coda"/>
              </a:defRPr>
            </a:lvl8pPr>
            <a:lvl9pPr indent="-317500" lvl="8" marL="4114800" algn="r">
              <a:spcBef>
                <a:spcPts val="1600"/>
              </a:spcBef>
              <a:spcAft>
                <a:spcPts val="1600"/>
              </a:spcAft>
              <a:buClr>
                <a:srgbClr val="D52525"/>
              </a:buClr>
              <a:buSzPts val="1400"/>
              <a:buFont typeface="Coda"/>
              <a:buChar char="■"/>
              <a:defRPr>
                <a:solidFill>
                  <a:srgbClr val="D52525"/>
                </a:solidFill>
                <a:latin typeface="Coda"/>
                <a:ea typeface="Coda"/>
                <a:cs typeface="Coda"/>
                <a:sym typeface="Coda"/>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line" type="secHead">
  <p:cSld name="SECTION_HEADER">
    <p:bg>
      <p:bgPr>
        <a:blipFill>
          <a:blip r:embed="rId2">
            <a:alphaModFix/>
          </a:blip>
          <a:stretch>
            <a:fillRect/>
          </a:stretch>
        </a:blipFill>
      </p:bgPr>
    </p:bg>
    <p:spTree>
      <p:nvGrpSpPr>
        <p:cNvPr id="13" name="Shape 13"/>
        <p:cNvGrpSpPr/>
        <p:nvPr/>
      </p:nvGrpSpPr>
      <p:grpSpPr>
        <a:xfrm>
          <a:off x="0" y="0"/>
          <a:ext cx="0" cy="0"/>
          <a:chOff x="0" y="0"/>
          <a:chExt cx="0" cy="0"/>
        </a:xfrm>
      </p:grpSpPr>
      <p:sp>
        <p:nvSpPr>
          <p:cNvPr id="14" name="Google Shape;14;p3"/>
          <p:cNvSpPr txBox="1"/>
          <p:nvPr>
            <p:ph type="title"/>
          </p:nvPr>
        </p:nvSpPr>
        <p:spPr>
          <a:xfrm>
            <a:off x="2149125" y="2102900"/>
            <a:ext cx="4932600" cy="959100"/>
          </a:xfrm>
          <a:prstGeom prst="rect">
            <a:avLst/>
          </a:prstGeom>
          <a:noFill/>
        </p:spPr>
        <p:txBody>
          <a:bodyPr anchorCtr="0" anchor="ctr" bIns="91425" lIns="91425" spcFirstLastPara="1" rIns="91425" wrap="square" tIns="91425">
            <a:noAutofit/>
          </a:bodyPr>
          <a:lstStyle>
            <a:lvl1pPr lvl="0" algn="ctr">
              <a:spcBef>
                <a:spcPts val="0"/>
              </a:spcBef>
              <a:spcAft>
                <a:spcPts val="0"/>
              </a:spcAft>
              <a:buClr>
                <a:srgbClr val="FCBE01"/>
              </a:buClr>
              <a:buSzPts val="2500"/>
              <a:buNone/>
              <a:defRPr>
                <a:solidFill>
                  <a:srgbClr val="FCBE01"/>
                </a:solidFill>
              </a:defRPr>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15" name="Google Shape;15;p3"/>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p15:guide id="1" pos="2016">
          <p15:clr>
            <a:srgbClr val="FA7B17"/>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One Column" type="tx">
  <p:cSld name="TITLE_AND_BODY">
    <p:bg>
      <p:bgPr>
        <a:blipFill>
          <a:blip r:embed="rId2">
            <a:alphaModFix/>
          </a:blip>
          <a:stretch>
            <a:fillRect/>
          </a:stretch>
        </a:blipFill>
      </p:bgPr>
    </p:bg>
    <p:spTree>
      <p:nvGrpSpPr>
        <p:cNvPr id="16" name="Shape 16"/>
        <p:cNvGrpSpPr/>
        <p:nvPr/>
      </p:nvGrpSpPr>
      <p:grpSpPr>
        <a:xfrm>
          <a:off x="0" y="0"/>
          <a:ext cx="0" cy="0"/>
          <a:chOff x="0" y="0"/>
          <a:chExt cx="0" cy="0"/>
        </a:xfrm>
      </p:grpSpPr>
      <p:sp>
        <p:nvSpPr>
          <p:cNvPr id="17" name="Google Shape;17;p4"/>
          <p:cNvSpPr txBox="1"/>
          <p:nvPr>
            <p:ph type="title"/>
          </p:nvPr>
        </p:nvSpPr>
        <p:spPr>
          <a:xfrm>
            <a:off x="4246575" y="179875"/>
            <a:ext cx="4627200" cy="967500"/>
          </a:xfrm>
          <a:prstGeom prst="rect">
            <a:avLst/>
          </a:prstGeom>
          <a:noFill/>
        </p:spPr>
        <p:txBody>
          <a:bodyPr anchorCtr="0" anchor="t" bIns="91425" lIns="91425" spcFirstLastPara="1" rIns="91425" wrap="square" tIns="91425">
            <a:noAutofit/>
          </a:bodyPr>
          <a:lstStyle>
            <a:lvl1pPr lvl="0">
              <a:spcBef>
                <a:spcPts val="0"/>
              </a:spcBef>
              <a:spcAft>
                <a:spcPts val="0"/>
              </a:spcAft>
              <a:buClr>
                <a:srgbClr val="FCBE01"/>
              </a:buClr>
              <a:buSzPts val="2500"/>
              <a:buNone/>
              <a:defRPr>
                <a:solidFill>
                  <a:srgbClr val="FCBE0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4246575" y="784200"/>
            <a:ext cx="4627200" cy="4175700"/>
          </a:xfrm>
          <a:prstGeom prst="rect">
            <a:avLst/>
          </a:prstGeom>
        </p:spPr>
        <p:txBody>
          <a:bodyPr anchorCtr="0" anchor="t" bIns="91425" lIns="91425" spcFirstLastPara="1" rIns="91425" wrap="square" tIns="91425">
            <a:noAutofit/>
          </a:bodyPr>
          <a:lstStyle>
            <a:lvl1pPr indent="-317500" lvl="0" marL="457200" algn="just">
              <a:lnSpc>
                <a:spcPct val="115000"/>
              </a:lnSpc>
              <a:spcBef>
                <a:spcPts val="0"/>
              </a:spcBef>
              <a:spcAft>
                <a:spcPts val="0"/>
              </a:spcAft>
              <a:buClr>
                <a:srgbClr val="434343"/>
              </a:buClr>
              <a:buSzPts val="1400"/>
              <a:buChar char="●"/>
              <a:defRPr sz="1400">
                <a:solidFill>
                  <a:srgbClr val="434343"/>
                </a:solidFill>
              </a:defRPr>
            </a:lvl1pPr>
            <a:lvl2pPr indent="-292100" lvl="1" marL="914400" algn="just">
              <a:spcBef>
                <a:spcPts val="0"/>
              </a:spcBef>
              <a:spcAft>
                <a:spcPts val="0"/>
              </a:spcAft>
              <a:buClr>
                <a:srgbClr val="434343"/>
              </a:buClr>
              <a:buSzPts val="1000"/>
              <a:buChar char="○"/>
              <a:defRPr>
                <a:solidFill>
                  <a:srgbClr val="434343"/>
                </a:solidFill>
              </a:defRPr>
            </a:lvl2pPr>
            <a:lvl3pPr indent="-292100" lvl="2" marL="1371600" algn="just">
              <a:spcBef>
                <a:spcPts val="0"/>
              </a:spcBef>
              <a:spcAft>
                <a:spcPts val="0"/>
              </a:spcAft>
              <a:buClr>
                <a:srgbClr val="434343"/>
              </a:buClr>
              <a:buSzPts val="1000"/>
              <a:buChar char="■"/>
              <a:defRPr>
                <a:solidFill>
                  <a:srgbClr val="434343"/>
                </a:solidFill>
              </a:defRPr>
            </a:lvl3pPr>
            <a:lvl4pPr indent="-317500" lvl="3" marL="1828800">
              <a:spcBef>
                <a:spcPts val="1600"/>
              </a:spcBef>
              <a:spcAft>
                <a:spcPts val="0"/>
              </a:spcAft>
              <a:buClr>
                <a:srgbClr val="434343"/>
              </a:buClr>
              <a:buSzPts val="1400"/>
              <a:buChar char="●"/>
              <a:defRPr>
                <a:solidFill>
                  <a:srgbClr val="434343"/>
                </a:solidFill>
              </a:defRPr>
            </a:lvl4pPr>
            <a:lvl5pPr indent="-317500" lvl="4" marL="2286000">
              <a:spcBef>
                <a:spcPts val="1600"/>
              </a:spcBef>
              <a:spcAft>
                <a:spcPts val="0"/>
              </a:spcAft>
              <a:buClr>
                <a:srgbClr val="434343"/>
              </a:buClr>
              <a:buSzPts val="1400"/>
              <a:buChar char="○"/>
              <a:defRPr>
                <a:solidFill>
                  <a:srgbClr val="434343"/>
                </a:solidFill>
              </a:defRPr>
            </a:lvl5pPr>
            <a:lvl6pPr indent="-317500" lvl="5" marL="2743200">
              <a:spcBef>
                <a:spcPts val="1600"/>
              </a:spcBef>
              <a:spcAft>
                <a:spcPts val="0"/>
              </a:spcAft>
              <a:buClr>
                <a:srgbClr val="434343"/>
              </a:buClr>
              <a:buSzPts val="1400"/>
              <a:buChar char="■"/>
              <a:defRPr>
                <a:solidFill>
                  <a:srgbClr val="434343"/>
                </a:solidFill>
              </a:defRPr>
            </a:lvl6pPr>
            <a:lvl7pPr indent="-317500" lvl="6" marL="3200400">
              <a:spcBef>
                <a:spcPts val="1600"/>
              </a:spcBef>
              <a:spcAft>
                <a:spcPts val="0"/>
              </a:spcAft>
              <a:buClr>
                <a:srgbClr val="434343"/>
              </a:buClr>
              <a:buSzPts val="1400"/>
              <a:buChar char="●"/>
              <a:defRPr>
                <a:solidFill>
                  <a:srgbClr val="434343"/>
                </a:solidFill>
              </a:defRPr>
            </a:lvl7pPr>
            <a:lvl8pPr indent="-317500" lvl="7" marL="3657600">
              <a:spcBef>
                <a:spcPts val="1600"/>
              </a:spcBef>
              <a:spcAft>
                <a:spcPts val="0"/>
              </a:spcAft>
              <a:buClr>
                <a:srgbClr val="434343"/>
              </a:buClr>
              <a:buSzPts val="1400"/>
              <a:buChar char="○"/>
              <a:defRPr>
                <a:solidFill>
                  <a:srgbClr val="434343"/>
                </a:solidFill>
              </a:defRPr>
            </a:lvl8pPr>
            <a:lvl9pPr indent="-317500" lvl="8" marL="4114800">
              <a:spcBef>
                <a:spcPts val="1600"/>
              </a:spcBef>
              <a:spcAft>
                <a:spcPts val="1600"/>
              </a:spcAft>
              <a:buClr>
                <a:srgbClr val="434343"/>
              </a:buClr>
              <a:buSzPts val="1400"/>
              <a:buFont typeface="Cabin"/>
              <a:buChar char="■"/>
              <a:defRPr>
                <a:solidFill>
                  <a:srgbClr val="434343"/>
                </a:solidFill>
                <a:latin typeface="Cabin"/>
                <a:ea typeface="Cabin"/>
                <a:cs typeface="Cabin"/>
                <a:sym typeface="Cabin"/>
              </a:defRPr>
            </a:lvl9pPr>
          </a:lstStyle>
          <a:p/>
        </p:txBody>
      </p:sp>
      <p:sp>
        <p:nvSpPr>
          <p:cNvPr id="19" name="Google Shape;19;p4"/>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p15:guide id="1" pos="5294">
          <p15:clr>
            <a:srgbClr val="FA7B17"/>
          </p15:clr>
        </p15:guide>
        <p15:guide id="2" pos="159">
          <p15:clr>
            <a:srgbClr val="FA7B17"/>
          </p15:clr>
        </p15:guide>
        <p15:guide id="3" orient="horz" pos="164">
          <p15:clr>
            <a:srgbClr val="FA7B17"/>
          </p15:clr>
        </p15:guide>
      </p15:sldGuideLst>
    </p:ext>
  </p:extLs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Two Columns">
  <p:cSld name="TITLE_AND_BODY_13">
    <p:bg>
      <p:bgPr>
        <a:blipFill>
          <a:blip r:embed="rId2">
            <a:alphaModFix/>
          </a:blip>
          <a:stretch>
            <a:fillRect/>
          </a:stretch>
        </a:blipFill>
      </p:bgPr>
    </p:bg>
    <p:spTree>
      <p:nvGrpSpPr>
        <p:cNvPr id="20" name="Shape 20"/>
        <p:cNvGrpSpPr/>
        <p:nvPr/>
      </p:nvGrpSpPr>
      <p:grpSpPr>
        <a:xfrm>
          <a:off x="0" y="0"/>
          <a:ext cx="0" cy="0"/>
          <a:chOff x="0" y="0"/>
          <a:chExt cx="0" cy="0"/>
        </a:xfrm>
      </p:grpSpPr>
      <p:sp>
        <p:nvSpPr>
          <p:cNvPr id="21" name="Google Shape;21;p5"/>
          <p:cNvSpPr txBox="1"/>
          <p:nvPr>
            <p:ph type="title"/>
          </p:nvPr>
        </p:nvSpPr>
        <p:spPr>
          <a:xfrm>
            <a:off x="252225" y="179875"/>
            <a:ext cx="6861300" cy="967500"/>
          </a:xfrm>
          <a:prstGeom prst="rect">
            <a:avLst/>
          </a:prstGeom>
          <a:noFill/>
        </p:spPr>
        <p:txBody>
          <a:bodyPr anchorCtr="0" anchor="t" bIns="91425" lIns="91425" spcFirstLastPara="1" rIns="91425" wrap="square" tIns="91425">
            <a:noAutofit/>
          </a:bodyPr>
          <a:lstStyle>
            <a:lvl1pPr lvl="0" rtl="0">
              <a:spcBef>
                <a:spcPts val="0"/>
              </a:spcBef>
              <a:spcAft>
                <a:spcPts val="0"/>
              </a:spcAft>
              <a:buClr>
                <a:srgbClr val="FCBE01"/>
              </a:buClr>
              <a:buSzPts val="2500"/>
              <a:buNone/>
              <a:defRPr>
                <a:solidFill>
                  <a:srgbClr val="FCBE0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2" name="Google Shape;22;p5"/>
          <p:cNvSpPr txBox="1"/>
          <p:nvPr>
            <p:ph idx="1" type="body"/>
          </p:nvPr>
        </p:nvSpPr>
        <p:spPr>
          <a:xfrm>
            <a:off x="252225" y="1068775"/>
            <a:ext cx="3246000" cy="3891300"/>
          </a:xfrm>
          <a:prstGeom prst="rect">
            <a:avLst/>
          </a:prstGeom>
        </p:spPr>
        <p:txBody>
          <a:bodyPr anchorCtr="0" anchor="t" bIns="91425" lIns="91425" spcFirstLastPara="1" rIns="91425" wrap="square" tIns="91425">
            <a:noAutofit/>
          </a:bodyPr>
          <a:lstStyle>
            <a:lvl1pPr indent="-317500" lvl="0" marL="457200" rtl="0" algn="just">
              <a:lnSpc>
                <a:spcPct val="115000"/>
              </a:lnSpc>
              <a:spcBef>
                <a:spcPts val="0"/>
              </a:spcBef>
              <a:spcAft>
                <a:spcPts val="0"/>
              </a:spcAft>
              <a:buClr>
                <a:srgbClr val="434343"/>
              </a:buClr>
              <a:buSzPts val="1400"/>
              <a:buChar char="●"/>
              <a:defRPr sz="1400">
                <a:solidFill>
                  <a:srgbClr val="434343"/>
                </a:solidFill>
              </a:defRPr>
            </a:lvl1pPr>
            <a:lvl2pPr indent="-292100" lvl="1" marL="914400" rtl="0" algn="just">
              <a:spcBef>
                <a:spcPts val="0"/>
              </a:spcBef>
              <a:spcAft>
                <a:spcPts val="0"/>
              </a:spcAft>
              <a:buClr>
                <a:srgbClr val="434343"/>
              </a:buClr>
              <a:buSzPts val="1000"/>
              <a:buChar char="○"/>
              <a:defRPr>
                <a:solidFill>
                  <a:srgbClr val="434343"/>
                </a:solidFill>
              </a:defRPr>
            </a:lvl2pPr>
            <a:lvl3pPr indent="-292100" lvl="2" marL="1371600" rtl="0" algn="just">
              <a:spcBef>
                <a:spcPts val="0"/>
              </a:spcBef>
              <a:spcAft>
                <a:spcPts val="0"/>
              </a:spcAft>
              <a:buClr>
                <a:srgbClr val="434343"/>
              </a:buClr>
              <a:buSzPts val="1000"/>
              <a:buChar char="■"/>
              <a:defRPr>
                <a:solidFill>
                  <a:srgbClr val="434343"/>
                </a:solidFill>
              </a:defRPr>
            </a:lvl3pPr>
            <a:lvl4pPr indent="-317500" lvl="3" marL="1828800" rtl="0">
              <a:spcBef>
                <a:spcPts val="1600"/>
              </a:spcBef>
              <a:spcAft>
                <a:spcPts val="0"/>
              </a:spcAft>
              <a:buClr>
                <a:srgbClr val="434343"/>
              </a:buClr>
              <a:buSzPts val="1400"/>
              <a:buChar char="●"/>
              <a:defRPr>
                <a:solidFill>
                  <a:srgbClr val="434343"/>
                </a:solidFill>
              </a:defRPr>
            </a:lvl4pPr>
            <a:lvl5pPr indent="-317500" lvl="4" marL="2286000" rtl="0">
              <a:spcBef>
                <a:spcPts val="1600"/>
              </a:spcBef>
              <a:spcAft>
                <a:spcPts val="0"/>
              </a:spcAft>
              <a:buClr>
                <a:srgbClr val="434343"/>
              </a:buClr>
              <a:buSzPts val="1400"/>
              <a:buChar char="○"/>
              <a:defRPr>
                <a:solidFill>
                  <a:srgbClr val="434343"/>
                </a:solidFill>
              </a:defRPr>
            </a:lvl5pPr>
            <a:lvl6pPr indent="-317500" lvl="5" marL="2743200" rtl="0">
              <a:spcBef>
                <a:spcPts val="1600"/>
              </a:spcBef>
              <a:spcAft>
                <a:spcPts val="0"/>
              </a:spcAft>
              <a:buClr>
                <a:srgbClr val="434343"/>
              </a:buClr>
              <a:buSzPts val="1400"/>
              <a:buChar char="■"/>
              <a:defRPr>
                <a:solidFill>
                  <a:srgbClr val="434343"/>
                </a:solidFill>
              </a:defRPr>
            </a:lvl6pPr>
            <a:lvl7pPr indent="-317500" lvl="6" marL="3200400" rtl="0">
              <a:spcBef>
                <a:spcPts val="1600"/>
              </a:spcBef>
              <a:spcAft>
                <a:spcPts val="0"/>
              </a:spcAft>
              <a:buClr>
                <a:srgbClr val="434343"/>
              </a:buClr>
              <a:buSzPts val="1400"/>
              <a:buChar char="●"/>
              <a:defRPr>
                <a:solidFill>
                  <a:srgbClr val="434343"/>
                </a:solidFill>
              </a:defRPr>
            </a:lvl7pPr>
            <a:lvl8pPr indent="-317500" lvl="7" marL="3657600" rtl="0">
              <a:spcBef>
                <a:spcPts val="1600"/>
              </a:spcBef>
              <a:spcAft>
                <a:spcPts val="0"/>
              </a:spcAft>
              <a:buClr>
                <a:srgbClr val="434343"/>
              </a:buClr>
              <a:buSzPts val="1400"/>
              <a:buChar char="○"/>
              <a:defRPr>
                <a:solidFill>
                  <a:srgbClr val="434343"/>
                </a:solidFill>
              </a:defRPr>
            </a:lvl8pPr>
            <a:lvl9pPr indent="-317500" lvl="8" marL="4114800" rtl="0">
              <a:spcBef>
                <a:spcPts val="1600"/>
              </a:spcBef>
              <a:spcAft>
                <a:spcPts val="1600"/>
              </a:spcAft>
              <a:buClr>
                <a:srgbClr val="434343"/>
              </a:buClr>
              <a:buSzPts val="1400"/>
              <a:buFont typeface="Cabin"/>
              <a:buChar char="■"/>
              <a:defRPr>
                <a:solidFill>
                  <a:srgbClr val="434343"/>
                </a:solidFill>
                <a:latin typeface="Cabin"/>
                <a:ea typeface="Cabin"/>
                <a:cs typeface="Cabin"/>
                <a:sym typeface="Cabin"/>
              </a:defRPr>
            </a:lvl9pPr>
          </a:lstStyle>
          <a:p/>
        </p:txBody>
      </p:sp>
      <p:sp>
        <p:nvSpPr>
          <p:cNvPr id="23" name="Google Shape;23;p5"/>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4" name="Google Shape;24;p5"/>
          <p:cNvSpPr txBox="1"/>
          <p:nvPr>
            <p:ph idx="2" type="body"/>
          </p:nvPr>
        </p:nvSpPr>
        <p:spPr>
          <a:xfrm>
            <a:off x="3730125" y="1147375"/>
            <a:ext cx="3335400" cy="3812400"/>
          </a:xfrm>
          <a:prstGeom prst="rect">
            <a:avLst/>
          </a:prstGeom>
        </p:spPr>
        <p:txBody>
          <a:bodyPr anchorCtr="0" anchor="t" bIns="91425" lIns="91425" spcFirstLastPara="1" rIns="91425" wrap="square" tIns="91425">
            <a:noAutofit/>
          </a:bodyPr>
          <a:lstStyle>
            <a:lvl1pPr indent="-317500" lvl="0" marL="457200" rtl="0" algn="just">
              <a:lnSpc>
                <a:spcPct val="115000"/>
              </a:lnSpc>
              <a:spcBef>
                <a:spcPts val="0"/>
              </a:spcBef>
              <a:spcAft>
                <a:spcPts val="0"/>
              </a:spcAft>
              <a:buClr>
                <a:srgbClr val="434343"/>
              </a:buClr>
              <a:buSzPts val="1400"/>
              <a:buChar char="●"/>
              <a:defRPr sz="1400">
                <a:solidFill>
                  <a:srgbClr val="434343"/>
                </a:solidFill>
              </a:defRPr>
            </a:lvl1pPr>
            <a:lvl2pPr indent="-292100" lvl="1" marL="914400" rtl="0" algn="just">
              <a:spcBef>
                <a:spcPts val="0"/>
              </a:spcBef>
              <a:spcAft>
                <a:spcPts val="0"/>
              </a:spcAft>
              <a:buClr>
                <a:srgbClr val="434343"/>
              </a:buClr>
              <a:buSzPts val="1000"/>
              <a:buChar char="○"/>
              <a:defRPr>
                <a:solidFill>
                  <a:srgbClr val="434343"/>
                </a:solidFill>
              </a:defRPr>
            </a:lvl2pPr>
            <a:lvl3pPr indent="-292100" lvl="2" marL="1371600" rtl="0" algn="just">
              <a:spcBef>
                <a:spcPts val="0"/>
              </a:spcBef>
              <a:spcAft>
                <a:spcPts val="0"/>
              </a:spcAft>
              <a:buClr>
                <a:srgbClr val="434343"/>
              </a:buClr>
              <a:buSzPts val="1000"/>
              <a:buChar char="■"/>
              <a:defRPr>
                <a:solidFill>
                  <a:srgbClr val="434343"/>
                </a:solidFill>
              </a:defRPr>
            </a:lvl3pPr>
            <a:lvl4pPr indent="-317500" lvl="3" marL="1828800" rtl="0">
              <a:spcBef>
                <a:spcPts val="1600"/>
              </a:spcBef>
              <a:spcAft>
                <a:spcPts val="0"/>
              </a:spcAft>
              <a:buClr>
                <a:srgbClr val="434343"/>
              </a:buClr>
              <a:buSzPts val="1400"/>
              <a:buChar char="●"/>
              <a:defRPr>
                <a:solidFill>
                  <a:srgbClr val="434343"/>
                </a:solidFill>
              </a:defRPr>
            </a:lvl4pPr>
            <a:lvl5pPr indent="-317500" lvl="4" marL="2286000" rtl="0">
              <a:spcBef>
                <a:spcPts val="1600"/>
              </a:spcBef>
              <a:spcAft>
                <a:spcPts val="0"/>
              </a:spcAft>
              <a:buClr>
                <a:srgbClr val="434343"/>
              </a:buClr>
              <a:buSzPts val="1400"/>
              <a:buChar char="○"/>
              <a:defRPr>
                <a:solidFill>
                  <a:srgbClr val="434343"/>
                </a:solidFill>
              </a:defRPr>
            </a:lvl5pPr>
            <a:lvl6pPr indent="-317500" lvl="5" marL="2743200" rtl="0">
              <a:spcBef>
                <a:spcPts val="1600"/>
              </a:spcBef>
              <a:spcAft>
                <a:spcPts val="0"/>
              </a:spcAft>
              <a:buClr>
                <a:srgbClr val="434343"/>
              </a:buClr>
              <a:buSzPts val="1400"/>
              <a:buChar char="■"/>
              <a:defRPr>
                <a:solidFill>
                  <a:srgbClr val="434343"/>
                </a:solidFill>
              </a:defRPr>
            </a:lvl6pPr>
            <a:lvl7pPr indent="-317500" lvl="6" marL="3200400" rtl="0">
              <a:spcBef>
                <a:spcPts val="1600"/>
              </a:spcBef>
              <a:spcAft>
                <a:spcPts val="0"/>
              </a:spcAft>
              <a:buClr>
                <a:srgbClr val="434343"/>
              </a:buClr>
              <a:buSzPts val="1400"/>
              <a:buChar char="●"/>
              <a:defRPr>
                <a:solidFill>
                  <a:srgbClr val="434343"/>
                </a:solidFill>
              </a:defRPr>
            </a:lvl7pPr>
            <a:lvl8pPr indent="-317500" lvl="7" marL="3657600" rtl="0">
              <a:spcBef>
                <a:spcPts val="1600"/>
              </a:spcBef>
              <a:spcAft>
                <a:spcPts val="0"/>
              </a:spcAft>
              <a:buClr>
                <a:srgbClr val="434343"/>
              </a:buClr>
              <a:buSzPts val="1400"/>
              <a:buChar char="○"/>
              <a:defRPr>
                <a:solidFill>
                  <a:srgbClr val="434343"/>
                </a:solidFill>
              </a:defRPr>
            </a:lvl8pPr>
            <a:lvl9pPr indent="-317500" lvl="8" marL="4114800" rtl="0">
              <a:spcBef>
                <a:spcPts val="1600"/>
              </a:spcBef>
              <a:spcAft>
                <a:spcPts val="1600"/>
              </a:spcAft>
              <a:buClr>
                <a:srgbClr val="434343"/>
              </a:buClr>
              <a:buSzPts val="1400"/>
              <a:buFont typeface="Cabin"/>
              <a:buChar char="■"/>
              <a:defRPr>
                <a:solidFill>
                  <a:srgbClr val="434343"/>
                </a:solidFill>
                <a:latin typeface="Cabin"/>
                <a:ea typeface="Cabin"/>
                <a:cs typeface="Cabin"/>
                <a:sym typeface="Cabin"/>
              </a:defRPr>
            </a:lvl9pPr>
          </a:lstStyle>
          <a:p/>
        </p:txBody>
      </p:sp>
    </p:spTree>
  </p:cSld>
  <p:clrMapOvr>
    <a:masterClrMapping/>
  </p:clrMapOvr>
  <p:extLst>
    <p:ext uri="{DCECCB84-F9BA-43D5-87BE-67443E8EF086}">
      <p15:sldGuideLst>
        <p15:guide id="1" pos="5294">
          <p15:clr>
            <a:srgbClr val="FA7B17"/>
          </p15:clr>
        </p15:guide>
        <p15:guide id="2" pos="159">
          <p15:clr>
            <a:srgbClr val="FA7B17"/>
          </p15:clr>
        </p15:guide>
        <p15:guide id="3" orient="horz" pos="164">
          <p15:clr>
            <a:srgbClr val="FA7B17"/>
          </p15:clr>
        </p15:guide>
      </p15:sldGuideLst>
    </p:ext>
  </p:extLs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Three Columns">
  <p:cSld name="TITLE_AND_BODY_13_1">
    <p:bg>
      <p:bgPr>
        <a:blipFill>
          <a:blip r:embed="rId2">
            <a:alphaModFix/>
          </a:blip>
          <a:stretch>
            <a:fillRect/>
          </a:stretch>
        </a:blipFill>
      </p:bgPr>
    </p:bg>
    <p:spTree>
      <p:nvGrpSpPr>
        <p:cNvPr id="25" name="Shape 25"/>
        <p:cNvGrpSpPr/>
        <p:nvPr/>
      </p:nvGrpSpPr>
      <p:grpSpPr>
        <a:xfrm>
          <a:off x="0" y="0"/>
          <a:ext cx="0" cy="0"/>
          <a:chOff x="0" y="0"/>
          <a:chExt cx="0" cy="0"/>
        </a:xfrm>
      </p:grpSpPr>
      <p:sp>
        <p:nvSpPr>
          <p:cNvPr id="26" name="Google Shape;26;p6"/>
          <p:cNvSpPr txBox="1"/>
          <p:nvPr>
            <p:ph type="title"/>
          </p:nvPr>
        </p:nvSpPr>
        <p:spPr>
          <a:xfrm>
            <a:off x="252225" y="179875"/>
            <a:ext cx="8652900" cy="967500"/>
          </a:xfrm>
          <a:prstGeom prst="rect">
            <a:avLst/>
          </a:prstGeom>
          <a:noFill/>
        </p:spPr>
        <p:txBody>
          <a:bodyPr anchorCtr="0" anchor="t" bIns="91425" lIns="91425" spcFirstLastPara="1" rIns="91425" wrap="square" tIns="91425">
            <a:noAutofit/>
          </a:bodyPr>
          <a:lstStyle>
            <a:lvl1pPr lvl="0" rtl="0">
              <a:spcBef>
                <a:spcPts val="0"/>
              </a:spcBef>
              <a:spcAft>
                <a:spcPts val="0"/>
              </a:spcAft>
              <a:buClr>
                <a:srgbClr val="FCBE01"/>
              </a:buClr>
              <a:buSzPts val="2500"/>
              <a:buNone/>
              <a:defRPr>
                <a:solidFill>
                  <a:srgbClr val="FCBE0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7" name="Google Shape;27;p6"/>
          <p:cNvSpPr txBox="1"/>
          <p:nvPr>
            <p:ph idx="1" type="body"/>
          </p:nvPr>
        </p:nvSpPr>
        <p:spPr>
          <a:xfrm>
            <a:off x="252225" y="1068775"/>
            <a:ext cx="2624100" cy="2255700"/>
          </a:xfrm>
          <a:prstGeom prst="rect">
            <a:avLst/>
          </a:prstGeom>
        </p:spPr>
        <p:txBody>
          <a:bodyPr anchorCtr="0" anchor="t" bIns="91425" lIns="91425" spcFirstLastPara="1" rIns="91425" wrap="square" tIns="91425">
            <a:noAutofit/>
          </a:bodyPr>
          <a:lstStyle>
            <a:lvl1pPr indent="-317500" lvl="0" marL="457200" rtl="0" algn="just">
              <a:lnSpc>
                <a:spcPct val="115000"/>
              </a:lnSpc>
              <a:spcBef>
                <a:spcPts val="0"/>
              </a:spcBef>
              <a:spcAft>
                <a:spcPts val="0"/>
              </a:spcAft>
              <a:buClr>
                <a:srgbClr val="434343"/>
              </a:buClr>
              <a:buSzPts val="1400"/>
              <a:buChar char="●"/>
              <a:defRPr sz="1400">
                <a:solidFill>
                  <a:srgbClr val="434343"/>
                </a:solidFill>
              </a:defRPr>
            </a:lvl1pPr>
            <a:lvl2pPr indent="-292100" lvl="1" marL="914400" rtl="0" algn="just">
              <a:spcBef>
                <a:spcPts val="0"/>
              </a:spcBef>
              <a:spcAft>
                <a:spcPts val="0"/>
              </a:spcAft>
              <a:buClr>
                <a:srgbClr val="434343"/>
              </a:buClr>
              <a:buSzPts val="1000"/>
              <a:buChar char="○"/>
              <a:defRPr>
                <a:solidFill>
                  <a:srgbClr val="434343"/>
                </a:solidFill>
              </a:defRPr>
            </a:lvl2pPr>
            <a:lvl3pPr indent="-292100" lvl="2" marL="1371600" rtl="0" algn="just">
              <a:spcBef>
                <a:spcPts val="0"/>
              </a:spcBef>
              <a:spcAft>
                <a:spcPts val="0"/>
              </a:spcAft>
              <a:buClr>
                <a:srgbClr val="434343"/>
              </a:buClr>
              <a:buSzPts val="1000"/>
              <a:buChar char="■"/>
              <a:defRPr>
                <a:solidFill>
                  <a:srgbClr val="434343"/>
                </a:solidFill>
              </a:defRPr>
            </a:lvl3pPr>
            <a:lvl4pPr indent="-317500" lvl="3" marL="1828800" rtl="0">
              <a:spcBef>
                <a:spcPts val="1600"/>
              </a:spcBef>
              <a:spcAft>
                <a:spcPts val="0"/>
              </a:spcAft>
              <a:buClr>
                <a:srgbClr val="434343"/>
              </a:buClr>
              <a:buSzPts val="1400"/>
              <a:buChar char="●"/>
              <a:defRPr>
                <a:solidFill>
                  <a:srgbClr val="434343"/>
                </a:solidFill>
              </a:defRPr>
            </a:lvl4pPr>
            <a:lvl5pPr indent="-317500" lvl="4" marL="2286000" rtl="0">
              <a:spcBef>
                <a:spcPts val="1600"/>
              </a:spcBef>
              <a:spcAft>
                <a:spcPts val="0"/>
              </a:spcAft>
              <a:buClr>
                <a:srgbClr val="434343"/>
              </a:buClr>
              <a:buSzPts val="1400"/>
              <a:buChar char="○"/>
              <a:defRPr>
                <a:solidFill>
                  <a:srgbClr val="434343"/>
                </a:solidFill>
              </a:defRPr>
            </a:lvl5pPr>
            <a:lvl6pPr indent="-317500" lvl="5" marL="2743200" rtl="0">
              <a:spcBef>
                <a:spcPts val="1600"/>
              </a:spcBef>
              <a:spcAft>
                <a:spcPts val="0"/>
              </a:spcAft>
              <a:buClr>
                <a:srgbClr val="434343"/>
              </a:buClr>
              <a:buSzPts val="1400"/>
              <a:buChar char="■"/>
              <a:defRPr>
                <a:solidFill>
                  <a:srgbClr val="434343"/>
                </a:solidFill>
              </a:defRPr>
            </a:lvl6pPr>
            <a:lvl7pPr indent="-317500" lvl="6" marL="3200400" rtl="0">
              <a:spcBef>
                <a:spcPts val="1600"/>
              </a:spcBef>
              <a:spcAft>
                <a:spcPts val="0"/>
              </a:spcAft>
              <a:buClr>
                <a:srgbClr val="434343"/>
              </a:buClr>
              <a:buSzPts val="1400"/>
              <a:buChar char="●"/>
              <a:defRPr>
                <a:solidFill>
                  <a:srgbClr val="434343"/>
                </a:solidFill>
              </a:defRPr>
            </a:lvl7pPr>
            <a:lvl8pPr indent="-317500" lvl="7" marL="3657600" rtl="0">
              <a:spcBef>
                <a:spcPts val="1600"/>
              </a:spcBef>
              <a:spcAft>
                <a:spcPts val="0"/>
              </a:spcAft>
              <a:buClr>
                <a:srgbClr val="434343"/>
              </a:buClr>
              <a:buSzPts val="1400"/>
              <a:buChar char="○"/>
              <a:defRPr>
                <a:solidFill>
                  <a:srgbClr val="434343"/>
                </a:solidFill>
              </a:defRPr>
            </a:lvl8pPr>
            <a:lvl9pPr indent="-317500" lvl="8" marL="4114800" rtl="0">
              <a:spcBef>
                <a:spcPts val="1600"/>
              </a:spcBef>
              <a:spcAft>
                <a:spcPts val="1600"/>
              </a:spcAft>
              <a:buClr>
                <a:srgbClr val="434343"/>
              </a:buClr>
              <a:buSzPts val="1400"/>
              <a:buFont typeface="Cabin"/>
              <a:buChar char="■"/>
              <a:defRPr>
                <a:solidFill>
                  <a:srgbClr val="434343"/>
                </a:solidFill>
                <a:latin typeface="Cabin"/>
                <a:ea typeface="Cabin"/>
                <a:cs typeface="Cabin"/>
                <a:sym typeface="Cabin"/>
              </a:defRPr>
            </a:lvl9pPr>
          </a:lstStyle>
          <a:p/>
        </p:txBody>
      </p:sp>
      <p:sp>
        <p:nvSpPr>
          <p:cNvPr id="28" name="Google Shape;28;p6"/>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9" name="Google Shape;29;p6"/>
          <p:cNvSpPr txBox="1"/>
          <p:nvPr>
            <p:ph idx="2" type="body"/>
          </p:nvPr>
        </p:nvSpPr>
        <p:spPr>
          <a:xfrm>
            <a:off x="3176650" y="1147375"/>
            <a:ext cx="2624100" cy="2177100"/>
          </a:xfrm>
          <a:prstGeom prst="rect">
            <a:avLst/>
          </a:prstGeom>
        </p:spPr>
        <p:txBody>
          <a:bodyPr anchorCtr="0" anchor="t" bIns="91425" lIns="91425" spcFirstLastPara="1" rIns="91425" wrap="square" tIns="91425">
            <a:noAutofit/>
          </a:bodyPr>
          <a:lstStyle>
            <a:lvl1pPr indent="-317500" lvl="0" marL="457200" rtl="0" algn="just">
              <a:lnSpc>
                <a:spcPct val="115000"/>
              </a:lnSpc>
              <a:spcBef>
                <a:spcPts val="0"/>
              </a:spcBef>
              <a:spcAft>
                <a:spcPts val="0"/>
              </a:spcAft>
              <a:buClr>
                <a:srgbClr val="434343"/>
              </a:buClr>
              <a:buSzPts val="1400"/>
              <a:buChar char="●"/>
              <a:defRPr sz="1400">
                <a:solidFill>
                  <a:srgbClr val="434343"/>
                </a:solidFill>
              </a:defRPr>
            </a:lvl1pPr>
            <a:lvl2pPr indent="-292100" lvl="1" marL="914400" rtl="0" algn="just">
              <a:spcBef>
                <a:spcPts val="0"/>
              </a:spcBef>
              <a:spcAft>
                <a:spcPts val="0"/>
              </a:spcAft>
              <a:buClr>
                <a:srgbClr val="434343"/>
              </a:buClr>
              <a:buSzPts val="1000"/>
              <a:buChar char="○"/>
              <a:defRPr>
                <a:solidFill>
                  <a:srgbClr val="434343"/>
                </a:solidFill>
              </a:defRPr>
            </a:lvl2pPr>
            <a:lvl3pPr indent="-292100" lvl="2" marL="1371600" rtl="0" algn="just">
              <a:spcBef>
                <a:spcPts val="0"/>
              </a:spcBef>
              <a:spcAft>
                <a:spcPts val="0"/>
              </a:spcAft>
              <a:buClr>
                <a:srgbClr val="434343"/>
              </a:buClr>
              <a:buSzPts val="1000"/>
              <a:buChar char="■"/>
              <a:defRPr>
                <a:solidFill>
                  <a:srgbClr val="434343"/>
                </a:solidFill>
              </a:defRPr>
            </a:lvl3pPr>
            <a:lvl4pPr indent="-317500" lvl="3" marL="1828800" rtl="0">
              <a:spcBef>
                <a:spcPts val="1600"/>
              </a:spcBef>
              <a:spcAft>
                <a:spcPts val="0"/>
              </a:spcAft>
              <a:buClr>
                <a:srgbClr val="434343"/>
              </a:buClr>
              <a:buSzPts val="1400"/>
              <a:buChar char="●"/>
              <a:defRPr>
                <a:solidFill>
                  <a:srgbClr val="434343"/>
                </a:solidFill>
              </a:defRPr>
            </a:lvl4pPr>
            <a:lvl5pPr indent="-317500" lvl="4" marL="2286000" rtl="0">
              <a:spcBef>
                <a:spcPts val="1600"/>
              </a:spcBef>
              <a:spcAft>
                <a:spcPts val="0"/>
              </a:spcAft>
              <a:buClr>
                <a:srgbClr val="434343"/>
              </a:buClr>
              <a:buSzPts val="1400"/>
              <a:buChar char="○"/>
              <a:defRPr>
                <a:solidFill>
                  <a:srgbClr val="434343"/>
                </a:solidFill>
              </a:defRPr>
            </a:lvl5pPr>
            <a:lvl6pPr indent="-317500" lvl="5" marL="2743200" rtl="0">
              <a:spcBef>
                <a:spcPts val="1600"/>
              </a:spcBef>
              <a:spcAft>
                <a:spcPts val="0"/>
              </a:spcAft>
              <a:buClr>
                <a:srgbClr val="434343"/>
              </a:buClr>
              <a:buSzPts val="1400"/>
              <a:buChar char="■"/>
              <a:defRPr>
                <a:solidFill>
                  <a:srgbClr val="434343"/>
                </a:solidFill>
              </a:defRPr>
            </a:lvl6pPr>
            <a:lvl7pPr indent="-317500" lvl="6" marL="3200400" rtl="0">
              <a:spcBef>
                <a:spcPts val="1600"/>
              </a:spcBef>
              <a:spcAft>
                <a:spcPts val="0"/>
              </a:spcAft>
              <a:buClr>
                <a:srgbClr val="434343"/>
              </a:buClr>
              <a:buSzPts val="1400"/>
              <a:buChar char="●"/>
              <a:defRPr>
                <a:solidFill>
                  <a:srgbClr val="434343"/>
                </a:solidFill>
              </a:defRPr>
            </a:lvl7pPr>
            <a:lvl8pPr indent="-317500" lvl="7" marL="3657600" rtl="0">
              <a:spcBef>
                <a:spcPts val="1600"/>
              </a:spcBef>
              <a:spcAft>
                <a:spcPts val="0"/>
              </a:spcAft>
              <a:buClr>
                <a:srgbClr val="434343"/>
              </a:buClr>
              <a:buSzPts val="1400"/>
              <a:buChar char="○"/>
              <a:defRPr>
                <a:solidFill>
                  <a:srgbClr val="434343"/>
                </a:solidFill>
              </a:defRPr>
            </a:lvl8pPr>
            <a:lvl9pPr indent="-317500" lvl="8" marL="4114800" rtl="0">
              <a:spcBef>
                <a:spcPts val="1600"/>
              </a:spcBef>
              <a:spcAft>
                <a:spcPts val="1600"/>
              </a:spcAft>
              <a:buClr>
                <a:srgbClr val="434343"/>
              </a:buClr>
              <a:buSzPts val="1400"/>
              <a:buFont typeface="Cabin"/>
              <a:buChar char="■"/>
              <a:defRPr>
                <a:solidFill>
                  <a:srgbClr val="434343"/>
                </a:solidFill>
                <a:latin typeface="Cabin"/>
                <a:ea typeface="Cabin"/>
                <a:cs typeface="Cabin"/>
                <a:sym typeface="Cabin"/>
              </a:defRPr>
            </a:lvl9pPr>
          </a:lstStyle>
          <a:p/>
        </p:txBody>
      </p:sp>
      <p:sp>
        <p:nvSpPr>
          <p:cNvPr id="30" name="Google Shape;30;p6"/>
          <p:cNvSpPr txBox="1"/>
          <p:nvPr>
            <p:ph idx="3" type="body"/>
          </p:nvPr>
        </p:nvSpPr>
        <p:spPr>
          <a:xfrm>
            <a:off x="6281025" y="1068775"/>
            <a:ext cx="2624100" cy="2255700"/>
          </a:xfrm>
          <a:prstGeom prst="rect">
            <a:avLst/>
          </a:prstGeom>
        </p:spPr>
        <p:txBody>
          <a:bodyPr anchorCtr="0" anchor="t" bIns="91425" lIns="91425" spcFirstLastPara="1" rIns="91425" wrap="square" tIns="91425">
            <a:noAutofit/>
          </a:bodyPr>
          <a:lstStyle>
            <a:lvl1pPr indent="-317500" lvl="0" marL="457200" rtl="0" algn="just">
              <a:lnSpc>
                <a:spcPct val="115000"/>
              </a:lnSpc>
              <a:spcBef>
                <a:spcPts val="0"/>
              </a:spcBef>
              <a:spcAft>
                <a:spcPts val="0"/>
              </a:spcAft>
              <a:buClr>
                <a:srgbClr val="434343"/>
              </a:buClr>
              <a:buSzPts val="1400"/>
              <a:buChar char="●"/>
              <a:defRPr sz="1400">
                <a:solidFill>
                  <a:srgbClr val="434343"/>
                </a:solidFill>
              </a:defRPr>
            </a:lvl1pPr>
            <a:lvl2pPr indent="-292100" lvl="1" marL="914400" rtl="0" algn="just">
              <a:spcBef>
                <a:spcPts val="0"/>
              </a:spcBef>
              <a:spcAft>
                <a:spcPts val="0"/>
              </a:spcAft>
              <a:buClr>
                <a:srgbClr val="434343"/>
              </a:buClr>
              <a:buSzPts val="1000"/>
              <a:buChar char="○"/>
              <a:defRPr>
                <a:solidFill>
                  <a:srgbClr val="434343"/>
                </a:solidFill>
              </a:defRPr>
            </a:lvl2pPr>
            <a:lvl3pPr indent="-292100" lvl="2" marL="1371600" rtl="0" algn="just">
              <a:spcBef>
                <a:spcPts val="0"/>
              </a:spcBef>
              <a:spcAft>
                <a:spcPts val="0"/>
              </a:spcAft>
              <a:buClr>
                <a:srgbClr val="434343"/>
              </a:buClr>
              <a:buSzPts val="1000"/>
              <a:buChar char="■"/>
              <a:defRPr>
                <a:solidFill>
                  <a:srgbClr val="434343"/>
                </a:solidFill>
              </a:defRPr>
            </a:lvl3pPr>
            <a:lvl4pPr indent="-317500" lvl="3" marL="1828800" rtl="0">
              <a:spcBef>
                <a:spcPts val="1600"/>
              </a:spcBef>
              <a:spcAft>
                <a:spcPts val="0"/>
              </a:spcAft>
              <a:buClr>
                <a:srgbClr val="434343"/>
              </a:buClr>
              <a:buSzPts val="1400"/>
              <a:buChar char="●"/>
              <a:defRPr>
                <a:solidFill>
                  <a:srgbClr val="434343"/>
                </a:solidFill>
              </a:defRPr>
            </a:lvl4pPr>
            <a:lvl5pPr indent="-317500" lvl="4" marL="2286000" rtl="0">
              <a:spcBef>
                <a:spcPts val="1600"/>
              </a:spcBef>
              <a:spcAft>
                <a:spcPts val="0"/>
              </a:spcAft>
              <a:buClr>
                <a:srgbClr val="434343"/>
              </a:buClr>
              <a:buSzPts val="1400"/>
              <a:buChar char="○"/>
              <a:defRPr>
                <a:solidFill>
                  <a:srgbClr val="434343"/>
                </a:solidFill>
              </a:defRPr>
            </a:lvl5pPr>
            <a:lvl6pPr indent="-317500" lvl="5" marL="2743200" rtl="0">
              <a:spcBef>
                <a:spcPts val="1600"/>
              </a:spcBef>
              <a:spcAft>
                <a:spcPts val="0"/>
              </a:spcAft>
              <a:buClr>
                <a:srgbClr val="434343"/>
              </a:buClr>
              <a:buSzPts val="1400"/>
              <a:buChar char="■"/>
              <a:defRPr>
                <a:solidFill>
                  <a:srgbClr val="434343"/>
                </a:solidFill>
              </a:defRPr>
            </a:lvl6pPr>
            <a:lvl7pPr indent="-317500" lvl="6" marL="3200400" rtl="0">
              <a:spcBef>
                <a:spcPts val="1600"/>
              </a:spcBef>
              <a:spcAft>
                <a:spcPts val="0"/>
              </a:spcAft>
              <a:buClr>
                <a:srgbClr val="434343"/>
              </a:buClr>
              <a:buSzPts val="1400"/>
              <a:buChar char="●"/>
              <a:defRPr>
                <a:solidFill>
                  <a:srgbClr val="434343"/>
                </a:solidFill>
              </a:defRPr>
            </a:lvl7pPr>
            <a:lvl8pPr indent="-317500" lvl="7" marL="3657600" rtl="0">
              <a:spcBef>
                <a:spcPts val="1600"/>
              </a:spcBef>
              <a:spcAft>
                <a:spcPts val="0"/>
              </a:spcAft>
              <a:buClr>
                <a:srgbClr val="434343"/>
              </a:buClr>
              <a:buSzPts val="1400"/>
              <a:buChar char="○"/>
              <a:defRPr>
                <a:solidFill>
                  <a:srgbClr val="434343"/>
                </a:solidFill>
              </a:defRPr>
            </a:lvl8pPr>
            <a:lvl9pPr indent="-317500" lvl="8" marL="4114800" rtl="0">
              <a:spcBef>
                <a:spcPts val="1600"/>
              </a:spcBef>
              <a:spcAft>
                <a:spcPts val="1600"/>
              </a:spcAft>
              <a:buClr>
                <a:srgbClr val="434343"/>
              </a:buClr>
              <a:buSzPts val="1400"/>
              <a:buFont typeface="Cabin"/>
              <a:buChar char="■"/>
              <a:defRPr>
                <a:solidFill>
                  <a:srgbClr val="434343"/>
                </a:solidFill>
                <a:latin typeface="Cabin"/>
                <a:ea typeface="Cabin"/>
                <a:cs typeface="Cabin"/>
                <a:sym typeface="Cabin"/>
              </a:defRPr>
            </a:lvl9pPr>
          </a:lstStyle>
          <a:p/>
        </p:txBody>
      </p:sp>
    </p:spTree>
  </p:cSld>
  <p:clrMapOvr>
    <a:masterClrMapping/>
  </p:clrMapOvr>
  <p:extLst>
    <p:ext uri="{DCECCB84-F9BA-43D5-87BE-67443E8EF086}">
      <p15:sldGuideLst>
        <p15:guide id="1" pos="5294">
          <p15:clr>
            <a:srgbClr val="FA7B17"/>
          </p15:clr>
        </p15:guide>
        <p15:guide id="2" pos="159">
          <p15:clr>
            <a:srgbClr val="FA7B17"/>
          </p15:clr>
        </p15:guide>
        <p15:guide id="3" orient="horz" pos="164">
          <p15:clr>
            <a:srgbClr val="FA7B17"/>
          </p15:clr>
        </p15:guide>
      </p15:sldGuideLst>
    </p:ext>
  </p:extLs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p:cSld name="TITLE_AND_BODY_6">
    <p:bg>
      <p:bgPr>
        <a:blipFill>
          <a:blip r:embed="rId2">
            <a:alphaModFix/>
          </a:blip>
          <a:stretch>
            <a:fillRect/>
          </a:stretch>
        </a:blipFill>
      </p:bgPr>
    </p:bg>
    <p:spTree>
      <p:nvGrpSpPr>
        <p:cNvPr id="31" name="Shape 31"/>
        <p:cNvGrpSpPr/>
        <p:nvPr/>
      </p:nvGrpSpPr>
      <p:grpSpPr>
        <a:xfrm>
          <a:off x="0" y="0"/>
          <a:ext cx="0" cy="0"/>
          <a:chOff x="0" y="0"/>
          <a:chExt cx="0" cy="0"/>
        </a:xfrm>
      </p:grpSpPr>
      <p:sp>
        <p:nvSpPr>
          <p:cNvPr id="32" name="Google Shape;32;p7"/>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33" name="Google Shape;33;p7"/>
          <p:cNvSpPr txBox="1"/>
          <p:nvPr>
            <p:ph idx="1" type="body"/>
          </p:nvPr>
        </p:nvSpPr>
        <p:spPr>
          <a:xfrm>
            <a:off x="188525" y="215050"/>
            <a:ext cx="3900000" cy="30987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Clr>
                <a:srgbClr val="434343"/>
              </a:buClr>
              <a:buSzPts val="1400"/>
              <a:buChar char="●"/>
              <a:defRPr sz="1400">
                <a:solidFill>
                  <a:srgbClr val="434343"/>
                </a:solidFill>
              </a:defRPr>
            </a:lvl1pPr>
            <a:lvl2pPr indent="-292100" lvl="1" marL="914400">
              <a:spcBef>
                <a:spcPts val="1600"/>
              </a:spcBef>
              <a:spcAft>
                <a:spcPts val="0"/>
              </a:spcAft>
              <a:buClr>
                <a:srgbClr val="434343"/>
              </a:buClr>
              <a:buSzPts val="1000"/>
              <a:buChar char="○"/>
              <a:defRPr>
                <a:solidFill>
                  <a:srgbClr val="434343"/>
                </a:solidFill>
              </a:defRPr>
            </a:lvl2pPr>
            <a:lvl3pPr indent="-292100" lvl="2" marL="1371600">
              <a:spcBef>
                <a:spcPts val="1600"/>
              </a:spcBef>
              <a:spcAft>
                <a:spcPts val="0"/>
              </a:spcAft>
              <a:buClr>
                <a:srgbClr val="434343"/>
              </a:buClr>
              <a:buSzPts val="1000"/>
              <a:buChar char="■"/>
              <a:defRPr>
                <a:solidFill>
                  <a:srgbClr val="434343"/>
                </a:solidFill>
              </a:defRPr>
            </a:lvl3pPr>
            <a:lvl4pPr indent="-317500" lvl="3" marL="1828800">
              <a:spcBef>
                <a:spcPts val="1600"/>
              </a:spcBef>
              <a:spcAft>
                <a:spcPts val="0"/>
              </a:spcAft>
              <a:buClr>
                <a:srgbClr val="434343"/>
              </a:buClr>
              <a:buSzPts val="1400"/>
              <a:buChar char="●"/>
              <a:defRPr>
                <a:solidFill>
                  <a:srgbClr val="434343"/>
                </a:solidFill>
              </a:defRPr>
            </a:lvl4pPr>
            <a:lvl5pPr indent="-317500" lvl="4" marL="2286000">
              <a:spcBef>
                <a:spcPts val="1600"/>
              </a:spcBef>
              <a:spcAft>
                <a:spcPts val="0"/>
              </a:spcAft>
              <a:buClr>
                <a:srgbClr val="434343"/>
              </a:buClr>
              <a:buSzPts val="1400"/>
              <a:buChar char="○"/>
              <a:defRPr>
                <a:solidFill>
                  <a:srgbClr val="434343"/>
                </a:solidFill>
              </a:defRPr>
            </a:lvl5pPr>
            <a:lvl6pPr indent="-317500" lvl="5" marL="2743200">
              <a:spcBef>
                <a:spcPts val="1600"/>
              </a:spcBef>
              <a:spcAft>
                <a:spcPts val="0"/>
              </a:spcAft>
              <a:buClr>
                <a:srgbClr val="434343"/>
              </a:buClr>
              <a:buSzPts val="1400"/>
              <a:buChar char="■"/>
              <a:defRPr>
                <a:solidFill>
                  <a:srgbClr val="434343"/>
                </a:solidFill>
              </a:defRPr>
            </a:lvl6pPr>
            <a:lvl7pPr indent="-317500" lvl="6" marL="3200400">
              <a:spcBef>
                <a:spcPts val="1600"/>
              </a:spcBef>
              <a:spcAft>
                <a:spcPts val="0"/>
              </a:spcAft>
              <a:buClr>
                <a:srgbClr val="434343"/>
              </a:buClr>
              <a:buSzPts val="1400"/>
              <a:buChar char="●"/>
              <a:defRPr>
                <a:solidFill>
                  <a:srgbClr val="434343"/>
                </a:solidFill>
              </a:defRPr>
            </a:lvl7pPr>
            <a:lvl8pPr indent="-317500" lvl="7" marL="3657600">
              <a:spcBef>
                <a:spcPts val="1600"/>
              </a:spcBef>
              <a:spcAft>
                <a:spcPts val="0"/>
              </a:spcAft>
              <a:buClr>
                <a:srgbClr val="434343"/>
              </a:buClr>
              <a:buSzPts val="1400"/>
              <a:buChar char="○"/>
              <a:defRPr>
                <a:solidFill>
                  <a:srgbClr val="434343"/>
                </a:solidFill>
              </a:defRPr>
            </a:lvl8pPr>
            <a:lvl9pPr indent="-317500" lvl="8" marL="4114800">
              <a:spcBef>
                <a:spcPts val="1600"/>
              </a:spcBef>
              <a:spcAft>
                <a:spcPts val="1600"/>
              </a:spcAft>
              <a:buClr>
                <a:srgbClr val="434343"/>
              </a:buClr>
              <a:buSzPts val="1400"/>
              <a:buFont typeface="Cabin"/>
              <a:buChar char="■"/>
              <a:defRPr>
                <a:solidFill>
                  <a:srgbClr val="434343"/>
                </a:solidFill>
                <a:latin typeface="Cabin"/>
                <a:ea typeface="Cabin"/>
                <a:cs typeface="Cabin"/>
                <a:sym typeface="Cabin"/>
              </a:defRPr>
            </a:lvl9pPr>
          </a:lstStyle>
          <a:p/>
        </p:txBody>
      </p:sp>
    </p:spTree>
  </p:cSld>
  <p:clrMapOvr>
    <a:masterClrMapping/>
  </p:clrMapOvr>
  <p:extLst>
    <p:ext uri="{DCECCB84-F9BA-43D5-87BE-67443E8EF086}">
      <p15:sldGuideLst>
        <p15:guide id="1" pos="1318">
          <p15:clr>
            <a:srgbClr val="FA7B17"/>
          </p15:clr>
        </p15:guide>
        <p15:guide id="2" pos="5294">
          <p15:clr>
            <a:srgbClr val="FA7B17"/>
          </p15:clr>
        </p15:guide>
        <p15:guide id="3" orient="horz" pos="648">
          <p15:clr>
            <a:srgbClr val="FA7B17"/>
          </p15:clr>
        </p15:guide>
        <p15:guide id="4" orient="horz" pos="753">
          <p15:clr>
            <a:srgbClr val="FA7B17"/>
          </p15:clr>
        </p15:guide>
      </p15:sldGuideLst>
    </p:ext>
  </p:extLs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llo I'm">
  <p:cSld name="CUSTOM_1">
    <p:bg>
      <p:bgPr>
        <a:blipFill>
          <a:blip r:embed="rId2">
            <a:alphaModFix/>
          </a:blip>
          <a:stretch>
            <a:fillRect/>
          </a:stretch>
        </a:blipFill>
      </p:bgPr>
    </p:bg>
    <p:spTree>
      <p:nvGrpSpPr>
        <p:cNvPr id="34" name="Shape 34"/>
        <p:cNvGrpSpPr/>
        <p:nvPr/>
      </p:nvGrpSpPr>
      <p:grpSpPr>
        <a:xfrm>
          <a:off x="0" y="0"/>
          <a:ext cx="0" cy="0"/>
          <a:chOff x="0" y="0"/>
          <a:chExt cx="0" cy="0"/>
        </a:xfrm>
      </p:grpSpPr>
      <p:sp>
        <p:nvSpPr>
          <p:cNvPr id="35" name="Google Shape;35;p8"/>
          <p:cNvSpPr txBox="1"/>
          <p:nvPr>
            <p:ph idx="1" type="body"/>
          </p:nvPr>
        </p:nvSpPr>
        <p:spPr>
          <a:xfrm>
            <a:off x="3308525" y="1247950"/>
            <a:ext cx="5445600" cy="632400"/>
          </a:xfrm>
          <a:prstGeom prst="rect">
            <a:avLst/>
          </a:prstGeom>
        </p:spPr>
        <p:txBody>
          <a:bodyPr anchorCtr="0" anchor="t" bIns="91425" lIns="91425" spcFirstLastPara="1" rIns="91425" wrap="square" tIns="91425">
            <a:noAutofit/>
          </a:bodyPr>
          <a:lstStyle>
            <a:lvl1pPr indent="-387350" lvl="0" marL="457200">
              <a:spcBef>
                <a:spcPts val="0"/>
              </a:spcBef>
              <a:spcAft>
                <a:spcPts val="0"/>
              </a:spcAft>
              <a:buClr>
                <a:srgbClr val="FCBE01"/>
              </a:buClr>
              <a:buSzPts val="2500"/>
              <a:buFont typeface="Bowlby One"/>
              <a:buChar char="●"/>
              <a:defRPr sz="2500">
                <a:solidFill>
                  <a:srgbClr val="FCBE01"/>
                </a:solidFill>
                <a:latin typeface="Bowlby One"/>
                <a:ea typeface="Bowlby One"/>
                <a:cs typeface="Bowlby One"/>
                <a:sym typeface="Bowlby One"/>
              </a:defRPr>
            </a:lvl1pPr>
            <a:lvl2pPr indent="-292100" lvl="1" marL="914400">
              <a:spcBef>
                <a:spcPts val="1600"/>
              </a:spcBef>
              <a:spcAft>
                <a:spcPts val="0"/>
              </a:spcAft>
              <a:buClr>
                <a:srgbClr val="FFFFFF"/>
              </a:buClr>
              <a:buSzPts val="1000"/>
              <a:buChar char="○"/>
              <a:defRPr>
                <a:solidFill>
                  <a:srgbClr val="FFFFFF"/>
                </a:solidFill>
              </a:defRPr>
            </a:lvl2pPr>
            <a:lvl3pPr indent="-292100" lvl="2" marL="1371600">
              <a:spcBef>
                <a:spcPts val="1600"/>
              </a:spcBef>
              <a:spcAft>
                <a:spcPts val="0"/>
              </a:spcAft>
              <a:buClr>
                <a:srgbClr val="FFFFFF"/>
              </a:buClr>
              <a:buSzPts val="1000"/>
              <a:buChar char="■"/>
              <a:defRPr>
                <a:solidFill>
                  <a:srgbClr val="FFFFFF"/>
                </a:solidFill>
              </a:defRPr>
            </a:lvl3pPr>
            <a:lvl4pPr indent="-317500" lvl="3" marL="1828800">
              <a:spcBef>
                <a:spcPts val="1600"/>
              </a:spcBef>
              <a:spcAft>
                <a:spcPts val="0"/>
              </a:spcAft>
              <a:buClr>
                <a:srgbClr val="FFFFFF"/>
              </a:buClr>
              <a:buSzPts val="1400"/>
              <a:buChar char="●"/>
              <a:defRPr>
                <a:solidFill>
                  <a:srgbClr val="FFFFFF"/>
                </a:solidFill>
              </a:defRPr>
            </a:lvl4pPr>
            <a:lvl5pPr indent="-317500" lvl="4" marL="2286000">
              <a:spcBef>
                <a:spcPts val="1600"/>
              </a:spcBef>
              <a:spcAft>
                <a:spcPts val="0"/>
              </a:spcAft>
              <a:buClr>
                <a:srgbClr val="FFFFFF"/>
              </a:buClr>
              <a:buSzPts val="1400"/>
              <a:buChar char="○"/>
              <a:defRPr>
                <a:solidFill>
                  <a:srgbClr val="FFFFFF"/>
                </a:solidFill>
              </a:defRPr>
            </a:lvl5pPr>
            <a:lvl6pPr indent="-317500" lvl="5" marL="2743200">
              <a:spcBef>
                <a:spcPts val="1600"/>
              </a:spcBef>
              <a:spcAft>
                <a:spcPts val="0"/>
              </a:spcAft>
              <a:buClr>
                <a:srgbClr val="FFFFFF"/>
              </a:buClr>
              <a:buSzPts val="1400"/>
              <a:buChar char="■"/>
              <a:defRPr>
                <a:solidFill>
                  <a:srgbClr val="FFFFFF"/>
                </a:solidFill>
              </a:defRPr>
            </a:lvl6pPr>
            <a:lvl7pPr indent="-317500" lvl="6" marL="3200400">
              <a:spcBef>
                <a:spcPts val="1600"/>
              </a:spcBef>
              <a:spcAft>
                <a:spcPts val="0"/>
              </a:spcAft>
              <a:buClr>
                <a:srgbClr val="FFFFFF"/>
              </a:buClr>
              <a:buSzPts val="1400"/>
              <a:buChar char="●"/>
              <a:defRPr>
                <a:solidFill>
                  <a:srgbClr val="FFFFFF"/>
                </a:solidFill>
              </a:defRPr>
            </a:lvl7pPr>
            <a:lvl8pPr indent="-317500" lvl="7" marL="3657600">
              <a:spcBef>
                <a:spcPts val="1600"/>
              </a:spcBef>
              <a:spcAft>
                <a:spcPts val="0"/>
              </a:spcAft>
              <a:buClr>
                <a:srgbClr val="FFFFFF"/>
              </a:buClr>
              <a:buSzPts val="1400"/>
              <a:buChar char="○"/>
              <a:defRPr>
                <a:solidFill>
                  <a:srgbClr val="FFFFFF"/>
                </a:solidFill>
              </a:defRPr>
            </a:lvl8pPr>
            <a:lvl9pPr indent="-317500" lvl="8" marL="4114800">
              <a:spcBef>
                <a:spcPts val="1600"/>
              </a:spcBef>
              <a:spcAft>
                <a:spcPts val="1600"/>
              </a:spcAft>
              <a:buClr>
                <a:srgbClr val="FFFFFF"/>
              </a:buClr>
              <a:buSzPts val="1400"/>
              <a:buFont typeface="Delius"/>
              <a:buChar char="■"/>
              <a:defRPr>
                <a:solidFill>
                  <a:srgbClr val="FFFFFF"/>
                </a:solidFill>
                <a:latin typeface="Delius"/>
                <a:ea typeface="Delius"/>
                <a:cs typeface="Delius"/>
                <a:sym typeface="Delius"/>
              </a:defRPr>
            </a:lvl9pPr>
          </a:lstStyle>
          <a:p/>
        </p:txBody>
      </p:sp>
      <p:sp>
        <p:nvSpPr>
          <p:cNvPr id="36" name="Google Shape;36;p8"/>
          <p:cNvSpPr txBox="1"/>
          <p:nvPr>
            <p:ph idx="2" type="subTitle"/>
          </p:nvPr>
        </p:nvSpPr>
        <p:spPr>
          <a:xfrm>
            <a:off x="3308525" y="1743350"/>
            <a:ext cx="4964400" cy="1022400"/>
          </a:xfrm>
          <a:prstGeom prst="rect">
            <a:avLst/>
          </a:prstGeom>
        </p:spPr>
        <p:txBody>
          <a:bodyPr anchorCtr="0" anchor="t" bIns="91425" lIns="91425" spcFirstLastPara="1" rIns="91425" wrap="square" tIns="91425">
            <a:noAutofit/>
          </a:bodyPr>
          <a:lstStyle>
            <a:lvl1pPr lvl="0">
              <a:spcBef>
                <a:spcPts val="0"/>
              </a:spcBef>
              <a:spcAft>
                <a:spcPts val="0"/>
              </a:spcAft>
              <a:buNone/>
              <a:defRPr sz="1400">
                <a:solidFill>
                  <a:srgbClr val="434343"/>
                </a:solidFill>
              </a:defRPr>
            </a:lvl1pPr>
            <a:lvl2pPr lvl="1">
              <a:spcBef>
                <a:spcPts val="1600"/>
              </a:spcBef>
              <a:spcAft>
                <a:spcPts val="0"/>
              </a:spcAft>
              <a:buNone/>
              <a:defRPr>
                <a:solidFill>
                  <a:srgbClr val="FFFFFF"/>
                </a:solidFill>
              </a:defRPr>
            </a:lvl2pPr>
            <a:lvl3pPr lvl="2">
              <a:spcBef>
                <a:spcPts val="1600"/>
              </a:spcBef>
              <a:spcAft>
                <a:spcPts val="0"/>
              </a:spcAft>
              <a:buNone/>
              <a:defRPr>
                <a:solidFill>
                  <a:srgbClr val="FFFFFF"/>
                </a:solidFill>
              </a:defRPr>
            </a:lvl3pPr>
            <a:lvl4pPr lvl="3">
              <a:spcBef>
                <a:spcPts val="1600"/>
              </a:spcBef>
              <a:spcAft>
                <a:spcPts val="0"/>
              </a:spcAft>
              <a:buNone/>
              <a:defRPr>
                <a:solidFill>
                  <a:srgbClr val="FFFFFF"/>
                </a:solidFill>
              </a:defRPr>
            </a:lvl4pPr>
            <a:lvl5pPr lvl="4">
              <a:spcBef>
                <a:spcPts val="1600"/>
              </a:spcBef>
              <a:spcAft>
                <a:spcPts val="0"/>
              </a:spcAft>
              <a:buNone/>
              <a:defRPr>
                <a:solidFill>
                  <a:srgbClr val="FFFFFF"/>
                </a:solidFill>
              </a:defRPr>
            </a:lvl5pPr>
            <a:lvl6pPr lvl="5">
              <a:spcBef>
                <a:spcPts val="1600"/>
              </a:spcBef>
              <a:spcAft>
                <a:spcPts val="0"/>
              </a:spcAft>
              <a:buNone/>
              <a:defRPr>
                <a:solidFill>
                  <a:srgbClr val="FFFFFF"/>
                </a:solidFill>
              </a:defRPr>
            </a:lvl6pPr>
            <a:lvl7pPr lvl="6">
              <a:spcBef>
                <a:spcPts val="1600"/>
              </a:spcBef>
              <a:spcAft>
                <a:spcPts val="0"/>
              </a:spcAft>
              <a:buNone/>
              <a:defRPr>
                <a:solidFill>
                  <a:srgbClr val="FFFFFF"/>
                </a:solidFill>
              </a:defRPr>
            </a:lvl7pPr>
            <a:lvl8pPr lvl="7">
              <a:spcBef>
                <a:spcPts val="1600"/>
              </a:spcBef>
              <a:spcAft>
                <a:spcPts val="0"/>
              </a:spcAft>
              <a:buNone/>
              <a:defRPr>
                <a:solidFill>
                  <a:srgbClr val="FFFFFF"/>
                </a:solidFill>
              </a:defRPr>
            </a:lvl8pPr>
            <a:lvl9pPr lvl="8">
              <a:spcBef>
                <a:spcPts val="1600"/>
              </a:spcBef>
              <a:spcAft>
                <a:spcPts val="1600"/>
              </a:spcAft>
              <a:buNone/>
              <a:defRPr>
                <a:solidFill>
                  <a:srgbClr val="FFFFFF"/>
                </a:solidFill>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concept">
  <p:cSld name="CUSTOM_2">
    <p:bg>
      <p:bgPr>
        <a:blipFill>
          <a:blip r:embed="rId2">
            <a:alphaModFix/>
          </a:blip>
          <a:stretch>
            <a:fillRect/>
          </a:stretch>
        </a:blipFill>
      </p:bgPr>
    </p:bg>
    <p:spTree>
      <p:nvGrpSpPr>
        <p:cNvPr id="37" name="Shape 37"/>
        <p:cNvGrpSpPr/>
        <p:nvPr/>
      </p:nvGrpSpPr>
      <p:grpSpPr>
        <a:xfrm>
          <a:off x="0" y="0"/>
          <a:ext cx="0" cy="0"/>
          <a:chOff x="0" y="0"/>
          <a:chExt cx="0" cy="0"/>
        </a:xfrm>
      </p:grpSpPr>
      <p:sp>
        <p:nvSpPr>
          <p:cNvPr id="38" name="Google Shape;38;p9"/>
          <p:cNvSpPr txBox="1"/>
          <p:nvPr>
            <p:ph type="title"/>
          </p:nvPr>
        </p:nvSpPr>
        <p:spPr>
          <a:xfrm>
            <a:off x="1371600" y="1334700"/>
            <a:ext cx="6400800" cy="2474100"/>
          </a:xfrm>
          <a:prstGeom prst="rect">
            <a:avLst/>
          </a:prstGeom>
        </p:spPr>
        <p:txBody>
          <a:bodyPr anchorCtr="0" anchor="ctr" bIns="91425" lIns="91425" spcFirstLastPara="1" rIns="91425" wrap="square" tIns="91425">
            <a:noAutofit/>
          </a:bodyPr>
          <a:lstStyle>
            <a:lvl1pPr lvl="0" algn="ctr">
              <a:spcBef>
                <a:spcPts val="0"/>
              </a:spcBef>
              <a:spcAft>
                <a:spcPts val="0"/>
              </a:spcAft>
              <a:buNone/>
              <a:defRPr b="1" sz="4800">
                <a:solidFill>
                  <a:srgbClr val="FCBE01"/>
                </a:solidFill>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Tree>
  </p:cSld>
  <p:clrMapOvr>
    <a:masterClrMapping/>
  </p:clrMapOvr>
  <p:extLst>
    <p:ext uri="{DCECCB84-F9BA-43D5-87BE-67443E8EF086}">
      <p15:sldGuideLst>
        <p15:guide id="1" pos="864">
          <p15:clr>
            <a:srgbClr val="FA7B17"/>
          </p15:clr>
        </p15:guide>
        <p15:guide id="2" pos="4896">
          <p15:clr>
            <a:srgbClr val="FA7B17"/>
          </p15:clr>
        </p15:guide>
        <p15:guide id="3" orient="horz" pos="1620">
          <p15:clr>
            <a:srgbClr val="FA7B17"/>
          </p15:clr>
        </p15:guide>
      </p15:sldGuideLst>
    </p:ext>
  </p:extLs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Image">
  <p:cSld name="CUSTOM_4">
    <p:bg>
      <p:bgPr>
        <a:blipFill>
          <a:blip r:embed="rId2">
            <a:alphaModFix/>
          </a:blip>
          <a:stretch>
            <a:fillRect/>
          </a:stretch>
        </a:blipFill>
      </p:bgPr>
    </p:bg>
    <p:spTree>
      <p:nvGrpSpPr>
        <p:cNvPr id="39" name="Shape 39"/>
        <p:cNvGrpSpPr/>
        <p:nvPr/>
      </p:nvGrpSpPr>
      <p:grpSpPr>
        <a:xfrm>
          <a:off x="0" y="0"/>
          <a:ext cx="0" cy="0"/>
          <a:chOff x="0" y="0"/>
          <a:chExt cx="0" cy="0"/>
        </a:xfrm>
      </p:grpSpPr>
      <p:sp>
        <p:nvSpPr>
          <p:cNvPr id="40" name="Google Shape;40;p10"/>
          <p:cNvSpPr txBox="1"/>
          <p:nvPr>
            <p:ph type="title"/>
          </p:nvPr>
        </p:nvSpPr>
        <p:spPr>
          <a:xfrm>
            <a:off x="2048700" y="4355700"/>
            <a:ext cx="5046600" cy="7878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None/>
              <a:defRPr sz="1200">
                <a:solidFill>
                  <a:srgbClr val="FCBE01"/>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Tree>
  </p:cSld>
  <p:clrMapOvr>
    <a:masterClrMapping/>
  </p:clrMapOvr>
  <p:extLst>
    <p:ext uri="{DCECCB84-F9BA-43D5-87BE-67443E8EF086}">
      <p15:sldGuideLst>
        <p15:guide id="1" orient="horz" pos="249">
          <p15:clr>
            <a:srgbClr val="FA7B17"/>
          </p15:clr>
        </p15:guide>
      </p15:sldGuideLst>
    </p:ext>
  </p:extLs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rgbClr val="FFFFFF"/>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SzPts val="2500"/>
              <a:buFont typeface="Bowlby One"/>
              <a:buNone/>
              <a:defRPr sz="2500">
                <a:latin typeface="Bowlby One"/>
                <a:ea typeface="Bowlby One"/>
                <a:cs typeface="Bowlby One"/>
                <a:sym typeface="Bowlby One"/>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30200" lvl="0" marL="457200">
              <a:lnSpc>
                <a:spcPct val="115000"/>
              </a:lnSpc>
              <a:spcBef>
                <a:spcPts val="0"/>
              </a:spcBef>
              <a:spcAft>
                <a:spcPts val="0"/>
              </a:spcAft>
              <a:buSzPts val="1600"/>
              <a:buFont typeface="Roboto"/>
              <a:buChar char="●"/>
              <a:defRPr sz="1600">
                <a:latin typeface="Roboto"/>
                <a:ea typeface="Roboto"/>
                <a:cs typeface="Roboto"/>
                <a:sym typeface="Roboto"/>
              </a:defRPr>
            </a:lvl1pPr>
            <a:lvl2pPr indent="-292100" lvl="1" marL="914400">
              <a:lnSpc>
                <a:spcPct val="115000"/>
              </a:lnSpc>
              <a:spcBef>
                <a:spcPts val="1600"/>
              </a:spcBef>
              <a:spcAft>
                <a:spcPts val="0"/>
              </a:spcAft>
              <a:buSzPts val="1000"/>
              <a:buFont typeface="Roboto"/>
              <a:buChar char="○"/>
              <a:defRPr sz="1000">
                <a:latin typeface="Roboto"/>
                <a:ea typeface="Roboto"/>
                <a:cs typeface="Roboto"/>
                <a:sym typeface="Roboto"/>
              </a:defRPr>
            </a:lvl2pPr>
            <a:lvl3pPr indent="-292100" lvl="2" marL="1371600">
              <a:lnSpc>
                <a:spcPct val="115000"/>
              </a:lnSpc>
              <a:spcBef>
                <a:spcPts val="1600"/>
              </a:spcBef>
              <a:spcAft>
                <a:spcPts val="0"/>
              </a:spcAft>
              <a:buSzPts val="1000"/>
              <a:buFont typeface="Roboto"/>
              <a:buChar char="■"/>
              <a:defRPr sz="1000">
                <a:latin typeface="Roboto"/>
                <a:ea typeface="Roboto"/>
                <a:cs typeface="Roboto"/>
                <a:sym typeface="Roboto"/>
              </a:defRPr>
            </a:lvl3pPr>
            <a:lvl4pPr indent="-317500" lvl="3" marL="1828800">
              <a:lnSpc>
                <a:spcPct val="115000"/>
              </a:lnSpc>
              <a:spcBef>
                <a:spcPts val="1600"/>
              </a:spcBef>
              <a:spcAft>
                <a:spcPts val="0"/>
              </a:spcAft>
              <a:buSzPts val="1400"/>
              <a:buFont typeface="Roboto"/>
              <a:buChar char="●"/>
              <a:defRPr>
                <a:latin typeface="Roboto"/>
                <a:ea typeface="Roboto"/>
                <a:cs typeface="Roboto"/>
                <a:sym typeface="Roboto"/>
              </a:defRPr>
            </a:lvl4pPr>
            <a:lvl5pPr indent="-317500" lvl="4" marL="2286000">
              <a:lnSpc>
                <a:spcPct val="115000"/>
              </a:lnSpc>
              <a:spcBef>
                <a:spcPts val="1600"/>
              </a:spcBef>
              <a:spcAft>
                <a:spcPts val="0"/>
              </a:spcAft>
              <a:buSzPts val="1400"/>
              <a:buFont typeface="Roboto"/>
              <a:buChar char="○"/>
              <a:defRPr>
                <a:latin typeface="Roboto"/>
                <a:ea typeface="Roboto"/>
                <a:cs typeface="Roboto"/>
                <a:sym typeface="Roboto"/>
              </a:defRPr>
            </a:lvl5pPr>
            <a:lvl6pPr indent="-317500" lvl="5" marL="2743200">
              <a:lnSpc>
                <a:spcPct val="115000"/>
              </a:lnSpc>
              <a:spcBef>
                <a:spcPts val="1600"/>
              </a:spcBef>
              <a:spcAft>
                <a:spcPts val="0"/>
              </a:spcAft>
              <a:buSzPts val="1400"/>
              <a:buFont typeface="Roboto"/>
              <a:buChar char="■"/>
              <a:defRPr>
                <a:latin typeface="Roboto"/>
                <a:ea typeface="Roboto"/>
                <a:cs typeface="Roboto"/>
                <a:sym typeface="Roboto"/>
              </a:defRPr>
            </a:lvl6pPr>
            <a:lvl7pPr indent="-317500" lvl="6" marL="3200400">
              <a:lnSpc>
                <a:spcPct val="115000"/>
              </a:lnSpc>
              <a:spcBef>
                <a:spcPts val="1600"/>
              </a:spcBef>
              <a:spcAft>
                <a:spcPts val="0"/>
              </a:spcAft>
              <a:buSzPts val="1400"/>
              <a:buFont typeface="Roboto"/>
              <a:buChar char="●"/>
              <a:defRPr>
                <a:latin typeface="Roboto"/>
                <a:ea typeface="Roboto"/>
                <a:cs typeface="Roboto"/>
                <a:sym typeface="Roboto"/>
              </a:defRPr>
            </a:lvl7pPr>
            <a:lvl8pPr indent="-317500" lvl="7" marL="3657600">
              <a:lnSpc>
                <a:spcPct val="115000"/>
              </a:lnSpc>
              <a:spcBef>
                <a:spcPts val="1600"/>
              </a:spcBef>
              <a:spcAft>
                <a:spcPts val="0"/>
              </a:spcAft>
              <a:buSzPts val="1400"/>
              <a:buFont typeface="Roboto"/>
              <a:buChar char="○"/>
              <a:defRPr>
                <a:latin typeface="Roboto"/>
                <a:ea typeface="Roboto"/>
                <a:cs typeface="Roboto"/>
                <a:sym typeface="Roboto"/>
              </a:defRPr>
            </a:lvl8pPr>
            <a:lvl9pPr indent="-317500" lvl="8" marL="4114800">
              <a:lnSpc>
                <a:spcPct val="115000"/>
              </a:lnSpc>
              <a:spcBef>
                <a:spcPts val="1600"/>
              </a:spcBef>
              <a:spcAft>
                <a:spcPts val="1600"/>
              </a:spcAft>
              <a:buClr>
                <a:srgbClr val="666666"/>
              </a:buClr>
              <a:buSzPts val="1400"/>
              <a:buFont typeface="Roboto"/>
              <a:buChar char="■"/>
              <a:defRPr>
                <a:solidFill>
                  <a:srgbClr val="666666"/>
                </a:solidFill>
                <a:latin typeface="Roboto"/>
                <a:ea typeface="Roboto"/>
                <a:cs typeface="Roboto"/>
                <a:sym typeface="Roboto"/>
              </a:defRPr>
            </a:lvl9pPr>
          </a:lstStyle>
          <a:p/>
        </p:txBody>
      </p:sp>
      <p:sp>
        <p:nvSpPr>
          <p:cNvPr id="8" name="Google Shape;8;p1"/>
          <p:cNvSpPr txBox="1"/>
          <p:nvPr>
            <p:ph idx="12" type="sldNum"/>
          </p:nvPr>
        </p:nvSpPr>
        <p:spPr>
          <a:xfrm>
            <a:off x="3427350" y="4461775"/>
            <a:ext cx="1354200" cy="498300"/>
          </a:xfrm>
          <a:prstGeom prst="rect">
            <a:avLst/>
          </a:prstGeom>
          <a:noFill/>
          <a:ln>
            <a:noFill/>
          </a:ln>
        </p:spPr>
        <p:txBody>
          <a:bodyPr anchorCtr="0" anchor="ctr" bIns="91425" lIns="91425" spcFirstLastPara="1" rIns="91425" wrap="square" tIns="91425">
            <a:noAutofit/>
          </a:bodyPr>
          <a:lstStyle>
            <a:lvl1pPr lvl="0" algn="r">
              <a:buNone/>
              <a:defRPr b="1" sz="1000">
                <a:solidFill>
                  <a:srgbClr val="FFFFFF"/>
                </a:solidFill>
                <a:latin typeface="Source Serif Pro"/>
                <a:ea typeface="Source Serif Pro"/>
                <a:cs typeface="Source Serif Pro"/>
                <a:sym typeface="Source Serif Pro"/>
              </a:defRPr>
            </a:lvl1pPr>
            <a:lvl2pPr lvl="1" algn="r">
              <a:buNone/>
              <a:defRPr b="1" sz="1000">
                <a:solidFill>
                  <a:srgbClr val="FFFFFF"/>
                </a:solidFill>
                <a:latin typeface="Source Serif Pro"/>
                <a:ea typeface="Source Serif Pro"/>
                <a:cs typeface="Source Serif Pro"/>
                <a:sym typeface="Source Serif Pro"/>
              </a:defRPr>
            </a:lvl2pPr>
            <a:lvl3pPr lvl="2" algn="r">
              <a:buNone/>
              <a:defRPr b="1" sz="1000">
                <a:solidFill>
                  <a:srgbClr val="FFFFFF"/>
                </a:solidFill>
                <a:latin typeface="Source Serif Pro"/>
                <a:ea typeface="Source Serif Pro"/>
                <a:cs typeface="Source Serif Pro"/>
                <a:sym typeface="Source Serif Pro"/>
              </a:defRPr>
            </a:lvl3pPr>
            <a:lvl4pPr lvl="3" algn="r">
              <a:buNone/>
              <a:defRPr b="1" sz="1000">
                <a:solidFill>
                  <a:srgbClr val="FFFFFF"/>
                </a:solidFill>
                <a:latin typeface="Source Serif Pro"/>
                <a:ea typeface="Source Serif Pro"/>
                <a:cs typeface="Source Serif Pro"/>
                <a:sym typeface="Source Serif Pro"/>
              </a:defRPr>
            </a:lvl4pPr>
            <a:lvl5pPr lvl="4" algn="r">
              <a:buNone/>
              <a:defRPr b="1" sz="1000">
                <a:solidFill>
                  <a:srgbClr val="FFFFFF"/>
                </a:solidFill>
                <a:latin typeface="Source Serif Pro"/>
                <a:ea typeface="Source Serif Pro"/>
                <a:cs typeface="Source Serif Pro"/>
                <a:sym typeface="Source Serif Pro"/>
              </a:defRPr>
            </a:lvl5pPr>
            <a:lvl6pPr lvl="5" algn="r">
              <a:buNone/>
              <a:defRPr b="1" sz="1000">
                <a:solidFill>
                  <a:srgbClr val="FFFFFF"/>
                </a:solidFill>
                <a:latin typeface="Source Serif Pro"/>
                <a:ea typeface="Source Serif Pro"/>
                <a:cs typeface="Source Serif Pro"/>
                <a:sym typeface="Source Serif Pro"/>
              </a:defRPr>
            </a:lvl6pPr>
            <a:lvl7pPr lvl="6" algn="r">
              <a:buNone/>
              <a:defRPr b="1" sz="1000">
                <a:solidFill>
                  <a:srgbClr val="FFFFFF"/>
                </a:solidFill>
                <a:latin typeface="Source Serif Pro"/>
                <a:ea typeface="Source Serif Pro"/>
                <a:cs typeface="Source Serif Pro"/>
                <a:sym typeface="Source Serif Pro"/>
              </a:defRPr>
            </a:lvl7pPr>
            <a:lvl8pPr lvl="7" algn="r">
              <a:buNone/>
              <a:defRPr b="1" sz="1000">
                <a:solidFill>
                  <a:srgbClr val="FFFFFF"/>
                </a:solidFill>
                <a:latin typeface="Source Serif Pro"/>
                <a:ea typeface="Source Serif Pro"/>
                <a:cs typeface="Source Serif Pro"/>
                <a:sym typeface="Source Serif Pro"/>
              </a:defRPr>
            </a:lvl8pPr>
            <a:lvl9pPr lvl="8" algn="r">
              <a:buNone/>
              <a:defRPr b="1" sz="1000">
                <a:solidFill>
                  <a:srgbClr val="FFFFFF"/>
                </a:solidFill>
                <a:latin typeface="Source Serif Pro"/>
                <a:ea typeface="Source Serif Pro"/>
                <a:cs typeface="Source Serif Pro"/>
                <a:sym typeface="Source Serif Pr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xml"/><Relationship Id="rId3" Type="http://schemas.openxmlformats.org/officeDocument/2006/relationships/image" Target="../media/image41.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60.jpg"/><Relationship Id="rId4" Type="http://schemas.openxmlformats.org/officeDocument/2006/relationships/image" Target="../media/image4.png"/><Relationship Id="rId5" Type="http://schemas.openxmlformats.org/officeDocument/2006/relationships/image" Target="../media/image2.png"/></Relationships>
</file>

<file path=ppt/slides/_rels/slide14.xml.rels><?xml version="1.0" encoding="UTF-8" standalone="yes"?><Relationships xmlns="http://schemas.openxmlformats.org/package/2006/relationships"><Relationship Id="rId40" Type="http://schemas.openxmlformats.org/officeDocument/2006/relationships/image" Target="../media/image45.png"/><Relationship Id="rId42" Type="http://schemas.openxmlformats.org/officeDocument/2006/relationships/image" Target="../media/image46.png"/><Relationship Id="rId41" Type="http://schemas.openxmlformats.org/officeDocument/2006/relationships/image" Target="../media/image43.png"/><Relationship Id="rId44" Type="http://schemas.openxmlformats.org/officeDocument/2006/relationships/image" Target="../media/image48.png"/><Relationship Id="rId43" Type="http://schemas.openxmlformats.org/officeDocument/2006/relationships/image" Target="../media/image47.png"/><Relationship Id="rId46" Type="http://schemas.openxmlformats.org/officeDocument/2006/relationships/image" Target="../media/image52.png"/><Relationship Id="rId45" Type="http://schemas.openxmlformats.org/officeDocument/2006/relationships/image" Target="../media/image51.png"/><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3.png"/><Relationship Id="rId4" Type="http://schemas.openxmlformats.org/officeDocument/2006/relationships/image" Target="../media/image5.png"/><Relationship Id="rId9" Type="http://schemas.openxmlformats.org/officeDocument/2006/relationships/image" Target="../media/image10.png"/><Relationship Id="rId48" Type="http://schemas.openxmlformats.org/officeDocument/2006/relationships/image" Target="../media/image53.png"/><Relationship Id="rId47" Type="http://schemas.openxmlformats.org/officeDocument/2006/relationships/image" Target="../media/image49.png"/><Relationship Id="rId49" Type="http://schemas.openxmlformats.org/officeDocument/2006/relationships/image" Target="../media/image50.png"/><Relationship Id="rId5" Type="http://schemas.openxmlformats.org/officeDocument/2006/relationships/image" Target="../media/image6.png"/><Relationship Id="rId6" Type="http://schemas.openxmlformats.org/officeDocument/2006/relationships/image" Target="../media/image8.png"/><Relationship Id="rId7" Type="http://schemas.openxmlformats.org/officeDocument/2006/relationships/image" Target="../media/image9.png"/><Relationship Id="rId8" Type="http://schemas.openxmlformats.org/officeDocument/2006/relationships/image" Target="../media/image7.png"/><Relationship Id="rId73" Type="http://schemas.openxmlformats.org/officeDocument/2006/relationships/image" Target="../media/image84.png"/><Relationship Id="rId72" Type="http://schemas.openxmlformats.org/officeDocument/2006/relationships/image" Target="../media/image90.png"/><Relationship Id="rId31" Type="http://schemas.openxmlformats.org/officeDocument/2006/relationships/image" Target="../media/image34.png"/><Relationship Id="rId75" Type="http://schemas.openxmlformats.org/officeDocument/2006/relationships/image" Target="../media/image85.png"/><Relationship Id="rId30" Type="http://schemas.openxmlformats.org/officeDocument/2006/relationships/image" Target="../media/image32.png"/><Relationship Id="rId74" Type="http://schemas.openxmlformats.org/officeDocument/2006/relationships/image" Target="../media/image86.png"/><Relationship Id="rId33" Type="http://schemas.openxmlformats.org/officeDocument/2006/relationships/image" Target="../media/image35.png"/><Relationship Id="rId32" Type="http://schemas.openxmlformats.org/officeDocument/2006/relationships/image" Target="../media/image33.png"/><Relationship Id="rId76" Type="http://schemas.openxmlformats.org/officeDocument/2006/relationships/image" Target="../media/image88.png"/><Relationship Id="rId35" Type="http://schemas.openxmlformats.org/officeDocument/2006/relationships/image" Target="../media/image36.png"/><Relationship Id="rId34" Type="http://schemas.openxmlformats.org/officeDocument/2006/relationships/image" Target="../media/image37.png"/><Relationship Id="rId71" Type="http://schemas.openxmlformats.org/officeDocument/2006/relationships/image" Target="../media/image82.png"/><Relationship Id="rId70" Type="http://schemas.openxmlformats.org/officeDocument/2006/relationships/image" Target="../media/image79.png"/><Relationship Id="rId37" Type="http://schemas.openxmlformats.org/officeDocument/2006/relationships/image" Target="../media/image38.png"/><Relationship Id="rId36" Type="http://schemas.openxmlformats.org/officeDocument/2006/relationships/image" Target="../media/image42.png"/><Relationship Id="rId39" Type="http://schemas.openxmlformats.org/officeDocument/2006/relationships/image" Target="../media/image44.png"/><Relationship Id="rId38" Type="http://schemas.openxmlformats.org/officeDocument/2006/relationships/image" Target="../media/image39.png"/><Relationship Id="rId62" Type="http://schemas.openxmlformats.org/officeDocument/2006/relationships/image" Target="../media/image72.png"/><Relationship Id="rId61" Type="http://schemas.openxmlformats.org/officeDocument/2006/relationships/image" Target="../media/image64.png"/><Relationship Id="rId20" Type="http://schemas.openxmlformats.org/officeDocument/2006/relationships/image" Target="../media/image22.png"/><Relationship Id="rId64" Type="http://schemas.openxmlformats.org/officeDocument/2006/relationships/image" Target="../media/image77.png"/><Relationship Id="rId63" Type="http://schemas.openxmlformats.org/officeDocument/2006/relationships/image" Target="../media/image67.png"/><Relationship Id="rId22" Type="http://schemas.openxmlformats.org/officeDocument/2006/relationships/image" Target="../media/image23.png"/><Relationship Id="rId66" Type="http://schemas.openxmlformats.org/officeDocument/2006/relationships/image" Target="../media/image71.png"/><Relationship Id="rId21" Type="http://schemas.openxmlformats.org/officeDocument/2006/relationships/image" Target="../media/image25.png"/><Relationship Id="rId65" Type="http://schemas.openxmlformats.org/officeDocument/2006/relationships/image" Target="../media/image73.png"/><Relationship Id="rId24" Type="http://schemas.openxmlformats.org/officeDocument/2006/relationships/image" Target="../media/image24.png"/><Relationship Id="rId68" Type="http://schemas.openxmlformats.org/officeDocument/2006/relationships/image" Target="../media/image78.png"/><Relationship Id="rId23" Type="http://schemas.openxmlformats.org/officeDocument/2006/relationships/image" Target="../media/image26.png"/><Relationship Id="rId67" Type="http://schemas.openxmlformats.org/officeDocument/2006/relationships/image" Target="../media/image76.png"/><Relationship Id="rId60" Type="http://schemas.openxmlformats.org/officeDocument/2006/relationships/image" Target="../media/image65.png"/><Relationship Id="rId26" Type="http://schemas.openxmlformats.org/officeDocument/2006/relationships/image" Target="../media/image28.png"/><Relationship Id="rId25" Type="http://schemas.openxmlformats.org/officeDocument/2006/relationships/image" Target="../media/image30.png"/><Relationship Id="rId69" Type="http://schemas.openxmlformats.org/officeDocument/2006/relationships/image" Target="../media/image75.png"/><Relationship Id="rId28" Type="http://schemas.openxmlformats.org/officeDocument/2006/relationships/image" Target="../media/image29.png"/><Relationship Id="rId27" Type="http://schemas.openxmlformats.org/officeDocument/2006/relationships/image" Target="../media/image27.png"/><Relationship Id="rId29" Type="http://schemas.openxmlformats.org/officeDocument/2006/relationships/image" Target="../media/image31.png"/><Relationship Id="rId51" Type="http://schemas.openxmlformats.org/officeDocument/2006/relationships/image" Target="../media/image57.png"/><Relationship Id="rId50" Type="http://schemas.openxmlformats.org/officeDocument/2006/relationships/image" Target="../media/image55.png"/><Relationship Id="rId53" Type="http://schemas.openxmlformats.org/officeDocument/2006/relationships/image" Target="../media/image54.png"/><Relationship Id="rId52" Type="http://schemas.openxmlformats.org/officeDocument/2006/relationships/image" Target="../media/image56.png"/><Relationship Id="rId11" Type="http://schemas.openxmlformats.org/officeDocument/2006/relationships/image" Target="../media/image11.png"/><Relationship Id="rId55" Type="http://schemas.openxmlformats.org/officeDocument/2006/relationships/image" Target="../media/image59.png"/><Relationship Id="rId10" Type="http://schemas.openxmlformats.org/officeDocument/2006/relationships/image" Target="../media/image12.png"/><Relationship Id="rId54" Type="http://schemas.openxmlformats.org/officeDocument/2006/relationships/image" Target="../media/image58.png"/><Relationship Id="rId13" Type="http://schemas.openxmlformats.org/officeDocument/2006/relationships/image" Target="../media/image14.png"/><Relationship Id="rId57" Type="http://schemas.openxmlformats.org/officeDocument/2006/relationships/image" Target="../media/image83.png"/><Relationship Id="rId12" Type="http://schemas.openxmlformats.org/officeDocument/2006/relationships/image" Target="../media/image13.png"/><Relationship Id="rId56" Type="http://schemas.openxmlformats.org/officeDocument/2006/relationships/image" Target="../media/image69.png"/><Relationship Id="rId15" Type="http://schemas.openxmlformats.org/officeDocument/2006/relationships/image" Target="../media/image17.png"/><Relationship Id="rId59" Type="http://schemas.openxmlformats.org/officeDocument/2006/relationships/image" Target="../media/image68.png"/><Relationship Id="rId14" Type="http://schemas.openxmlformats.org/officeDocument/2006/relationships/image" Target="../media/image15.png"/><Relationship Id="rId58" Type="http://schemas.openxmlformats.org/officeDocument/2006/relationships/image" Target="../media/image61.png"/><Relationship Id="rId17" Type="http://schemas.openxmlformats.org/officeDocument/2006/relationships/image" Target="../media/image20.png"/><Relationship Id="rId16" Type="http://schemas.openxmlformats.org/officeDocument/2006/relationships/image" Target="../media/image19.png"/><Relationship Id="rId19" Type="http://schemas.openxmlformats.org/officeDocument/2006/relationships/image" Target="../media/image21.png"/><Relationship Id="rId18" Type="http://schemas.openxmlformats.org/officeDocument/2006/relationships/image" Target="../media/image1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 Id="rId3" Type="http://schemas.openxmlformats.org/officeDocument/2006/relationships/hyperlink" Target="https://slidesmedia.com" TargetMode="External"/><Relationship Id="rId4" Type="http://schemas.openxmlformats.org/officeDocument/2006/relationships/hyperlink" Target="https://unsplash.com/" TargetMode="External"/><Relationship Id="rId9" Type="http://schemas.openxmlformats.org/officeDocument/2006/relationships/hyperlink" Target="https://fonts.google.com/specimen/Roboto" TargetMode="External"/><Relationship Id="rId5" Type="http://schemas.openxmlformats.org/officeDocument/2006/relationships/hyperlink" Target="https://iconos8.es/" TargetMode="External"/><Relationship Id="rId6" Type="http://schemas.openxmlformats.org/officeDocument/2006/relationships/hyperlink" Target="https://www.iconfinder.com/" TargetMode="External"/><Relationship Id="rId7" Type="http://schemas.openxmlformats.org/officeDocument/2006/relationships/hyperlink" Target="http://pngimage.net" TargetMode="External"/><Relationship Id="rId8" Type="http://schemas.openxmlformats.org/officeDocument/2006/relationships/hyperlink" Target="https://fonts.google.com/specimen/Bowly+One"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hyperlink" Target="https://slidesmedia.com"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16.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 name="Shape 56"/>
        <p:cNvGrpSpPr/>
        <p:nvPr/>
      </p:nvGrpSpPr>
      <p:grpSpPr>
        <a:xfrm>
          <a:off x="0" y="0"/>
          <a:ext cx="0" cy="0"/>
          <a:chOff x="0" y="0"/>
          <a:chExt cx="0" cy="0"/>
        </a:xfrm>
      </p:grpSpPr>
      <p:sp>
        <p:nvSpPr>
          <p:cNvPr id="57" name="Google Shape;57;p14"/>
          <p:cNvSpPr txBox="1"/>
          <p:nvPr>
            <p:ph type="ctrTitle"/>
          </p:nvPr>
        </p:nvSpPr>
        <p:spPr>
          <a:xfrm>
            <a:off x="2338000" y="2077400"/>
            <a:ext cx="4515000" cy="1245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THIS IS PRESENTATION TITLE</a:t>
            </a:r>
            <a:endParaRPr/>
          </a:p>
        </p:txBody>
      </p:sp>
      <p:sp>
        <p:nvSpPr>
          <p:cNvPr id="58" name="Google Shape;58;p14"/>
          <p:cNvSpPr txBox="1"/>
          <p:nvPr>
            <p:ph idx="1" type="subTitle"/>
          </p:nvPr>
        </p:nvSpPr>
        <p:spPr>
          <a:xfrm>
            <a:off x="2770500" y="3186500"/>
            <a:ext cx="3603000" cy="1522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This is presentation subtitle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4" name="Shape 114"/>
        <p:cNvGrpSpPr/>
        <p:nvPr/>
      </p:nvGrpSpPr>
      <p:grpSpPr>
        <a:xfrm>
          <a:off x="0" y="0"/>
          <a:ext cx="0" cy="0"/>
          <a:chOff x="0" y="0"/>
          <a:chExt cx="0" cy="0"/>
        </a:xfrm>
      </p:grpSpPr>
      <p:sp>
        <p:nvSpPr>
          <p:cNvPr id="115" name="Google Shape;115;p23"/>
          <p:cNvSpPr txBox="1"/>
          <p:nvPr>
            <p:ph type="title"/>
          </p:nvPr>
        </p:nvSpPr>
        <p:spPr>
          <a:xfrm>
            <a:off x="2048700" y="4355700"/>
            <a:ext cx="5046600" cy="787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SEARCHING FOR IMPACT? USE A BIG IMAGE</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24"/>
          <p:cNvSpPr txBox="1"/>
          <p:nvPr>
            <p:ph type="title"/>
          </p:nvPr>
        </p:nvSpPr>
        <p:spPr>
          <a:xfrm>
            <a:off x="2217600" y="812200"/>
            <a:ext cx="4708800" cy="19635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xx%</a:t>
            </a:r>
            <a:endParaRPr/>
          </a:p>
        </p:txBody>
      </p:sp>
      <p:sp>
        <p:nvSpPr>
          <p:cNvPr id="121" name="Google Shape;121;p24"/>
          <p:cNvSpPr txBox="1"/>
          <p:nvPr>
            <p:ph idx="1" type="body"/>
          </p:nvPr>
        </p:nvSpPr>
        <p:spPr>
          <a:xfrm>
            <a:off x="2349300" y="2825125"/>
            <a:ext cx="4445400" cy="19635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a:t>Use this slide to show a major stat. It can help enforce the presentation’s main message or argument.</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25"/>
          <p:cNvSpPr txBox="1"/>
          <p:nvPr>
            <p:ph type="title"/>
          </p:nvPr>
        </p:nvSpPr>
        <p:spPr>
          <a:xfrm>
            <a:off x="4246575" y="179875"/>
            <a:ext cx="4627200" cy="967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TABLE EXAMPLE</a:t>
            </a:r>
            <a:endParaRPr/>
          </a:p>
        </p:txBody>
      </p:sp>
      <p:graphicFrame>
        <p:nvGraphicFramePr>
          <p:cNvPr id="127" name="Google Shape;127;p25"/>
          <p:cNvGraphicFramePr/>
          <p:nvPr/>
        </p:nvGraphicFramePr>
        <p:xfrm>
          <a:off x="4246563" y="1500525"/>
          <a:ext cx="3000000" cy="3000000"/>
        </p:xfrm>
        <a:graphic>
          <a:graphicData uri="http://schemas.openxmlformats.org/drawingml/2006/table">
            <a:tbl>
              <a:tblPr>
                <a:noFill/>
                <a:tableStyleId>{29A4E975-A60C-4E72-8107-1E2812F382CD}</a:tableStyleId>
              </a:tblPr>
              <a:tblGrid>
                <a:gridCol w="1098000"/>
                <a:gridCol w="882300"/>
                <a:gridCol w="882300"/>
                <a:gridCol w="882300"/>
                <a:gridCol w="882300"/>
              </a:tblGrid>
              <a:tr h="388550">
                <a:tc>
                  <a:txBody>
                    <a:bodyPr/>
                    <a:lstStyle/>
                    <a:p>
                      <a:pPr indent="0" lvl="0" marL="0" rtl="0" algn="ctr">
                        <a:spcBef>
                          <a:spcPts val="0"/>
                        </a:spcBef>
                        <a:spcAft>
                          <a:spcPts val="0"/>
                        </a:spcAft>
                        <a:buNone/>
                      </a:pPr>
                      <a:r>
                        <a:t/>
                      </a:r>
                      <a:endParaRPr sz="11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None/>
                      </a:pPr>
                      <a:r>
                        <a:rPr lang="en">
                          <a:solidFill>
                            <a:srgbClr val="FCBE01"/>
                          </a:solidFill>
                          <a:latin typeface="Bowlby One"/>
                          <a:ea typeface="Bowlby One"/>
                          <a:cs typeface="Bowlby One"/>
                          <a:sym typeface="Bowlby One"/>
                        </a:rPr>
                        <a:t>A</a:t>
                      </a:r>
                      <a:endParaRPr>
                        <a:solidFill>
                          <a:srgbClr val="FCBE01"/>
                        </a:solidFill>
                        <a:latin typeface="Bowlby One"/>
                        <a:ea typeface="Bowlby One"/>
                        <a:cs typeface="Bowlby One"/>
                        <a:sym typeface="Bowlby One"/>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None/>
                      </a:pPr>
                      <a:r>
                        <a:rPr lang="en">
                          <a:solidFill>
                            <a:srgbClr val="FCBE01"/>
                          </a:solidFill>
                          <a:latin typeface="Bowlby One"/>
                          <a:ea typeface="Bowlby One"/>
                          <a:cs typeface="Bowlby One"/>
                          <a:sym typeface="Bowlby One"/>
                        </a:rPr>
                        <a:t>B</a:t>
                      </a:r>
                      <a:endParaRPr>
                        <a:solidFill>
                          <a:srgbClr val="FCBE01"/>
                        </a:solidFill>
                        <a:latin typeface="Bowlby One"/>
                        <a:ea typeface="Bowlby One"/>
                        <a:cs typeface="Bowlby One"/>
                        <a:sym typeface="Bowlby One"/>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None/>
                      </a:pPr>
                      <a:r>
                        <a:rPr lang="en">
                          <a:solidFill>
                            <a:srgbClr val="FCBE01"/>
                          </a:solidFill>
                          <a:latin typeface="Bowlby One"/>
                          <a:ea typeface="Bowlby One"/>
                          <a:cs typeface="Bowlby One"/>
                          <a:sym typeface="Bowlby One"/>
                        </a:rPr>
                        <a:t>C</a:t>
                      </a:r>
                      <a:endParaRPr>
                        <a:solidFill>
                          <a:srgbClr val="FCBE01"/>
                        </a:solidFill>
                        <a:latin typeface="Bowlby One"/>
                        <a:ea typeface="Bowlby One"/>
                        <a:cs typeface="Bowlby One"/>
                        <a:sym typeface="Bowlby One"/>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None/>
                      </a:pPr>
                      <a:r>
                        <a:rPr lang="en">
                          <a:solidFill>
                            <a:srgbClr val="FCBE01"/>
                          </a:solidFill>
                          <a:latin typeface="Bowlby One"/>
                          <a:ea typeface="Bowlby One"/>
                          <a:cs typeface="Bowlby One"/>
                          <a:sym typeface="Bowlby One"/>
                        </a:rPr>
                        <a:t>D</a:t>
                      </a:r>
                      <a:endParaRPr>
                        <a:solidFill>
                          <a:srgbClr val="FCBE01"/>
                        </a:solidFill>
                        <a:latin typeface="Bowlby One"/>
                        <a:ea typeface="Bowlby One"/>
                        <a:cs typeface="Bowlby One"/>
                        <a:sym typeface="Bowlby One"/>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r>
              <a:tr h="360275">
                <a:tc>
                  <a:txBody>
                    <a:bodyPr/>
                    <a:lstStyle/>
                    <a:p>
                      <a:pPr indent="0" lvl="0" marL="0" rtl="0" algn="ctr">
                        <a:spcBef>
                          <a:spcPts val="0"/>
                        </a:spcBef>
                        <a:spcAft>
                          <a:spcPts val="0"/>
                        </a:spcAft>
                        <a:buNone/>
                      </a:pPr>
                      <a:r>
                        <a:rPr lang="en" sz="1100">
                          <a:solidFill>
                            <a:srgbClr val="FCBE01"/>
                          </a:solidFill>
                          <a:latin typeface="Bowlby One"/>
                          <a:ea typeface="Bowlby One"/>
                          <a:cs typeface="Bowlby One"/>
                          <a:sym typeface="Bowlby One"/>
                        </a:rPr>
                        <a:t>SLIDES</a:t>
                      </a:r>
                      <a:endParaRPr sz="1100">
                        <a:solidFill>
                          <a:srgbClr val="FCBE01"/>
                        </a:solidFill>
                        <a:latin typeface="Bowlby One"/>
                        <a:ea typeface="Bowlby One"/>
                        <a:cs typeface="Bowlby One"/>
                        <a:sym typeface="Bowlby One"/>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434343"/>
                          </a:solidFill>
                          <a:latin typeface="Roboto"/>
                          <a:ea typeface="Roboto"/>
                          <a:cs typeface="Roboto"/>
                          <a:sym typeface="Roboto"/>
                        </a:rPr>
                        <a:t>12</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434343"/>
                          </a:solidFill>
                          <a:latin typeface="Roboto"/>
                          <a:ea typeface="Roboto"/>
                          <a:cs typeface="Roboto"/>
                          <a:sym typeface="Roboto"/>
                        </a:rPr>
                        <a:t>24</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434343"/>
                          </a:solidFill>
                          <a:latin typeface="Roboto"/>
                          <a:ea typeface="Roboto"/>
                          <a:cs typeface="Roboto"/>
                          <a:sym typeface="Roboto"/>
                        </a:rPr>
                        <a:t>48</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434343"/>
                          </a:solidFill>
                          <a:latin typeface="Roboto"/>
                          <a:ea typeface="Roboto"/>
                          <a:cs typeface="Roboto"/>
                          <a:sym typeface="Roboto"/>
                        </a:rPr>
                        <a:t>64</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r>
              <a:tr h="360275">
                <a:tc>
                  <a:txBody>
                    <a:bodyPr/>
                    <a:lstStyle/>
                    <a:p>
                      <a:pPr indent="0" lvl="0" marL="0" rtl="0" algn="ctr">
                        <a:spcBef>
                          <a:spcPts val="0"/>
                        </a:spcBef>
                        <a:spcAft>
                          <a:spcPts val="0"/>
                        </a:spcAft>
                        <a:buNone/>
                      </a:pPr>
                      <a:r>
                        <a:rPr lang="en" sz="1100">
                          <a:solidFill>
                            <a:srgbClr val="FCBE01"/>
                          </a:solidFill>
                          <a:latin typeface="Bowlby One"/>
                          <a:ea typeface="Bowlby One"/>
                          <a:cs typeface="Bowlby One"/>
                          <a:sym typeface="Bowlby One"/>
                        </a:rPr>
                        <a:t>SPACE</a:t>
                      </a:r>
                      <a:endParaRPr sz="1100">
                        <a:solidFill>
                          <a:srgbClr val="FCBE01"/>
                        </a:solidFill>
                        <a:latin typeface="Bowlby One"/>
                        <a:ea typeface="Bowlby One"/>
                        <a:cs typeface="Bowlby One"/>
                        <a:sym typeface="Bowlby One"/>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434343"/>
                          </a:solidFill>
                          <a:latin typeface="Roboto"/>
                          <a:ea typeface="Roboto"/>
                          <a:cs typeface="Roboto"/>
                          <a:sym typeface="Roboto"/>
                        </a:rPr>
                        <a:t>33</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434343"/>
                          </a:solidFill>
                          <a:latin typeface="Roboto"/>
                          <a:ea typeface="Roboto"/>
                          <a:cs typeface="Roboto"/>
                          <a:sym typeface="Roboto"/>
                        </a:rPr>
                        <a:t>55</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434343"/>
                          </a:solidFill>
                          <a:latin typeface="Roboto"/>
                          <a:ea typeface="Roboto"/>
                          <a:cs typeface="Roboto"/>
                          <a:sym typeface="Roboto"/>
                        </a:rPr>
                        <a:t>77</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434343"/>
                          </a:solidFill>
                          <a:latin typeface="Roboto"/>
                          <a:ea typeface="Roboto"/>
                          <a:cs typeface="Roboto"/>
                          <a:sym typeface="Roboto"/>
                        </a:rPr>
                        <a:t>99</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r>
              <a:tr h="360275">
                <a:tc>
                  <a:txBody>
                    <a:bodyPr/>
                    <a:lstStyle/>
                    <a:p>
                      <a:pPr indent="0" lvl="0" marL="0" rtl="0" algn="ctr">
                        <a:spcBef>
                          <a:spcPts val="0"/>
                        </a:spcBef>
                        <a:spcAft>
                          <a:spcPts val="0"/>
                        </a:spcAft>
                        <a:buNone/>
                      </a:pPr>
                      <a:r>
                        <a:rPr lang="en" sz="1100">
                          <a:solidFill>
                            <a:srgbClr val="FCBE01"/>
                          </a:solidFill>
                          <a:latin typeface="Bowlby One"/>
                          <a:ea typeface="Bowlby One"/>
                          <a:cs typeface="Bowlby One"/>
                          <a:sym typeface="Bowlby One"/>
                        </a:rPr>
                        <a:t>LOVE</a:t>
                      </a:r>
                      <a:endParaRPr sz="1100">
                        <a:solidFill>
                          <a:srgbClr val="FCBE01"/>
                        </a:solidFill>
                        <a:latin typeface="Bowlby One"/>
                        <a:ea typeface="Bowlby One"/>
                        <a:cs typeface="Bowlby One"/>
                        <a:sym typeface="Bowlby One"/>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434343"/>
                          </a:solidFill>
                          <a:latin typeface="Roboto"/>
                          <a:ea typeface="Roboto"/>
                          <a:cs typeface="Roboto"/>
                          <a:sym typeface="Roboto"/>
                        </a:rPr>
                        <a:t>&lt;3</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solidFill>
                            <a:srgbClr val="434343"/>
                          </a:solidFill>
                          <a:latin typeface="Roboto"/>
                          <a:ea typeface="Roboto"/>
                          <a:cs typeface="Roboto"/>
                          <a:sym typeface="Roboto"/>
                        </a:rPr>
                        <a:t>&lt;3</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solidFill>
                            <a:srgbClr val="434343"/>
                          </a:solidFill>
                          <a:latin typeface="Roboto"/>
                          <a:ea typeface="Roboto"/>
                          <a:cs typeface="Roboto"/>
                          <a:sym typeface="Roboto"/>
                        </a:rPr>
                        <a:t>&lt;3</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solidFill>
                            <a:srgbClr val="434343"/>
                          </a:solidFill>
                          <a:latin typeface="Roboto"/>
                          <a:ea typeface="Roboto"/>
                          <a:cs typeface="Roboto"/>
                          <a:sym typeface="Roboto"/>
                        </a:rPr>
                        <a:t>&lt;3</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r>
              <a:tr h="360275">
                <a:tc>
                  <a:txBody>
                    <a:bodyPr/>
                    <a:lstStyle/>
                    <a:p>
                      <a:pPr indent="0" lvl="0" marL="0" rtl="0" algn="ctr">
                        <a:spcBef>
                          <a:spcPts val="0"/>
                        </a:spcBef>
                        <a:spcAft>
                          <a:spcPts val="0"/>
                        </a:spcAft>
                        <a:buNone/>
                      </a:pPr>
                      <a:r>
                        <a:rPr lang="en" sz="1100">
                          <a:solidFill>
                            <a:srgbClr val="FCBE01"/>
                          </a:solidFill>
                          <a:latin typeface="Bowlby One"/>
                          <a:ea typeface="Bowlby One"/>
                          <a:cs typeface="Bowlby One"/>
                          <a:sym typeface="Bowlby One"/>
                        </a:rPr>
                        <a:t>FREE</a:t>
                      </a:r>
                      <a:endParaRPr sz="1100">
                        <a:solidFill>
                          <a:srgbClr val="FCBE01"/>
                        </a:solidFill>
                        <a:latin typeface="Bowlby One"/>
                        <a:ea typeface="Bowlby One"/>
                        <a:cs typeface="Bowlby One"/>
                        <a:sym typeface="Bowlby One"/>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434343"/>
                          </a:solidFill>
                          <a:latin typeface="Roboto"/>
                          <a:ea typeface="Roboto"/>
                          <a:cs typeface="Roboto"/>
                          <a:sym typeface="Roboto"/>
                        </a:rPr>
                        <a:t>Yes</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solidFill>
                            <a:srgbClr val="434343"/>
                          </a:solidFill>
                          <a:latin typeface="Roboto"/>
                          <a:ea typeface="Roboto"/>
                          <a:cs typeface="Roboto"/>
                          <a:sym typeface="Roboto"/>
                        </a:rPr>
                        <a:t>Yes</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solidFill>
                            <a:srgbClr val="434343"/>
                          </a:solidFill>
                          <a:latin typeface="Roboto"/>
                          <a:ea typeface="Roboto"/>
                          <a:cs typeface="Roboto"/>
                          <a:sym typeface="Roboto"/>
                        </a:rPr>
                        <a:t>Yes</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solidFill>
                            <a:srgbClr val="434343"/>
                          </a:solidFill>
                          <a:latin typeface="Roboto"/>
                          <a:ea typeface="Roboto"/>
                          <a:cs typeface="Roboto"/>
                          <a:sym typeface="Roboto"/>
                        </a:rPr>
                        <a:t>Yes</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r>
              <a:tr h="360275">
                <a:tc>
                  <a:txBody>
                    <a:bodyPr/>
                    <a:lstStyle/>
                    <a:p>
                      <a:pPr indent="0" lvl="0" marL="0" rtl="0" algn="ctr">
                        <a:spcBef>
                          <a:spcPts val="0"/>
                        </a:spcBef>
                        <a:spcAft>
                          <a:spcPts val="0"/>
                        </a:spcAft>
                        <a:buNone/>
                      </a:pPr>
                      <a:r>
                        <a:rPr lang="en" sz="1100">
                          <a:solidFill>
                            <a:srgbClr val="FCBE01"/>
                          </a:solidFill>
                          <a:latin typeface="Bowlby One"/>
                          <a:ea typeface="Bowlby One"/>
                          <a:cs typeface="Bowlby One"/>
                          <a:sym typeface="Bowlby One"/>
                        </a:rPr>
                        <a:t>QUOTES</a:t>
                      </a:r>
                      <a:endParaRPr sz="1100">
                        <a:solidFill>
                          <a:srgbClr val="FCBE01"/>
                        </a:solidFill>
                        <a:latin typeface="Bowlby One"/>
                        <a:ea typeface="Bowlby One"/>
                        <a:cs typeface="Bowlby One"/>
                        <a:sym typeface="Bowlby One"/>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434343"/>
                          </a:solidFill>
                          <a:latin typeface="Roboto"/>
                          <a:ea typeface="Roboto"/>
                          <a:cs typeface="Roboto"/>
                          <a:sym typeface="Roboto"/>
                        </a:rPr>
                        <a:t>Included</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solidFill>
                            <a:srgbClr val="434343"/>
                          </a:solidFill>
                          <a:latin typeface="Roboto"/>
                          <a:ea typeface="Roboto"/>
                          <a:cs typeface="Roboto"/>
                          <a:sym typeface="Roboto"/>
                        </a:rPr>
                        <a:t>Included</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solidFill>
                            <a:srgbClr val="434343"/>
                          </a:solidFill>
                          <a:latin typeface="Roboto"/>
                          <a:ea typeface="Roboto"/>
                          <a:cs typeface="Roboto"/>
                          <a:sym typeface="Roboto"/>
                        </a:rPr>
                        <a:t>Included</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solidFill>
                            <a:srgbClr val="434343"/>
                          </a:solidFill>
                          <a:latin typeface="Roboto"/>
                          <a:ea typeface="Roboto"/>
                          <a:cs typeface="Roboto"/>
                          <a:sym typeface="Roboto"/>
                        </a:rPr>
                        <a:t>Included</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r>
              <a:tr h="539475">
                <a:tc>
                  <a:txBody>
                    <a:bodyPr/>
                    <a:lstStyle/>
                    <a:p>
                      <a:pPr indent="0" lvl="0" marL="0" rtl="0" algn="ctr">
                        <a:spcBef>
                          <a:spcPts val="0"/>
                        </a:spcBef>
                        <a:spcAft>
                          <a:spcPts val="0"/>
                        </a:spcAft>
                        <a:buNone/>
                      </a:pPr>
                      <a:r>
                        <a:rPr lang="en" sz="1100">
                          <a:solidFill>
                            <a:srgbClr val="FCBE01"/>
                          </a:solidFill>
                          <a:latin typeface="Bowlby One"/>
                          <a:ea typeface="Bowlby One"/>
                          <a:cs typeface="Bowlby One"/>
                          <a:sym typeface="Bowlby One"/>
                        </a:rPr>
                        <a:t>GAMES</a:t>
                      </a:r>
                      <a:endParaRPr sz="1100">
                        <a:solidFill>
                          <a:srgbClr val="FCBE01"/>
                        </a:solidFill>
                        <a:latin typeface="Bowlby One"/>
                        <a:ea typeface="Bowlby One"/>
                        <a:cs typeface="Bowlby One"/>
                        <a:sym typeface="Bowlby One"/>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434343"/>
                          </a:solidFill>
                          <a:latin typeface="Roboto"/>
                          <a:ea typeface="Roboto"/>
                          <a:cs typeface="Roboto"/>
                          <a:sym typeface="Roboto"/>
                        </a:rPr>
                        <a:t>Google</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434343"/>
                          </a:solidFill>
                          <a:latin typeface="Roboto"/>
                          <a:ea typeface="Roboto"/>
                          <a:cs typeface="Roboto"/>
                          <a:sym typeface="Roboto"/>
                        </a:rPr>
                        <a:t>Powerpoint</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434343"/>
                          </a:solidFill>
                          <a:latin typeface="Roboto"/>
                          <a:ea typeface="Roboto"/>
                          <a:cs typeface="Roboto"/>
                          <a:sym typeface="Roboto"/>
                        </a:rPr>
                        <a:t>Keynote</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434343"/>
                          </a:solidFill>
                          <a:latin typeface="Roboto"/>
                          <a:ea typeface="Roboto"/>
                          <a:cs typeface="Roboto"/>
                          <a:sym typeface="Roboto"/>
                        </a:rPr>
                        <a:t>Impress</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31" name="Shape 131"/>
        <p:cNvGrpSpPr/>
        <p:nvPr/>
      </p:nvGrpSpPr>
      <p:grpSpPr>
        <a:xfrm>
          <a:off x="0" y="0"/>
          <a:ext cx="0" cy="0"/>
          <a:chOff x="0" y="0"/>
          <a:chExt cx="0" cy="0"/>
        </a:xfrm>
      </p:grpSpPr>
      <p:sp>
        <p:nvSpPr>
          <p:cNvPr id="132" name="Google Shape;132;p26"/>
          <p:cNvSpPr txBox="1"/>
          <p:nvPr>
            <p:ph type="title"/>
          </p:nvPr>
        </p:nvSpPr>
        <p:spPr>
          <a:xfrm>
            <a:off x="252225" y="179875"/>
            <a:ext cx="6827400" cy="67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EXAMPLE MAP</a:t>
            </a:r>
            <a:endParaRPr/>
          </a:p>
        </p:txBody>
      </p:sp>
      <p:pic>
        <p:nvPicPr>
          <p:cNvPr id="133" name="Google Shape;133;p26"/>
          <p:cNvPicPr preferRelativeResize="0"/>
          <p:nvPr/>
        </p:nvPicPr>
        <p:blipFill>
          <a:blip r:embed="rId4">
            <a:alphaModFix/>
          </a:blip>
          <a:stretch>
            <a:fillRect/>
          </a:stretch>
        </p:blipFill>
        <p:spPr>
          <a:xfrm>
            <a:off x="252225" y="1088100"/>
            <a:ext cx="6717750" cy="3437250"/>
          </a:xfrm>
          <a:prstGeom prst="rect">
            <a:avLst/>
          </a:prstGeom>
          <a:noFill/>
          <a:ln>
            <a:noFill/>
          </a:ln>
        </p:spPr>
      </p:pic>
      <p:pic>
        <p:nvPicPr>
          <p:cNvPr id="134" name="Google Shape;134;p26"/>
          <p:cNvPicPr preferRelativeResize="0"/>
          <p:nvPr/>
        </p:nvPicPr>
        <p:blipFill>
          <a:blip r:embed="rId5">
            <a:alphaModFix/>
          </a:blip>
          <a:stretch>
            <a:fillRect/>
          </a:stretch>
        </p:blipFill>
        <p:spPr>
          <a:xfrm>
            <a:off x="1227175" y="1866025"/>
            <a:ext cx="383025" cy="383025"/>
          </a:xfrm>
          <a:prstGeom prst="rect">
            <a:avLst/>
          </a:prstGeom>
          <a:noFill/>
          <a:ln>
            <a:noFill/>
          </a:ln>
        </p:spPr>
      </p:pic>
      <p:pic>
        <p:nvPicPr>
          <p:cNvPr id="135" name="Google Shape;135;p26"/>
          <p:cNvPicPr preferRelativeResize="0"/>
          <p:nvPr/>
        </p:nvPicPr>
        <p:blipFill>
          <a:blip r:embed="rId5">
            <a:alphaModFix/>
          </a:blip>
          <a:stretch>
            <a:fillRect/>
          </a:stretch>
        </p:blipFill>
        <p:spPr>
          <a:xfrm>
            <a:off x="3119600" y="1777675"/>
            <a:ext cx="383025" cy="383025"/>
          </a:xfrm>
          <a:prstGeom prst="rect">
            <a:avLst/>
          </a:prstGeom>
          <a:noFill/>
          <a:ln>
            <a:noFill/>
          </a:ln>
        </p:spPr>
      </p:pic>
      <p:pic>
        <p:nvPicPr>
          <p:cNvPr id="136" name="Google Shape;136;p26"/>
          <p:cNvPicPr preferRelativeResize="0"/>
          <p:nvPr/>
        </p:nvPicPr>
        <p:blipFill>
          <a:blip r:embed="rId5">
            <a:alphaModFix/>
          </a:blip>
          <a:stretch>
            <a:fillRect/>
          </a:stretch>
        </p:blipFill>
        <p:spPr>
          <a:xfrm>
            <a:off x="2976525" y="2160700"/>
            <a:ext cx="383025" cy="383025"/>
          </a:xfrm>
          <a:prstGeom prst="rect">
            <a:avLst/>
          </a:prstGeom>
          <a:noFill/>
          <a:ln>
            <a:noFill/>
          </a:ln>
        </p:spPr>
      </p:pic>
      <p:pic>
        <p:nvPicPr>
          <p:cNvPr id="137" name="Google Shape;137;p26"/>
          <p:cNvPicPr preferRelativeResize="0"/>
          <p:nvPr/>
        </p:nvPicPr>
        <p:blipFill>
          <a:blip r:embed="rId5">
            <a:alphaModFix/>
          </a:blip>
          <a:stretch>
            <a:fillRect/>
          </a:stretch>
        </p:blipFill>
        <p:spPr>
          <a:xfrm>
            <a:off x="1454550" y="3198725"/>
            <a:ext cx="383025" cy="383025"/>
          </a:xfrm>
          <a:prstGeom prst="rect">
            <a:avLst/>
          </a:prstGeom>
          <a:noFill/>
          <a:ln>
            <a:noFill/>
          </a:ln>
        </p:spPr>
      </p:pic>
      <p:pic>
        <p:nvPicPr>
          <p:cNvPr id="138" name="Google Shape;138;p26"/>
          <p:cNvPicPr preferRelativeResize="0"/>
          <p:nvPr/>
        </p:nvPicPr>
        <p:blipFill>
          <a:blip r:embed="rId5">
            <a:alphaModFix/>
          </a:blip>
          <a:stretch>
            <a:fillRect/>
          </a:stretch>
        </p:blipFill>
        <p:spPr>
          <a:xfrm>
            <a:off x="6586950" y="3581750"/>
            <a:ext cx="383025" cy="383025"/>
          </a:xfrm>
          <a:prstGeom prst="rect">
            <a:avLst/>
          </a:prstGeom>
          <a:noFill/>
          <a:ln>
            <a:noFill/>
          </a:ln>
        </p:spPr>
      </p:pic>
      <p:pic>
        <p:nvPicPr>
          <p:cNvPr id="139" name="Google Shape;139;p26"/>
          <p:cNvPicPr preferRelativeResize="0"/>
          <p:nvPr/>
        </p:nvPicPr>
        <p:blipFill>
          <a:blip r:embed="rId5">
            <a:alphaModFix/>
          </a:blip>
          <a:stretch>
            <a:fillRect/>
          </a:stretch>
        </p:blipFill>
        <p:spPr>
          <a:xfrm>
            <a:off x="5012025" y="1610275"/>
            <a:ext cx="383025" cy="383025"/>
          </a:xfrm>
          <a:prstGeom prst="rect">
            <a:avLst/>
          </a:prstGeom>
          <a:noFill/>
          <a:ln>
            <a:noFill/>
          </a:ln>
        </p:spPr>
      </p:pic>
      <p:pic>
        <p:nvPicPr>
          <p:cNvPr id="140" name="Google Shape;140;p26"/>
          <p:cNvPicPr preferRelativeResize="0"/>
          <p:nvPr/>
        </p:nvPicPr>
        <p:blipFill>
          <a:blip r:embed="rId5">
            <a:alphaModFix/>
          </a:blip>
          <a:stretch>
            <a:fillRect/>
          </a:stretch>
        </p:blipFill>
        <p:spPr>
          <a:xfrm>
            <a:off x="4144250" y="1346825"/>
            <a:ext cx="383025" cy="383025"/>
          </a:xfrm>
          <a:prstGeom prst="rect">
            <a:avLst/>
          </a:prstGeom>
          <a:noFill/>
          <a:ln>
            <a:noFill/>
          </a:ln>
        </p:spPr>
      </p:pic>
      <p:pic>
        <p:nvPicPr>
          <p:cNvPr id="141" name="Google Shape;141;p26"/>
          <p:cNvPicPr preferRelativeResize="0"/>
          <p:nvPr/>
        </p:nvPicPr>
        <p:blipFill>
          <a:blip r:embed="rId5">
            <a:alphaModFix/>
          </a:blip>
          <a:stretch>
            <a:fillRect/>
          </a:stretch>
        </p:blipFill>
        <p:spPr>
          <a:xfrm>
            <a:off x="3705700" y="3633225"/>
            <a:ext cx="383025" cy="383025"/>
          </a:xfrm>
          <a:prstGeom prst="rect">
            <a:avLst/>
          </a:prstGeom>
          <a:noFill/>
          <a:ln>
            <a:noFill/>
          </a:ln>
        </p:spPr>
      </p:pic>
      <p:pic>
        <p:nvPicPr>
          <p:cNvPr id="142" name="Google Shape;142;p26"/>
          <p:cNvPicPr preferRelativeResize="0"/>
          <p:nvPr/>
        </p:nvPicPr>
        <p:blipFill>
          <a:blip r:embed="rId5">
            <a:alphaModFix/>
          </a:blip>
          <a:stretch>
            <a:fillRect/>
          </a:stretch>
        </p:blipFill>
        <p:spPr>
          <a:xfrm>
            <a:off x="6079675" y="1866025"/>
            <a:ext cx="383025" cy="38302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27"/>
          <p:cNvSpPr txBox="1"/>
          <p:nvPr>
            <p:ph type="title"/>
          </p:nvPr>
        </p:nvSpPr>
        <p:spPr>
          <a:xfrm>
            <a:off x="4246575" y="179875"/>
            <a:ext cx="4627200" cy="570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ICONS</a:t>
            </a:r>
            <a:endParaRPr/>
          </a:p>
        </p:txBody>
      </p:sp>
      <p:pic>
        <p:nvPicPr>
          <p:cNvPr id="148" name="Google Shape;148;p27"/>
          <p:cNvPicPr preferRelativeResize="0"/>
          <p:nvPr/>
        </p:nvPicPr>
        <p:blipFill>
          <a:blip r:embed="rId3">
            <a:alphaModFix/>
          </a:blip>
          <a:stretch>
            <a:fillRect/>
          </a:stretch>
        </p:blipFill>
        <p:spPr>
          <a:xfrm>
            <a:off x="4356025" y="1306225"/>
            <a:ext cx="303000" cy="303000"/>
          </a:xfrm>
          <a:prstGeom prst="rect">
            <a:avLst/>
          </a:prstGeom>
          <a:noFill/>
          <a:ln>
            <a:noFill/>
          </a:ln>
        </p:spPr>
      </p:pic>
      <p:pic>
        <p:nvPicPr>
          <p:cNvPr id="149" name="Google Shape;149;p27"/>
          <p:cNvPicPr preferRelativeResize="0"/>
          <p:nvPr/>
        </p:nvPicPr>
        <p:blipFill>
          <a:blip r:embed="rId4">
            <a:alphaModFix/>
          </a:blip>
          <a:stretch>
            <a:fillRect/>
          </a:stretch>
        </p:blipFill>
        <p:spPr>
          <a:xfrm>
            <a:off x="4658875" y="1303525"/>
            <a:ext cx="308400" cy="308400"/>
          </a:xfrm>
          <a:prstGeom prst="rect">
            <a:avLst/>
          </a:prstGeom>
          <a:noFill/>
          <a:ln>
            <a:noFill/>
          </a:ln>
        </p:spPr>
      </p:pic>
      <p:pic>
        <p:nvPicPr>
          <p:cNvPr id="150" name="Google Shape;150;p27"/>
          <p:cNvPicPr preferRelativeResize="0"/>
          <p:nvPr/>
        </p:nvPicPr>
        <p:blipFill>
          <a:blip r:embed="rId5">
            <a:alphaModFix/>
          </a:blip>
          <a:stretch>
            <a:fillRect/>
          </a:stretch>
        </p:blipFill>
        <p:spPr>
          <a:xfrm>
            <a:off x="4958300" y="1303525"/>
            <a:ext cx="308400" cy="308400"/>
          </a:xfrm>
          <a:prstGeom prst="rect">
            <a:avLst/>
          </a:prstGeom>
          <a:noFill/>
          <a:ln>
            <a:noFill/>
          </a:ln>
        </p:spPr>
      </p:pic>
      <p:pic>
        <p:nvPicPr>
          <p:cNvPr id="151" name="Google Shape;151;p27"/>
          <p:cNvPicPr preferRelativeResize="0"/>
          <p:nvPr/>
        </p:nvPicPr>
        <p:blipFill>
          <a:blip r:embed="rId6">
            <a:alphaModFix/>
          </a:blip>
          <a:stretch>
            <a:fillRect/>
          </a:stretch>
        </p:blipFill>
        <p:spPr>
          <a:xfrm>
            <a:off x="5270275" y="1306215"/>
            <a:ext cx="303000" cy="303000"/>
          </a:xfrm>
          <a:prstGeom prst="rect">
            <a:avLst/>
          </a:prstGeom>
          <a:noFill/>
          <a:ln>
            <a:noFill/>
          </a:ln>
        </p:spPr>
      </p:pic>
      <p:pic>
        <p:nvPicPr>
          <p:cNvPr id="152" name="Google Shape;152;p27"/>
          <p:cNvPicPr preferRelativeResize="0"/>
          <p:nvPr/>
        </p:nvPicPr>
        <p:blipFill>
          <a:blip r:embed="rId7">
            <a:alphaModFix/>
          </a:blip>
          <a:stretch>
            <a:fillRect/>
          </a:stretch>
        </p:blipFill>
        <p:spPr>
          <a:xfrm>
            <a:off x="5565975" y="1303525"/>
            <a:ext cx="308400" cy="308400"/>
          </a:xfrm>
          <a:prstGeom prst="rect">
            <a:avLst/>
          </a:prstGeom>
          <a:noFill/>
          <a:ln>
            <a:noFill/>
          </a:ln>
        </p:spPr>
      </p:pic>
      <p:pic>
        <p:nvPicPr>
          <p:cNvPr id="153" name="Google Shape;153;p27"/>
          <p:cNvPicPr preferRelativeResize="0"/>
          <p:nvPr/>
        </p:nvPicPr>
        <p:blipFill>
          <a:blip r:embed="rId8">
            <a:alphaModFix/>
          </a:blip>
          <a:stretch>
            <a:fillRect/>
          </a:stretch>
        </p:blipFill>
        <p:spPr>
          <a:xfrm>
            <a:off x="4359850" y="1009375"/>
            <a:ext cx="303000" cy="303000"/>
          </a:xfrm>
          <a:prstGeom prst="rect">
            <a:avLst/>
          </a:prstGeom>
          <a:noFill/>
          <a:ln>
            <a:noFill/>
          </a:ln>
        </p:spPr>
      </p:pic>
      <p:pic>
        <p:nvPicPr>
          <p:cNvPr id="154" name="Google Shape;154;p27"/>
          <p:cNvPicPr preferRelativeResize="0"/>
          <p:nvPr/>
        </p:nvPicPr>
        <p:blipFill>
          <a:blip r:embed="rId9">
            <a:alphaModFix/>
          </a:blip>
          <a:stretch>
            <a:fillRect/>
          </a:stretch>
        </p:blipFill>
        <p:spPr>
          <a:xfrm>
            <a:off x="4661575" y="1009375"/>
            <a:ext cx="303000" cy="303000"/>
          </a:xfrm>
          <a:prstGeom prst="rect">
            <a:avLst/>
          </a:prstGeom>
          <a:noFill/>
          <a:ln>
            <a:noFill/>
          </a:ln>
        </p:spPr>
      </p:pic>
      <p:pic>
        <p:nvPicPr>
          <p:cNvPr id="155" name="Google Shape;155;p27"/>
          <p:cNvPicPr preferRelativeResize="0"/>
          <p:nvPr/>
        </p:nvPicPr>
        <p:blipFill>
          <a:blip r:embed="rId10">
            <a:alphaModFix/>
          </a:blip>
          <a:stretch>
            <a:fillRect/>
          </a:stretch>
        </p:blipFill>
        <p:spPr>
          <a:xfrm>
            <a:off x="4967125" y="1006675"/>
            <a:ext cx="308400" cy="308400"/>
          </a:xfrm>
          <a:prstGeom prst="rect">
            <a:avLst/>
          </a:prstGeom>
          <a:noFill/>
          <a:ln>
            <a:noFill/>
          </a:ln>
        </p:spPr>
      </p:pic>
      <p:pic>
        <p:nvPicPr>
          <p:cNvPr id="156" name="Google Shape;156;p27"/>
          <p:cNvPicPr preferRelativeResize="0"/>
          <p:nvPr/>
        </p:nvPicPr>
        <p:blipFill>
          <a:blip r:embed="rId11">
            <a:alphaModFix/>
          </a:blip>
          <a:stretch>
            <a:fillRect/>
          </a:stretch>
        </p:blipFill>
        <p:spPr>
          <a:xfrm>
            <a:off x="5267575" y="1006675"/>
            <a:ext cx="308400" cy="308400"/>
          </a:xfrm>
          <a:prstGeom prst="rect">
            <a:avLst/>
          </a:prstGeom>
          <a:noFill/>
          <a:ln>
            <a:noFill/>
          </a:ln>
        </p:spPr>
      </p:pic>
      <p:pic>
        <p:nvPicPr>
          <p:cNvPr id="157" name="Google Shape;157;p27"/>
          <p:cNvPicPr preferRelativeResize="0"/>
          <p:nvPr/>
        </p:nvPicPr>
        <p:blipFill>
          <a:blip r:embed="rId12">
            <a:alphaModFix/>
          </a:blip>
          <a:stretch>
            <a:fillRect/>
          </a:stretch>
        </p:blipFill>
        <p:spPr>
          <a:xfrm>
            <a:off x="5562138" y="1006675"/>
            <a:ext cx="308400" cy="308400"/>
          </a:xfrm>
          <a:prstGeom prst="rect">
            <a:avLst/>
          </a:prstGeom>
          <a:noFill/>
          <a:ln>
            <a:noFill/>
          </a:ln>
        </p:spPr>
      </p:pic>
      <p:pic>
        <p:nvPicPr>
          <p:cNvPr id="158" name="Google Shape;158;p27"/>
          <p:cNvPicPr preferRelativeResize="0"/>
          <p:nvPr/>
        </p:nvPicPr>
        <p:blipFill>
          <a:blip r:embed="rId13">
            <a:alphaModFix/>
          </a:blip>
          <a:stretch>
            <a:fillRect/>
          </a:stretch>
        </p:blipFill>
        <p:spPr>
          <a:xfrm>
            <a:off x="5878975" y="1009375"/>
            <a:ext cx="303000" cy="303000"/>
          </a:xfrm>
          <a:prstGeom prst="rect">
            <a:avLst/>
          </a:prstGeom>
          <a:noFill/>
          <a:ln>
            <a:noFill/>
          </a:ln>
        </p:spPr>
      </p:pic>
      <p:pic>
        <p:nvPicPr>
          <p:cNvPr id="159" name="Google Shape;159;p27"/>
          <p:cNvPicPr preferRelativeResize="0"/>
          <p:nvPr/>
        </p:nvPicPr>
        <p:blipFill>
          <a:blip r:embed="rId14">
            <a:alphaModFix/>
          </a:blip>
          <a:stretch>
            <a:fillRect/>
          </a:stretch>
        </p:blipFill>
        <p:spPr>
          <a:xfrm>
            <a:off x="6173938" y="1009375"/>
            <a:ext cx="303000" cy="303000"/>
          </a:xfrm>
          <a:prstGeom prst="rect">
            <a:avLst/>
          </a:prstGeom>
          <a:noFill/>
          <a:ln>
            <a:noFill/>
          </a:ln>
        </p:spPr>
      </p:pic>
      <p:pic>
        <p:nvPicPr>
          <p:cNvPr id="160" name="Google Shape;160;p27"/>
          <p:cNvPicPr preferRelativeResize="0"/>
          <p:nvPr/>
        </p:nvPicPr>
        <p:blipFill>
          <a:blip r:embed="rId15">
            <a:alphaModFix/>
          </a:blip>
          <a:stretch>
            <a:fillRect/>
          </a:stretch>
        </p:blipFill>
        <p:spPr>
          <a:xfrm>
            <a:off x="6468125" y="1009375"/>
            <a:ext cx="303000" cy="303000"/>
          </a:xfrm>
          <a:prstGeom prst="rect">
            <a:avLst/>
          </a:prstGeom>
          <a:noFill/>
          <a:ln>
            <a:noFill/>
          </a:ln>
        </p:spPr>
      </p:pic>
      <p:pic>
        <p:nvPicPr>
          <p:cNvPr id="161" name="Google Shape;161;p27"/>
          <p:cNvPicPr preferRelativeResize="0"/>
          <p:nvPr/>
        </p:nvPicPr>
        <p:blipFill>
          <a:blip r:embed="rId16">
            <a:alphaModFix/>
          </a:blip>
          <a:stretch>
            <a:fillRect/>
          </a:stretch>
        </p:blipFill>
        <p:spPr>
          <a:xfrm>
            <a:off x="6780350" y="1006675"/>
            <a:ext cx="308400" cy="308400"/>
          </a:xfrm>
          <a:prstGeom prst="rect">
            <a:avLst/>
          </a:prstGeom>
          <a:noFill/>
          <a:ln>
            <a:noFill/>
          </a:ln>
        </p:spPr>
      </p:pic>
      <p:pic>
        <p:nvPicPr>
          <p:cNvPr id="162" name="Google Shape;162;p27"/>
          <p:cNvPicPr preferRelativeResize="0"/>
          <p:nvPr/>
        </p:nvPicPr>
        <p:blipFill>
          <a:blip r:embed="rId17">
            <a:alphaModFix/>
          </a:blip>
          <a:stretch>
            <a:fillRect/>
          </a:stretch>
        </p:blipFill>
        <p:spPr>
          <a:xfrm>
            <a:off x="7092888" y="1015625"/>
            <a:ext cx="290500" cy="290500"/>
          </a:xfrm>
          <a:prstGeom prst="rect">
            <a:avLst/>
          </a:prstGeom>
          <a:noFill/>
          <a:ln>
            <a:noFill/>
          </a:ln>
        </p:spPr>
      </p:pic>
      <p:pic>
        <p:nvPicPr>
          <p:cNvPr id="163" name="Google Shape;163;p27"/>
          <p:cNvPicPr preferRelativeResize="0"/>
          <p:nvPr/>
        </p:nvPicPr>
        <p:blipFill>
          <a:blip r:embed="rId18">
            <a:alphaModFix/>
          </a:blip>
          <a:stretch>
            <a:fillRect/>
          </a:stretch>
        </p:blipFill>
        <p:spPr>
          <a:xfrm>
            <a:off x="7392150" y="1009375"/>
            <a:ext cx="303000" cy="303000"/>
          </a:xfrm>
          <a:prstGeom prst="rect">
            <a:avLst/>
          </a:prstGeom>
          <a:noFill/>
          <a:ln>
            <a:noFill/>
          </a:ln>
        </p:spPr>
      </p:pic>
      <p:pic>
        <p:nvPicPr>
          <p:cNvPr id="164" name="Google Shape;164;p27"/>
          <p:cNvPicPr preferRelativeResize="0"/>
          <p:nvPr/>
        </p:nvPicPr>
        <p:blipFill>
          <a:blip r:embed="rId19">
            <a:alphaModFix/>
          </a:blip>
          <a:stretch>
            <a:fillRect/>
          </a:stretch>
        </p:blipFill>
        <p:spPr>
          <a:xfrm>
            <a:off x="7681925" y="1006675"/>
            <a:ext cx="308400" cy="308400"/>
          </a:xfrm>
          <a:prstGeom prst="rect">
            <a:avLst/>
          </a:prstGeom>
          <a:noFill/>
          <a:ln>
            <a:noFill/>
          </a:ln>
        </p:spPr>
      </p:pic>
      <p:pic>
        <p:nvPicPr>
          <p:cNvPr id="165" name="Google Shape;165;p27"/>
          <p:cNvPicPr preferRelativeResize="0"/>
          <p:nvPr/>
        </p:nvPicPr>
        <p:blipFill>
          <a:blip r:embed="rId20">
            <a:alphaModFix/>
          </a:blip>
          <a:stretch>
            <a:fillRect/>
          </a:stretch>
        </p:blipFill>
        <p:spPr>
          <a:xfrm>
            <a:off x="4370300" y="2247875"/>
            <a:ext cx="303000" cy="303000"/>
          </a:xfrm>
          <a:prstGeom prst="rect">
            <a:avLst/>
          </a:prstGeom>
          <a:noFill/>
          <a:ln>
            <a:noFill/>
          </a:ln>
        </p:spPr>
      </p:pic>
      <p:pic>
        <p:nvPicPr>
          <p:cNvPr id="166" name="Google Shape;166;p27"/>
          <p:cNvPicPr preferRelativeResize="0"/>
          <p:nvPr/>
        </p:nvPicPr>
        <p:blipFill>
          <a:blip r:embed="rId21">
            <a:alphaModFix/>
          </a:blip>
          <a:stretch>
            <a:fillRect/>
          </a:stretch>
        </p:blipFill>
        <p:spPr>
          <a:xfrm>
            <a:off x="4673275" y="2247875"/>
            <a:ext cx="303000" cy="303000"/>
          </a:xfrm>
          <a:prstGeom prst="rect">
            <a:avLst/>
          </a:prstGeom>
          <a:noFill/>
          <a:ln>
            <a:noFill/>
          </a:ln>
        </p:spPr>
      </p:pic>
      <p:pic>
        <p:nvPicPr>
          <p:cNvPr id="167" name="Google Shape;167;p27"/>
          <p:cNvPicPr preferRelativeResize="0"/>
          <p:nvPr/>
        </p:nvPicPr>
        <p:blipFill>
          <a:blip r:embed="rId22">
            <a:alphaModFix/>
          </a:blip>
          <a:stretch>
            <a:fillRect/>
          </a:stretch>
        </p:blipFill>
        <p:spPr>
          <a:xfrm>
            <a:off x="4992125" y="2254125"/>
            <a:ext cx="290500" cy="290500"/>
          </a:xfrm>
          <a:prstGeom prst="rect">
            <a:avLst/>
          </a:prstGeom>
          <a:noFill/>
          <a:ln>
            <a:noFill/>
          </a:ln>
        </p:spPr>
      </p:pic>
      <p:pic>
        <p:nvPicPr>
          <p:cNvPr id="168" name="Google Shape;168;p27"/>
          <p:cNvPicPr preferRelativeResize="0"/>
          <p:nvPr/>
        </p:nvPicPr>
        <p:blipFill>
          <a:blip r:embed="rId23">
            <a:alphaModFix/>
          </a:blip>
          <a:stretch>
            <a:fillRect/>
          </a:stretch>
        </p:blipFill>
        <p:spPr>
          <a:xfrm>
            <a:off x="5298475" y="2247875"/>
            <a:ext cx="303000" cy="303000"/>
          </a:xfrm>
          <a:prstGeom prst="rect">
            <a:avLst/>
          </a:prstGeom>
          <a:noFill/>
          <a:ln>
            <a:noFill/>
          </a:ln>
        </p:spPr>
      </p:pic>
      <p:pic>
        <p:nvPicPr>
          <p:cNvPr id="169" name="Google Shape;169;p27"/>
          <p:cNvPicPr preferRelativeResize="0"/>
          <p:nvPr/>
        </p:nvPicPr>
        <p:blipFill>
          <a:blip r:embed="rId24">
            <a:alphaModFix/>
          </a:blip>
          <a:stretch>
            <a:fillRect/>
          </a:stretch>
        </p:blipFill>
        <p:spPr>
          <a:xfrm>
            <a:off x="5587938" y="2247875"/>
            <a:ext cx="303000" cy="303000"/>
          </a:xfrm>
          <a:prstGeom prst="rect">
            <a:avLst/>
          </a:prstGeom>
          <a:noFill/>
          <a:ln>
            <a:noFill/>
          </a:ln>
        </p:spPr>
      </p:pic>
      <p:pic>
        <p:nvPicPr>
          <p:cNvPr id="170" name="Google Shape;170;p27"/>
          <p:cNvPicPr preferRelativeResize="0"/>
          <p:nvPr/>
        </p:nvPicPr>
        <p:blipFill>
          <a:blip r:embed="rId25">
            <a:alphaModFix/>
          </a:blip>
          <a:stretch>
            <a:fillRect/>
          </a:stretch>
        </p:blipFill>
        <p:spPr>
          <a:xfrm>
            <a:off x="5893075" y="2254125"/>
            <a:ext cx="290500" cy="290500"/>
          </a:xfrm>
          <a:prstGeom prst="rect">
            <a:avLst/>
          </a:prstGeom>
          <a:noFill/>
          <a:ln>
            <a:noFill/>
          </a:ln>
        </p:spPr>
      </p:pic>
      <p:pic>
        <p:nvPicPr>
          <p:cNvPr id="171" name="Google Shape;171;p27"/>
          <p:cNvPicPr preferRelativeResize="0"/>
          <p:nvPr/>
        </p:nvPicPr>
        <p:blipFill>
          <a:blip r:embed="rId26">
            <a:alphaModFix/>
          </a:blip>
          <a:stretch>
            <a:fillRect/>
          </a:stretch>
        </p:blipFill>
        <p:spPr>
          <a:xfrm>
            <a:off x="6196250" y="2254125"/>
            <a:ext cx="290500" cy="290500"/>
          </a:xfrm>
          <a:prstGeom prst="rect">
            <a:avLst/>
          </a:prstGeom>
          <a:noFill/>
          <a:ln>
            <a:noFill/>
          </a:ln>
        </p:spPr>
      </p:pic>
      <p:pic>
        <p:nvPicPr>
          <p:cNvPr id="172" name="Google Shape;172;p27"/>
          <p:cNvPicPr preferRelativeResize="0"/>
          <p:nvPr/>
        </p:nvPicPr>
        <p:blipFill>
          <a:blip r:embed="rId27">
            <a:alphaModFix/>
          </a:blip>
          <a:stretch>
            <a:fillRect/>
          </a:stretch>
        </p:blipFill>
        <p:spPr>
          <a:xfrm>
            <a:off x="6493475" y="2245175"/>
            <a:ext cx="308400" cy="308400"/>
          </a:xfrm>
          <a:prstGeom prst="rect">
            <a:avLst/>
          </a:prstGeom>
          <a:noFill/>
          <a:ln>
            <a:noFill/>
          </a:ln>
        </p:spPr>
      </p:pic>
      <p:pic>
        <p:nvPicPr>
          <p:cNvPr id="173" name="Google Shape;173;p27"/>
          <p:cNvPicPr preferRelativeResize="0"/>
          <p:nvPr/>
        </p:nvPicPr>
        <p:blipFill>
          <a:blip r:embed="rId28">
            <a:alphaModFix/>
          </a:blip>
          <a:stretch>
            <a:fillRect/>
          </a:stretch>
        </p:blipFill>
        <p:spPr>
          <a:xfrm>
            <a:off x="5870325" y="1303525"/>
            <a:ext cx="308400" cy="308400"/>
          </a:xfrm>
          <a:prstGeom prst="rect">
            <a:avLst/>
          </a:prstGeom>
          <a:noFill/>
          <a:ln>
            <a:noFill/>
          </a:ln>
        </p:spPr>
      </p:pic>
      <p:pic>
        <p:nvPicPr>
          <p:cNvPr id="174" name="Google Shape;174;p27"/>
          <p:cNvPicPr preferRelativeResize="0"/>
          <p:nvPr/>
        </p:nvPicPr>
        <p:blipFill>
          <a:blip r:embed="rId29">
            <a:alphaModFix/>
          </a:blip>
          <a:stretch>
            <a:fillRect/>
          </a:stretch>
        </p:blipFill>
        <p:spPr>
          <a:xfrm>
            <a:off x="6173163" y="1303525"/>
            <a:ext cx="308400" cy="308400"/>
          </a:xfrm>
          <a:prstGeom prst="rect">
            <a:avLst/>
          </a:prstGeom>
          <a:noFill/>
          <a:ln>
            <a:noFill/>
          </a:ln>
        </p:spPr>
      </p:pic>
      <p:pic>
        <p:nvPicPr>
          <p:cNvPr id="175" name="Google Shape;175;p27"/>
          <p:cNvPicPr preferRelativeResize="0"/>
          <p:nvPr/>
        </p:nvPicPr>
        <p:blipFill>
          <a:blip r:embed="rId30">
            <a:alphaModFix/>
          </a:blip>
          <a:stretch>
            <a:fillRect/>
          </a:stretch>
        </p:blipFill>
        <p:spPr>
          <a:xfrm>
            <a:off x="6473075" y="1303525"/>
            <a:ext cx="308400" cy="308400"/>
          </a:xfrm>
          <a:prstGeom prst="rect">
            <a:avLst/>
          </a:prstGeom>
          <a:noFill/>
          <a:ln>
            <a:noFill/>
          </a:ln>
        </p:spPr>
      </p:pic>
      <p:pic>
        <p:nvPicPr>
          <p:cNvPr id="176" name="Google Shape;176;p27"/>
          <p:cNvPicPr preferRelativeResize="0"/>
          <p:nvPr/>
        </p:nvPicPr>
        <p:blipFill>
          <a:blip r:embed="rId31">
            <a:alphaModFix/>
          </a:blip>
          <a:stretch>
            <a:fillRect/>
          </a:stretch>
        </p:blipFill>
        <p:spPr>
          <a:xfrm>
            <a:off x="6780375" y="1306225"/>
            <a:ext cx="303000" cy="303000"/>
          </a:xfrm>
          <a:prstGeom prst="rect">
            <a:avLst/>
          </a:prstGeom>
          <a:noFill/>
          <a:ln>
            <a:noFill/>
          </a:ln>
        </p:spPr>
      </p:pic>
      <p:pic>
        <p:nvPicPr>
          <p:cNvPr id="177" name="Google Shape;177;p27"/>
          <p:cNvPicPr preferRelativeResize="0"/>
          <p:nvPr/>
        </p:nvPicPr>
        <p:blipFill>
          <a:blip r:embed="rId32">
            <a:alphaModFix/>
          </a:blip>
          <a:stretch>
            <a:fillRect/>
          </a:stretch>
        </p:blipFill>
        <p:spPr>
          <a:xfrm>
            <a:off x="7075019" y="1306225"/>
            <a:ext cx="303000" cy="303000"/>
          </a:xfrm>
          <a:prstGeom prst="rect">
            <a:avLst/>
          </a:prstGeom>
          <a:noFill/>
          <a:ln>
            <a:noFill/>
          </a:ln>
        </p:spPr>
      </p:pic>
      <p:pic>
        <p:nvPicPr>
          <p:cNvPr id="178" name="Google Shape;178;p27"/>
          <p:cNvPicPr preferRelativeResize="0"/>
          <p:nvPr/>
        </p:nvPicPr>
        <p:blipFill>
          <a:blip r:embed="rId33">
            <a:alphaModFix/>
          </a:blip>
          <a:stretch>
            <a:fillRect/>
          </a:stretch>
        </p:blipFill>
        <p:spPr>
          <a:xfrm>
            <a:off x="7387525" y="1303525"/>
            <a:ext cx="303000" cy="303000"/>
          </a:xfrm>
          <a:prstGeom prst="rect">
            <a:avLst/>
          </a:prstGeom>
          <a:noFill/>
          <a:ln>
            <a:noFill/>
          </a:ln>
        </p:spPr>
      </p:pic>
      <p:pic>
        <p:nvPicPr>
          <p:cNvPr id="179" name="Google Shape;179;p27"/>
          <p:cNvPicPr preferRelativeResize="0"/>
          <p:nvPr/>
        </p:nvPicPr>
        <p:blipFill>
          <a:blip r:embed="rId34">
            <a:alphaModFix/>
          </a:blip>
          <a:stretch>
            <a:fillRect/>
          </a:stretch>
        </p:blipFill>
        <p:spPr>
          <a:xfrm>
            <a:off x="7681925" y="1312375"/>
            <a:ext cx="303000" cy="303000"/>
          </a:xfrm>
          <a:prstGeom prst="rect">
            <a:avLst/>
          </a:prstGeom>
          <a:noFill/>
          <a:ln>
            <a:noFill/>
          </a:ln>
        </p:spPr>
      </p:pic>
      <p:pic>
        <p:nvPicPr>
          <p:cNvPr id="180" name="Google Shape;180;p27"/>
          <p:cNvPicPr preferRelativeResize="0"/>
          <p:nvPr/>
        </p:nvPicPr>
        <p:blipFill>
          <a:blip r:embed="rId35">
            <a:alphaModFix/>
          </a:blip>
          <a:stretch>
            <a:fillRect/>
          </a:stretch>
        </p:blipFill>
        <p:spPr>
          <a:xfrm>
            <a:off x="4377600" y="2544725"/>
            <a:ext cx="308400" cy="308400"/>
          </a:xfrm>
          <a:prstGeom prst="rect">
            <a:avLst/>
          </a:prstGeom>
          <a:noFill/>
          <a:ln>
            <a:noFill/>
          </a:ln>
        </p:spPr>
      </p:pic>
      <p:pic>
        <p:nvPicPr>
          <p:cNvPr id="181" name="Google Shape;181;p27"/>
          <p:cNvPicPr preferRelativeResize="0"/>
          <p:nvPr/>
        </p:nvPicPr>
        <p:blipFill>
          <a:blip r:embed="rId36">
            <a:alphaModFix/>
          </a:blip>
          <a:stretch>
            <a:fillRect/>
          </a:stretch>
        </p:blipFill>
        <p:spPr>
          <a:xfrm>
            <a:off x="4674225" y="2544725"/>
            <a:ext cx="308400" cy="308400"/>
          </a:xfrm>
          <a:prstGeom prst="rect">
            <a:avLst/>
          </a:prstGeom>
          <a:noFill/>
          <a:ln>
            <a:noFill/>
          </a:ln>
        </p:spPr>
      </p:pic>
      <p:pic>
        <p:nvPicPr>
          <p:cNvPr id="182" name="Google Shape;182;p27"/>
          <p:cNvPicPr preferRelativeResize="0"/>
          <p:nvPr/>
        </p:nvPicPr>
        <p:blipFill>
          <a:blip r:embed="rId37">
            <a:alphaModFix/>
          </a:blip>
          <a:stretch>
            <a:fillRect/>
          </a:stretch>
        </p:blipFill>
        <p:spPr>
          <a:xfrm>
            <a:off x="4989400" y="2544725"/>
            <a:ext cx="290500" cy="290500"/>
          </a:xfrm>
          <a:prstGeom prst="rect">
            <a:avLst/>
          </a:prstGeom>
          <a:noFill/>
          <a:ln>
            <a:noFill/>
          </a:ln>
        </p:spPr>
      </p:pic>
      <p:pic>
        <p:nvPicPr>
          <p:cNvPr id="183" name="Google Shape;183;p27"/>
          <p:cNvPicPr preferRelativeResize="0"/>
          <p:nvPr/>
        </p:nvPicPr>
        <p:blipFill>
          <a:blip r:embed="rId38">
            <a:alphaModFix/>
          </a:blip>
          <a:stretch>
            <a:fillRect/>
          </a:stretch>
        </p:blipFill>
        <p:spPr>
          <a:xfrm>
            <a:off x="5286675" y="2553575"/>
            <a:ext cx="290500" cy="290500"/>
          </a:xfrm>
          <a:prstGeom prst="rect">
            <a:avLst/>
          </a:prstGeom>
          <a:noFill/>
          <a:ln>
            <a:noFill/>
          </a:ln>
        </p:spPr>
      </p:pic>
      <p:pic>
        <p:nvPicPr>
          <p:cNvPr id="184" name="Google Shape;184;p27"/>
          <p:cNvPicPr preferRelativeResize="0"/>
          <p:nvPr/>
        </p:nvPicPr>
        <p:blipFill>
          <a:blip r:embed="rId39">
            <a:alphaModFix/>
          </a:blip>
          <a:stretch>
            <a:fillRect/>
          </a:stretch>
        </p:blipFill>
        <p:spPr>
          <a:xfrm>
            <a:off x="5583300" y="2542025"/>
            <a:ext cx="303000" cy="303000"/>
          </a:xfrm>
          <a:prstGeom prst="rect">
            <a:avLst/>
          </a:prstGeom>
          <a:noFill/>
          <a:ln>
            <a:noFill/>
          </a:ln>
        </p:spPr>
      </p:pic>
      <p:pic>
        <p:nvPicPr>
          <p:cNvPr id="185" name="Google Shape;185;p27"/>
          <p:cNvPicPr preferRelativeResize="0"/>
          <p:nvPr/>
        </p:nvPicPr>
        <p:blipFill>
          <a:blip r:embed="rId40">
            <a:alphaModFix/>
          </a:blip>
          <a:stretch>
            <a:fillRect/>
          </a:stretch>
        </p:blipFill>
        <p:spPr>
          <a:xfrm>
            <a:off x="5881225" y="2544725"/>
            <a:ext cx="303000" cy="303000"/>
          </a:xfrm>
          <a:prstGeom prst="rect">
            <a:avLst/>
          </a:prstGeom>
          <a:noFill/>
          <a:ln>
            <a:noFill/>
          </a:ln>
        </p:spPr>
      </p:pic>
      <p:pic>
        <p:nvPicPr>
          <p:cNvPr id="186" name="Google Shape;186;p27"/>
          <p:cNvPicPr preferRelativeResize="0"/>
          <p:nvPr/>
        </p:nvPicPr>
        <p:blipFill>
          <a:blip r:embed="rId41">
            <a:alphaModFix/>
          </a:blip>
          <a:stretch>
            <a:fillRect/>
          </a:stretch>
        </p:blipFill>
        <p:spPr>
          <a:xfrm>
            <a:off x="6185700" y="2542025"/>
            <a:ext cx="290500" cy="290500"/>
          </a:xfrm>
          <a:prstGeom prst="rect">
            <a:avLst/>
          </a:prstGeom>
          <a:noFill/>
          <a:ln>
            <a:noFill/>
          </a:ln>
        </p:spPr>
      </p:pic>
      <p:pic>
        <p:nvPicPr>
          <p:cNvPr id="187" name="Google Shape;187;p27"/>
          <p:cNvPicPr preferRelativeResize="0"/>
          <p:nvPr/>
        </p:nvPicPr>
        <p:blipFill>
          <a:blip r:embed="rId42">
            <a:alphaModFix/>
          </a:blip>
          <a:stretch>
            <a:fillRect/>
          </a:stretch>
        </p:blipFill>
        <p:spPr>
          <a:xfrm>
            <a:off x="6496275" y="2544725"/>
            <a:ext cx="290500" cy="290500"/>
          </a:xfrm>
          <a:prstGeom prst="rect">
            <a:avLst/>
          </a:prstGeom>
          <a:noFill/>
          <a:ln>
            <a:noFill/>
          </a:ln>
        </p:spPr>
      </p:pic>
      <p:pic>
        <p:nvPicPr>
          <p:cNvPr id="188" name="Google Shape;188;p27"/>
          <p:cNvPicPr preferRelativeResize="0"/>
          <p:nvPr/>
        </p:nvPicPr>
        <p:blipFill>
          <a:blip r:embed="rId43">
            <a:alphaModFix/>
          </a:blip>
          <a:stretch>
            <a:fillRect/>
          </a:stretch>
        </p:blipFill>
        <p:spPr>
          <a:xfrm>
            <a:off x="4356025" y="1615425"/>
            <a:ext cx="290500" cy="290500"/>
          </a:xfrm>
          <a:prstGeom prst="rect">
            <a:avLst/>
          </a:prstGeom>
          <a:noFill/>
          <a:ln>
            <a:noFill/>
          </a:ln>
        </p:spPr>
      </p:pic>
      <p:pic>
        <p:nvPicPr>
          <p:cNvPr id="189" name="Google Shape;189;p27"/>
          <p:cNvPicPr preferRelativeResize="0"/>
          <p:nvPr/>
        </p:nvPicPr>
        <p:blipFill>
          <a:blip r:embed="rId44">
            <a:alphaModFix/>
          </a:blip>
          <a:stretch>
            <a:fillRect/>
          </a:stretch>
        </p:blipFill>
        <p:spPr>
          <a:xfrm>
            <a:off x="4654791" y="1611925"/>
            <a:ext cx="303000" cy="303008"/>
          </a:xfrm>
          <a:prstGeom prst="rect">
            <a:avLst/>
          </a:prstGeom>
          <a:noFill/>
          <a:ln>
            <a:noFill/>
          </a:ln>
        </p:spPr>
      </p:pic>
      <p:pic>
        <p:nvPicPr>
          <p:cNvPr id="190" name="Google Shape;190;p27"/>
          <p:cNvPicPr preferRelativeResize="0"/>
          <p:nvPr/>
        </p:nvPicPr>
        <p:blipFill>
          <a:blip r:embed="rId45">
            <a:alphaModFix/>
          </a:blip>
          <a:stretch>
            <a:fillRect/>
          </a:stretch>
        </p:blipFill>
        <p:spPr>
          <a:xfrm>
            <a:off x="4966075" y="1614625"/>
            <a:ext cx="303000" cy="303000"/>
          </a:xfrm>
          <a:prstGeom prst="rect">
            <a:avLst/>
          </a:prstGeom>
          <a:noFill/>
          <a:ln>
            <a:noFill/>
          </a:ln>
        </p:spPr>
      </p:pic>
      <p:pic>
        <p:nvPicPr>
          <p:cNvPr id="191" name="Google Shape;191;p27"/>
          <p:cNvPicPr preferRelativeResize="0"/>
          <p:nvPr/>
        </p:nvPicPr>
        <p:blipFill>
          <a:blip r:embed="rId46">
            <a:alphaModFix/>
          </a:blip>
          <a:stretch>
            <a:fillRect/>
          </a:stretch>
        </p:blipFill>
        <p:spPr>
          <a:xfrm>
            <a:off x="5277350" y="1614625"/>
            <a:ext cx="303000" cy="303000"/>
          </a:xfrm>
          <a:prstGeom prst="rect">
            <a:avLst/>
          </a:prstGeom>
          <a:noFill/>
          <a:ln>
            <a:noFill/>
          </a:ln>
        </p:spPr>
      </p:pic>
      <p:pic>
        <p:nvPicPr>
          <p:cNvPr id="192" name="Google Shape;192;p27"/>
          <p:cNvPicPr preferRelativeResize="0"/>
          <p:nvPr/>
        </p:nvPicPr>
        <p:blipFill>
          <a:blip r:embed="rId47">
            <a:alphaModFix/>
          </a:blip>
          <a:stretch>
            <a:fillRect/>
          </a:stretch>
        </p:blipFill>
        <p:spPr>
          <a:xfrm>
            <a:off x="5571100" y="1615425"/>
            <a:ext cx="290500" cy="290500"/>
          </a:xfrm>
          <a:prstGeom prst="rect">
            <a:avLst/>
          </a:prstGeom>
          <a:noFill/>
          <a:ln>
            <a:noFill/>
          </a:ln>
        </p:spPr>
      </p:pic>
      <p:pic>
        <p:nvPicPr>
          <p:cNvPr id="193" name="Google Shape;193;p27"/>
          <p:cNvPicPr preferRelativeResize="0"/>
          <p:nvPr/>
        </p:nvPicPr>
        <p:blipFill>
          <a:blip r:embed="rId48">
            <a:alphaModFix/>
          </a:blip>
          <a:stretch>
            <a:fillRect/>
          </a:stretch>
        </p:blipFill>
        <p:spPr>
          <a:xfrm>
            <a:off x="5867367" y="1628117"/>
            <a:ext cx="290474" cy="290476"/>
          </a:xfrm>
          <a:prstGeom prst="rect">
            <a:avLst/>
          </a:prstGeom>
          <a:noFill/>
          <a:ln>
            <a:noFill/>
          </a:ln>
        </p:spPr>
      </p:pic>
      <p:pic>
        <p:nvPicPr>
          <p:cNvPr id="194" name="Google Shape;194;p27"/>
          <p:cNvPicPr preferRelativeResize="0"/>
          <p:nvPr/>
        </p:nvPicPr>
        <p:blipFill>
          <a:blip r:embed="rId49">
            <a:alphaModFix/>
          </a:blip>
          <a:stretch>
            <a:fillRect/>
          </a:stretch>
        </p:blipFill>
        <p:spPr>
          <a:xfrm>
            <a:off x="6163625" y="1615425"/>
            <a:ext cx="303000" cy="303000"/>
          </a:xfrm>
          <a:prstGeom prst="rect">
            <a:avLst/>
          </a:prstGeom>
          <a:noFill/>
          <a:ln>
            <a:noFill/>
          </a:ln>
        </p:spPr>
      </p:pic>
      <p:pic>
        <p:nvPicPr>
          <p:cNvPr id="195" name="Google Shape;195;p27"/>
          <p:cNvPicPr preferRelativeResize="0"/>
          <p:nvPr/>
        </p:nvPicPr>
        <p:blipFill>
          <a:blip r:embed="rId50">
            <a:alphaModFix/>
          </a:blip>
          <a:stretch>
            <a:fillRect/>
          </a:stretch>
        </p:blipFill>
        <p:spPr>
          <a:xfrm>
            <a:off x="6480825" y="1615425"/>
            <a:ext cx="290474" cy="290476"/>
          </a:xfrm>
          <a:prstGeom prst="rect">
            <a:avLst/>
          </a:prstGeom>
          <a:noFill/>
          <a:ln>
            <a:noFill/>
          </a:ln>
        </p:spPr>
      </p:pic>
      <p:pic>
        <p:nvPicPr>
          <p:cNvPr id="196" name="Google Shape;196;p27"/>
          <p:cNvPicPr preferRelativeResize="0"/>
          <p:nvPr/>
        </p:nvPicPr>
        <p:blipFill>
          <a:blip r:embed="rId51">
            <a:alphaModFix/>
          </a:blip>
          <a:stretch>
            <a:fillRect/>
          </a:stretch>
        </p:blipFill>
        <p:spPr>
          <a:xfrm>
            <a:off x="6785500" y="1620141"/>
            <a:ext cx="290500" cy="290500"/>
          </a:xfrm>
          <a:prstGeom prst="rect">
            <a:avLst/>
          </a:prstGeom>
          <a:noFill/>
          <a:ln>
            <a:noFill/>
          </a:ln>
        </p:spPr>
      </p:pic>
      <p:pic>
        <p:nvPicPr>
          <p:cNvPr id="197" name="Google Shape;197;p27"/>
          <p:cNvPicPr preferRelativeResize="0"/>
          <p:nvPr/>
        </p:nvPicPr>
        <p:blipFill>
          <a:blip r:embed="rId52">
            <a:alphaModFix/>
          </a:blip>
          <a:stretch>
            <a:fillRect/>
          </a:stretch>
        </p:blipFill>
        <p:spPr>
          <a:xfrm>
            <a:off x="7090200" y="1620150"/>
            <a:ext cx="290476" cy="290474"/>
          </a:xfrm>
          <a:prstGeom prst="rect">
            <a:avLst/>
          </a:prstGeom>
          <a:noFill/>
          <a:ln>
            <a:noFill/>
          </a:ln>
        </p:spPr>
      </p:pic>
      <p:pic>
        <p:nvPicPr>
          <p:cNvPr id="198" name="Google Shape;198;p27"/>
          <p:cNvPicPr preferRelativeResize="0"/>
          <p:nvPr/>
        </p:nvPicPr>
        <p:blipFill>
          <a:blip r:embed="rId53">
            <a:alphaModFix/>
          </a:blip>
          <a:stretch>
            <a:fillRect/>
          </a:stretch>
        </p:blipFill>
        <p:spPr>
          <a:xfrm>
            <a:off x="7689325" y="1620163"/>
            <a:ext cx="290476" cy="290476"/>
          </a:xfrm>
          <a:prstGeom prst="rect">
            <a:avLst/>
          </a:prstGeom>
          <a:noFill/>
          <a:ln>
            <a:noFill/>
          </a:ln>
        </p:spPr>
      </p:pic>
      <p:pic>
        <p:nvPicPr>
          <p:cNvPr id="199" name="Google Shape;199;p27"/>
          <p:cNvPicPr preferRelativeResize="0"/>
          <p:nvPr/>
        </p:nvPicPr>
        <p:blipFill>
          <a:blip r:embed="rId54">
            <a:alphaModFix/>
          </a:blip>
          <a:stretch>
            <a:fillRect/>
          </a:stretch>
        </p:blipFill>
        <p:spPr>
          <a:xfrm>
            <a:off x="4359850" y="2853925"/>
            <a:ext cx="303000" cy="303000"/>
          </a:xfrm>
          <a:prstGeom prst="rect">
            <a:avLst/>
          </a:prstGeom>
          <a:noFill/>
          <a:ln>
            <a:noFill/>
          </a:ln>
        </p:spPr>
      </p:pic>
      <p:pic>
        <p:nvPicPr>
          <p:cNvPr id="200" name="Google Shape;200;p27"/>
          <p:cNvPicPr preferRelativeResize="0"/>
          <p:nvPr/>
        </p:nvPicPr>
        <p:blipFill>
          <a:blip r:embed="rId55">
            <a:alphaModFix/>
          </a:blip>
          <a:stretch>
            <a:fillRect/>
          </a:stretch>
        </p:blipFill>
        <p:spPr>
          <a:xfrm>
            <a:off x="4667500" y="2858650"/>
            <a:ext cx="308400" cy="308400"/>
          </a:xfrm>
          <a:prstGeom prst="rect">
            <a:avLst/>
          </a:prstGeom>
          <a:noFill/>
          <a:ln>
            <a:noFill/>
          </a:ln>
        </p:spPr>
      </p:pic>
      <p:pic>
        <p:nvPicPr>
          <p:cNvPr id="201" name="Google Shape;201;p27"/>
          <p:cNvPicPr preferRelativeResize="0"/>
          <p:nvPr/>
        </p:nvPicPr>
        <p:blipFill>
          <a:blip r:embed="rId56">
            <a:alphaModFix/>
          </a:blip>
          <a:stretch>
            <a:fillRect/>
          </a:stretch>
        </p:blipFill>
        <p:spPr>
          <a:xfrm>
            <a:off x="4980550" y="2858650"/>
            <a:ext cx="290500" cy="290500"/>
          </a:xfrm>
          <a:prstGeom prst="rect">
            <a:avLst/>
          </a:prstGeom>
          <a:noFill/>
          <a:ln>
            <a:noFill/>
          </a:ln>
        </p:spPr>
      </p:pic>
      <p:pic>
        <p:nvPicPr>
          <p:cNvPr id="202" name="Google Shape;202;p27"/>
          <p:cNvPicPr preferRelativeResize="0"/>
          <p:nvPr/>
        </p:nvPicPr>
        <p:blipFill>
          <a:blip r:embed="rId57">
            <a:alphaModFix/>
          </a:blip>
          <a:stretch>
            <a:fillRect/>
          </a:stretch>
        </p:blipFill>
        <p:spPr>
          <a:xfrm>
            <a:off x="5275700" y="2858650"/>
            <a:ext cx="303000" cy="303000"/>
          </a:xfrm>
          <a:prstGeom prst="rect">
            <a:avLst/>
          </a:prstGeom>
          <a:noFill/>
          <a:ln>
            <a:noFill/>
          </a:ln>
        </p:spPr>
      </p:pic>
      <p:pic>
        <p:nvPicPr>
          <p:cNvPr id="203" name="Google Shape;203;p27"/>
          <p:cNvPicPr preferRelativeResize="0"/>
          <p:nvPr/>
        </p:nvPicPr>
        <p:blipFill>
          <a:blip r:embed="rId58">
            <a:alphaModFix/>
          </a:blip>
          <a:stretch>
            <a:fillRect/>
          </a:stretch>
        </p:blipFill>
        <p:spPr>
          <a:xfrm>
            <a:off x="5583325" y="2858650"/>
            <a:ext cx="290474" cy="290476"/>
          </a:xfrm>
          <a:prstGeom prst="rect">
            <a:avLst/>
          </a:prstGeom>
          <a:noFill/>
          <a:ln>
            <a:noFill/>
          </a:ln>
        </p:spPr>
      </p:pic>
      <p:pic>
        <p:nvPicPr>
          <p:cNvPr id="204" name="Google Shape;204;p27"/>
          <p:cNvPicPr preferRelativeResize="0"/>
          <p:nvPr/>
        </p:nvPicPr>
        <p:blipFill>
          <a:blip r:embed="rId59">
            <a:alphaModFix/>
          </a:blip>
          <a:stretch>
            <a:fillRect/>
          </a:stretch>
        </p:blipFill>
        <p:spPr>
          <a:xfrm>
            <a:off x="5878425" y="2858650"/>
            <a:ext cx="308400" cy="308400"/>
          </a:xfrm>
          <a:prstGeom prst="rect">
            <a:avLst/>
          </a:prstGeom>
          <a:noFill/>
          <a:ln>
            <a:noFill/>
          </a:ln>
        </p:spPr>
      </p:pic>
      <p:pic>
        <p:nvPicPr>
          <p:cNvPr id="205" name="Google Shape;205;p27"/>
          <p:cNvPicPr preferRelativeResize="0"/>
          <p:nvPr/>
        </p:nvPicPr>
        <p:blipFill>
          <a:blip r:embed="rId60">
            <a:alphaModFix/>
          </a:blip>
          <a:stretch>
            <a:fillRect/>
          </a:stretch>
        </p:blipFill>
        <p:spPr>
          <a:xfrm>
            <a:off x="6191450" y="2858650"/>
            <a:ext cx="290474" cy="290476"/>
          </a:xfrm>
          <a:prstGeom prst="rect">
            <a:avLst/>
          </a:prstGeom>
          <a:noFill/>
          <a:ln>
            <a:noFill/>
          </a:ln>
        </p:spPr>
      </p:pic>
      <p:pic>
        <p:nvPicPr>
          <p:cNvPr id="206" name="Google Shape;206;p27"/>
          <p:cNvPicPr preferRelativeResize="0"/>
          <p:nvPr/>
        </p:nvPicPr>
        <p:blipFill>
          <a:blip r:embed="rId61">
            <a:alphaModFix/>
          </a:blip>
          <a:stretch>
            <a:fillRect/>
          </a:stretch>
        </p:blipFill>
        <p:spPr>
          <a:xfrm>
            <a:off x="6486550" y="2858650"/>
            <a:ext cx="290474" cy="290476"/>
          </a:xfrm>
          <a:prstGeom prst="rect">
            <a:avLst/>
          </a:prstGeom>
          <a:noFill/>
          <a:ln>
            <a:noFill/>
          </a:ln>
        </p:spPr>
      </p:pic>
      <p:pic>
        <p:nvPicPr>
          <p:cNvPr id="207" name="Google Shape;207;p27"/>
          <p:cNvPicPr preferRelativeResize="0"/>
          <p:nvPr/>
        </p:nvPicPr>
        <p:blipFill>
          <a:blip r:embed="rId62">
            <a:alphaModFix/>
          </a:blip>
          <a:stretch>
            <a:fillRect/>
          </a:stretch>
        </p:blipFill>
        <p:spPr>
          <a:xfrm>
            <a:off x="4359850" y="1928550"/>
            <a:ext cx="303000" cy="303000"/>
          </a:xfrm>
          <a:prstGeom prst="rect">
            <a:avLst/>
          </a:prstGeom>
          <a:noFill/>
          <a:ln>
            <a:noFill/>
          </a:ln>
        </p:spPr>
      </p:pic>
      <p:pic>
        <p:nvPicPr>
          <p:cNvPr id="208" name="Google Shape;208;p27"/>
          <p:cNvPicPr preferRelativeResize="0"/>
          <p:nvPr/>
        </p:nvPicPr>
        <p:blipFill>
          <a:blip r:embed="rId63">
            <a:alphaModFix/>
          </a:blip>
          <a:stretch>
            <a:fillRect/>
          </a:stretch>
        </p:blipFill>
        <p:spPr>
          <a:xfrm>
            <a:off x="4654800" y="1928550"/>
            <a:ext cx="303000" cy="303000"/>
          </a:xfrm>
          <a:prstGeom prst="rect">
            <a:avLst/>
          </a:prstGeom>
          <a:noFill/>
          <a:ln>
            <a:noFill/>
          </a:ln>
        </p:spPr>
      </p:pic>
      <p:pic>
        <p:nvPicPr>
          <p:cNvPr id="209" name="Google Shape;209;p27"/>
          <p:cNvPicPr preferRelativeResize="0"/>
          <p:nvPr/>
        </p:nvPicPr>
        <p:blipFill>
          <a:blip r:embed="rId64">
            <a:alphaModFix/>
          </a:blip>
          <a:stretch>
            <a:fillRect/>
          </a:stretch>
        </p:blipFill>
        <p:spPr>
          <a:xfrm>
            <a:off x="4967275" y="1920325"/>
            <a:ext cx="303000" cy="303000"/>
          </a:xfrm>
          <a:prstGeom prst="rect">
            <a:avLst/>
          </a:prstGeom>
          <a:noFill/>
          <a:ln>
            <a:noFill/>
          </a:ln>
        </p:spPr>
      </p:pic>
      <p:pic>
        <p:nvPicPr>
          <p:cNvPr id="210" name="Google Shape;210;p27"/>
          <p:cNvPicPr preferRelativeResize="0"/>
          <p:nvPr/>
        </p:nvPicPr>
        <p:blipFill>
          <a:blip r:embed="rId65">
            <a:alphaModFix/>
          </a:blip>
          <a:stretch>
            <a:fillRect/>
          </a:stretch>
        </p:blipFill>
        <p:spPr>
          <a:xfrm>
            <a:off x="5266700" y="1928550"/>
            <a:ext cx="290474" cy="290474"/>
          </a:xfrm>
          <a:prstGeom prst="rect">
            <a:avLst/>
          </a:prstGeom>
          <a:noFill/>
          <a:ln>
            <a:noFill/>
          </a:ln>
        </p:spPr>
      </p:pic>
      <p:pic>
        <p:nvPicPr>
          <p:cNvPr id="211" name="Google Shape;211;p27"/>
          <p:cNvPicPr preferRelativeResize="0"/>
          <p:nvPr/>
        </p:nvPicPr>
        <p:blipFill>
          <a:blip r:embed="rId66">
            <a:alphaModFix/>
          </a:blip>
          <a:stretch>
            <a:fillRect/>
          </a:stretch>
        </p:blipFill>
        <p:spPr>
          <a:xfrm>
            <a:off x="5574700" y="1928550"/>
            <a:ext cx="303000" cy="303000"/>
          </a:xfrm>
          <a:prstGeom prst="rect">
            <a:avLst/>
          </a:prstGeom>
          <a:noFill/>
          <a:ln>
            <a:noFill/>
          </a:ln>
        </p:spPr>
      </p:pic>
      <p:pic>
        <p:nvPicPr>
          <p:cNvPr id="212" name="Google Shape;212;p27"/>
          <p:cNvPicPr preferRelativeResize="0"/>
          <p:nvPr/>
        </p:nvPicPr>
        <p:blipFill>
          <a:blip r:embed="rId67">
            <a:alphaModFix/>
          </a:blip>
          <a:stretch>
            <a:fillRect/>
          </a:stretch>
        </p:blipFill>
        <p:spPr>
          <a:xfrm>
            <a:off x="5866075" y="1934800"/>
            <a:ext cx="290500" cy="290500"/>
          </a:xfrm>
          <a:prstGeom prst="rect">
            <a:avLst/>
          </a:prstGeom>
          <a:noFill/>
          <a:ln>
            <a:noFill/>
          </a:ln>
        </p:spPr>
      </p:pic>
      <p:pic>
        <p:nvPicPr>
          <p:cNvPr id="213" name="Google Shape;213;p27"/>
          <p:cNvPicPr preferRelativeResize="0"/>
          <p:nvPr/>
        </p:nvPicPr>
        <p:blipFill>
          <a:blip r:embed="rId68">
            <a:alphaModFix/>
          </a:blip>
          <a:stretch>
            <a:fillRect/>
          </a:stretch>
        </p:blipFill>
        <p:spPr>
          <a:xfrm>
            <a:off x="6182125" y="1921925"/>
            <a:ext cx="303000" cy="303000"/>
          </a:xfrm>
          <a:prstGeom prst="rect">
            <a:avLst/>
          </a:prstGeom>
          <a:noFill/>
          <a:ln>
            <a:noFill/>
          </a:ln>
        </p:spPr>
      </p:pic>
      <p:pic>
        <p:nvPicPr>
          <p:cNvPr id="214" name="Google Shape;214;p27"/>
          <p:cNvPicPr preferRelativeResize="0"/>
          <p:nvPr/>
        </p:nvPicPr>
        <p:blipFill>
          <a:blip r:embed="rId69">
            <a:alphaModFix/>
          </a:blip>
          <a:stretch>
            <a:fillRect/>
          </a:stretch>
        </p:blipFill>
        <p:spPr>
          <a:xfrm>
            <a:off x="6494588" y="1934813"/>
            <a:ext cx="290474" cy="290474"/>
          </a:xfrm>
          <a:prstGeom prst="rect">
            <a:avLst/>
          </a:prstGeom>
          <a:noFill/>
          <a:ln>
            <a:noFill/>
          </a:ln>
        </p:spPr>
      </p:pic>
      <p:pic>
        <p:nvPicPr>
          <p:cNvPr id="215" name="Google Shape;215;p27"/>
          <p:cNvPicPr preferRelativeResize="0"/>
          <p:nvPr/>
        </p:nvPicPr>
        <p:blipFill>
          <a:blip r:embed="rId70">
            <a:alphaModFix/>
          </a:blip>
          <a:stretch>
            <a:fillRect/>
          </a:stretch>
        </p:blipFill>
        <p:spPr>
          <a:xfrm>
            <a:off x="6794525" y="1921575"/>
            <a:ext cx="290450" cy="290450"/>
          </a:xfrm>
          <a:prstGeom prst="rect">
            <a:avLst/>
          </a:prstGeom>
          <a:noFill/>
          <a:ln>
            <a:noFill/>
          </a:ln>
        </p:spPr>
      </p:pic>
      <p:pic>
        <p:nvPicPr>
          <p:cNvPr id="216" name="Google Shape;216;p27"/>
          <p:cNvPicPr preferRelativeResize="0"/>
          <p:nvPr/>
        </p:nvPicPr>
        <p:blipFill>
          <a:blip r:embed="rId71">
            <a:alphaModFix/>
          </a:blip>
          <a:stretch>
            <a:fillRect/>
          </a:stretch>
        </p:blipFill>
        <p:spPr>
          <a:xfrm>
            <a:off x="7094450" y="1924275"/>
            <a:ext cx="290450" cy="290450"/>
          </a:xfrm>
          <a:prstGeom prst="rect">
            <a:avLst/>
          </a:prstGeom>
          <a:noFill/>
          <a:ln>
            <a:noFill/>
          </a:ln>
        </p:spPr>
      </p:pic>
      <p:pic>
        <p:nvPicPr>
          <p:cNvPr id="217" name="Google Shape;217;p27"/>
          <p:cNvPicPr preferRelativeResize="0"/>
          <p:nvPr/>
        </p:nvPicPr>
        <p:blipFill>
          <a:blip r:embed="rId72">
            <a:alphaModFix/>
          </a:blip>
          <a:stretch>
            <a:fillRect/>
          </a:stretch>
        </p:blipFill>
        <p:spPr>
          <a:xfrm>
            <a:off x="7382125" y="1918475"/>
            <a:ext cx="303000" cy="303000"/>
          </a:xfrm>
          <a:prstGeom prst="rect">
            <a:avLst/>
          </a:prstGeom>
          <a:noFill/>
          <a:ln>
            <a:noFill/>
          </a:ln>
        </p:spPr>
      </p:pic>
      <p:pic>
        <p:nvPicPr>
          <p:cNvPr id="218" name="Google Shape;218;p27"/>
          <p:cNvPicPr preferRelativeResize="0"/>
          <p:nvPr/>
        </p:nvPicPr>
        <p:blipFill>
          <a:blip r:embed="rId73">
            <a:alphaModFix/>
          </a:blip>
          <a:stretch>
            <a:fillRect/>
          </a:stretch>
        </p:blipFill>
        <p:spPr>
          <a:xfrm>
            <a:off x="7679244" y="1924275"/>
            <a:ext cx="308400" cy="308400"/>
          </a:xfrm>
          <a:prstGeom prst="rect">
            <a:avLst/>
          </a:prstGeom>
          <a:noFill/>
          <a:ln>
            <a:noFill/>
          </a:ln>
        </p:spPr>
      </p:pic>
      <p:pic>
        <p:nvPicPr>
          <p:cNvPr id="219" name="Google Shape;219;p27"/>
          <p:cNvPicPr preferRelativeResize="0"/>
          <p:nvPr/>
        </p:nvPicPr>
        <p:blipFill>
          <a:blip r:embed="rId74">
            <a:alphaModFix/>
          </a:blip>
          <a:stretch>
            <a:fillRect/>
          </a:stretch>
        </p:blipFill>
        <p:spPr>
          <a:xfrm>
            <a:off x="7374200" y="1609325"/>
            <a:ext cx="308400" cy="308400"/>
          </a:xfrm>
          <a:prstGeom prst="rect">
            <a:avLst/>
          </a:prstGeom>
          <a:noFill/>
          <a:ln>
            <a:noFill/>
          </a:ln>
        </p:spPr>
      </p:pic>
      <p:pic>
        <p:nvPicPr>
          <p:cNvPr id="220" name="Google Shape;220;p27"/>
          <p:cNvPicPr preferRelativeResize="0"/>
          <p:nvPr/>
        </p:nvPicPr>
        <p:blipFill>
          <a:blip r:embed="rId75">
            <a:alphaModFix/>
          </a:blip>
          <a:stretch>
            <a:fillRect/>
          </a:stretch>
        </p:blipFill>
        <p:spPr>
          <a:xfrm>
            <a:off x="6808588" y="2228375"/>
            <a:ext cx="290450" cy="290450"/>
          </a:xfrm>
          <a:prstGeom prst="rect">
            <a:avLst/>
          </a:prstGeom>
          <a:noFill/>
          <a:ln>
            <a:noFill/>
          </a:ln>
        </p:spPr>
      </p:pic>
      <p:pic>
        <p:nvPicPr>
          <p:cNvPr id="221" name="Google Shape;221;p27"/>
          <p:cNvPicPr preferRelativeResize="0"/>
          <p:nvPr/>
        </p:nvPicPr>
        <p:blipFill>
          <a:blip r:embed="rId76">
            <a:alphaModFix/>
          </a:blip>
          <a:stretch>
            <a:fillRect/>
          </a:stretch>
        </p:blipFill>
        <p:spPr>
          <a:xfrm>
            <a:off x="7111775" y="2222225"/>
            <a:ext cx="280274" cy="280276"/>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sp>
        <p:nvSpPr>
          <p:cNvPr id="226" name="Google Shape;226;p28"/>
          <p:cNvSpPr txBox="1"/>
          <p:nvPr>
            <p:ph type="title"/>
          </p:nvPr>
        </p:nvSpPr>
        <p:spPr>
          <a:xfrm>
            <a:off x="203250" y="3904600"/>
            <a:ext cx="8737500" cy="776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a:t>
            </a:r>
            <a:r>
              <a:rPr i="1" lang="en"/>
              <a:t>To escape and sit quietly on the beach - that’s my idea of paradise</a:t>
            </a:r>
            <a:r>
              <a:rPr lang="en"/>
              <a:t>”</a:t>
            </a:r>
            <a:endParaRPr/>
          </a:p>
        </p:txBody>
      </p:sp>
      <p:sp>
        <p:nvSpPr>
          <p:cNvPr id="227" name="Google Shape;227;p28"/>
          <p:cNvSpPr txBox="1"/>
          <p:nvPr>
            <p:ph idx="1" type="body"/>
          </p:nvPr>
        </p:nvSpPr>
        <p:spPr>
          <a:xfrm>
            <a:off x="6220050" y="4545975"/>
            <a:ext cx="2720700" cy="776700"/>
          </a:xfrm>
          <a:prstGeom prst="rect">
            <a:avLst/>
          </a:prstGeom>
        </p:spPr>
        <p:txBody>
          <a:bodyPr anchorCtr="0" anchor="t" bIns="91425" lIns="91425" spcFirstLastPara="1" rIns="91425" wrap="square" tIns="91425">
            <a:noAutofit/>
          </a:bodyPr>
          <a:lstStyle/>
          <a:p>
            <a:pPr indent="0" lvl="0" marL="0" rtl="0" algn="r">
              <a:lnSpc>
                <a:spcPct val="100000"/>
              </a:lnSpc>
              <a:spcBef>
                <a:spcPts val="0"/>
              </a:spcBef>
              <a:spcAft>
                <a:spcPts val="0"/>
              </a:spcAft>
              <a:buNone/>
            </a:pPr>
            <a:r>
              <a:rPr lang="en"/>
              <a:t>EMILIA WICKSTEAD</a:t>
            </a:r>
            <a:endParaRPr b="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29"/>
          <p:cNvSpPr txBox="1"/>
          <p:nvPr>
            <p:ph type="title"/>
          </p:nvPr>
        </p:nvSpPr>
        <p:spPr>
          <a:xfrm>
            <a:off x="167425" y="172825"/>
            <a:ext cx="2583900" cy="1556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DESIGN NOTES &amp; CREDITS</a:t>
            </a:r>
            <a:endParaRPr/>
          </a:p>
        </p:txBody>
      </p:sp>
      <p:sp>
        <p:nvSpPr>
          <p:cNvPr id="233" name="Google Shape;233;p29"/>
          <p:cNvSpPr txBox="1"/>
          <p:nvPr>
            <p:ph idx="1" type="body"/>
          </p:nvPr>
        </p:nvSpPr>
        <p:spPr>
          <a:xfrm>
            <a:off x="167425" y="1592450"/>
            <a:ext cx="2583900" cy="3299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 love free presentations and our special thanks to all the people who made, share and released these awe-inspiring resources for free:</a:t>
            </a:r>
            <a:endParaRPr/>
          </a:p>
          <a:p>
            <a:pPr indent="-317500" lvl="0" marL="457200" rtl="0" algn="l">
              <a:spcBef>
                <a:spcPts val="0"/>
              </a:spcBef>
              <a:spcAft>
                <a:spcPts val="0"/>
              </a:spcAft>
              <a:buSzPts val="1400"/>
              <a:buChar char="●"/>
            </a:pPr>
            <a:r>
              <a:rPr lang="en"/>
              <a:t>Presentation template by </a:t>
            </a:r>
            <a:r>
              <a:rPr lang="en" u="sng">
                <a:hlinkClick r:id="rId3"/>
              </a:rPr>
              <a:t>SlidesMedia</a:t>
            </a:r>
            <a:r>
              <a:rPr lang="en"/>
              <a:t>.</a:t>
            </a:r>
            <a:endParaRPr/>
          </a:p>
          <a:p>
            <a:pPr indent="-317500" lvl="0" marL="457200" rtl="0" algn="l">
              <a:spcBef>
                <a:spcPts val="0"/>
              </a:spcBef>
              <a:spcAft>
                <a:spcPts val="0"/>
              </a:spcAft>
              <a:buSzPts val="1400"/>
              <a:buChar char="●"/>
            </a:pPr>
            <a:r>
              <a:rPr lang="en"/>
              <a:t>Photographs by </a:t>
            </a:r>
            <a:r>
              <a:rPr lang="en" u="sng">
                <a:hlinkClick r:id="rId4"/>
              </a:rPr>
              <a:t>Unsplash</a:t>
            </a:r>
            <a:r>
              <a:rPr lang="en"/>
              <a:t>.</a:t>
            </a:r>
            <a:endParaRPr/>
          </a:p>
          <a:p>
            <a:pPr indent="-317500" lvl="0" marL="457200" rtl="0" algn="l">
              <a:spcBef>
                <a:spcPts val="0"/>
              </a:spcBef>
              <a:spcAft>
                <a:spcPts val="0"/>
              </a:spcAft>
              <a:buSzPts val="1400"/>
              <a:buChar char="●"/>
            </a:pPr>
            <a:r>
              <a:rPr lang="en"/>
              <a:t>Icons by</a:t>
            </a:r>
            <a:r>
              <a:rPr lang="en">
                <a:solidFill>
                  <a:srgbClr val="999999"/>
                </a:solidFill>
              </a:rPr>
              <a:t> </a:t>
            </a:r>
            <a:r>
              <a:rPr lang="en" u="sng">
                <a:hlinkClick r:id="rId5"/>
              </a:rPr>
              <a:t>icons8.com</a:t>
            </a:r>
            <a:r>
              <a:rPr lang="en"/>
              <a:t> &amp; </a:t>
            </a:r>
            <a:r>
              <a:rPr lang="en" u="sng">
                <a:hlinkClick r:id="rId6"/>
              </a:rPr>
              <a:t>iconfinder.com</a:t>
            </a:r>
            <a:endParaRPr/>
          </a:p>
          <a:p>
            <a:pPr indent="-317500" lvl="0" marL="457200" rtl="0" algn="l">
              <a:spcBef>
                <a:spcPts val="0"/>
              </a:spcBef>
              <a:spcAft>
                <a:spcPts val="0"/>
              </a:spcAft>
              <a:buSzPts val="1400"/>
              <a:buChar char="●"/>
            </a:pPr>
            <a:r>
              <a:rPr lang="en"/>
              <a:t>Map by </a:t>
            </a:r>
            <a:r>
              <a:rPr lang="en" u="sng">
                <a:hlinkClick r:id="rId7"/>
              </a:rPr>
              <a:t>pngimage.net</a:t>
            </a:r>
            <a:endParaRPr/>
          </a:p>
        </p:txBody>
      </p:sp>
      <p:sp>
        <p:nvSpPr>
          <p:cNvPr id="234" name="Google Shape;234;p29"/>
          <p:cNvSpPr txBox="1"/>
          <p:nvPr>
            <p:ph idx="2" type="body"/>
          </p:nvPr>
        </p:nvSpPr>
        <p:spPr>
          <a:xfrm>
            <a:off x="3176075" y="222500"/>
            <a:ext cx="5624700" cy="4669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presentation uses the following fonts included in Google Slides:</a:t>
            </a:r>
            <a:endParaRPr/>
          </a:p>
          <a:p>
            <a:pPr indent="-317500" lvl="0" marL="457200" rtl="0" algn="l">
              <a:spcBef>
                <a:spcPts val="0"/>
              </a:spcBef>
              <a:spcAft>
                <a:spcPts val="0"/>
              </a:spcAft>
              <a:buSzPts val="1400"/>
              <a:buChar char="●"/>
            </a:pPr>
            <a:r>
              <a:rPr lang="en"/>
              <a:t>Title: Bowly One</a:t>
            </a:r>
            <a:endParaRPr/>
          </a:p>
          <a:p>
            <a:pPr indent="-317500" lvl="0" marL="457200" rtl="0" algn="l">
              <a:spcBef>
                <a:spcPts val="0"/>
              </a:spcBef>
              <a:spcAft>
                <a:spcPts val="0"/>
              </a:spcAft>
              <a:buSzPts val="1400"/>
              <a:buChar char="●"/>
            </a:pPr>
            <a:r>
              <a:rPr lang="en"/>
              <a:t>Body: Roboto</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You can download this fonts on this page:</a:t>
            </a:r>
            <a:endParaRPr/>
          </a:p>
          <a:p>
            <a:pPr indent="-317500" lvl="0" marL="457200" rtl="0" algn="l">
              <a:spcBef>
                <a:spcPts val="0"/>
              </a:spcBef>
              <a:spcAft>
                <a:spcPts val="0"/>
              </a:spcAft>
              <a:buClr>
                <a:srgbClr val="FCBE01"/>
              </a:buClr>
              <a:buSzPts val="1400"/>
              <a:buChar char="●"/>
            </a:pPr>
            <a:r>
              <a:rPr lang="en" u="sng">
                <a:solidFill>
                  <a:srgbClr val="FCBE01"/>
                </a:solidFill>
                <a:hlinkClick r:id="rId8"/>
              </a:rPr>
              <a:t>https://fonts.google.com/specimen/Bowly+One</a:t>
            </a:r>
            <a:endParaRPr>
              <a:solidFill>
                <a:srgbClr val="FCBE01"/>
              </a:solidFill>
            </a:endParaRPr>
          </a:p>
          <a:p>
            <a:pPr indent="-317500" lvl="0" marL="457200" rtl="0" algn="l">
              <a:spcBef>
                <a:spcPts val="0"/>
              </a:spcBef>
              <a:spcAft>
                <a:spcPts val="0"/>
              </a:spcAft>
              <a:buClr>
                <a:srgbClr val="FCBE01"/>
              </a:buClr>
              <a:buSzPts val="1400"/>
              <a:buChar char="●"/>
            </a:pPr>
            <a:r>
              <a:rPr lang="en" u="sng">
                <a:solidFill>
                  <a:srgbClr val="FCBE01"/>
                </a:solidFill>
                <a:hlinkClick r:id="rId9"/>
              </a:rPr>
              <a:t>https://fonts.google.com/specimen/Roboto</a:t>
            </a:r>
            <a:endParaRPr>
              <a:solidFill>
                <a:srgbClr val="FCBE01"/>
              </a:solidFill>
            </a:endParaRPr>
          </a:p>
          <a:p>
            <a:pPr indent="0" lvl="0" marL="0" rtl="0" algn="l">
              <a:spcBef>
                <a:spcPts val="0"/>
              </a:spcBef>
              <a:spcAft>
                <a:spcPts val="0"/>
              </a:spcAft>
              <a:buNone/>
            </a:pPr>
            <a:r>
              <a:t/>
            </a:r>
            <a:endParaRPr sz="800"/>
          </a:p>
          <a:p>
            <a:pPr indent="0" lvl="0" marL="0" rtl="0" algn="l">
              <a:spcBef>
                <a:spcPts val="0"/>
              </a:spcBef>
              <a:spcAft>
                <a:spcPts val="0"/>
              </a:spcAft>
              <a:buNone/>
            </a:pPr>
            <a:r>
              <a:t/>
            </a:r>
            <a:endParaRPr sz="800"/>
          </a:p>
          <a:p>
            <a:pPr indent="0" lvl="0" marL="0" rtl="0" algn="l">
              <a:spcBef>
                <a:spcPts val="0"/>
              </a:spcBef>
              <a:spcAft>
                <a:spcPts val="0"/>
              </a:spcAft>
              <a:buNone/>
            </a:pPr>
            <a:r>
              <a:rPr lang="en"/>
              <a:t>This slide is only for your information about design notes and credits. You can remove.</a:t>
            </a:r>
            <a:endParaRPr/>
          </a:p>
          <a:p>
            <a:pPr indent="0" lvl="0" marL="0" rtl="0" algn="l">
              <a:spcBef>
                <a:spcPts val="0"/>
              </a:spcBef>
              <a:spcAft>
                <a:spcPts val="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sp>
        <p:nvSpPr>
          <p:cNvPr id="63" name="Google Shape;63;p15"/>
          <p:cNvSpPr txBox="1"/>
          <p:nvPr>
            <p:ph type="title"/>
          </p:nvPr>
        </p:nvSpPr>
        <p:spPr>
          <a:xfrm>
            <a:off x="2149125" y="2102900"/>
            <a:ext cx="4932600" cy="959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TITLE OR HEADLINE SLIDE</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 name="Shape 67"/>
        <p:cNvGrpSpPr/>
        <p:nvPr/>
      </p:nvGrpSpPr>
      <p:grpSpPr>
        <a:xfrm>
          <a:off x="0" y="0"/>
          <a:ext cx="0" cy="0"/>
          <a:chOff x="0" y="0"/>
          <a:chExt cx="0" cy="0"/>
        </a:xfrm>
      </p:grpSpPr>
      <p:sp>
        <p:nvSpPr>
          <p:cNvPr id="68" name="Google Shape;68;p16"/>
          <p:cNvSpPr txBox="1"/>
          <p:nvPr>
            <p:ph type="title"/>
          </p:nvPr>
        </p:nvSpPr>
        <p:spPr>
          <a:xfrm>
            <a:off x="252225" y="179875"/>
            <a:ext cx="6861300" cy="967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INSTRUCTIONS FOR USE THIS PRESENTATION</a:t>
            </a:r>
            <a:endParaRPr/>
          </a:p>
        </p:txBody>
      </p:sp>
      <p:sp>
        <p:nvSpPr>
          <p:cNvPr id="69" name="Google Shape;69;p16"/>
          <p:cNvSpPr txBox="1"/>
          <p:nvPr>
            <p:ph idx="1" type="body"/>
          </p:nvPr>
        </p:nvSpPr>
        <p:spPr>
          <a:xfrm>
            <a:off x="252225" y="1068775"/>
            <a:ext cx="3246000" cy="38913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b="1" lang="en" sz="1500">
                <a:solidFill>
                  <a:srgbClr val="FCBE01"/>
                </a:solidFill>
              </a:rPr>
              <a:t>Edit in Google Slides</a:t>
            </a:r>
            <a:endParaRPr b="1" sz="1500">
              <a:solidFill>
                <a:srgbClr val="FCBE01"/>
              </a:solidFill>
            </a:endParaRPr>
          </a:p>
          <a:p>
            <a:pPr indent="0" lvl="0" marL="0" rtl="0" algn="just">
              <a:spcBef>
                <a:spcPts val="0"/>
              </a:spcBef>
              <a:spcAft>
                <a:spcPts val="0"/>
              </a:spcAft>
              <a:buNone/>
            </a:pPr>
            <a:r>
              <a:t/>
            </a:r>
            <a:endParaRPr sz="1200">
              <a:latin typeface="DM Serif Display"/>
              <a:ea typeface="DM Serif Display"/>
              <a:cs typeface="DM Serif Display"/>
              <a:sym typeface="DM Serif Display"/>
            </a:endParaRPr>
          </a:p>
          <a:p>
            <a:pPr indent="0" lvl="0" marL="0" rtl="0" algn="just">
              <a:spcBef>
                <a:spcPts val="0"/>
              </a:spcBef>
              <a:spcAft>
                <a:spcPts val="0"/>
              </a:spcAft>
              <a:buNone/>
            </a:pPr>
            <a:r>
              <a:rPr lang="en"/>
              <a:t>Please click on the button “Use theme on Google Slides” under the presentation preview.</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On click you will create a copy of this presentation on your Google Drive and will be able to edit, add or delete any slides.</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Remember, you need to be signed in to your Google Drive account. If you don’t have any Google account, you can create for free in Google.</a:t>
            </a:r>
            <a:endParaRPr/>
          </a:p>
        </p:txBody>
      </p:sp>
      <p:sp>
        <p:nvSpPr>
          <p:cNvPr id="70" name="Google Shape;70;p16"/>
          <p:cNvSpPr txBox="1"/>
          <p:nvPr/>
        </p:nvSpPr>
        <p:spPr>
          <a:xfrm>
            <a:off x="0" y="4735950"/>
            <a:ext cx="9144000" cy="4077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Clr>
                <a:srgbClr val="000000"/>
              </a:buClr>
              <a:buSzPts val="1100"/>
              <a:buFont typeface="Arial"/>
              <a:buNone/>
            </a:pPr>
            <a:r>
              <a:rPr lang="en" sz="800">
                <a:solidFill>
                  <a:srgbClr val="FFFFFF"/>
                </a:solidFill>
                <a:latin typeface="Abel"/>
                <a:ea typeface="Abel"/>
                <a:cs typeface="Abel"/>
                <a:sym typeface="Abel"/>
              </a:rPr>
              <a:t>More info about this templates and Creative Commons Attribution license in </a:t>
            </a:r>
            <a:r>
              <a:rPr lang="en" sz="800" u="sng">
                <a:solidFill>
                  <a:srgbClr val="FFFFFF"/>
                </a:solidFill>
                <a:latin typeface="Abel"/>
                <a:ea typeface="Abel"/>
                <a:cs typeface="Abel"/>
                <a:sym typeface="Abel"/>
                <a:hlinkClick r:id="rId3"/>
              </a:rPr>
              <a:t>https://slidesmedia.com</a:t>
            </a:r>
            <a:r>
              <a:rPr lang="en" sz="800">
                <a:solidFill>
                  <a:srgbClr val="FFFFFF"/>
                </a:solidFill>
                <a:latin typeface="Abel"/>
                <a:ea typeface="Abel"/>
                <a:cs typeface="Abel"/>
                <a:sym typeface="Abel"/>
              </a:rPr>
              <a:t>.</a:t>
            </a:r>
            <a:br>
              <a:rPr lang="en" sz="800">
                <a:solidFill>
                  <a:srgbClr val="FFFFFF"/>
                </a:solidFill>
                <a:latin typeface="Abel"/>
                <a:ea typeface="Abel"/>
                <a:cs typeface="Abel"/>
                <a:sym typeface="Abel"/>
              </a:rPr>
            </a:br>
            <a:r>
              <a:rPr lang="en" sz="800">
                <a:solidFill>
                  <a:srgbClr val="FFFFFF"/>
                </a:solidFill>
                <a:latin typeface="Abel"/>
                <a:ea typeface="Abel"/>
                <a:cs typeface="Abel"/>
                <a:sym typeface="Abel"/>
              </a:rPr>
              <a:t>You can remove our Credits slide or mention to SlidesMedia but I love is you credit our site.</a:t>
            </a:r>
            <a:endParaRPr sz="800">
              <a:solidFill>
                <a:srgbClr val="FFFFFF"/>
              </a:solidFill>
              <a:latin typeface="Abel"/>
              <a:ea typeface="Abel"/>
              <a:cs typeface="Abel"/>
              <a:sym typeface="Abel"/>
            </a:endParaRPr>
          </a:p>
        </p:txBody>
      </p:sp>
      <p:sp>
        <p:nvSpPr>
          <p:cNvPr id="71" name="Google Shape;71;p16"/>
          <p:cNvSpPr txBox="1"/>
          <p:nvPr>
            <p:ph idx="2" type="body"/>
          </p:nvPr>
        </p:nvSpPr>
        <p:spPr>
          <a:xfrm>
            <a:off x="3730125" y="1147375"/>
            <a:ext cx="3335400" cy="3812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1500">
                <a:solidFill>
                  <a:srgbClr val="FCBE01"/>
                </a:solidFill>
              </a:rPr>
              <a:t>Export &amp; edit in MS Powerpoint®</a:t>
            </a:r>
            <a:endParaRPr b="1" sz="1400">
              <a:solidFill>
                <a:srgbClr val="FCBE01"/>
              </a:solidFill>
            </a:endParaRPr>
          </a:p>
          <a:p>
            <a:pPr indent="0" lvl="0" marL="0" rtl="0" algn="l">
              <a:spcBef>
                <a:spcPts val="1600"/>
              </a:spcBef>
              <a:spcAft>
                <a:spcPts val="0"/>
              </a:spcAft>
              <a:buClr>
                <a:schemeClr val="dk1"/>
              </a:buClr>
              <a:buSzPts val="1100"/>
              <a:buFont typeface="Arial"/>
              <a:buNone/>
            </a:pPr>
            <a:r>
              <a:rPr lang="en"/>
              <a:t>Please click on the button “Download for Powerpoint” under the presentation preview.</a:t>
            </a:r>
            <a:endParaRPr/>
          </a:p>
          <a:p>
            <a:pPr indent="0" lvl="0" marL="0" rtl="0" algn="l">
              <a:spcBef>
                <a:spcPts val="1600"/>
              </a:spcBef>
              <a:spcAft>
                <a:spcPts val="0"/>
              </a:spcAft>
              <a:buClr>
                <a:schemeClr val="dk1"/>
              </a:buClr>
              <a:buSzPts val="1100"/>
              <a:buFont typeface="Arial"/>
              <a:buNone/>
            </a:pPr>
            <a:r>
              <a:rPr lang="en"/>
              <a:t>On click you will download a copy in .pptx file format of this presentation on your Google Drive and will be able to edit, add or delete any slides.</a:t>
            </a:r>
            <a:endParaRPr/>
          </a:p>
          <a:p>
            <a:pPr indent="0" lvl="0" marL="0" rtl="0" algn="l">
              <a:spcBef>
                <a:spcPts val="1600"/>
              </a:spcBef>
              <a:spcAft>
                <a:spcPts val="0"/>
              </a:spcAft>
              <a:buClr>
                <a:schemeClr val="dk1"/>
              </a:buClr>
              <a:buSzPts val="1100"/>
              <a:buFont typeface="Arial"/>
              <a:buNone/>
            </a:pPr>
            <a:r>
              <a:rPr lang="en"/>
              <a:t>Remember to download and install the fonts used in this presentation. You can find the links to the font files download in the “Design notes slide”.</a:t>
            </a:r>
            <a:endParaRPr sz="1200"/>
          </a:p>
          <a:p>
            <a:pPr indent="0" lvl="0" marL="0" rtl="0" algn="l">
              <a:spcBef>
                <a:spcPts val="1600"/>
              </a:spcBef>
              <a:spcAft>
                <a:spcPts val="0"/>
              </a:spcAft>
              <a:buClr>
                <a:schemeClr val="dk1"/>
              </a:buClr>
              <a:buSzPts val="1100"/>
              <a:buFont typeface="Arial"/>
              <a:buNone/>
            </a:pPr>
            <a:r>
              <a:t/>
            </a:r>
            <a:endParaRPr/>
          </a:p>
          <a:p>
            <a:pPr indent="0" lvl="0" marL="0" rtl="0" algn="just">
              <a:spcBef>
                <a:spcPts val="1600"/>
              </a:spcBef>
              <a:spcAft>
                <a:spcPts val="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17"/>
          <p:cNvSpPr txBox="1"/>
          <p:nvPr>
            <p:ph idx="1" type="body"/>
          </p:nvPr>
        </p:nvSpPr>
        <p:spPr>
          <a:xfrm>
            <a:off x="3308525" y="1247950"/>
            <a:ext cx="5445600" cy="632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0" lang="en"/>
              <a:t>Hello, I’m </a:t>
            </a:r>
            <a:r>
              <a:rPr lang="en"/>
              <a:t>Sonia Chang</a:t>
            </a:r>
            <a:endParaRPr b="0"/>
          </a:p>
          <a:p>
            <a:pPr indent="0" lvl="0" marL="0" rtl="0" algn="l">
              <a:spcBef>
                <a:spcPts val="1600"/>
              </a:spcBef>
              <a:spcAft>
                <a:spcPts val="1200"/>
              </a:spcAft>
              <a:buNone/>
            </a:pPr>
            <a:r>
              <a:t/>
            </a:r>
            <a:endParaRPr b="0"/>
          </a:p>
        </p:txBody>
      </p:sp>
      <p:sp>
        <p:nvSpPr>
          <p:cNvPr id="77" name="Google Shape;77;p17"/>
          <p:cNvSpPr txBox="1"/>
          <p:nvPr>
            <p:ph idx="2" type="subTitle"/>
          </p:nvPr>
        </p:nvSpPr>
        <p:spPr>
          <a:xfrm>
            <a:off x="3308525" y="1743350"/>
            <a:ext cx="4964400" cy="1022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CEO of Company Example Inc.</a:t>
            </a:r>
            <a:br>
              <a:rPr lang="en"/>
            </a:br>
            <a:r>
              <a:rPr lang="en">
                <a:solidFill>
                  <a:srgbClr val="FCBE01"/>
                </a:solidFill>
              </a:rPr>
              <a:t>@soniiachang</a:t>
            </a:r>
            <a:endParaRPr>
              <a:solidFill>
                <a:srgbClr val="FCBE01"/>
              </a:solidFill>
            </a:endParaRPr>
          </a:p>
          <a:p>
            <a:pPr indent="0" lvl="0" marL="0" rtl="0" algn="l">
              <a:spcBef>
                <a:spcPts val="1600"/>
              </a:spcBef>
              <a:spcAft>
                <a:spcPts val="1600"/>
              </a:spcAft>
              <a:buNone/>
            </a:pPr>
            <a:r>
              <a:rPr lang="en"/>
              <a:t>&lt;3</a:t>
            </a:r>
            <a:endParaRPr/>
          </a:p>
        </p:txBody>
      </p:sp>
      <p:pic>
        <p:nvPicPr>
          <p:cNvPr id="78" name="Google Shape;78;p17"/>
          <p:cNvPicPr preferRelativeResize="0"/>
          <p:nvPr/>
        </p:nvPicPr>
        <p:blipFill>
          <a:blip r:embed="rId3">
            <a:alphaModFix/>
          </a:blip>
          <a:stretch>
            <a:fillRect/>
          </a:stretch>
        </p:blipFill>
        <p:spPr>
          <a:xfrm>
            <a:off x="819800" y="1247950"/>
            <a:ext cx="1569075" cy="15690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sp>
        <p:nvSpPr>
          <p:cNvPr id="83" name="Google Shape;83;p18"/>
          <p:cNvSpPr txBox="1"/>
          <p:nvPr>
            <p:ph type="title"/>
          </p:nvPr>
        </p:nvSpPr>
        <p:spPr>
          <a:xfrm>
            <a:off x="4246575" y="179875"/>
            <a:ext cx="4627200" cy="967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INTRO</a:t>
            </a:r>
            <a:endParaRPr/>
          </a:p>
        </p:txBody>
      </p:sp>
      <p:sp>
        <p:nvSpPr>
          <p:cNvPr id="84" name="Google Shape;84;p18"/>
          <p:cNvSpPr txBox="1"/>
          <p:nvPr>
            <p:ph idx="1" type="body"/>
          </p:nvPr>
        </p:nvSpPr>
        <p:spPr>
          <a:xfrm>
            <a:off x="4246575" y="784200"/>
            <a:ext cx="4627200" cy="41757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lang="en"/>
              <a:t>What’s this presentation about? Use this slide to introduce yourself and give a high level overview of the topic you’re about to explain.</a:t>
            </a:r>
            <a:endParaRPr/>
          </a:p>
          <a:p>
            <a:pPr indent="0" lvl="0" marL="0" rtl="0" algn="just">
              <a:lnSpc>
                <a:spcPct val="115000"/>
              </a:lnSpc>
              <a:spcBef>
                <a:spcPts val="0"/>
              </a:spcBef>
              <a:spcAft>
                <a:spcPts val="0"/>
              </a:spcAft>
              <a:buNone/>
            </a:pPr>
            <a:r>
              <a:t/>
            </a:r>
            <a:endParaRPr/>
          </a:p>
          <a:p>
            <a:pPr indent="0" lvl="0" marL="0" rtl="0" algn="just">
              <a:spcBef>
                <a:spcPts val="0"/>
              </a:spcBef>
              <a:spcAft>
                <a:spcPts val="0"/>
              </a:spcAft>
              <a:buNone/>
            </a:pPr>
            <a:r>
              <a:rPr lang="en"/>
              <a:t>Perfect slides for more contents about your presentation.</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Lorem ipsum dolor sit amet, consectetur adipiscing elit. Praesent vel sem porttitor, feugiat est at, pretium neque. Interdum et malesuada fames ac ante ipsum primis in faucibus. Maecenas porttitor ante ac lorem gravida, in aliquet tellus aliquam. Sed feugiat ante vitae ex ultricies lobortis. Sed facilisis nunc eros, a tincidunt neque finibus sed. Aenean sodales quam id scelerisque faucibus.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19"/>
          <p:cNvSpPr txBox="1"/>
          <p:nvPr>
            <p:ph type="title"/>
          </p:nvPr>
        </p:nvSpPr>
        <p:spPr>
          <a:xfrm>
            <a:off x="252225" y="179875"/>
            <a:ext cx="6861300" cy="967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FIRST POINT 2 COLUMNS</a:t>
            </a:r>
            <a:endParaRPr/>
          </a:p>
        </p:txBody>
      </p:sp>
      <p:sp>
        <p:nvSpPr>
          <p:cNvPr id="90" name="Google Shape;90;p19"/>
          <p:cNvSpPr txBox="1"/>
          <p:nvPr>
            <p:ph idx="1" type="body"/>
          </p:nvPr>
        </p:nvSpPr>
        <p:spPr>
          <a:xfrm>
            <a:off x="252225" y="872025"/>
            <a:ext cx="3246000" cy="40881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a:t>Lorem ipsum dolor sit amet, consectetur adipiscing elit, sed do eiusmod tempor incididunt ut labore et dolore magna aliqua</a:t>
            </a:r>
            <a:endParaRPr/>
          </a:p>
          <a:p>
            <a:pPr indent="0" lvl="0" marL="0" rtl="0" algn="just">
              <a:spcBef>
                <a:spcPts val="0"/>
              </a:spcBef>
              <a:spcAft>
                <a:spcPts val="0"/>
              </a:spcAft>
              <a:buNone/>
            </a:pPr>
            <a:r>
              <a:rPr lang="en"/>
              <a:t>Incididunt ut labore et dolore</a:t>
            </a:r>
            <a:endParaRPr/>
          </a:p>
          <a:p>
            <a:pPr indent="0" lvl="0" marL="0" rtl="0" algn="l">
              <a:spcBef>
                <a:spcPts val="0"/>
              </a:spcBef>
              <a:spcAft>
                <a:spcPts val="0"/>
              </a:spcAft>
              <a:buNone/>
            </a:pPr>
            <a:r>
              <a:rPr lang="en"/>
              <a:t>Consectetur adipiscing elit, sed do eiusmod tempor incididunt ut labore et dolore magna aliqua.</a:t>
            </a:r>
            <a:endParaRPr/>
          </a:p>
          <a:p>
            <a:pPr indent="0" lvl="0" marL="0" rtl="0" algn="l">
              <a:spcBef>
                <a:spcPts val="1200"/>
              </a:spcBef>
              <a:spcAft>
                <a:spcPts val="1200"/>
              </a:spcAft>
              <a:buNone/>
            </a:pPr>
            <a:r>
              <a:rPr lang="en"/>
              <a:t>Lorem ipsum dolor sit amet, consectetur adipiscing elit. Proin at placerat tortor. Duis ullamcorper, dui at accumsan lobortis, odio sapien maximus augue, sed aliquet mi mi feugiat lectus.</a:t>
            </a:r>
            <a:endParaRPr/>
          </a:p>
        </p:txBody>
      </p:sp>
      <p:sp>
        <p:nvSpPr>
          <p:cNvPr id="91" name="Google Shape;91;p19"/>
          <p:cNvSpPr txBox="1"/>
          <p:nvPr>
            <p:ph idx="2" type="body"/>
          </p:nvPr>
        </p:nvSpPr>
        <p:spPr>
          <a:xfrm>
            <a:off x="3730125" y="871675"/>
            <a:ext cx="3335400" cy="4088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Lorem ipsum dolor sit amet, consectetur adipiscing elit, sed do eiusmod tempor incididunt ut labore et dolore magna aliqua. Consectetur adipiscing elit, sed do eiusmod tempor incididunt ut labore et dolore magna aliqua.</a:t>
            </a:r>
            <a:endParaRPr/>
          </a:p>
          <a:p>
            <a:pPr indent="0" lvl="0" marL="0" rtl="0" algn="l">
              <a:spcBef>
                <a:spcPts val="1600"/>
              </a:spcBef>
              <a:spcAft>
                <a:spcPts val="1200"/>
              </a:spcAft>
              <a:buNone/>
            </a:pPr>
            <a:r>
              <a:rPr lang="en"/>
              <a:t>Lorem ipsum dolor sit amet, consectetur adipiscing elit. Proin at placerat tortor. Duis ullamcorper, dui at accumsan lobortis, odio sapien maximus augue, sed aliquet mi mi feugiat lectus. Fusce fermentum molestie eros et mattis.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20"/>
          <p:cNvSpPr txBox="1"/>
          <p:nvPr>
            <p:ph type="title"/>
          </p:nvPr>
        </p:nvSpPr>
        <p:spPr>
          <a:xfrm>
            <a:off x="252225" y="179875"/>
            <a:ext cx="8652900" cy="967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 TWO OR THREE COLUMNS</a:t>
            </a:r>
            <a:endParaRPr/>
          </a:p>
        </p:txBody>
      </p:sp>
      <p:sp>
        <p:nvSpPr>
          <p:cNvPr id="97" name="Google Shape;97;p20"/>
          <p:cNvSpPr txBox="1"/>
          <p:nvPr>
            <p:ph idx="1" type="body"/>
          </p:nvPr>
        </p:nvSpPr>
        <p:spPr>
          <a:xfrm>
            <a:off x="252225" y="848275"/>
            <a:ext cx="2624100" cy="2476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Lorem ipsum dolor sit amet, consectetur adipiscing elit, sed do eiusmod tempor incididunt ut labore et dolore magna aliqua</a:t>
            </a:r>
            <a:endParaRPr/>
          </a:p>
          <a:p>
            <a:pPr indent="0" lvl="0" marL="0" rtl="0" algn="l">
              <a:spcBef>
                <a:spcPts val="0"/>
              </a:spcBef>
              <a:spcAft>
                <a:spcPts val="0"/>
              </a:spcAft>
              <a:buNone/>
            </a:pPr>
            <a:r>
              <a:rPr lang="en"/>
              <a:t>Incididunt ut labore et dolore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Consectetur adipiscing,  incididunt ut labore et dolore magna aliqua. </a:t>
            </a:r>
            <a:endParaRPr/>
          </a:p>
        </p:txBody>
      </p:sp>
      <p:sp>
        <p:nvSpPr>
          <p:cNvPr id="98" name="Google Shape;98;p20"/>
          <p:cNvSpPr txBox="1"/>
          <p:nvPr>
            <p:ph idx="2" type="body"/>
          </p:nvPr>
        </p:nvSpPr>
        <p:spPr>
          <a:xfrm>
            <a:off x="3176650" y="848275"/>
            <a:ext cx="2624100" cy="2476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Lorem ipsum dolor sit amet, consectetur adipiscing elit, sed do eiusmod tempor incididunt ut labore et dolore magna aliqua</a:t>
            </a:r>
            <a:endParaRPr/>
          </a:p>
          <a:p>
            <a:pPr indent="0" lvl="0" marL="0" rtl="0" algn="l">
              <a:spcBef>
                <a:spcPts val="1600"/>
              </a:spcBef>
              <a:spcAft>
                <a:spcPts val="1600"/>
              </a:spcAft>
              <a:buClr>
                <a:schemeClr val="dk1"/>
              </a:buClr>
              <a:buSzPts val="1100"/>
              <a:buFont typeface="Arial"/>
              <a:buNone/>
            </a:pPr>
            <a:r>
              <a:rPr lang="en"/>
              <a:t>Nunc porta, orci eu varius molestie, mi quam mattis dolor, ac hendrerit purus quam id lectus. </a:t>
            </a:r>
            <a:endParaRPr/>
          </a:p>
        </p:txBody>
      </p:sp>
      <p:sp>
        <p:nvSpPr>
          <p:cNvPr id="99" name="Google Shape;99;p20"/>
          <p:cNvSpPr txBox="1"/>
          <p:nvPr>
            <p:ph idx="3" type="body"/>
          </p:nvPr>
        </p:nvSpPr>
        <p:spPr>
          <a:xfrm>
            <a:off x="6281025" y="848275"/>
            <a:ext cx="2624100" cy="2476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Lorem ipsum dolor sit amet, consectetur adipiscing elit, sed do eiusmod tempor incididunt ut labore et dolore magna aliqua</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Incididunt ut labore et dolore. Nulla faucibus molestie lorem, eu posuere ipsum maximus sed.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21"/>
          <p:cNvSpPr txBox="1"/>
          <p:nvPr>
            <p:ph type="title"/>
          </p:nvPr>
        </p:nvSpPr>
        <p:spPr>
          <a:xfrm>
            <a:off x="1371600" y="1334700"/>
            <a:ext cx="6400800" cy="2474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b="0" lang="en"/>
              <a:t>BIG CONCEPT</a:t>
            </a:r>
            <a:endParaRPr b="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22"/>
          <p:cNvSpPr txBox="1"/>
          <p:nvPr>
            <p:ph idx="1" type="body"/>
          </p:nvPr>
        </p:nvSpPr>
        <p:spPr>
          <a:xfrm>
            <a:off x="188525" y="215050"/>
            <a:ext cx="3900000" cy="309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 complex idea can be conveyed with just a single still image, namely making it possible to absorb large amounts of data quickly. Nulla viverra leo a ligula imperdiet, accumsan tincidunt mauris tincidunt. In nec elementum arcu. </a:t>
            </a:r>
            <a:endParaRPr/>
          </a:p>
          <a:p>
            <a:pPr indent="0" lvl="0" marL="0" rtl="0" algn="l">
              <a:spcBef>
                <a:spcPts val="1600"/>
              </a:spcBef>
              <a:spcAft>
                <a:spcPts val="1600"/>
              </a:spcAft>
              <a:buClr>
                <a:schemeClr val="dk1"/>
              </a:buClr>
              <a:buSzPts val="1100"/>
              <a:buFont typeface="Arial"/>
              <a:buNone/>
            </a:pPr>
            <a:r>
              <a:rPr lang="en"/>
              <a:t>Integer sed elit ut magna accumsan aliquam vitae eget elit.</a:t>
            </a:r>
            <a:endParaRPr/>
          </a:p>
        </p:txBody>
      </p:sp>
      <p:pic>
        <p:nvPicPr>
          <p:cNvPr id="110" name="Google Shape;110;p22"/>
          <p:cNvPicPr preferRelativeResize="0"/>
          <p:nvPr/>
        </p:nvPicPr>
        <p:blipFill>
          <a:blip r:embed="rId3">
            <a:alphaModFix/>
          </a:blip>
          <a:stretch>
            <a:fillRect/>
          </a:stretch>
        </p:blipFill>
        <p:spPr>
          <a:xfrm>
            <a:off x="4230309" y="163350"/>
            <a:ext cx="4662790" cy="309870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Verano">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