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1047B9E-CB7B-4034-89E7-87DA480789DE}">
  <a:tblStyle styleId="{51047B9E-CB7B-4034-89E7-87DA480789D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7b8f9deab_0_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7b8f9deab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g17b8f9deab_0_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" name="Google Shape;15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7b8f9deab_0_78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17b8f9deab_0_7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g17b8f9deab_0_78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17bb68f45d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17bb68f45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g17bb68f45d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1975066a12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g1975066a12_1_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93a18153b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g193a18153b_0_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/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" name="Google Shape;16;p2"/>
          <p:cNvSpPr txBox="1"/>
          <p:nvPr>
            <p:ph idx="1" type="subTitle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" name="Google Shape;17;p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/>
        </p:txBody>
      </p:sp>
      <p:sp>
        <p:nvSpPr>
          <p:cNvPr id="57" name="Google Shape;57;p13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Google Shape;58;p13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13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/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9" name="Google Shape;39;p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/>
          <p:nvPr/>
        </p:nvSpPr>
        <p:spPr>
          <a:xfrm>
            <a:off x="4572000" y="33"/>
            <a:ext cx="457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965600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pic>
        <p:nvPicPr>
          <p:cNvPr descr="Fondo-para-presentaciones-tecnológica.png" id="13" name="Google Shape;13;p1"/>
          <p:cNvPicPr preferRelativeResize="0"/>
          <p:nvPr/>
        </p:nvPicPr>
        <p:blipFill rotWithShape="1">
          <a:blip r:embed="rId1">
            <a:alphaModFix/>
          </a:blip>
          <a:srcRect b="89" l="0" r="0" t="89"/>
          <a:stretch/>
        </p:blipFill>
        <p:spPr>
          <a:xfrm>
            <a:off x="-441129" y="0"/>
            <a:ext cx="9945324" cy="70342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slidespower.com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.png"/><Relationship Id="rId4" Type="http://schemas.openxmlformats.org/officeDocument/2006/relationships/image" Target="../media/image16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png"/><Relationship Id="rId4" Type="http://schemas.openxmlformats.org/officeDocument/2006/relationships/image" Target="../media/image1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pixabay.com/" TargetMode="External"/></Relationships>
</file>

<file path=ppt/slides/_rels/slide27.xml.rels><?xml version="1.0" encoding="UTF-8" standalone="yes"?><Relationships xmlns="http://schemas.openxmlformats.org/package/2006/relationships"><Relationship Id="rId10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5.png"/><Relationship Id="rId4" Type="http://schemas.openxmlformats.org/officeDocument/2006/relationships/image" Target="../media/image28.png"/><Relationship Id="rId9" Type="http://schemas.openxmlformats.org/officeDocument/2006/relationships/image" Target="../media/image25.png"/><Relationship Id="rId5" Type="http://schemas.openxmlformats.org/officeDocument/2006/relationships/image" Target="../media/image22.png"/><Relationship Id="rId6" Type="http://schemas.openxmlformats.org/officeDocument/2006/relationships/image" Target="../media/image24.png"/><Relationship Id="rId7" Type="http://schemas.openxmlformats.org/officeDocument/2006/relationships/image" Target="../media/image27.png"/><Relationship Id="rId8" Type="http://schemas.openxmlformats.org/officeDocument/2006/relationships/image" Target="../media/image2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1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ctrTitle"/>
          </p:nvPr>
        </p:nvSpPr>
        <p:spPr>
          <a:xfrm>
            <a:off x="721950" y="3380675"/>
            <a:ext cx="7700100" cy="822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b="1" lang="es-ES" sz="4000">
                <a:solidFill>
                  <a:srgbClr val="FFFFFF"/>
                </a:solidFill>
              </a:rPr>
              <a:t>YOUR PRESENTATION TITLE</a:t>
            </a:r>
            <a:endParaRPr sz="4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 SLIDES POWER.png"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9337" y="2014625"/>
            <a:ext cx="2665325" cy="1249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/>
          <p:nvPr/>
        </p:nvSpPr>
        <p:spPr>
          <a:xfrm>
            <a:off x="934500" y="2507208"/>
            <a:ext cx="2568900" cy="2562000"/>
          </a:xfrm>
          <a:prstGeom prst="flowChartConnector">
            <a:avLst/>
          </a:prstGeom>
          <a:solidFill>
            <a:srgbClr val="EFEFE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600">
                <a:solidFill>
                  <a:srgbClr val="595959"/>
                </a:solidFill>
              </a:rPr>
              <a:t>LOREM IPSUM</a:t>
            </a:r>
            <a:endParaRPr b="1" sz="1600">
              <a:solidFill>
                <a:srgbClr val="595959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95959"/>
                </a:solidFill>
              </a:rPr>
              <a:t>Eodem modo typi, qui nunc nobis videntur parum clari.</a:t>
            </a:r>
            <a:endParaRPr sz="16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3"/>
          <p:cNvSpPr txBox="1"/>
          <p:nvPr>
            <p:ph type="title"/>
          </p:nvPr>
        </p:nvSpPr>
        <p:spPr>
          <a:xfrm>
            <a:off x="457200" y="105250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Infographic Diagram</a:t>
            </a:r>
            <a:endParaRPr b="1" i="0" sz="3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3"/>
          <p:cNvSpPr/>
          <p:nvPr/>
        </p:nvSpPr>
        <p:spPr>
          <a:xfrm>
            <a:off x="5631200" y="2507208"/>
            <a:ext cx="2568900" cy="2562000"/>
          </a:xfrm>
          <a:prstGeom prst="flowChartConnector">
            <a:avLst/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600">
                <a:solidFill>
                  <a:srgbClr val="595959"/>
                </a:solidFill>
              </a:rPr>
              <a:t>LOREM IPSUM</a:t>
            </a:r>
            <a:endParaRPr b="1" sz="1600">
              <a:solidFill>
                <a:srgbClr val="595959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95959"/>
                </a:solidFill>
              </a:rPr>
              <a:t>Eodem modo typi, qui nunc nobis videntur parum clari.</a:t>
            </a:r>
            <a:endParaRPr sz="16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23"/>
          <p:cNvSpPr/>
          <p:nvPr/>
        </p:nvSpPr>
        <p:spPr>
          <a:xfrm>
            <a:off x="3351925" y="2507250"/>
            <a:ext cx="2568900" cy="2562000"/>
          </a:xfrm>
          <a:prstGeom prst="flowChartConnector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600">
                <a:solidFill>
                  <a:srgbClr val="595959"/>
                </a:solidFill>
              </a:rPr>
              <a:t>LOREM IPSUM</a:t>
            </a:r>
            <a:endParaRPr b="1" sz="1600">
              <a:solidFill>
                <a:srgbClr val="595959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95959"/>
                </a:solidFill>
              </a:rPr>
              <a:t>Eodem modo typi, qui nunc nobis videntur parum clari.</a:t>
            </a:r>
            <a:endParaRPr sz="16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 txBox="1"/>
          <p:nvPr>
            <p:ph type="title"/>
          </p:nvPr>
        </p:nvSpPr>
        <p:spPr>
          <a:xfrm>
            <a:off x="1980900" y="1117325"/>
            <a:ext cx="518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Three Column Text</a:t>
            </a:r>
            <a:endParaRPr b="1" i="0" sz="3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4" name="Google Shape;134;p24"/>
          <p:cNvGraphicFramePr/>
          <p:nvPr/>
        </p:nvGraphicFramePr>
        <p:xfrm>
          <a:off x="570075" y="2655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{51047B9E-CB7B-4034-89E7-87DA480789DE}</a:tableStyleId>
              </a:tblPr>
              <a:tblGrid>
                <a:gridCol w="2667950"/>
                <a:gridCol w="2667950"/>
                <a:gridCol w="2667950"/>
              </a:tblGrid>
              <a:tr h="239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s-ES" sz="1600">
                          <a:solidFill>
                            <a:srgbClr val="FFFFFF"/>
                          </a:solidFill>
                        </a:rPr>
                        <a:t>Less is more.</a:t>
                      </a:r>
                      <a:endParaRPr b="1" sz="16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6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ES" sz="1600">
                          <a:solidFill>
                            <a:srgbClr val="FFFFFF"/>
                          </a:solidFill>
                        </a:rPr>
                        <a:t>The less information you give, better remember your audience. Create shorts and concise messages.</a:t>
                      </a:r>
                      <a:endParaRPr sz="16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16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s-ES" sz="1600">
                          <a:solidFill>
                            <a:srgbClr val="FFFFFF"/>
                          </a:solidFill>
                        </a:rPr>
                        <a:t>Use the contrast.</a:t>
                      </a:r>
                      <a:r>
                        <a:rPr lang="es-ES" sz="1600">
                          <a:solidFill>
                            <a:srgbClr val="FFFFFF"/>
                          </a:solidFill>
                        </a:rPr>
                        <a:t> </a:t>
                      </a:r>
                      <a:endParaRPr b="1" sz="16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6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ES" sz="1600">
                          <a:solidFill>
                            <a:srgbClr val="FFFFFF"/>
                          </a:solidFill>
                        </a:rPr>
                        <a:t>The contrast gives you the option to call attention to what you want to highlight. Use the size, colour, composition. </a:t>
                      </a:r>
                      <a:endParaRPr sz="1600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s-ES" sz="1600">
                          <a:solidFill>
                            <a:srgbClr val="FFFFFF"/>
                          </a:solidFill>
                        </a:rPr>
                        <a:t>Use a good template</a:t>
                      </a:r>
                      <a:r>
                        <a:rPr lang="es-ES" sz="1600">
                          <a:solidFill>
                            <a:srgbClr val="FFFFFF"/>
                          </a:solidFill>
                        </a:rPr>
                        <a:t>. </a:t>
                      </a:r>
                      <a:endParaRPr b="1" sz="16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6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ES" sz="1600">
                          <a:solidFill>
                            <a:srgbClr val="FFFFFF"/>
                          </a:solidFill>
                        </a:rPr>
                        <a:t>You must choose a template that suits the type of work your are about to submit.</a:t>
                      </a:r>
                      <a:endParaRPr b="1" sz="16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5"/>
          <p:cNvSpPr txBox="1"/>
          <p:nvPr>
            <p:ph type="title"/>
          </p:nvPr>
        </p:nvSpPr>
        <p:spPr>
          <a:xfrm>
            <a:off x="1193723" y="3086075"/>
            <a:ext cx="3872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 good image in your presentation is worth a thousand words.</a:t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Choose good themes for your presentations.</a:t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5"/>
          <p:cNvSpPr txBox="1"/>
          <p:nvPr/>
        </p:nvSpPr>
        <p:spPr>
          <a:xfrm>
            <a:off x="467550" y="1098019"/>
            <a:ext cx="8231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rgbClr val="FFFFFF"/>
                </a:solidFill>
              </a:rPr>
              <a:t>Use Images</a:t>
            </a:r>
            <a:endParaRPr b="1" sz="3600">
              <a:solidFill>
                <a:srgbClr val="FFFFFF"/>
              </a:solidFill>
            </a:endParaRPr>
          </a:p>
        </p:txBody>
      </p:sp>
      <p:pic>
        <p:nvPicPr>
          <p:cNvPr descr="power-point-free-background.jpg" id="141" name="Google Shape;141;p25"/>
          <p:cNvPicPr preferRelativeResize="0"/>
          <p:nvPr/>
        </p:nvPicPr>
        <p:blipFill rotWithShape="1">
          <a:blip r:embed="rId3">
            <a:alphaModFix/>
          </a:blip>
          <a:srcRect b="0" l="14703" r="14710" t="0"/>
          <a:stretch/>
        </p:blipFill>
        <p:spPr>
          <a:xfrm>
            <a:off x="5496775" y="2507825"/>
            <a:ext cx="2437200" cy="22995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6"/>
          <p:cNvSpPr txBox="1"/>
          <p:nvPr>
            <p:ph type="title"/>
          </p:nvPr>
        </p:nvSpPr>
        <p:spPr>
          <a:xfrm>
            <a:off x="849500" y="2857500"/>
            <a:ext cx="435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With a good image you can explain a complex concept in a simply way</a:t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6"/>
          <p:cNvSpPr txBox="1"/>
          <p:nvPr/>
        </p:nvSpPr>
        <p:spPr>
          <a:xfrm>
            <a:off x="2240250" y="1059750"/>
            <a:ext cx="46635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rgbClr val="FFFFFF"/>
                </a:solidFill>
              </a:rPr>
              <a:t>Use Images</a:t>
            </a:r>
            <a:endParaRPr b="1" sz="3600">
              <a:solidFill>
                <a:srgbClr val="FFFFFF"/>
              </a:solidFill>
            </a:endParaRPr>
          </a:p>
        </p:txBody>
      </p:sp>
      <p:pic>
        <p:nvPicPr>
          <p:cNvPr descr="Foto Polea.PNG" id="148" name="Google Shape;14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7903" y="2202750"/>
            <a:ext cx="2704475" cy="303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ckground-for-powerpoint.png" id="154" name="Google Shape;154;p27"/>
          <p:cNvPicPr preferRelativeResize="0"/>
          <p:nvPr/>
        </p:nvPicPr>
        <p:blipFill rotWithShape="1">
          <a:blip r:embed="rId3">
            <a:alphaModFix/>
          </a:blip>
          <a:srcRect b="0" l="49" r="49" t="0"/>
          <a:stretch/>
        </p:blipFill>
        <p:spPr>
          <a:xfrm>
            <a:off x="454192" y="873150"/>
            <a:ext cx="8261698" cy="5189524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7"/>
          <p:cNvSpPr txBox="1"/>
          <p:nvPr/>
        </p:nvSpPr>
        <p:spPr>
          <a:xfrm>
            <a:off x="441075" y="5369468"/>
            <a:ext cx="8261700" cy="6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600">
                <a:solidFill>
                  <a:schemeClr val="dk1"/>
                </a:solidFill>
              </a:rPr>
              <a:t>A good image impacts our audience</a:t>
            </a:r>
            <a:endParaRPr b="1" sz="26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8"/>
          <p:cNvSpPr txBox="1"/>
          <p:nvPr>
            <p:ph type="title"/>
          </p:nvPr>
        </p:nvSpPr>
        <p:spPr>
          <a:xfrm>
            <a:off x="952500" y="1002925"/>
            <a:ext cx="7735800" cy="91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Use Tables</a:t>
            </a:r>
            <a:endParaRPr b="1" i="0" sz="3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8"/>
          <p:cNvSpPr txBox="1"/>
          <p:nvPr>
            <p:ph idx="1" type="body"/>
          </p:nvPr>
        </p:nvSpPr>
        <p:spPr>
          <a:xfrm>
            <a:off x="951000" y="2075125"/>
            <a:ext cx="7735800" cy="11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2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tables are very useful for displaying information ordered.</a:t>
            </a:r>
            <a:endParaRPr sz="2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2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62" name="Google Shape;162;p28"/>
          <p:cNvGraphicFramePr/>
          <p:nvPr/>
        </p:nvGraphicFramePr>
        <p:xfrm>
          <a:off x="952500" y="3408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{51047B9E-CB7B-4034-89E7-87DA480789DE}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rgbClr val="FFFFFF"/>
                          </a:solidFill>
                        </a:rPr>
                        <a:t>CAPITAL</a:t>
                      </a:r>
                      <a:endParaRPr b="1"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libri"/>
                        <a:buNone/>
                      </a:pPr>
                      <a:r>
                        <a:rPr b="1" lang="es-ES" sz="1800">
                          <a:solidFill>
                            <a:srgbClr val="FFFFFF"/>
                          </a:solidFill>
                        </a:rPr>
                        <a:t>CITIZENS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libri"/>
                        <a:buNone/>
                      </a:pPr>
                      <a:r>
                        <a:rPr b="1" lang="es-ES" sz="1800">
                          <a:solidFill>
                            <a:srgbClr val="FFFFFF"/>
                          </a:solidFill>
                        </a:rPr>
                        <a:t>(Millions)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libri"/>
                        <a:buNone/>
                      </a:pPr>
                      <a:r>
                        <a:rPr b="1" lang="es-ES" sz="1800">
                          <a:solidFill>
                            <a:srgbClr val="FFFFFF"/>
                          </a:solidFill>
                        </a:rPr>
                        <a:t>CURRENCY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rgbClr val="FFFFFF"/>
                          </a:solidFill>
                        </a:rPr>
                        <a:t>MÉXICO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CIUDAD DE MÉXICO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122 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PESO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rgbClr val="FFFFFF"/>
                          </a:solidFill>
                        </a:rPr>
                        <a:t>USA</a:t>
                      </a:r>
                      <a:endParaRPr b="1"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WASHINGTON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270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DOLLAR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rgbClr val="FFFFFF"/>
                          </a:solidFill>
                        </a:rPr>
                        <a:t>GERMANY</a:t>
                      </a:r>
                      <a:endParaRPr b="1"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BERLIN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82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EURO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9"/>
          <p:cNvSpPr txBox="1"/>
          <p:nvPr>
            <p:ph idx="1" type="body"/>
          </p:nvPr>
        </p:nvSpPr>
        <p:spPr>
          <a:xfrm>
            <a:off x="580813" y="1910800"/>
            <a:ext cx="7982400" cy="11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Graphics help us to understand the relationships between numerical values.</a:t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9"/>
          <p:cNvSpPr txBox="1"/>
          <p:nvPr>
            <p:ph type="title"/>
          </p:nvPr>
        </p:nvSpPr>
        <p:spPr>
          <a:xfrm>
            <a:off x="457200" y="89693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i="0" lang="es-ES" sz="3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b="1" lang="es-E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 Charts</a:t>
            </a:r>
            <a:endParaRPr b="1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Google Shape;169;p29" title="Points scored"/>
          <p:cNvPicPr preferRelativeResize="0"/>
          <p:nvPr/>
        </p:nvPicPr>
        <p:blipFill>
          <a:blip r:embed="rId3">
            <a:alphaModFix amt="61000"/>
          </a:blip>
          <a:stretch>
            <a:fillRect/>
          </a:stretch>
        </p:blipFill>
        <p:spPr>
          <a:xfrm>
            <a:off x="2563163" y="3038825"/>
            <a:ext cx="4017675" cy="248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0"/>
          <p:cNvSpPr txBox="1"/>
          <p:nvPr>
            <p:ph type="title"/>
          </p:nvPr>
        </p:nvSpPr>
        <p:spPr>
          <a:xfrm>
            <a:off x="457200" y="118005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Flow Charts (Process)</a:t>
            </a:r>
            <a:endParaRPr b="1" i="0" sz="3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5" name="Google Shape;175;p30"/>
          <p:cNvGrpSpPr/>
          <p:nvPr/>
        </p:nvGrpSpPr>
        <p:grpSpPr>
          <a:xfrm>
            <a:off x="912389" y="4063272"/>
            <a:ext cx="7319229" cy="1045723"/>
            <a:chOff x="2411" y="1481028"/>
            <a:chExt cx="8224777" cy="1175102"/>
          </a:xfrm>
        </p:grpSpPr>
        <p:sp>
          <p:nvSpPr>
            <p:cNvPr id="176" name="Google Shape;176;p30"/>
            <p:cNvSpPr/>
            <p:nvPr/>
          </p:nvSpPr>
          <p:spPr>
            <a:xfrm>
              <a:off x="2411" y="1481028"/>
              <a:ext cx="2937420" cy="1174968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30"/>
            <p:cNvSpPr txBox="1"/>
            <p:nvPr/>
          </p:nvSpPr>
          <p:spPr>
            <a:xfrm>
              <a:off x="589895" y="1481028"/>
              <a:ext cx="1762452" cy="11749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000" lIns="120000" spcFirstLastPara="1" rIns="40000" wrap="square" tIns="4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2400">
                  <a:latin typeface="Calibri"/>
                  <a:ea typeface="Calibri"/>
                  <a:cs typeface="Calibri"/>
                  <a:sym typeface="Calibri"/>
                </a:rPr>
                <a:t>FIRST</a:t>
              </a:r>
              <a:endParaRPr b="1" sz="24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30"/>
            <p:cNvSpPr/>
            <p:nvPr/>
          </p:nvSpPr>
          <p:spPr>
            <a:xfrm>
              <a:off x="2646089" y="1481028"/>
              <a:ext cx="2937420" cy="1174968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30"/>
            <p:cNvSpPr txBox="1"/>
            <p:nvPr/>
          </p:nvSpPr>
          <p:spPr>
            <a:xfrm>
              <a:off x="3233575" y="1481030"/>
              <a:ext cx="1883700" cy="117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000" lIns="120000" spcFirstLastPara="1" rIns="40000" wrap="square" tIns="4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2400">
                  <a:latin typeface="Calibri"/>
                  <a:ea typeface="Calibri"/>
                  <a:cs typeface="Calibri"/>
                  <a:sym typeface="Calibri"/>
                </a:rPr>
                <a:t>SECOND</a:t>
              </a:r>
              <a:endParaRPr b="1" sz="24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30"/>
            <p:cNvSpPr/>
            <p:nvPr/>
          </p:nvSpPr>
          <p:spPr>
            <a:xfrm>
              <a:off x="5289768" y="1481028"/>
              <a:ext cx="2937420" cy="1174968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30"/>
            <p:cNvSpPr txBox="1"/>
            <p:nvPr/>
          </p:nvSpPr>
          <p:spPr>
            <a:xfrm>
              <a:off x="5877252" y="1481028"/>
              <a:ext cx="1762452" cy="11749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000" lIns="120000" spcFirstLastPara="1" rIns="40000" wrap="square" tIns="4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2400">
                  <a:latin typeface="Calibri"/>
                  <a:ea typeface="Calibri"/>
                  <a:cs typeface="Calibri"/>
                  <a:sym typeface="Calibri"/>
                </a:rPr>
                <a:t>THIRD</a:t>
              </a:r>
              <a:endParaRPr b="1" sz="24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2" name="Google Shape;182;p30"/>
          <p:cNvSpPr txBox="1"/>
          <p:nvPr/>
        </p:nvSpPr>
        <p:spPr>
          <a:xfrm>
            <a:off x="457188" y="2491576"/>
            <a:ext cx="8229600" cy="11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2400">
                <a:solidFill>
                  <a:srgbClr val="FFFFFF"/>
                </a:solidFill>
              </a:rPr>
              <a:t>Flowcharts are used to graphically represent the flow or sequences of simple routines.</a:t>
            </a:r>
            <a:endParaRPr sz="2400">
              <a:solidFill>
                <a:srgbClr val="FFFFF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1"/>
          <p:cNvSpPr txBox="1"/>
          <p:nvPr>
            <p:ph type="title"/>
          </p:nvPr>
        </p:nvSpPr>
        <p:spPr>
          <a:xfrm>
            <a:off x="457200" y="949238"/>
            <a:ext cx="8229600" cy="114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Maps</a:t>
            </a:r>
            <a:endParaRPr sz="3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ree-power-point-template.png" id="189" name="Google Shape;189;p31"/>
          <p:cNvPicPr preferRelativeResize="0"/>
          <p:nvPr/>
        </p:nvPicPr>
        <p:blipFill rotWithShape="1">
          <a:blip r:embed="rId3">
            <a:alphaModFix/>
          </a:blip>
          <a:srcRect b="69" l="0" r="0" t="69"/>
          <a:stretch/>
        </p:blipFill>
        <p:spPr>
          <a:xfrm>
            <a:off x="1053975" y="2027201"/>
            <a:ext cx="7036052" cy="359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2"/>
          <p:cNvSpPr txBox="1"/>
          <p:nvPr>
            <p:ph idx="1" type="body"/>
          </p:nvPr>
        </p:nvSpPr>
        <p:spPr>
          <a:xfrm>
            <a:off x="809800" y="2817900"/>
            <a:ext cx="3930300" cy="122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Below we provide a set of slides for your Apps or Web presentations.</a:t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32"/>
          <p:cNvSpPr txBox="1"/>
          <p:nvPr>
            <p:ph type="title"/>
          </p:nvPr>
        </p:nvSpPr>
        <p:spPr>
          <a:xfrm>
            <a:off x="606438" y="849808"/>
            <a:ext cx="7931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3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Technology presentations</a:t>
            </a:r>
            <a:endParaRPr b="0" i="0" sz="3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n-fondo-plantilla.jpg" id="196" name="Google Shape;196;p32"/>
          <p:cNvPicPr preferRelativeResize="0"/>
          <p:nvPr/>
        </p:nvPicPr>
        <p:blipFill rotWithShape="1">
          <a:blip r:embed="rId3">
            <a:alphaModFix/>
          </a:blip>
          <a:srcRect b="0" l="15142" r="15142" t="0"/>
          <a:stretch/>
        </p:blipFill>
        <p:spPr>
          <a:xfrm>
            <a:off x="4856775" y="1992809"/>
            <a:ext cx="3474300" cy="33264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2058750" y="1153700"/>
            <a:ext cx="50265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Instructions for Use</a:t>
            </a:r>
            <a:endParaRPr b="1" i="0" sz="3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604500" y="2296700"/>
            <a:ext cx="7935000" cy="361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</a:rPr>
              <a:t>Open this document in Google Slides, or click on the button “use this template”. To do this you must be logged in with your google.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lang="es-ES">
                <a:solidFill>
                  <a:srgbClr val="FFFFFF"/>
                </a:solidFill>
              </a:rPr>
              <a:t>EDIT IN GOOGLE SLIDES</a:t>
            </a:r>
            <a:endParaRPr b="1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</a:rPr>
              <a:t>Open File menu and select make a copy.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</a:rPr>
              <a:t>That will open a copy of this template in your google drive you can edit, add or delete.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lang="es-ES">
                <a:solidFill>
                  <a:srgbClr val="FFFFFF"/>
                </a:solidFill>
              </a:rPr>
              <a:t>EDIT IN POWERPOINT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</a:rPr>
              <a:t>Open File menu and select Download as a Microsoft Powerpoint. You will download a PPTX file that you can edit in Powerpoint.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</a:rPr>
              <a:t>For further information, go to </a:t>
            </a:r>
            <a:r>
              <a:rPr lang="es-ES" u="sng">
                <a:solidFill>
                  <a:srgbClr val="FFFFFF"/>
                </a:solidFill>
                <a:hlinkClick r:id="rId3"/>
              </a:rPr>
              <a:t>www.slidespower.com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3"/>
          <p:cNvSpPr txBox="1"/>
          <p:nvPr>
            <p:ph type="title"/>
          </p:nvPr>
        </p:nvSpPr>
        <p:spPr>
          <a:xfrm>
            <a:off x="457200" y="8924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4000">
                <a:solidFill>
                  <a:srgbClr val="FFFFFF"/>
                </a:solidFill>
              </a:rPr>
              <a:t>Iphone Demo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2" name="Google Shape;202;p33"/>
          <p:cNvGrpSpPr/>
          <p:nvPr/>
        </p:nvGrpSpPr>
        <p:grpSpPr>
          <a:xfrm>
            <a:off x="5956370" y="2132970"/>
            <a:ext cx="1591660" cy="3067355"/>
            <a:chOff x="5956370" y="2132970"/>
            <a:chExt cx="1591660" cy="3067355"/>
          </a:xfrm>
        </p:grpSpPr>
        <p:pic>
          <p:nvPicPr>
            <p:cNvPr descr="iphone.png" id="203" name="Google Shape;203;p33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5956370" y="2132970"/>
              <a:ext cx="1591660" cy="30673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04" name="Google Shape;204;p33"/>
            <p:cNvPicPr preferRelativeResize="0"/>
            <p:nvPr/>
          </p:nvPicPr>
          <p:blipFill rotWithShape="1">
            <a:blip r:embed="rId4">
              <a:alphaModFix/>
            </a:blip>
            <a:srcRect b="0" l="18346" r="18346" t="0"/>
            <a:stretch/>
          </p:blipFill>
          <p:spPr>
            <a:xfrm>
              <a:off x="6089143" y="2616891"/>
              <a:ext cx="1326102" cy="20947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5" name="Google Shape;205;p33"/>
          <p:cNvSpPr txBox="1"/>
          <p:nvPr/>
        </p:nvSpPr>
        <p:spPr>
          <a:xfrm>
            <a:off x="857225" y="2466500"/>
            <a:ext cx="3954300" cy="24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</a:rPr>
              <a:t>Introduce your app using this template.</a:t>
            </a:r>
            <a:endParaRPr sz="24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</a:rPr>
              <a:t>You can change the picture or introduce a text.</a:t>
            </a:r>
            <a:endParaRPr sz="24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sultado de imagen de Ilustración android phone" id="210" name="Google Shape;210;p34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Resultado de imagen de Ilustración android phone" id="211" name="Google Shape;211;p34"/>
          <p:cNvSpPr/>
          <p:nvPr/>
        </p:nvSpPr>
        <p:spPr>
          <a:xfrm>
            <a:off x="307975" y="7937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2" name="Google Shape;212;p34"/>
          <p:cNvGrpSpPr/>
          <p:nvPr/>
        </p:nvGrpSpPr>
        <p:grpSpPr>
          <a:xfrm>
            <a:off x="5963372" y="1836021"/>
            <a:ext cx="1737195" cy="3661258"/>
            <a:chOff x="5963372" y="1836021"/>
            <a:chExt cx="1737195" cy="3661258"/>
          </a:xfrm>
        </p:grpSpPr>
        <p:pic>
          <p:nvPicPr>
            <p:cNvPr descr="iphone.png" id="213" name="Google Shape;213;p34"/>
            <p:cNvPicPr preferRelativeResize="0"/>
            <p:nvPr/>
          </p:nvPicPr>
          <p:blipFill rotWithShape="1">
            <a:blip r:embed="rId3">
              <a:alphaModFix/>
            </a:blip>
            <a:srcRect b="0" l="76275" r="0" t="0"/>
            <a:stretch/>
          </p:blipFill>
          <p:spPr>
            <a:xfrm>
              <a:off x="5963372" y="1836021"/>
              <a:ext cx="1737195" cy="36612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14" name="Google Shape;214;p34"/>
            <p:cNvPicPr preferRelativeResize="0"/>
            <p:nvPr/>
          </p:nvPicPr>
          <p:blipFill rotWithShape="1">
            <a:blip r:embed="rId4">
              <a:alphaModFix/>
            </a:blip>
            <a:srcRect b="0" l="18950" r="18956" t="0"/>
            <a:stretch/>
          </p:blipFill>
          <p:spPr>
            <a:xfrm>
              <a:off x="6031455" y="2291596"/>
              <a:ext cx="1622881" cy="261359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5" name="Google Shape;215;p34"/>
          <p:cNvSpPr txBox="1"/>
          <p:nvPr>
            <p:ph type="title"/>
          </p:nvPr>
        </p:nvSpPr>
        <p:spPr>
          <a:xfrm>
            <a:off x="457200" y="8924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4000">
                <a:solidFill>
                  <a:srgbClr val="FFFFFF"/>
                </a:solidFill>
              </a:rPr>
              <a:t>Android Demo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34"/>
          <p:cNvSpPr txBox="1"/>
          <p:nvPr/>
        </p:nvSpPr>
        <p:spPr>
          <a:xfrm>
            <a:off x="857225" y="2466500"/>
            <a:ext cx="3954300" cy="24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</a:rPr>
              <a:t>Introduce</a:t>
            </a:r>
            <a:r>
              <a:rPr lang="es-ES" sz="2400">
                <a:solidFill>
                  <a:srgbClr val="FFFFFF"/>
                </a:solidFill>
              </a:rPr>
              <a:t> your app using this template.</a:t>
            </a:r>
            <a:endParaRPr sz="24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</a:rPr>
              <a:t>You can change the picture or introduce a text.</a:t>
            </a:r>
            <a:endParaRPr sz="24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ndo-para-presentaciones-tecnológica.png" id="221" name="Google Shape;221;p35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4554575" y="2347475"/>
            <a:ext cx="3760851" cy="266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5"/>
          <p:cNvSpPr txBox="1"/>
          <p:nvPr/>
        </p:nvSpPr>
        <p:spPr>
          <a:xfrm>
            <a:off x="4485150" y="3241875"/>
            <a:ext cx="3899700" cy="8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www.slidespower.com</a:t>
            </a:r>
            <a:endParaRPr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35"/>
          <p:cNvSpPr txBox="1"/>
          <p:nvPr>
            <p:ph type="title"/>
          </p:nvPr>
        </p:nvSpPr>
        <p:spPr>
          <a:xfrm>
            <a:off x="457200" y="8924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4000">
                <a:solidFill>
                  <a:srgbClr val="FFFFFF"/>
                </a:solidFill>
              </a:rPr>
              <a:t>Tablet Demo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35"/>
          <p:cNvSpPr txBox="1"/>
          <p:nvPr/>
        </p:nvSpPr>
        <p:spPr>
          <a:xfrm>
            <a:off x="600275" y="2477338"/>
            <a:ext cx="3954300" cy="24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</a:rPr>
              <a:t>Introduce</a:t>
            </a:r>
            <a:r>
              <a:rPr lang="es-ES" sz="2400">
                <a:solidFill>
                  <a:srgbClr val="FFFFFF"/>
                </a:solidFill>
              </a:rPr>
              <a:t> your app using this template.</a:t>
            </a:r>
            <a:endParaRPr sz="24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</a:rPr>
              <a:t>You can change the picture or introduce a text.</a:t>
            </a:r>
            <a:endParaRPr sz="24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6"/>
          <p:cNvSpPr txBox="1"/>
          <p:nvPr>
            <p:ph type="title"/>
          </p:nvPr>
        </p:nvSpPr>
        <p:spPr>
          <a:xfrm>
            <a:off x="457200" y="95682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Last Conclusions</a:t>
            </a:r>
            <a:endParaRPr b="1" i="0" sz="3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36"/>
          <p:cNvSpPr txBox="1"/>
          <p:nvPr>
            <p:ph idx="1" type="body"/>
          </p:nvPr>
        </p:nvSpPr>
        <p:spPr>
          <a:xfrm>
            <a:off x="1060500" y="2162163"/>
            <a:ext cx="7023000" cy="9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 proceed to make a summary of the main points discussed in the presentation.</a:t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31" name="Google Shape;231;p36"/>
          <p:cNvGraphicFramePr/>
          <p:nvPr/>
        </p:nvGraphicFramePr>
        <p:xfrm>
          <a:off x="2116025" y="3294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{51047B9E-CB7B-4034-89E7-87DA480789DE}</a:tableStyleId>
              </a:tblPr>
              <a:tblGrid>
                <a:gridCol w="2455975"/>
                <a:gridCol w="2455975"/>
              </a:tblGrid>
              <a:tr h="1098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s-ES" sz="1200">
                          <a:solidFill>
                            <a:srgbClr val="FFFFFF"/>
                          </a:solidFill>
                        </a:rPr>
                        <a:t>FONTS</a:t>
                      </a:r>
                      <a:endParaRPr b="1" sz="12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ES" sz="1200">
                          <a:solidFill>
                            <a:srgbClr val="FFFFFF"/>
                          </a:solidFill>
                        </a:rPr>
                        <a:t>It is important to use fonts that read well, without being in bold. Example: helvética.</a:t>
                      </a:r>
                      <a:endParaRPr b="1" sz="12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s-ES" sz="1200">
                          <a:solidFill>
                            <a:srgbClr val="FFFFFF"/>
                          </a:solidFill>
                        </a:rPr>
                        <a:t>TIME PER SLIDE</a:t>
                      </a:r>
                      <a:endParaRPr b="1" sz="12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ES" sz="1200">
                          <a:solidFill>
                            <a:srgbClr val="FFFFFF"/>
                          </a:solidFill>
                        </a:rPr>
                        <a:t>In a quality slideshow, the time of exposure should not exceed 30 seconds.</a:t>
                      </a:r>
                      <a:endParaRPr sz="12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1263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s-ES" sz="1200">
                          <a:solidFill>
                            <a:srgbClr val="FFFFFF"/>
                          </a:solidFill>
                        </a:rPr>
                        <a:t>DESIGN</a:t>
                      </a:r>
                      <a:endParaRPr sz="12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ES" sz="1200">
                          <a:solidFill>
                            <a:srgbClr val="FFFFFF"/>
                          </a:solidFill>
                        </a:rPr>
                        <a:t>A well-designed template is an ideal way to communicate a message simply and clearly.</a:t>
                      </a:r>
                      <a:endParaRPr sz="12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s-ES" sz="1200">
                          <a:solidFill>
                            <a:srgbClr val="FFFFFF"/>
                          </a:solidFill>
                        </a:rPr>
                        <a:t>PREPARATION</a:t>
                      </a:r>
                      <a:endParaRPr sz="12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s-ES" sz="1200">
                          <a:solidFill>
                            <a:srgbClr val="FFFFFF"/>
                          </a:solidFill>
                        </a:rPr>
                        <a:t>Out of respect for the audience, it is essential to prepare well the presentation and try not to leave anything to chance.</a:t>
                      </a:r>
                      <a:endParaRPr sz="12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7"/>
          <p:cNvSpPr txBox="1"/>
          <p:nvPr/>
        </p:nvSpPr>
        <p:spPr>
          <a:xfrm>
            <a:off x="838350" y="2565600"/>
            <a:ext cx="7467300" cy="8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600">
                <a:solidFill>
                  <a:srgbClr val="FFFFFF"/>
                </a:solidFill>
              </a:rPr>
              <a:t>Thank you</a:t>
            </a:r>
            <a:endParaRPr sz="96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8"/>
          <p:cNvSpPr txBox="1"/>
          <p:nvPr>
            <p:ph type="title"/>
          </p:nvPr>
        </p:nvSpPr>
        <p:spPr>
          <a:xfrm>
            <a:off x="457200" y="115621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Bibliography</a:t>
            </a:r>
            <a:endParaRPr b="0" i="0" sz="3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8"/>
          <p:cNvSpPr txBox="1"/>
          <p:nvPr>
            <p:ph idx="1" type="body"/>
          </p:nvPr>
        </p:nvSpPr>
        <p:spPr>
          <a:xfrm>
            <a:off x="937350" y="2520650"/>
            <a:ext cx="7269300" cy="31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2100" lvl="0" marL="342900" marR="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b="0" i="0" lang="es-E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Google Images.</a:t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342900" marR="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b="0" i="0" lang="es-E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Prof. Reynel A. Llanes Belett.</a:t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342900" marR="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b="0" i="0" lang="es-E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Google Images.</a:t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342900" marR="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b="0" i="0" lang="es-E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Prof. Reynel A. Llanes Belett.</a:t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160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9"/>
          <p:cNvSpPr txBox="1"/>
          <p:nvPr>
            <p:ph type="title"/>
          </p:nvPr>
        </p:nvSpPr>
        <p:spPr>
          <a:xfrm>
            <a:off x="457200" y="113026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Presentation Design</a:t>
            </a:r>
            <a:endParaRPr b="1" i="0" sz="3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39"/>
          <p:cNvSpPr txBox="1"/>
          <p:nvPr>
            <p:ph idx="1" type="body"/>
          </p:nvPr>
        </p:nvSpPr>
        <p:spPr>
          <a:xfrm>
            <a:off x="762300" y="2468775"/>
            <a:ext cx="7619400" cy="21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2100" lvl="0" marL="3429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s-E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FONT: Arial.</a:t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3429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s-E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Template Background: Pixabay.</a:t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3429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s-E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Images: </a:t>
            </a:r>
            <a:r>
              <a:rPr lang="es-ES" sz="2400" u="sng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https://pixabay.com/</a:t>
            </a:r>
            <a:r>
              <a:rPr lang="es-E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/ https://unsplash.com/</a:t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3429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s-E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Icons: https://www.iconfinder.com/</a:t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160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40"/>
          <p:cNvSpPr txBox="1"/>
          <p:nvPr>
            <p:ph type="title"/>
          </p:nvPr>
        </p:nvSpPr>
        <p:spPr>
          <a:xfrm>
            <a:off x="457200" y="1091388"/>
            <a:ext cx="8229600" cy="114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Icons &amp; Shapes</a:t>
            </a:r>
            <a:endParaRPr sz="3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5" name="Google Shape;25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9391" y="431770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97495" y="4317691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7502" y="269744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18002" y="431769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55415" y="264982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13348" y="431770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4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113346" y="2608505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4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339408" y="2608495"/>
            <a:ext cx="1207104" cy="1173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GO SLIDES POWER.png" id="267" name="Google Shape;26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2725" y="1489725"/>
            <a:ext cx="5918550" cy="2774325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41"/>
          <p:cNvSpPr txBox="1"/>
          <p:nvPr/>
        </p:nvSpPr>
        <p:spPr>
          <a:xfrm>
            <a:off x="470550" y="4348900"/>
            <a:ext cx="8202900" cy="6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s-ES" sz="3200">
                <a:solidFill>
                  <a:srgbClr val="FFFFFF"/>
                </a:solidFill>
              </a:rPr>
              <a:t>Free Templates for Google Slides</a:t>
            </a:r>
            <a:endParaRPr sz="3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1235700" y="2259925"/>
            <a:ext cx="6672600" cy="43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s-ES" sz="4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b="1" lang="es-ES" sz="4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ello</a:t>
            </a:r>
            <a:r>
              <a:rPr b="1" i="0" lang="es-ES" sz="4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! 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os-para-presentaciones.png" id="78" name="Google Shape;78;p16"/>
          <p:cNvPicPr preferRelativeResize="0"/>
          <p:nvPr/>
        </p:nvPicPr>
        <p:blipFill rotWithShape="1">
          <a:blip r:embed="rId3">
            <a:alphaModFix/>
          </a:blip>
          <a:srcRect b="2180" l="0" r="0" t="2171"/>
          <a:stretch/>
        </p:blipFill>
        <p:spPr>
          <a:xfrm>
            <a:off x="2639325" y="1081200"/>
            <a:ext cx="1612876" cy="154272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 txBox="1"/>
          <p:nvPr/>
        </p:nvSpPr>
        <p:spPr>
          <a:xfrm>
            <a:off x="3045450" y="3469050"/>
            <a:ext cx="4135500" cy="128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FFFFFF"/>
                </a:solidFill>
              </a:rPr>
              <a:t>My Name: NAME &amp; SURNAME</a:t>
            </a:r>
            <a:endParaRPr b="1" sz="18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FFFFFF"/>
                </a:solidFill>
              </a:rPr>
              <a:t>E</a:t>
            </a:r>
            <a:r>
              <a:rPr lang="es-ES" sz="1800">
                <a:solidFill>
                  <a:srgbClr val="FFFFFF"/>
                </a:solidFill>
              </a:rPr>
              <a:t>mail: </a:t>
            </a:r>
            <a:r>
              <a:rPr b="1" lang="es-ES" sz="1800">
                <a:solidFill>
                  <a:srgbClr val="FFFFFF"/>
                </a:solidFill>
              </a:rPr>
              <a:t>slidespower@gmail</a:t>
            </a:r>
            <a:r>
              <a:rPr b="1" lang="es-ES" sz="1800">
                <a:solidFill>
                  <a:srgbClr val="FFFFFF"/>
                </a:solidFill>
              </a:rPr>
              <a:t>.com</a:t>
            </a:r>
            <a:endParaRPr b="1" sz="18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FFFFFF"/>
                </a:solidFill>
              </a:rPr>
              <a:t>Phone</a:t>
            </a:r>
            <a:r>
              <a:rPr lang="es-ES" sz="1800">
                <a:solidFill>
                  <a:srgbClr val="FFFFFF"/>
                </a:solidFill>
              </a:rPr>
              <a:t>: </a:t>
            </a:r>
            <a:r>
              <a:rPr b="1" lang="es-ES" sz="1800">
                <a:solidFill>
                  <a:srgbClr val="FFFFFF"/>
                </a:solidFill>
              </a:rPr>
              <a:t>(+31) 123 45 67 89</a:t>
            </a:r>
            <a:endParaRPr sz="1800">
              <a:solidFill>
                <a:srgbClr val="FFFFFF"/>
              </a:solidFill>
            </a:endParaRPr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50300" y="3468988"/>
            <a:ext cx="1189032" cy="1285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1378050" y="1464725"/>
            <a:ext cx="63879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b="1" lang="es-E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 to introduce the following slides</a:t>
            </a:r>
            <a:endParaRPr b="1" sz="3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b="1" sz="3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7"/>
          <p:cNvSpPr txBox="1"/>
          <p:nvPr/>
        </p:nvSpPr>
        <p:spPr>
          <a:xfrm>
            <a:off x="1630800" y="2929200"/>
            <a:ext cx="5882400" cy="125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>
                <a:solidFill>
                  <a:srgbClr val="FFFFFF"/>
                </a:solidFill>
              </a:rPr>
              <a:t>Example: </a:t>
            </a:r>
            <a:endParaRPr sz="32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s-ES" sz="3200">
                <a:solidFill>
                  <a:srgbClr val="FFFFFF"/>
                </a:solidFill>
              </a:rPr>
              <a:t>“ How to make a presentation “</a:t>
            </a:r>
            <a:endParaRPr sz="3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/>
        </p:nvSpPr>
        <p:spPr>
          <a:xfrm>
            <a:off x="875400" y="3707250"/>
            <a:ext cx="7393200" cy="15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2200">
                <a:solidFill>
                  <a:srgbClr val="FFFFFF"/>
                </a:solidFill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22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rgbClr val="FFFFF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FFFF"/>
              </a:solidFill>
            </a:endParaRPr>
          </a:p>
        </p:txBody>
      </p:sp>
      <p:pic>
        <p:nvPicPr>
          <p:cNvPr descr="fondos-powerpoint-gratis.png" id="92" name="Google Shape;92;p18"/>
          <p:cNvPicPr preferRelativeResize="0"/>
          <p:nvPr/>
        </p:nvPicPr>
        <p:blipFill rotWithShape="1">
          <a:blip r:embed="rId3">
            <a:alphaModFix/>
          </a:blip>
          <a:srcRect b="278" l="0" r="0" t="278"/>
          <a:stretch/>
        </p:blipFill>
        <p:spPr>
          <a:xfrm>
            <a:off x="3353375" y="1120100"/>
            <a:ext cx="2437246" cy="2229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type="title"/>
          </p:nvPr>
        </p:nvSpPr>
        <p:spPr>
          <a:xfrm>
            <a:off x="760425" y="1078700"/>
            <a:ext cx="69843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Topics to talk about</a:t>
            </a:r>
            <a:endParaRPr b="1" i="0" sz="3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9"/>
          <p:cNvSpPr txBox="1"/>
          <p:nvPr>
            <p:ph idx="1" type="body"/>
          </p:nvPr>
        </p:nvSpPr>
        <p:spPr>
          <a:xfrm>
            <a:off x="760425" y="2402575"/>
            <a:ext cx="7926300" cy="30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66700" lvl="0" marL="3429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</a:pPr>
            <a:r>
              <a:rPr lang="es-E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Choose a clean background to avoid distracting.</a:t>
            </a:r>
            <a:endParaRPr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</a:pPr>
            <a:r>
              <a:rPr lang="es-E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Transmit only one idea per slide .</a:t>
            </a:r>
            <a:endParaRPr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</a:pPr>
            <a:r>
              <a:rPr lang="es-E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Do not overload slides, just 6 or 7 lines.</a:t>
            </a:r>
            <a:endParaRPr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</a:pPr>
            <a:r>
              <a:rPr lang="es-E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Each line no more than 7 words.</a:t>
            </a:r>
            <a:endParaRPr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</a:pPr>
            <a:r>
              <a:rPr lang="es-E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Is preferable that the audience listen to your, rather that read to the presentation.</a:t>
            </a:r>
            <a:endParaRPr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160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type="title"/>
          </p:nvPr>
        </p:nvSpPr>
        <p:spPr>
          <a:xfrm>
            <a:off x="760425" y="1078700"/>
            <a:ext cx="69843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Market</a:t>
            </a:r>
            <a:endParaRPr b="1" i="0" sz="3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0"/>
          <p:cNvSpPr txBox="1"/>
          <p:nvPr/>
        </p:nvSpPr>
        <p:spPr>
          <a:xfrm>
            <a:off x="2494775" y="2684850"/>
            <a:ext cx="4269600" cy="21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FFFFFF"/>
                </a:solidFill>
              </a:rPr>
              <a:t>132.000.000 Citizens</a:t>
            </a:r>
            <a:endParaRPr sz="2000">
              <a:solidFill>
                <a:srgbClr val="FFFFFF"/>
              </a:solidFill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FFFFFF"/>
                </a:solidFill>
              </a:rPr>
              <a:t>80 % Mobile Users</a:t>
            </a:r>
            <a:endParaRPr sz="2000">
              <a:solidFill>
                <a:srgbClr val="FFFFFF"/>
              </a:solidFill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b="1" lang="es-ES" sz="2200">
                <a:solidFill>
                  <a:srgbClr val="FFFFFF"/>
                </a:solidFill>
              </a:rPr>
              <a:t>Profit</a:t>
            </a:r>
            <a:r>
              <a:rPr b="1" lang="es-ES" sz="2200">
                <a:solidFill>
                  <a:srgbClr val="FFFFFF"/>
                </a:solidFill>
              </a:rPr>
              <a:t>: 2.640 Millions $</a:t>
            </a:r>
            <a:endParaRPr b="1" sz="2200">
              <a:solidFill>
                <a:srgbClr val="FFFFFF"/>
              </a:solidFill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</a:endParaRPr>
          </a:p>
        </p:txBody>
      </p:sp>
      <p:pic>
        <p:nvPicPr>
          <p:cNvPr descr="ICNO PERSONAS_1280.png" id="105" name="Google Shape;10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14825" y="2482650"/>
            <a:ext cx="1189130" cy="5945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SUARIO MÓVIL.png" id="106" name="Google Shape;10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94350" y="3338175"/>
            <a:ext cx="630063" cy="700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/>
          <p:nvPr>
            <p:ph type="title"/>
          </p:nvPr>
        </p:nvSpPr>
        <p:spPr>
          <a:xfrm>
            <a:off x="457200" y="291714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4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b="1" i="0" lang="es-ES" sz="4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IDEA</a:t>
            </a:r>
            <a:endParaRPr b="1" i="0" sz="4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1"/>
          <p:cNvSpPr txBox="1"/>
          <p:nvPr>
            <p:ph idx="1" type="body"/>
          </p:nvPr>
        </p:nvSpPr>
        <p:spPr>
          <a:xfrm>
            <a:off x="457196" y="4100594"/>
            <a:ext cx="8229600" cy="14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Define the main idea that will be the focus of your presentation, and use icons or illustrations to attract the attention of your audience.</a:t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2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ree-icons-for-presentations.png" id="113" name="Google Shape;11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48950" y="1008550"/>
            <a:ext cx="1685825" cy="202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>
            <p:ph type="title"/>
          </p:nvPr>
        </p:nvSpPr>
        <p:spPr>
          <a:xfrm>
            <a:off x="457200" y="112318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Two column text</a:t>
            </a:r>
            <a:endParaRPr b="1" i="0" sz="3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9" name="Google Shape;119;p22"/>
          <p:cNvGraphicFramePr/>
          <p:nvPr/>
        </p:nvGraphicFramePr>
        <p:xfrm>
          <a:off x="952500" y="2266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{51047B9E-CB7B-4034-89E7-87DA480789DE}</a:tableStyleId>
              </a:tblPr>
              <a:tblGrid>
                <a:gridCol w="3619500"/>
                <a:gridCol w="3619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200">
                          <a:solidFill>
                            <a:srgbClr val="FFFFFF"/>
                          </a:solidFill>
                        </a:rPr>
                        <a:t>Text Size</a:t>
                      </a:r>
                      <a:endParaRPr b="1" sz="22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2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200">
                          <a:solidFill>
                            <a:srgbClr val="FFFFFF"/>
                          </a:solidFill>
                        </a:rPr>
                        <a:t>The text should be readable from the end of the auditorium, so choose a well readable font and use a minimum size of 24.</a:t>
                      </a:r>
                      <a:endParaRPr sz="22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2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4762" lvl="0" marL="360362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200">
                          <a:solidFill>
                            <a:srgbClr val="FFFFFF"/>
                          </a:solidFill>
                        </a:rPr>
                        <a:t>Margins around text</a:t>
                      </a:r>
                      <a:endParaRPr sz="2200">
                        <a:solidFill>
                          <a:srgbClr val="FFFFFF"/>
                        </a:solidFill>
                      </a:endParaRPr>
                    </a:p>
                    <a:p>
                      <a:pPr indent="-4762" lvl="0" marL="360362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200">
                        <a:solidFill>
                          <a:srgbClr val="FFFFFF"/>
                        </a:solidFill>
                      </a:endParaRPr>
                    </a:p>
                    <a:p>
                      <a:pPr indent="-4762" lvl="0" marL="360362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200">
                          <a:solidFill>
                            <a:srgbClr val="FFFFFF"/>
                          </a:solidFill>
                        </a:rPr>
                        <a:t>The texts, images or graphics should not be next to the edge of the slide. The edges should be wide around the texts.</a:t>
                      </a:r>
                      <a:endParaRPr sz="2200">
                        <a:solidFill>
                          <a:srgbClr val="FFFFFF"/>
                        </a:solidFill>
                      </a:endParaRPr>
                    </a:p>
                    <a:p>
                      <a:pPr indent="-4762" lvl="0" marL="360362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22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b="0" sz="2200" u="none" cap="none" strike="noStrik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