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</p:sldIdLst>
  <p:sldSz cy="5143500" cx="9144000"/>
  <p:notesSz cx="6858000" cy="9144000"/>
  <p:embeddedFontLst>
    <p:embeddedFont>
      <p:font typeface="Raleway"/>
      <p:regular r:id="rId35"/>
      <p:bold r:id="rId36"/>
      <p:italic r:id="rId37"/>
      <p:boldItalic r:id="rId38"/>
    </p:embeddedFont>
    <p:embeddedFont>
      <p:font typeface="Dancing Script"/>
      <p:regular r:id="rId39"/>
      <p:bold r:id="rId4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B4E0D796-EFA6-428E-9580-8B39A913C13B}">
  <a:tblStyle styleId="{B4E0D796-EFA6-428E-9580-8B39A913C13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DancingScript-bold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regular.fntdata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font" Target="fonts/Raleway-italic.fntdata"/><Relationship Id="rId14" Type="http://schemas.openxmlformats.org/officeDocument/2006/relationships/slide" Target="slides/slide9.xml"/><Relationship Id="rId36" Type="http://schemas.openxmlformats.org/officeDocument/2006/relationships/font" Target="fonts/Raleway-bold.fntdata"/><Relationship Id="rId17" Type="http://schemas.openxmlformats.org/officeDocument/2006/relationships/slide" Target="slides/slide12.xml"/><Relationship Id="rId39" Type="http://schemas.openxmlformats.org/officeDocument/2006/relationships/font" Target="fonts/DancingScript-regular.fntdata"/><Relationship Id="rId16" Type="http://schemas.openxmlformats.org/officeDocument/2006/relationships/slide" Target="slides/slide11.xml"/><Relationship Id="rId38" Type="http://schemas.openxmlformats.org/officeDocument/2006/relationships/font" Target="fonts/Raleway-bold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" name="Google Shape;2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90c8287be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190c8287be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90c8287be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90c8287be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90c8287be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90c8287be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90c8287be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190c8287be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90c8287be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90c8287be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90eb338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90eb338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90eb338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90eb338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190eb3387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190eb3387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190eb3387a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190eb3387a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190eb338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190eb338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190c8287be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" name="Google Shape;29;g190c8287be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190eb3387a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Google Shape;211;g190eb3387a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90eb3387a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90eb3387a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90eb3387a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90eb3387a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190eb3387a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190eb3387a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190eb3387a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190eb3387a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190eb3387a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190eb3387a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190eb3387a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190eb3387a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90eb3387a_0_1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90eb3387a_0_1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190eb3387a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190eb3387a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90eb3387a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90eb3387a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190c8287be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" name="Google Shape;43;g190c8287be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90c8287be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190c8287be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a56b288c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a56b288c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190c8287be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190c8287be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90c8287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90c8287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90c8287be_0_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90c8287be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190c8287be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190c8287be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4.png"/><Relationship Id="rId3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acia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3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buNone/>
              <a:defRPr/>
            </a:lvl1pPr>
            <a:lvl2pPr lvl="1" algn="ctr">
              <a:buNone/>
              <a:defRPr/>
            </a:lvl2pPr>
            <a:lvl3pPr lvl="2" algn="ctr">
              <a:buNone/>
              <a:defRPr/>
            </a:lvl3pPr>
            <a:lvl4pPr lvl="3" algn="ctr">
              <a:buNone/>
              <a:defRPr/>
            </a:lvl4pPr>
            <a:lvl5pPr lvl="4" algn="ctr">
              <a:buNone/>
              <a:defRPr/>
            </a:lvl5pPr>
            <a:lvl6pPr lvl="5" algn="ctr">
              <a:buNone/>
              <a:defRPr/>
            </a:lvl6pPr>
            <a:lvl7pPr lvl="6" algn="ctr">
              <a:buNone/>
              <a:defRPr/>
            </a:lvl7pPr>
            <a:lvl8pPr lvl="7" algn="ctr">
              <a:buNone/>
              <a:defRPr/>
            </a:lvl8pPr>
            <a:lvl9pPr lvl="8" algn="ctr"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2" name="Google Shape;1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" y="4748625"/>
            <a:ext cx="9144000" cy="40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1">
  <p:cSld name="CUSTOM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" name="Google Shape;15;p4"/>
          <p:cNvSpPr txBox="1"/>
          <p:nvPr>
            <p:ph type="title"/>
          </p:nvPr>
        </p:nvSpPr>
        <p:spPr>
          <a:xfrm>
            <a:off x="3487600" y="2084625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2">
  <p:cSld name="CUSTOM_1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88958" y="451466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jpg"/><Relationship Id="rId4" Type="http://schemas.openxmlformats.org/officeDocument/2006/relationships/image" Target="../media/image53.png"/><Relationship Id="rId5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jpg"/><Relationship Id="rId4" Type="http://schemas.openxmlformats.org/officeDocument/2006/relationships/image" Target="../media/image45.png"/><Relationship Id="rId5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6.jpg"/><Relationship Id="rId4" Type="http://schemas.openxmlformats.org/officeDocument/2006/relationships/image" Target="../media/image1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5.jpg"/><Relationship Id="rId4" Type="http://schemas.openxmlformats.org/officeDocument/2006/relationships/image" Target="../media/image2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4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1.png"/><Relationship Id="rId4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hyperlink" Target="http://www.google.com/sheets/about/" TargetMode="External"/><Relationship Id="rId5" Type="http://schemas.openxmlformats.org/officeDocument/2006/relationships/image" Target="../media/image18.png"/><Relationship Id="rId6" Type="http://schemas.openxmlformats.org/officeDocument/2006/relationships/image" Target="../media/image6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2.png"/><Relationship Id="rId4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3.jpg"/><Relationship Id="rId4" Type="http://schemas.openxmlformats.org/officeDocument/2006/relationships/image" Target="../media/image3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slidespower.com" TargetMode="External"/><Relationship Id="rId4" Type="http://schemas.openxmlformats.org/officeDocument/2006/relationships/image" Target="../media/image1.png"/><Relationship Id="rId5" Type="http://schemas.openxmlformats.org/officeDocument/2006/relationships/image" Target="../media/image62.png"/><Relationship Id="rId6" Type="http://schemas.openxmlformats.org/officeDocument/2006/relationships/image" Target="../media/image2.png"/><Relationship Id="rId7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6.png"/><Relationship Id="rId4" Type="http://schemas.openxmlformats.org/officeDocument/2006/relationships/image" Target="../media/image65.png"/><Relationship Id="rId5" Type="http://schemas.openxmlformats.org/officeDocument/2006/relationships/image" Target="../media/image44.png"/><Relationship Id="rId6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png"/><Relationship Id="rId4" Type="http://schemas.openxmlformats.org/officeDocument/2006/relationships/image" Target="../media/image29.jpg"/><Relationship Id="rId5" Type="http://schemas.openxmlformats.org/officeDocument/2006/relationships/image" Target="../media/image5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5.png"/><Relationship Id="rId4" Type="http://schemas.openxmlformats.org/officeDocument/2006/relationships/image" Target="../media/image30.png"/><Relationship Id="rId5" Type="http://schemas.openxmlformats.org/officeDocument/2006/relationships/image" Target="../media/image3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4.png"/><Relationship Id="rId4" Type="http://schemas.openxmlformats.org/officeDocument/2006/relationships/image" Target="../media/image61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3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8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Relationship Id="rId7" Type="http://schemas.openxmlformats.org/officeDocument/2006/relationships/image" Target="../media/image3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1.png"/><Relationship Id="rId4" Type="http://schemas.openxmlformats.org/officeDocument/2006/relationships/image" Target="../media/image42.png"/><Relationship Id="rId11" Type="http://schemas.openxmlformats.org/officeDocument/2006/relationships/image" Target="../media/image62.png"/><Relationship Id="rId10" Type="http://schemas.openxmlformats.org/officeDocument/2006/relationships/image" Target="../media/image50.png"/><Relationship Id="rId9" Type="http://schemas.openxmlformats.org/officeDocument/2006/relationships/image" Target="../media/image49.png"/><Relationship Id="rId5" Type="http://schemas.openxmlformats.org/officeDocument/2006/relationships/image" Target="../media/image40.png"/><Relationship Id="rId6" Type="http://schemas.openxmlformats.org/officeDocument/2006/relationships/image" Target="../media/image47.png"/><Relationship Id="rId7" Type="http://schemas.openxmlformats.org/officeDocument/2006/relationships/image" Target="../media/image46.png"/><Relationship Id="rId8" Type="http://schemas.openxmlformats.org/officeDocument/2006/relationships/image" Target="../media/image4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59.png"/><Relationship Id="rId4" Type="http://schemas.openxmlformats.org/officeDocument/2006/relationships/image" Target="../media/image57.png"/><Relationship Id="rId5" Type="http://schemas.openxmlformats.org/officeDocument/2006/relationships/image" Target="../media/image60.png"/><Relationship Id="rId6" Type="http://schemas.openxmlformats.org/officeDocument/2006/relationships/image" Target="../media/image58.png"/><Relationship Id="rId7" Type="http://schemas.openxmlformats.org/officeDocument/2006/relationships/image" Target="../media/image5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4.png"/><Relationship Id="rId6" Type="http://schemas.openxmlformats.org/officeDocument/2006/relationships/image" Target="../media/image10.png"/><Relationship Id="rId7" Type="http://schemas.openxmlformats.org/officeDocument/2006/relationships/image" Target="../media/image9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Relationship Id="rId4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4.png"/><Relationship Id="rId4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6.jpg"/><Relationship Id="rId4" Type="http://schemas.openxmlformats.org/officeDocument/2006/relationships/image" Target="../media/image51.png"/><Relationship Id="rId5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"/>
          <p:cNvSpPr txBox="1"/>
          <p:nvPr/>
        </p:nvSpPr>
        <p:spPr>
          <a:xfrm>
            <a:off x="2470350" y="4170050"/>
            <a:ext cx="5516700" cy="43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Ad Subtitle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" name="Google Shape;25;p6"/>
          <p:cNvSpPr txBox="1"/>
          <p:nvPr/>
        </p:nvSpPr>
        <p:spPr>
          <a:xfrm>
            <a:off x="2401425" y="3619875"/>
            <a:ext cx="6397200" cy="61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30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PRESENTATION TITLE</a:t>
            </a:r>
            <a:endParaRPr b="1" sz="3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png icon" id="26" name="Google Shape;26;p6" title="png icon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00275" y="3619875"/>
            <a:ext cx="889150" cy="88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6" name="Google Shape;116;p15"/>
          <p:cNvSpPr txBox="1"/>
          <p:nvPr>
            <p:ph type="title"/>
          </p:nvPr>
        </p:nvSpPr>
        <p:spPr>
          <a:xfrm>
            <a:off x="1463975" y="549625"/>
            <a:ext cx="76803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Ways to distribute the content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17" name="Google Shape;117;p15"/>
          <p:cNvSpPr txBox="1"/>
          <p:nvPr>
            <p:ph idx="1" type="subTitle"/>
          </p:nvPr>
        </p:nvSpPr>
        <p:spPr>
          <a:xfrm>
            <a:off x="3841425" y="1804050"/>
            <a:ext cx="4825500" cy="21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Margins around text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4762" lvl="0" marL="360362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texts, images or graphics should not be next to the edge of the slide. The edges should be wide around the texts.</a:t>
            </a:r>
            <a:endParaRPr b="1"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Administration Corporate Services Reinsurance Legal Labeled Board" id="118" name="Google Shape;11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025" y="1859250"/>
            <a:ext cx="3091800" cy="20613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descr="Administration Corporate Services Reinsurance Legal Labeled Board" id="119" name="Google Shape;11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0800000">
            <a:off x="801025" y="1804050"/>
            <a:ext cx="3091800" cy="2061300"/>
          </a:xfrm>
          <a:prstGeom prst="rtTriangle">
            <a:avLst/>
          </a:prstGeom>
          <a:noFill/>
          <a:ln>
            <a:noFill/>
          </a:ln>
        </p:spPr>
      </p:pic>
      <p:pic>
        <p:nvPicPr>
          <p:cNvPr id="120" name="Google Shape;120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1025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6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26" name="Google Shape;126;p16"/>
          <p:cNvSpPr txBox="1"/>
          <p:nvPr/>
        </p:nvSpPr>
        <p:spPr>
          <a:xfrm>
            <a:off x="1582925" y="1921825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7" name="Google Shape;127;p16"/>
          <p:cNvSpPr txBox="1"/>
          <p:nvPr>
            <p:ph type="title"/>
          </p:nvPr>
        </p:nvSpPr>
        <p:spPr>
          <a:xfrm>
            <a:off x="1542275" y="549625"/>
            <a:ext cx="76020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Infographic Diagram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28" name="Google Shape;12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1025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6"/>
          <p:cNvSpPr/>
          <p:nvPr/>
        </p:nvSpPr>
        <p:spPr>
          <a:xfrm>
            <a:off x="1488275" y="1731325"/>
            <a:ext cx="1800900" cy="18009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3766200" y="1921825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3671550" y="1731325"/>
            <a:ext cx="1800900" cy="18009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5949475" y="1921825"/>
            <a:ext cx="1611600" cy="141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LOREM IPSUM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Eodem modo typi, qui nunc nobis videntur parum clari.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3" name="Google Shape;133;p16"/>
          <p:cNvSpPr/>
          <p:nvPr/>
        </p:nvSpPr>
        <p:spPr>
          <a:xfrm>
            <a:off x="5854825" y="1731325"/>
            <a:ext cx="1800900" cy="1800900"/>
          </a:xfrm>
          <a:prstGeom prst="ellipse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39" name="Google Shape;139;p17"/>
          <p:cNvSpPr txBox="1"/>
          <p:nvPr>
            <p:ph type="title"/>
          </p:nvPr>
        </p:nvSpPr>
        <p:spPr>
          <a:xfrm>
            <a:off x="1612725" y="549625"/>
            <a:ext cx="75315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Three Column Text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0" name="Google Shape;140;p17"/>
          <p:cNvSpPr txBox="1"/>
          <p:nvPr/>
        </p:nvSpPr>
        <p:spPr>
          <a:xfrm>
            <a:off x="357500" y="2067200"/>
            <a:ext cx="27987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Less is more.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less information you give, better remember your audience. Create shorts and concise messages.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1" name="Google Shape;141;p17"/>
          <p:cNvSpPr/>
          <p:nvPr/>
        </p:nvSpPr>
        <p:spPr>
          <a:xfrm>
            <a:off x="1529750" y="16401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42" name="Google Shape;142;p17"/>
          <p:cNvSpPr txBox="1"/>
          <p:nvPr/>
        </p:nvSpPr>
        <p:spPr>
          <a:xfrm>
            <a:off x="3284275" y="20672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Use the contrast.</a:t>
            </a: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contrast gives you the option to call attention to what you want to highlight. Use the size, colour, composition. 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4424125" y="16401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9FC5E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2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6267750" y="2067200"/>
            <a:ext cx="2733900" cy="20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Use a good template. </a:t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You must choose a template that suits the type of work your are about to submit.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7414350" y="1640125"/>
            <a:ext cx="454200" cy="393600"/>
          </a:xfrm>
          <a:prstGeom prst="hexagon">
            <a:avLst>
              <a:gd fmla="val 25000" name="adj"/>
              <a:gd fmla="val 115470" name="vf"/>
            </a:avLst>
          </a:prstGeom>
          <a:solidFill>
            <a:srgbClr val="D5A6B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3</a:t>
            </a:r>
            <a:endParaRPr>
              <a:solidFill>
                <a:srgbClr val="FFFFFF"/>
              </a:solidFill>
            </a:endParaRPr>
          </a:p>
        </p:txBody>
      </p:sp>
      <p:pic>
        <p:nvPicPr>
          <p:cNvPr id="146" name="Google Shape;14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1000" y="440775"/>
            <a:ext cx="719650" cy="719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8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52" name="Google Shape;152;p18"/>
          <p:cNvSpPr txBox="1"/>
          <p:nvPr>
            <p:ph type="title"/>
          </p:nvPr>
        </p:nvSpPr>
        <p:spPr>
          <a:xfrm>
            <a:off x="1251100" y="549625"/>
            <a:ext cx="78930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IMAGES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descr="ball, beach, ocean" id="153" name="Google Shape;153;p18"/>
          <p:cNvPicPr preferRelativeResize="0"/>
          <p:nvPr/>
        </p:nvPicPr>
        <p:blipFill rotWithShape="1">
          <a:blip r:embed="rId3">
            <a:alphaModFix/>
          </a:blip>
          <a:srcRect b="31964" l="0" r="0" t="22009"/>
          <a:stretch/>
        </p:blipFill>
        <p:spPr>
          <a:xfrm>
            <a:off x="0" y="1549150"/>
            <a:ext cx="9144001" cy="2805825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18"/>
          <p:cNvSpPr txBox="1"/>
          <p:nvPr>
            <p:ph idx="1" type="subTitle"/>
          </p:nvPr>
        </p:nvSpPr>
        <p:spPr>
          <a:xfrm>
            <a:off x="5675850" y="1549125"/>
            <a:ext cx="3468300" cy="2805900"/>
          </a:xfrm>
          <a:prstGeom prst="rect">
            <a:avLst/>
          </a:prstGeom>
          <a:solidFill>
            <a:srgbClr val="FF9900">
              <a:alpha val="62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Dancing Script"/>
                <a:ea typeface="Dancing Script"/>
                <a:cs typeface="Dancing Script"/>
                <a:sym typeface="Dancing Script"/>
              </a:rPr>
              <a:t>A good image in your presentation is worth a thousand words.</a:t>
            </a:r>
            <a:endParaRPr sz="1800">
              <a:latin typeface="Dancing Script"/>
              <a:ea typeface="Dancing Script"/>
              <a:cs typeface="Dancing Script"/>
              <a:sym typeface="Dancing Scrip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latin typeface="Dancing Script"/>
                <a:ea typeface="Dancing Script"/>
                <a:cs typeface="Dancing Script"/>
                <a:sym typeface="Dancing Script"/>
              </a:rPr>
              <a:t>Choose good themes for your presentations.</a:t>
            </a:r>
            <a:endParaRPr sz="1800">
              <a:latin typeface="Dancing Script"/>
              <a:ea typeface="Dancing Script"/>
              <a:cs typeface="Dancing Script"/>
              <a:sym typeface="Dancing Script"/>
            </a:endParaRPr>
          </a:p>
        </p:txBody>
      </p:sp>
      <p:pic>
        <p:nvPicPr>
          <p:cNvPr id="155" name="Google Shape;15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0925" y="489600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9"/>
          <p:cNvPicPr preferRelativeResize="0"/>
          <p:nvPr/>
        </p:nvPicPr>
        <p:blipFill rotWithShape="1">
          <a:blip r:embed="rId3">
            <a:alphaModFix/>
          </a:blip>
          <a:srcRect b="23098" l="0" r="0" t="7683"/>
          <a:stretch/>
        </p:blipFill>
        <p:spPr>
          <a:xfrm>
            <a:off x="0" y="0"/>
            <a:ext cx="9144002" cy="474862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270150" y="1227500"/>
            <a:ext cx="8603700" cy="69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With a good image you can explain a complex concept in a simple way.</a:t>
            </a: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63" name="Google Shape;163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5500" y="377075"/>
            <a:ext cx="693000" cy="69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0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69" name="Google Shape;169;p20"/>
          <p:cNvSpPr txBox="1"/>
          <p:nvPr>
            <p:ph type="title"/>
          </p:nvPr>
        </p:nvSpPr>
        <p:spPr>
          <a:xfrm>
            <a:off x="1768175" y="549625"/>
            <a:ext cx="73758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TABLES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0" name="Google Shape;170;p20"/>
          <p:cNvSpPr txBox="1"/>
          <p:nvPr>
            <p:ph idx="1" type="subTitle"/>
          </p:nvPr>
        </p:nvSpPr>
        <p:spPr>
          <a:xfrm>
            <a:off x="888175" y="1843200"/>
            <a:ext cx="2901600" cy="145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The tables are very useful for displaying information ordered.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aphicFrame>
        <p:nvGraphicFramePr>
          <p:cNvPr id="171" name="Google Shape;171;p20"/>
          <p:cNvGraphicFramePr/>
          <p:nvPr/>
        </p:nvGraphicFramePr>
        <p:xfrm>
          <a:off x="4334550" y="19430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{B4E0D796-EFA6-428E-9580-8B39A913C13B}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CITIZENS</a:t>
                      </a:r>
                      <a:endParaRPr sz="900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rgbClr val="000000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(MILLIONS)</a:t>
                      </a:r>
                      <a:endParaRPr sz="700">
                        <a:solidFill>
                          <a:srgbClr val="000000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CURRENCY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9FC5E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MÉXICO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MÉXICO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DOLLAR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GERMANY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solidFill>
                            <a:srgbClr val="FFFFFF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solidFill>
                          <a:srgbClr val="FFFFFF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172" name="Google Shape;17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02925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1" title="Points scored"/>
          <p:cNvPicPr preferRelativeResize="0"/>
          <p:nvPr/>
        </p:nvPicPr>
        <p:blipFill rotWithShape="1">
          <a:blip r:embed="rId3">
            <a:alphaModFix/>
          </a:blip>
          <a:srcRect b="15525" l="15331" r="24543" t="7385"/>
          <a:stretch/>
        </p:blipFill>
        <p:spPr>
          <a:xfrm>
            <a:off x="4266000" y="1529800"/>
            <a:ext cx="3076075" cy="24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1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79" name="Google Shape;179;p21"/>
          <p:cNvSpPr txBox="1"/>
          <p:nvPr>
            <p:ph type="title"/>
          </p:nvPr>
        </p:nvSpPr>
        <p:spPr>
          <a:xfrm>
            <a:off x="1796450" y="549625"/>
            <a:ext cx="65559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0" name="Google Shape;180;p21"/>
          <p:cNvSpPr txBox="1"/>
          <p:nvPr>
            <p:ph idx="1" type="subTitle"/>
          </p:nvPr>
        </p:nvSpPr>
        <p:spPr>
          <a:xfrm>
            <a:off x="1311925" y="1890950"/>
            <a:ext cx="2416500" cy="190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Graphics help us to understand the relationships between numerical values.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81" name="Google Shape;18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1550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2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187" name="Google Shape;187;p22" title="Points scored"/>
          <p:cNvPicPr preferRelativeResize="0"/>
          <p:nvPr/>
        </p:nvPicPr>
        <p:blipFill rotWithShape="1">
          <a:blip r:embed="rId3">
            <a:alphaModFix/>
          </a:blip>
          <a:srcRect b="9730" l="13170" r="16017" t="0"/>
          <a:stretch/>
        </p:blipFill>
        <p:spPr>
          <a:xfrm>
            <a:off x="4003800" y="1435849"/>
            <a:ext cx="3622226" cy="2855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22"/>
          <p:cNvSpPr txBox="1"/>
          <p:nvPr/>
        </p:nvSpPr>
        <p:spPr>
          <a:xfrm>
            <a:off x="1194513" y="2377888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can insert charts from</a:t>
            </a: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</a:t>
            </a:r>
            <a:r>
              <a:rPr lang="en-GB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Google Sheets 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9" name="Google Shape;189;p22"/>
          <p:cNvSpPr txBox="1"/>
          <p:nvPr>
            <p:ph type="title"/>
          </p:nvPr>
        </p:nvSpPr>
        <p:spPr>
          <a:xfrm>
            <a:off x="1796450" y="549625"/>
            <a:ext cx="65559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USE CHARTS</a:t>
            </a:r>
            <a:endParaRPr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90" name="Google Shape;190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41550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06975" y="2645312"/>
            <a:ext cx="287549" cy="287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Google Shape;196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3300" y="170327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23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98" name="Google Shape;198;p23"/>
          <p:cNvSpPr txBox="1"/>
          <p:nvPr>
            <p:ph type="title"/>
          </p:nvPr>
        </p:nvSpPr>
        <p:spPr>
          <a:xfrm>
            <a:off x="1711900" y="518575"/>
            <a:ext cx="64377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DIAGRAMAS DE FLUJO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99" name="Google Shape;199;p23"/>
          <p:cNvSpPr txBox="1"/>
          <p:nvPr>
            <p:ph idx="1" type="subTitle"/>
          </p:nvPr>
        </p:nvSpPr>
        <p:spPr>
          <a:xfrm>
            <a:off x="951675" y="1703275"/>
            <a:ext cx="3403800" cy="21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Flowcharts are used to graphically represent the flow or sequences of simple routines.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0" name="Google Shape;200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1675" y="549625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4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MAPA.jpg" id="206" name="Google Shape;20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625" y="176825"/>
            <a:ext cx="8751027" cy="480792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4"/>
          <p:cNvSpPr txBox="1"/>
          <p:nvPr/>
        </p:nvSpPr>
        <p:spPr>
          <a:xfrm>
            <a:off x="645925" y="3477138"/>
            <a:ext cx="4779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EFEFEF"/>
                </a:solidFill>
                <a:latin typeface="Raleway"/>
                <a:ea typeface="Raleway"/>
                <a:cs typeface="Raleway"/>
                <a:sym typeface="Raleway"/>
              </a:rPr>
              <a:t>MAPS</a:t>
            </a:r>
            <a:endParaRPr sz="3000">
              <a:solidFill>
                <a:srgbClr val="EFEFE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08" name="Google Shape;208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855125" y="2393175"/>
            <a:ext cx="1083975" cy="108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/>
          <p:nvPr>
            <p:ph type="title"/>
          </p:nvPr>
        </p:nvSpPr>
        <p:spPr>
          <a:xfrm>
            <a:off x="1213450" y="549625"/>
            <a:ext cx="79308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INSTRUCTIONS FOR USE</a:t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33" name="Google Shape;33;p7"/>
          <p:cNvSpPr/>
          <p:nvPr/>
        </p:nvSpPr>
        <p:spPr>
          <a:xfrm>
            <a:off x="1137900" y="4071425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" name="Google Shape;34;p7"/>
          <p:cNvSpPr txBox="1"/>
          <p:nvPr/>
        </p:nvSpPr>
        <p:spPr>
          <a:xfrm>
            <a:off x="1137900" y="1385050"/>
            <a:ext cx="7694400" cy="250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Open this document in Google Slides, or click on the button “use this template”. To do this you must be logged in with your google.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GOOGLE SLIDES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Open File menu and select make a copy.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That will open a copy of this template in your google drive you can edit, add or delete.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EDIT IN POWERPOINT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5" name="Google Shape;35;p7"/>
          <p:cNvSpPr txBox="1"/>
          <p:nvPr/>
        </p:nvSpPr>
        <p:spPr>
          <a:xfrm>
            <a:off x="1677450" y="4147500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For further information, go to </a:t>
            </a:r>
            <a:r>
              <a:rPr lang="en-GB" sz="1200" u="sng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www.slidespower.com</a:t>
            </a:r>
            <a:endParaRPr sz="10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" name="Google Shape;36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748625"/>
            <a:ext cx="9144000" cy="40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32050" y="4118375"/>
            <a:ext cx="287549" cy="287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5475" y="518813"/>
            <a:ext cx="672425" cy="67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8613" y="1997700"/>
            <a:ext cx="406150" cy="40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8613" y="2912100"/>
            <a:ext cx="406150" cy="406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25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14" name="Google Shape;214;p25"/>
          <p:cNvSpPr txBox="1"/>
          <p:nvPr>
            <p:ph type="title"/>
          </p:nvPr>
        </p:nvSpPr>
        <p:spPr>
          <a:xfrm>
            <a:off x="1898600" y="549625"/>
            <a:ext cx="72456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TECHNOLOGY PRESENTATIONS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15" name="Google Shape;215;p25"/>
          <p:cNvSpPr txBox="1"/>
          <p:nvPr>
            <p:ph idx="1" type="subTitle"/>
          </p:nvPr>
        </p:nvSpPr>
        <p:spPr>
          <a:xfrm>
            <a:off x="1251100" y="1804050"/>
            <a:ext cx="7125000" cy="10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Below we provide a set of slides for your Apps or Web presentations.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6" name="Google Shape;216;p25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1449775" y="3293700"/>
            <a:ext cx="2204868" cy="88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5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648775" y="3154525"/>
            <a:ext cx="1096225" cy="10211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5"/>
          <p:cNvPicPr preferRelativeResize="0"/>
          <p:nvPr/>
        </p:nvPicPr>
        <p:blipFill>
          <a:blip r:embed="rId5">
            <a:alphaModFix amt="80000"/>
          </a:blip>
          <a:stretch>
            <a:fillRect/>
          </a:stretch>
        </p:blipFill>
        <p:spPr>
          <a:xfrm>
            <a:off x="6928925" y="3224112"/>
            <a:ext cx="881949" cy="88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22125" y="524338"/>
            <a:ext cx="661375" cy="66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grpSp>
        <p:nvGrpSpPr>
          <p:cNvPr id="225" name="Google Shape;225;p26"/>
          <p:cNvGrpSpPr/>
          <p:nvPr/>
        </p:nvGrpSpPr>
        <p:grpSpPr>
          <a:xfrm>
            <a:off x="1005081" y="1217758"/>
            <a:ext cx="1405188" cy="2707996"/>
            <a:chOff x="1005081" y="1217758"/>
            <a:chExt cx="1405188" cy="2707996"/>
          </a:xfrm>
        </p:grpSpPr>
        <p:pic>
          <p:nvPicPr>
            <p:cNvPr descr="iphone.png" id="226" name="Google Shape;226;p26"/>
            <p:cNvPicPr preferRelativeResize="0"/>
            <p:nvPr/>
          </p:nvPicPr>
          <p:blipFill rotWithShape="1">
            <a:blip r:embed="rId3">
              <a:alphaModFix/>
            </a:blip>
            <a:srcRect b="0" l="23820" r="52787" t="0"/>
            <a:stretch/>
          </p:blipFill>
          <p:spPr>
            <a:xfrm>
              <a:off x="1005081" y="1217758"/>
              <a:ext cx="1405188" cy="270799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27" name="Google Shape;227;p26"/>
            <p:cNvPicPr preferRelativeResize="0"/>
            <p:nvPr/>
          </p:nvPicPr>
          <p:blipFill rotWithShape="1">
            <a:blip r:embed="rId4">
              <a:alphaModFix/>
            </a:blip>
            <a:srcRect b="0" l="18346" r="18346" t="0"/>
            <a:stretch/>
          </p:blipFill>
          <p:spPr>
            <a:xfrm>
              <a:off x="1136038" y="1644984"/>
              <a:ext cx="1170741" cy="18493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28" name="Google Shape;228;p26"/>
          <p:cNvSpPr txBox="1"/>
          <p:nvPr/>
        </p:nvSpPr>
        <p:spPr>
          <a:xfrm>
            <a:off x="3010950" y="2477438"/>
            <a:ext cx="5616300" cy="1178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29" name="Google Shape;22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10950" y="1487663"/>
            <a:ext cx="2828950" cy="113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35" name="Google Shape;235;p27"/>
          <p:cNvSpPr txBox="1"/>
          <p:nvPr/>
        </p:nvSpPr>
        <p:spPr>
          <a:xfrm>
            <a:off x="2728050" y="2619450"/>
            <a:ext cx="5760900" cy="109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6" name="Google Shape;236;p27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2838900" y="1231150"/>
            <a:ext cx="1257415" cy="117127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7" name="Google Shape;237;p27"/>
          <p:cNvGrpSpPr/>
          <p:nvPr/>
        </p:nvGrpSpPr>
        <p:grpSpPr>
          <a:xfrm>
            <a:off x="870067" y="1231155"/>
            <a:ext cx="1180547" cy="2488082"/>
            <a:chOff x="870067" y="1231155"/>
            <a:chExt cx="1180547" cy="2488082"/>
          </a:xfrm>
        </p:grpSpPr>
        <p:pic>
          <p:nvPicPr>
            <p:cNvPr descr="iphone.png" id="238" name="Google Shape;238;p27"/>
            <p:cNvPicPr preferRelativeResize="0"/>
            <p:nvPr/>
          </p:nvPicPr>
          <p:blipFill rotWithShape="1">
            <a:blip r:embed="rId4">
              <a:alphaModFix/>
            </a:blip>
            <a:srcRect b="0" l="76275" r="0" t="0"/>
            <a:stretch/>
          </p:blipFill>
          <p:spPr>
            <a:xfrm>
              <a:off x="870067" y="1231155"/>
              <a:ext cx="1180547" cy="24880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fondos-para-presentaciones-tecnológicas.jpg" id="239" name="Google Shape;239;p27"/>
            <p:cNvPicPr preferRelativeResize="0"/>
            <p:nvPr/>
          </p:nvPicPr>
          <p:blipFill rotWithShape="1">
            <a:blip r:embed="rId5">
              <a:alphaModFix/>
            </a:blip>
            <a:srcRect b="0" l="18950" r="18956" t="0"/>
            <a:stretch/>
          </p:blipFill>
          <p:spPr>
            <a:xfrm>
              <a:off x="916334" y="1540751"/>
              <a:ext cx="1102862" cy="177612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8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45" name="Google Shape;245;p28"/>
          <p:cNvSpPr txBox="1"/>
          <p:nvPr/>
        </p:nvSpPr>
        <p:spPr>
          <a:xfrm>
            <a:off x="3081675" y="2765250"/>
            <a:ext cx="5587500" cy="137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Introduce your app using this template.</a:t>
            </a:r>
            <a:endParaRPr sz="18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You can change the picture or introduce a text.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46" name="Google Shape;246;p28"/>
          <p:cNvPicPr preferRelativeResize="0"/>
          <p:nvPr/>
        </p:nvPicPr>
        <p:blipFill>
          <a:blip r:embed="rId3">
            <a:alphaModFix amt="90000"/>
          </a:blip>
          <a:stretch>
            <a:fillRect/>
          </a:stretch>
        </p:blipFill>
        <p:spPr>
          <a:xfrm>
            <a:off x="3146725" y="1461475"/>
            <a:ext cx="1373425" cy="137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8"/>
          <p:cNvPicPr preferRelativeResize="0"/>
          <p:nvPr/>
        </p:nvPicPr>
        <p:blipFill rotWithShape="1">
          <a:blip r:embed="rId4">
            <a:alphaModFix/>
          </a:blip>
          <a:srcRect b="4427" l="20367" r="20165" t="15935"/>
          <a:stretch/>
        </p:blipFill>
        <p:spPr>
          <a:xfrm>
            <a:off x="592375" y="1066275"/>
            <a:ext cx="2176099" cy="3010949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8"/>
          <p:cNvSpPr txBox="1"/>
          <p:nvPr/>
        </p:nvSpPr>
        <p:spPr>
          <a:xfrm>
            <a:off x="798200" y="2037950"/>
            <a:ext cx="17379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100">
              <a:solidFill>
                <a:srgbClr val="0B5394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9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54" name="Google Shape;254;p29"/>
          <p:cNvSpPr txBox="1"/>
          <p:nvPr>
            <p:ph type="title"/>
          </p:nvPr>
        </p:nvSpPr>
        <p:spPr>
          <a:xfrm>
            <a:off x="1322850" y="549625"/>
            <a:ext cx="72726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FINAL CONCLUSIONS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5" name="Google Shape;255;p29"/>
          <p:cNvSpPr txBox="1"/>
          <p:nvPr>
            <p:ph idx="1" type="subTitle"/>
          </p:nvPr>
        </p:nvSpPr>
        <p:spPr>
          <a:xfrm>
            <a:off x="558750" y="1606450"/>
            <a:ext cx="78063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We proceed to make a summary of the main points discussed in the presentation.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6" name="Google Shape;256;p29"/>
          <p:cNvSpPr txBox="1"/>
          <p:nvPr/>
        </p:nvSpPr>
        <p:spPr>
          <a:xfrm>
            <a:off x="484450" y="2431525"/>
            <a:ext cx="18570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FONTS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It is important to use fonts that read well, without being in bold. Example: helvética.</a:t>
            </a:r>
            <a:endParaRPr b="1" sz="11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7" name="Google Shape;257;p29"/>
          <p:cNvSpPr txBox="1"/>
          <p:nvPr/>
        </p:nvSpPr>
        <p:spPr>
          <a:xfrm>
            <a:off x="2536508" y="2431525"/>
            <a:ext cx="18066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DESIGN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 well-designed template is an ideal way to communicate a message simply and clearly.</a:t>
            </a:r>
            <a:endParaRPr sz="11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8" name="Google Shape;258;p29"/>
          <p:cNvSpPr txBox="1"/>
          <p:nvPr/>
        </p:nvSpPr>
        <p:spPr>
          <a:xfrm>
            <a:off x="4538167" y="2431525"/>
            <a:ext cx="18975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TIME PER SLIDE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In a quality slideshow, the time of exposure should not exceed 30 seconds.</a:t>
            </a:r>
            <a:endParaRPr sz="11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59" name="Google Shape;259;p29"/>
          <p:cNvSpPr txBox="1"/>
          <p:nvPr/>
        </p:nvSpPr>
        <p:spPr>
          <a:xfrm>
            <a:off x="6630725" y="2431525"/>
            <a:ext cx="19980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PREPARATION</a:t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Out of respect for the audience, it is essential to prepare well the presentation and try not to leave anything to chance</a:t>
            </a:r>
            <a:endParaRPr sz="11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60" name="Google Shape;260;p29"/>
          <p:cNvSpPr/>
          <p:nvPr/>
        </p:nvSpPr>
        <p:spPr>
          <a:xfrm>
            <a:off x="484450" y="2330575"/>
            <a:ext cx="15039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p29"/>
          <p:cNvSpPr/>
          <p:nvPr/>
        </p:nvSpPr>
        <p:spPr>
          <a:xfrm>
            <a:off x="2613950" y="2330575"/>
            <a:ext cx="15039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29"/>
          <p:cNvSpPr/>
          <p:nvPr/>
        </p:nvSpPr>
        <p:spPr>
          <a:xfrm>
            <a:off x="4693050" y="2330575"/>
            <a:ext cx="15039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29"/>
          <p:cNvSpPr/>
          <p:nvPr/>
        </p:nvSpPr>
        <p:spPr>
          <a:xfrm>
            <a:off x="6630725" y="2330575"/>
            <a:ext cx="15039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4" name="Google Shape;264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750" y="580675"/>
            <a:ext cx="548700" cy="5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30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descr="thank-you.png" id="270" name="Google Shape;270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99137">
            <a:off x="2965065" y="1066923"/>
            <a:ext cx="2805302" cy="2906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1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76" name="Google Shape;276;p31"/>
          <p:cNvSpPr txBox="1"/>
          <p:nvPr/>
        </p:nvSpPr>
        <p:spPr>
          <a:xfrm>
            <a:off x="2255850" y="1297575"/>
            <a:ext cx="56388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•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7" name="Google Shape;277;p31"/>
          <p:cNvSpPr txBox="1"/>
          <p:nvPr>
            <p:ph type="title"/>
          </p:nvPr>
        </p:nvSpPr>
        <p:spPr>
          <a:xfrm>
            <a:off x="2468275" y="974475"/>
            <a:ext cx="55074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78" name="Google Shape;278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35500" y="917750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2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84" name="Google Shape;284;p32"/>
          <p:cNvSpPr txBox="1"/>
          <p:nvPr/>
        </p:nvSpPr>
        <p:spPr>
          <a:xfrm>
            <a:off x="4836100" y="2055125"/>
            <a:ext cx="31107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FONT: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	Raleway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IMAGES: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4572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www.pexels.com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www.pixabay.com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4"/>
              </a:rPr>
              <a:t>www.unsplash.com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5" name="Google Shape;285;p32"/>
          <p:cNvSpPr txBox="1"/>
          <p:nvPr/>
        </p:nvSpPr>
        <p:spPr>
          <a:xfrm>
            <a:off x="1426850" y="2055225"/>
            <a:ext cx="3000000" cy="236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ICONS: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  <a:hlinkClick r:id="rId5"/>
              </a:rPr>
              <a:t>www.iconfinder.com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Raleway"/>
              <a:buChar char="●"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DESIGN BY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Raleway"/>
                <a:ea typeface="Raleway"/>
                <a:cs typeface="Raleway"/>
                <a:sym typeface="Raleway"/>
                <a:hlinkClick r:id="rId6"/>
              </a:rPr>
              <a:t>www.slidespower.com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86" name="Google Shape;286;p32"/>
          <p:cNvSpPr txBox="1"/>
          <p:nvPr>
            <p:ph type="title"/>
          </p:nvPr>
        </p:nvSpPr>
        <p:spPr>
          <a:xfrm>
            <a:off x="1860725" y="887575"/>
            <a:ext cx="57480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PRESENTATION DESIGN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87" name="Google Shape;287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76725" y="88757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3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293" name="Google Shape;29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73625" y="307981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71658" y="307981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69692" y="307981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3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7725" y="307981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67725" y="156386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871658" y="156386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3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873625" y="1563863"/>
            <a:ext cx="1219200" cy="12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3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69692" y="1563863"/>
            <a:ext cx="1219200" cy="121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3"/>
          <p:cNvSpPr txBox="1"/>
          <p:nvPr/>
        </p:nvSpPr>
        <p:spPr>
          <a:xfrm>
            <a:off x="743525" y="60707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You can find different Icons in our other presentations.</a:t>
            </a:r>
            <a:endParaRPr sz="16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302" name="Google Shape;302;p3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222851" y="632650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4"/>
          <p:cNvSpPr txBox="1"/>
          <p:nvPr/>
        </p:nvSpPr>
        <p:spPr>
          <a:xfrm>
            <a:off x="1225013" y="2845050"/>
            <a:ext cx="3751200" cy="413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666666"/>
                </a:solidFill>
                <a:latin typeface="Raleway"/>
                <a:ea typeface="Raleway"/>
                <a:cs typeface="Raleway"/>
                <a:sym typeface="Raleway"/>
              </a:rPr>
              <a:t>Text Text Text Text</a:t>
            </a:r>
            <a:endParaRPr sz="1800">
              <a:solidFill>
                <a:srgbClr val="666666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pSp>
        <p:nvGrpSpPr>
          <p:cNvPr id="308" name="Google Shape;308;p34"/>
          <p:cNvGrpSpPr/>
          <p:nvPr/>
        </p:nvGrpSpPr>
        <p:grpSpPr>
          <a:xfrm>
            <a:off x="5385638" y="2907375"/>
            <a:ext cx="2533350" cy="351075"/>
            <a:chOff x="4359050" y="3204800"/>
            <a:chExt cx="2533350" cy="351075"/>
          </a:xfrm>
        </p:grpSpPr>
        <p:pic>
          <p:nvPicPr>
            <p:cNvPr descr="FB-2.png" id="309" name="Google Shape;309;p3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904625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LINK-2.png" id="310" name="Google Shape;310;p34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450194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PINT-2.png" id="311" name="Google Shape;311;p3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995763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TWEET-2.png" id="312" name="Google Shape;312;p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6541332" y="3204800"/>
              <a:ext cx="351068" cy="3510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MAIL-2.png" id="313" name="Google Shape;313;p3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359050" y="3204800"/>
              <a:ext cx="351068" cy="351070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46" name="Google Shape;46;p8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1702238" y="1168138"/>
            <a:ext cx="6162675" cy="2562225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8"/>
          <p:cNvSpPr/>
          <p:nvPr/>
        </p:nvSpPr>
        <p:spPr>
          <a:xfrm>
            <a:off x="1830825" y="307760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8" name="Google Shape;48;p8"/>
          <p:cNvSpPr/>
          <p:nvPr/>
        </p:nvSpPr>
        <p:spPr>
          <a:xfrm>
            <a:off x="1108975" y="178342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45%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49" name="Google Shape;49;p8"/>
          <p:cNvSpPr/>
          <p:nvPr/>
        </p:nvSpPr>
        <p:spPr>
          <a:xfrm>
            <a:off x="4196463" y="2827300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B45F0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13%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3877700" y="160147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38761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1" name="Google Shape;51;p8"/>
          <p:cNvSpPr/>
          <p:nvPr/>
        </p:nvSpPr>
        <p:spPr>
          <a:xfrm flipH="1">
            <a:off x="6966925" y="160147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F1C2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12%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2" name="Google Shape;52;p8"/>
          <p:cNvSpPr/>
          <p:nvPr/>
        </p:nvSpPr>
        <p:spPr>
          <a:xfrm flipH="1">
            <a:off x="7564050" y="3022975"/>
            <a:ext cx="787200" cy="393600"/>
          </a:xfrm>
          <a:prstGeom prst="homePlate">
            <a:avLst>
              <a:gd fmla="val 50000" name="adj"/>
            </a:avLst>
          </a:prstGeom>
          <a:solidFill>
            <a:srgbClr val="1155C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</a:rPr>
              <a:t>18%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53" name="Google Shape;53;p8"/>
          <p:cNvSpPr txBox="1"/>
          <p:nvPr/>
        </p:nvSpPr>
        <p:spPr>
          <a:xfrm>
            <a:off x="3061850" y="4187600"/>
            <a:ext cx="24189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Ad Text</a:t>
            </a:r>
            <a:endParaRPr sz="12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59" name="Google Shape;59;p9"/>
          <p:cNvSpPr txBox="1"/>
          <p:nvPr>
            <p:ph type="title"/>
          </p:nvPr>
        </p:nvSpPr>
        <p:spPr>
          <a:xfrm>
            <a:off x="3005150" y="1523350"/>
            <a:ext cx="4299600" cy="171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My Name: </a:t>
            </a: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NAME &amp; SURNAME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Email </a:t>
            </a: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slidespower@gmail.com</a:t>
            </a:r>
            <a:endParaRPr b="1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Phone: </a:t>
            </a:r>
            <a:r>
              <a:rPr b="1" lang="en-GB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(+31) 123 45 67 89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0" name="Google Shape;60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6350" y="3129925"/>
            <a:ext cx="439525" cy="4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6050" y="3129925"/>
            <a:ext cx="439525" cy="4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25750" y="3129925"/>
            <a:ext cx="439525" cy="4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615450" y="3129925"/>
            <a:ext cx="439525" cy="4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005150" y="3129925"/>
            <a:ext cx="439525" cy="43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910825" y="1921788"/>
            <a:ext cx="919725" cy="919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71" name="Google Shape;71;p10"/>
          <p:cNvSpPr txBox="1"/>
          <p:nvPr>
            <p:ph type="title"/>
          </p:nvPr>
        </p:nvSpPr>
        <p:spPr>
          <a:xfrm>
            <a:off x="606600" y="414025"/>
            <a:ext cx="79308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TITLE TO INTRODUCE THE FOLLOWING SLIDES</a:t>
            </a:r>
            <a:endParaRPr b="1" sz="2400">
              <a:solidFill>
                <a:srgbClr val="FFFFFF"/>
              </a:solidFill>
            </a:endParaRPr>
          </a:p>
        </p:txBody>
      </p:sp>
      <p:sp>
        <p:nvSpPr>
          <p:cNvPr id="72" name="Google Shape;72;p10"/>
          <p:cNvSpPr txBox="1"/>
          <p:nvPr/>
        </p:nvSpPr>
        <p:spPr>
          <a:xfrm>
            <a:off x="2118300" y="1938075"/>
            <a:ext cx="4907400" cy="88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“ How to make a good presentation “</a:t>
            </a:r>
            <a:endParaRPr sz="240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78" name="Google Shape;78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325" y="1142425"/>
            <a:ext cx="4764425" cy="285865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1"/>
          <p:cNvSpPr/>
          <p:nvPr/>
        </p:nvSpPr>
        <p:spPr>
          <a:xfrm>
            <a:off x="1174325" y="1517175"/>
            <a:ext cx="2967000" cy="1933800"/>
          </a:xfrm>
          <a:prstGeom prst="roundRect">
            <a:avLst>
              <a:gd fmla="val 3238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1"/>
          <p:cNvSpPr txBox="1"/>
          <p:nvPr>
            <p:ph idx="1" type="subTitle"/>
          </p:nvPr>
        </p:nvSpPr>
        <p:spPr>
          <a:xfrm>
            <a:off x="4849925" y="1393875"/>
            <a:ext cx="3945600" cy="246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1" name="Google Shape;81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049938" y="1874475"/>
            <a:ext cx="1219200" cy="12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87" name="Google Shape;87;p12"/>
          <p:cNvSpPr txBox="1"/>
          <p:nvPr>
            <p:ph type="title"/>
          </p:nvPr>
        </p:nvSpPr>
        <p:spPr>
          <a:xfrm>
            <a:off x="1660750" y="549625"/>
            <a:ext cx="72132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TOPICS TO TALK ABOUT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" name="Google Shape;88;p12"/>
          <p:cNvSpPr txBox="1"/>
          <p:nvPr>
            <p:ph idx="1" type="subTitle"/>
          </p:nvPr>
        </p:nvSpPr>
        <p:spPr>
          <a:xfrm>
            <a:off x="3497300" y="1409950"/>
            <a:ext cx="5206200" cy="290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286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•"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Choose a clean background to avoid distracting.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•"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Transmit only one idea per slide .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•"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Do not overload slides, just 6 or 7 lines.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•"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Each line no more than 7 words.</a:t>
            </a:r>
            <a:endParaRPr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28600" lvl="0" marL="34290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aleway"/>
              <a:buChar char="•"/>
            </a:pPr>
            <a:r>
              <a:rPr lang="en-GB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Is preferable that the audience listen to your, rather that read to the presentation.</a:t>
            </a:r>
            <a:endParaRPr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9" name="Google Shape;89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375" y="1778212"/>
            <a:ext cx="2168375" cy="2168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66275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96" name="Google Shape;96;p13"/>
          <p:cNvSpPr txBox="1"/>
          <p:nvPr>
            <p:ph type="title"/>
          </p:nvPr>
        </p:nvSpPr>
        <p:spPr>
          <a:xfrm>
            <a:off x="1251100" y="549625"/>
            <a:ext cx="78930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THE MARKET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97" name="Google Shape;97;p13"/>
          <p:cNvSpPr txBox="1"/>
          <p:nvPr>
            <p:ph idx="1" type="subTitle"/>
          </p:nvPr>
        </p:nvSpPr>
        <p:spPr>
          <a:xfrm>
            <a:off x="4334525" y="1403875"/>
            <a:ext cx="3910500" cy="2904900"/>
          </a:xfrm>
          <a:prstGeom prst="rect">
            <a:avLst/>
          </a:prstGeom>
          <a:solidFill>
            <a:srgbClr val="76A5A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</a:rPr>
              <a:t>132.000.000 CITIZENS</a:t>
            </a:r>
            <a:endParaRPr sz="1800">
              <a:solidFill>
                <a:srgbClr val="FFFFFF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FFFFFF"/>
                </a:solidFill>
              </a:rPr>
              <a:t>80 % MOBILE USERS</a:t>
            </a:r>
            <a:endParaRPr sz="1800">
              <a:solidFill>
                <a:srgbClr val="FFFFFF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rgbClr val="FFFFFF"/>
              </a:solidFill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 sz="1800">
                <a:solidFill>
                  <a:srgbClr val="FFFFFF"/>
                </a:solidFill>
              </a:rPr>
              <a:t>PROFIT</a:t>
            </a:r>
            <a:r>
              <a:rPr b="1" lang="en-GB" sz="1800">
                <a:solidFill>
                  <a:srgbClr val="38761D"/>
                </a:solidFill>
              </a:rPr>
              <a:t>: 2.640 Millions $</a:t>
            </a:r>
            <a:endParaRPr/>
          </a:p>
        </p:txBody>
      </p:sp>
      <p:pic>
        <p:nvPicPr>
          <p:cNvPr descr="People Inside Restaurant during Daytime" id="98" name="Google Shape;9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1100" y="1642825"/>
            <a:ext cx="2268600" cy="2427000"/>
          </a:xfrm>
          <a:prstGeom prst="can">
            <a:avLst>
              <a:gd fmla="val 25000" name="adj"/>
            </a:avLst>
          </a:prstGeom>
          <a:noFill/>
          <a:ln>
            <a:noFill/>
          </a:ln>
        </p:spPr>
      </p:pic>
      <p:cxnSp>
        <p:nvCxnSpPr>
          <p:cNvPr id="99" name="Google Shape;99;p13"/>
          <p:cNvCxnSpPr/>
          <p:nvPr/>
        </p:nvCxnSpPr>
        <p:spPr>
          <a:xfrm>
            <a:off x="4615525" y="3243875"/>
            <a:ext cx="28965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00" name="Google Shape;100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0900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>
            <p:ph idx="12" type="sldNum"/>
          </p:nvPr>
        </p:nvSpPr>
        <p:spPr>
          <a:xfrm>
            <a:off x="8595308" y="43550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6" name="Google Shape;106;p14"/>
          <p:cNvSpPr txBox="1"/>
          <p:nvPr>
            <p:ph type="title"/>
          </p:nvPr>
        </p:nvSpPr>
        <p:spPr>
          <a:xfrm>
            <a:off x="1542275" y="549625"/>
            <a:ext cx="7602000" cy="61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24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Ways to distribute the content</a:t>
            </a:r>
            <a:endParaRPr b="1" sz="24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7" name="Google Shape;107;p14"/>
          <p:cNvSpPr txBox="1"/>
          <p:nvPr>
            <p:ph idx="1" type="subTitle"/>
          </p:nvPr>
        </p:nvSpPr>
        <p:spPr>
          <a:xfrm>
            <a:off x="3115850" y="1804050"/>
            <a:ext cx="5249100" cy="2403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Text Size</a:t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The text should be readable from the end of the auditorium, so choose a well readable font and use a minimum size of 24.</a:t>
            </a:r>
            <a:endParaRPr b="1"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34343"/>
              </a:solidFill>
            </a:endParaRPr>
          </a:p>
        </p:txBody>
      </p:sp>
      <p:pic>
        <p:nvPicPr>
          <p:cNvPr descr="Free stock photo of marketing, typography, text, grind" id="108" name="Google Shape;10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7575" y="1804050"/>
            <a:ext cx="2489700" cy="2090400"/>
          </a:xfrm>
          <a:prstGeom prst="flowChartSort">
            <a:avLst/>
          </a:prstGeom>
          <a:noFill/>
          <a:ln>
            <a:noFill/>
          </a:ln>
        </p:spPr>
      </p:pic>
      <p:pic>
        <p:nvPicPr>
          <p:cNvPr descr="Free stock photo of marketing, typography, text, grind" id="109" name="Google Shape;10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3763" y="2052738"/>
            <a:ext cx="1897325" cy="1593025"/>
          </a:xfrm>
          <a:prstGeom prst="flowChartSort">
            <a:avLst/>
          </a:prstGeom>
          <a:noFill/>
          <a:ln>
            <a:noFill/>
          </a:ln>
        </p:spPr>
      </p:pic>
      <p:pic>
        <p:nvPicPr>
          <p:cNvPr id="110" name="Google Shape;110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1025" y="549625"/>
            <a:ext cx="610800" cy="610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