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Fira Sans Black"/>
      <p:bold r:id="rId35"/>
      <p:boldItalic r:id="rId36"/>
    </p:embeddedFont>
    <p:embeddedFont>
      <p:font typeface="Montserrat"/>
      <p:regular r:id="rId37"/>
      <p:bold r:id="rId38"/>
      <p:italic r:id="rId39"/>
      <p:boldItalic r:id="rId40"/>
    </p:embeddedFont>
    <p:embeddedFont>
      <p:font typeface="Fira Sans SemiBold"/>
      <p:regular r:id="rId41"/>
      <p:bold r:id="rId42"/>
      <p:italic r:id="rId43"/>
      <p:boldItalic r:id="rId44"/>
    </p:embeddedFont>
    <p:embeddedFont>
      <p:font typeface="Fira Sans Light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14B6B16-E45F-4B45-A1E9-0D8EF9E684F7}">
  <a:tblStyle styleId="{514B6B16-E45F-4B45-A1E9-0D8EF9E684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FiraSansSemiBold-bold.fntdata"/><Relationship Id="rId41" Type="http://schemas.openxmlformats.org/officeDocument/2006/relationships/font" Target="fonts/FiraSansSemiBold-regular.fntdata"/><Relationship Id="rId22" Type="http://schemas.openxmlformats.org/officeDocument/2006/relationships/slide" Target="slides/slide17.xml"/><Relationship Id="rId44" Type="http://schemas.openxmlformats.org/officeDocument/2006/relationships/font" Target="fonts/FiraSansSemiBold-boldItalic.fntdata"/><Relationship Id="rId21" Type="http://schemas.openxmlformats.org/officeDocument/2006/relationships/slide" Target="slides/slide16.xml"/><Relationship Id="rId43" Type="http://schemas.openxmlformats.org/officeDocument/2006/relationships/font" Target="fonts/FiraSansSemiBold-italic.fntdata"/><Relationship Id="rId24" Type="http://schemas.openxmlformats.org/officeDocument/2006/relationships/slide" Target="slides/slide19.xml"/><Relationship Id="rId46" Type="http://schemas.openxmlformats.org/officeDocument/2006/relationships/font" Target="fonts/FiraSansLight-bold.fntdata"/><Relationship Id="rId23" Type="http://schemas.openxmlformats.org/officeDocument/2006/relationships/slide" Target="slides/slide18.xml"/><Relationship Id="rId45" Type="http://schemas.openxmlformats.org/officeDocument/2006/relationships/font" Target="fonts/FiraSansLigh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FiraSansLight-boldItalic.fntdata"/><Relationship Id="rId25" Type="http://schemas.openxmlformats.org/officeDocument/2006/relationships/slide" Target="slides/slide20.xml"/><Relationship Id="rId47" Type="http://schemas.openxmlformats.org/officeDocument/2006/relationships/font" Target="fonts/FiraSansLight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FiraSansBlack-bold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font" Target="fonts/FiraSansBlack-boldItalic.fntdata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e6b99d788_0_57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e6b99d788_0_5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3" name="Google Shape;1163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860500" y="-25"/>
            <a:ext cx="2283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751500" y="751925"/>
            <a:ext cx="3426900" cy="363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3" name="Google Shape;13;p2"/>
          <p:cNvSpPr/>
          <p:nvPr/>
        </p:nvSpPr>
        <p:spPr>
          <a:xfrm>
            <a:off x="8392600" y="4392000"/>
            <a:ext cx="751500" cy="751500"/>
          </a:xfrm>
          <a:prstGeom prst="rect">
            <a:avLst/>
          </a:prstGeom>
          <a:solidFill>
            <a:srgbClr val="02102E">
              <a:alpha val="16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1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1"/>
          <p:cNvSpPr/>
          <p:nvPr/>
        </p:nvSpPr>
        <p:spPr>
          <a:xfrm>
            <a:off x="8392600" y="0"/>
            <a:ext cx="751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fmla="val 14632" name="adj1"/>
            </a:avLst>
          </a:prstGeom>
          <a:solidFill>
            <a:srgbClr val="02102E">
              <a:alpha val="16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2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2"/>
          <p:cNvSpPr/>
          <p:nvPr/>
        </p:nvSpPr>
        <p:spPr>
          <a:xfrm>
            <a:off x="8392600" y="0"/>
            <a:ext cx="751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1" name="Google Shape;81;p12"/>
          <p:cNvGrpSpPr/>
          <p:nvPr/>
        </p:nvGrpSpPr>
        <p:grpSpPr>
          <a:xfrm>
            <a:off x="759900" y="750444"/>
            <a:ext cx="7957877" cy="3965562"/>
            <a:chOff x="342730" y="751500"/>
            <a:chExt cx="7957877" cy="3965562"/>
          </a:xfrm>
        </p:grpSpPr>
        <p:pic>
          <p:nvPicPr>
            <p:cNvPr id="82" name="Google Shape;82;p12"/>
            <p:cNvPicPr preferRelativeResize="0"/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>
              <a:off x="7975557" y="4392012"/>
              <a:ext cx="325050" cy="32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2"/>
            <p:cNvPicPr preferRelativeResize="0"/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>
              <a:off x="7975558" y="751500"/>
              <a:ext cx="325039" cy="3640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12"/>
            <p:cNvPicPr preferRelativeResize="0"/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flipH="1" rot="-5400000">
              <a:off x="3996617" y="738119"/>
              <a:ext cx="325050" cy="76328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6860500" y="-25"/>
            <a:ext cx="2283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ctrTitle"/>
          </p:nvPr>
        </p:nvSpPr>
        <p:spPr>
          <a:xfrm>
            <a:off x="749500" y="1761875"/>
            <a:ext cx="43503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749500" y="3018575"/>
            <a:ext cx="4350300" cy="36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9" name="Google Shape;19;p3"/>
          <p:cNvSpPr/>
          <p:nvPr/>
        </p:nvSpPr>
        <p:spPr>
          <a:xfrm>
            <a:off x="8392600" y="4392000"/>
            <a:ext cx="751500" cy="751500"/>
          </a:xfrm>
          <a:prstGeom prst="rect">
            <a:avLst/>
          </a:prstGeom>
          <a:solidFill>
            <a:srgbClr val="02102E">
              <a:alpha val="162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5690625" y="751550"/>
            <a:ext cx="2702100" cy="3640500"/>
          </a:xfrm>
          <a:prstGeom prst="rect">
            <a:avLst/>
          </a:prstGeom>
          <a:solidFill>
            <a:schemeClr val="dk2"/>
          </a:solidFill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2283500" y="-25"/>
            <a:ext cx="6860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035000" y="751500"/>
            <a:ext cx="5357400" cy="363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>
              <a:spcBef>
                <a:spcPts val="600"/>
              </a:spcBef>
              <a:spcAft>
                <a:spcPts val="0"/>
              </a:spcAft>
              <a:buSzPts val="3600"/>
              <a:buChar char="▪"/>
              <a:defRPr sz="3600"/>
            </a:lvl1pPr>
            <a:lvl2pPr indent="-457200" lvl="1" marL="914400" rtl="0">
              <a:spcBef>
                <a:spcPts val="0"/>
              </a:spcBef>
              <a:spcAft>
                <a:spcPts val="0"/>
              </a:spcAft>
              <a:buSzPts val="3600"/>
              <a:buChar char="▫"/>
              <a:defRPr sz="3600"/>
            </a:lvl2pPr>
            <a:lvl3pPr indent="-457200" lvl="2" marL="1371600" rtl="0">
              <a:spcBef>
                <a:spcPts val="0"/>
              </a:spcBef>
              <a:spcAft>
                <a:spcPts val="0"/>
              </a:spcAft>
              <a:buSzPts val="3600"/>
              <a:buChar char="▫"/>
              <a:defRPr sz="3600"/>
            </a:lvl3pPr>
            <a:lvl4pPr indent="-457200" lvl="3" marL="1828800" rtl="0">
              <a:spcBef>
                <a:spcPts val="0"/>
              </a:spcBef>
              <a:spcAft>
                <a:spcPts val="0"/>
              </a:spcAft>
              <a:buSzPts val="3600"/>
              <a:buChar char="▫"/>
              <a:defRPr sz="3600"/>
            </a:lvl4pPr>
            <a:lvl5pPr indent="-457200" lvl="4" marL="2286000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indent="-457200" lvl="5" marL="2743200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indent="-457200" lvl="6" marL="3200400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indent="-457200" lvl="7" marL="3657600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indent="-457200" lvl="8" marL="4114800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26" name="Google Shape;26;p4"/>
          <p:cNvSpPr txBox="1"/>
          <p:nvPr/>
        </p:nvSpPr>
        <p:spPr>
          <a:xfrm>
            <a:off x="-2000" y="76175"/>
            <a:ext cx="75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“</a:t>
            </a:r>
            <a:endParaRPr sz="7200">
              <a:solidFill>
                <a:schemeClr val="lt1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  <a:solidFill>
            <a:srgbClr val="02102E">
              <a:alpha val="16200"/>
            </a:srgbClr>
          </a:solidFill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6860500" y="-25"/>
            <a:ext cx="2283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5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751500" y="1664175"/>
            <a:ext cx="44916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SzPts val="2200"/>
              <a:buChar char="▪"/>
              <a:defRPr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▫"/>
              <a:defRPr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6"/>
          <p:cNvSpPr/>
          <p:nvPr/>
        </p:nvSpPr>
        <p:spPr>
          <a:xfrm>
            <a:off x="6860500" y="-25"/>
            <a:ext cx="2283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6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751500" y="1664175"/>
            <a:ext cx="20985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3144470" y="1664175"/>
            <a:ext cx="20985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7"/>
          <p:cNvSpPr/>
          <p:nvPr/>
        </p:nvSpPr>
        <p:spPr>
          <a:xfrm>
            <a:off x="8392600" y="0"/>
            <a:ext cx="751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7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7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751500" y="1664175"/>
            <a:ext cx="21462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3123206" y="1664175"/>
            <a:ext cx="21462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0" name="Google Shape;50;p7"/>
          <p:cNvSpPr txBox="1"/>
          <p:nvPr>
            <p:ph idx="3" type="body"/>
          </p:nvPr>
        </p:nvSpPr>
        <p:spPr>
          <a:xfrm>
            <a:off x="5494913" y="1664175"/>
            <a:ext cx="21462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1" name="Google Shape;51;p7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8"/>
          <p:cNvSpPr/>
          <p:nvPr/>
        </p:nvSpPr>
        <p:spPr>
          <a:xfrm>
            <a:off x="6860500" y="-25"/>
            <a:ext cx="2283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8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8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op title only">
  <p:cSld name="TITLE_ONLY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8392600" y="0"/>
            <a:ext cx="751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9"/>
          <p:cNvSpPr txBox="1"/>
          <p:nvPr>
            <p:ph type="title"/>
          </p:nvPr>
        </p:nvSpPr>
        <p:spPr>
          <a:xfrm>
            <a:off x="987850" y="0"/>
            <a:ext cx="74046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/>
          <p:nvPr/>
        </p:nvSpPr>
        <p:spPr>
          <a:xfrm>
            <a:off x="-2000" y="0"/>
            <a:ext cx="9144000" cy="5143500"/>
          </a:xfrm>
          <a:prstGeom prst="rect">
            <a:avLst/>
          </a:prstGeom>
          <a:solidFill>
            <a:srgbClr val="02102E">
              <a:alpha val="59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6860500" y="-25"/>
            <a:ext cx="2283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0"/>
          <p:cNvSpPr/>
          <p:nvPr/>
        </p:nvSpPr>
        <p:spPr>
          <a:xfrm>
            <a:off x="0" y="0"/>
            <a:ext cx="751500" cy="75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10"/>
          <p:cNvSpPr/>
          <p:nvPr/>
        </p:nvSpPr>
        <p:spPr>
          <a:xfrm>
            <a:off x="751500" y="751550"/>
            <a:ext cx="7641300" cy="3640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751500" y="4482500"/>
            <a:ext cx="7641300" cy="31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Fira Sans SemiBold"/>
              <a:buNone/>
              <a:defRPr sz="28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51500" y="1664175"/>
            <a:ext cx="4491600" cy="27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ira Sans Light"/>
              <a:buChar char="▪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ira Sans Light"/>
              <a:buChar char="▫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Fira Sans Light"/>
              <a:buChar char="▫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Fira Sans Light"/>
              <a:buChar char="▫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 Light"/>
              <a:buChar char="○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 Light"/>
              <a:buChar char="■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 Light"/>
              <a:buChar char="●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 Light"/>
              <a:buChar char="○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ira Sans Light"/>
              <a:buChar char="■"/>
              <a:defRPr sz="2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  <a:solidFill>
            <a:srgbClr val="02102E">
              <a:alpha val="162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1pPr>
            <a:lvl2pPr lvl="1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2pPr>
            <a:lvl3pPr lvl="2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3pPr>
            <a:lvl4pPr lvl="3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4pPr>
            <a:lvl5pPr lvl="4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5pPr>
            <a:lvl6pPr lvl="5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6pPr>
            <a:lvl7pPr lvl="6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7pPr>
            <a:lvl8pPr lvl="7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8pPr>
            <a:lvl9pPr lvl="8" rtl="0" algn="ctr">
              <a:buNone/>
              <a:defRPr sz="1500">
                <a:solidFill>
                  <a:schemeClr val="accent6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2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Relationship Id="rId4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Relationship Id="rId4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jpg"/><Relationship Id="rId4" Type="http://schemas.openxmlformats.org/officeDocument/2006/relationships/image" Target="../media/image2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slide" Target="/ppt/slides/slide25.xml"/><Relationship Id="rId5" Type="http://schemas.openxmlformats.org/officeDocument/2006/relationships/hyperlink" Target="http://www.slidescarnival.com/help-use-presentation-template" TargetMode="External"/><Relationship Id="rId6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jpg"/><Relationship Id="rId4" Type="http://schemas.openxmlformats.org/officeDocument/2006/relationships/image" Target="../media/image2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jpg"/><Relationship Id="rId4" Type="http://schemas.openxmlformats.org/officeDocument/2006/relationships/hyperlink" Target="https://www.fontsquirrel.com/fonts/fira-san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1.jpg"/><Relationship Id="rId4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jpg"/><Relationship Id="rId4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2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2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 b="0" l="6884" r="830" t="34006"/>
          <a:stretch/>
        </p:blipFill>
        <p:spPr>
          <a:xfrm>
            <a:off x="4576350" y="751500"/>
            <a:ext cx="3816150" cy="36396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</p:pic>
      <p:sp>
        <p:nvSpPr>
          <p:cNvPr id="90" name="Google Shape;90;p13"/>
          <p:cNvSpPr txBox="1"/>
          <p:nvPr>
            <p:ph type="ctrTitle"/>
          </p:nvPr>
        </p:nvSpPr>
        <p:spPr>
          <a:xfrm>
            <a:off x="751500" y="751925"/>
            <a:ext cx="3426900" cy="363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22"/>
          <p:cNvGrpSpPr/>
          <p:nvPr/>
        </p:nvGrpSpPr>
        <p:grpSpPr>
          <a:xfrm>
            <a:off x="189939" y="221075"/>
            <a:ext cx="371623" cy="309362"/>
            <a:chOff x="1244325" y="314425"/>
            <a:chExt cx="444525" cy="370050"/>
          </a:xfrm>
        </p:grpSpPr>
        <p:sp>
          <p:nvSpPr>
            <p:cNvPr id="202" name="Google Shape;202;p22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3" name="Google Shape;203;p22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04" name="Google Shape;204;p22"/>
          <p:cNvSpPr txBox="1"/>
          <p:nvPr>
            <p:ph type="title"/>
          </p:nvPr>
        </p:nvSpPr>
        <p:spPr>
          <a:xfrm>
            <a:off x="751500" y="1071525"/>
            <a:ext cx="3081900" cy="804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05" name="Google Shape;205;p22"/>
          <p:cNvSpPr txBox="1"/>
          <p:nvPr>
            <p:ph idx="1" type="body"/>
          </p:nvPr>
        </p:nvSpPr>
        <p:spPr>
          <a:xfrm>
            <a:off x="751500" y="1926975"/>
            <a:ext cx="3081900" cy="21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06" name="Google Shape;206;p22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7" name="Google Shape;207;p22"/>
          <p:cNvPicPr preferRelativeResize="0"/>
          <p:nvPr/>
        </p:nvPicPr>
        <p:blipFill rotWithShape="1">
          <a:blip r:embed="rId4">
            <a:alphaModFix/>
          </a:blip>
          <a:srcRect b="17679" l="769" r="11733" t="19828"/>
          <a:stretch/>
        </p:blipFill>
        <p:spPr>
          <a:xfrm>
            <a:off x="4576350" y="751500"/>
            <a:ext cx="3816150" cy="36396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/>
          <p:nvPr>
            <p:ph idx="4294967295" type="title"/>
          </p:nvPr>
        </p:nvSpPr>
        <p:spPr>
          <a:xfrm>
            <a:off x="913850" y="0"/>
            <a:ext cx="74787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200">
                <a:solidFill>
                  <a:schemeClr val="lt1"/>
                </a:solidFill>
              </a:rPr>
              <a:t>Want big impact?</a:t>
            </a:r>
            <a:r>
              <a:rPr lang="en" sz="2200">
                <a:solidFill>
                  <a:schemeClr val="lt1"/>
                </a:solidFill>
              </a:rPr>
              <a:t> </a:t>
            </a:r>
            <a:r>
              <a:rPr lang="en" sz="2200">
                <a:solidFill>
                  <a:schemeClr val="lt1"/>
                </a:solidFill>
              </a:rPr>
              <a:t>Use big image.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213" name="Google Shape;213;p23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4" name="Google Shape;214;p23"/>
          <p:cNvGrpSpPr/>
          <p:nvPr/>
        </p:nvGrpSpPr>
        <p:grpSpPr>
          <a:xfrm>
            <a:off x="189939" y="221075"/>
            <a:ext cx="371623" cy="309362"/>
            <a:chOff x="1244325" y="314425"/>
            <a:chExt cx="444525" cy="370050"/>
          </a:xfrm>
        </p:grpSpPr>
        <p:sp>
          <p:nvSpPr>
            <p:cNvPr id="215" name="Google Shape;215;p23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"/>
          <p:cNvSpPr txBox="1"/>
          <p:nvPr>
            <p:ph type="title"/>
          </p:nvPr>
        </p:nvSpPr>
        <p:spPr>
          <a:xfrm>
            <a:off x="987850" y="0"/>
            <a:ext cx="74046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22" name="Google Shape;222;p24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3" name="Google Shape;223;p24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224" name="Google Shape;224;p24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8" name="Google Shape;228;p24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cxnSp>
        <p:nvCxnSpPr>
          <p:cNvPr id="229" name="Google Shape;229;p24"/>
          <p:cNvCxnSpPr>
            <a:stCxn id="230" idx="2"/>
            <a:endCxn id="231" idx="0"/>
          </p:cNvCxnSpPr>
          <p:nvPr/>
        </p:nvCxnSpPr>
        <p:spPr>
          <a:xfrm flipH="1" rot="-5400000">
            <a:off x="4710689" y="1318450"/>
            <a:ext cx="647700" cy="1759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32" name="Google Shape;232;p24"/>
          <p:cNvCxnSpPr>
            <a:stCxn id="233" idx="0"/>
            <a:endCxn id="230" idx="2"/>
          </p:cNvCxnSpPr>
          <p:nvPr/>
        </p:nvCxnSpPr>
        <p:spPr>
          <a:xfrm rot="-5400000">
            <a:off x="2951359" y="1318550"/>
            <a:ext cx="647700" cy="1759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34" name="Google Shape;234;p24"/>
          <p:cNvCxnSpPr>
            <a:stCxn id="233" idx="2"/>
            <a:endCxn id="235" idx="0"/>
          </p:cNvCxnSpPr>
          <p:nvPr/>
        </p:nvCxnSpPr>
        <p:spPr>
          <a:xfrm flipH="1" rot="-5400000">
            <a:off x="2472709" y="2811200"/>
            <a:ext cx="685800" cy="840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36" name="Google Shape;236;p24"/>
          <p:cNvCxnSpPr>
            <a:stCxn id="237" idx="0"/>
            <a:endCxn id="233" idx="2"/>
          </p:cNvCxnSpPr>
          <p:nvPr/>
        </p:nvCxnSpPr>
        <p:spPr>
          <a:xfrm rot="-5400000">
            <a:off x="1632700" y="2811200"/>
            <a:ext cx="685800" cy="840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38" name="Google Shape;238;p24"/>
          <p:cNvCxnSpPr>
            <a:stCxn id="231" idx="2"/>
            <a:endCxn id="239" idx="0"/>
          </p:cNvCxnSpPr>
          <p:nvPr/>
        </p:nvCxnSpPr>
        <p:spPr>
          <a:xfrm flipH="1" rot="-5400000">
            <a:off x="5991354" y="2811200"/>
            <a:ext cx="685800" cy="840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40" name="Google Shape;240;p24"/>
          <p:cNvCxnSpPr>
            <a:stCxn id="241" idx="0"/>
            <a:endCxn id="231" idx="2"/>
          </p:cNvCxnSpPr>
          <p:nvPr/>
        </p:nvCxnSpPr>
        <p:spPr>
          <a:xfrm rot="-5400000">
            <a:off x="5151346" y="2811200"/>
            <a:ext cx="685800" cy="840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30" name="Google Shape;230;p24"/>
          <p:cNvSpPr txBox="1"/>
          <p:nvPr/>
        </p:nvSpPr>
        <p:spPr>
          <a:xfrm>
            <a:off x="3389489" y="1507900"/>
            <a:ext cx="1530900" cy="366300"/>
          </a:xfrm>
          <a:prstGeom prst="rect">
            <a:avLst/>
          </a:prstGeom>
          <a:solidFill>
            <a:srgbClr val="02102E">
              <a:alpha val="16200"/>
            </a:srgbClr>
          </a:solidFill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Lorem Ipsum</a:t>
            </a:r>
            <a:endParaRPr sz="100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33" name="Google Shape;233;p24"/>
          <p:cNvSpPr txBox="1"/>
          <p:nvPr/>
        </p:nvSpPr>
        <p:spPr>
          <a:xfrm>
            <a:off x="1631359" y="2522000"/>
            <a:ext cx="1528500" cy="366300"/>
          </a:xfrm>
          <a:prstGeom prst="rect">
            <a:avLst/>
          </a:prstGeom>
          <a:solidFill>
            <a:srgbClr val="02102E">
              <a:alpha val="16200"/>
            </a:srgbClr>
          </a:solidFill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Lorem Ipsum</a:t>
            </a:r>
            <a:endParaRPr sz="100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31" name="Google Shape;231;p24"/>
          <p:cNvSpPr txBox="1"/>
          <p:nvPr/>
        </p:nvSpPr>
        <p:spPr>
          <a:xfrm>
            <a:off x="5150004" y="2522000"/>
            <a:ext cx="1528500" cy="366300"/>
          </a:xfrm>
          <a:prstGeom prst="rect">
            <a:avLst/>
          </a:prstGeom>
          <a:solidFill>
            <a:srgbClr val="02102E">
              <a:alpha val="16200"/>
            </a:srgbClr>
          </a:solidFill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Lorem Ipsum</a:t>
            </a:r>
            <a:endParaRPr sz="100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39" name="Google Shape;239;p24"/>
          <p:cNvSpPr txBox="1"/>
          <p:nvPr/>
        </p:nvSpPr>
        <p:spPr>
          <a:xfrm>
            <a:off x="5990013" y="3574100"/>
            <a:ext cx="1528500" cy="366300"/>
          </a:xfrm>
          <a:prstGeom prst="rect">
            <a:avLst/>
          </a:prstGeom>
          <a:solidFill>
            <a:srgbClr val="02102E">
              <a:alpha val="16200"/>
            </a:srgbClr>
          </a:solidFill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Lorem Ipsum</a:t>
            </a:r>
            <a:endParaRPr sz="100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4309996" y="3574100"/>
            <a:ext cx="1528500" cy="366300"/>
          </a:xfrm>
          <a:prstGeom prst="rect">
            <a:avLst/>
          </a:prstGeom>
          <a:solidFill>
            <a:srgbClr val="02102E">
              <a:alpha val="16200"/>
            </a:srgbClr>
          </a:solidFill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Lorem Ipsum</a:t>
            </a:r>
            <a:endParaRPr sz="100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35" name="Google Shape;235;p24"/>
          <p:cNvSpPr txBox="1"/>
          <p:nvPr/>
        </p:nvSpPr>
        <p:spPr>
          <a:xfrm>
            <a:off x="2471368" y="3574100"/>
            <a:ext cx="1528500" cy="366300"/>
          </a:xfrm>
          <a:prstGeom prst="rect">
            <a:avLst/>
          </a:prstGeom>
          <a:solidFill>
            <a:srgbClr val="02102E">
              <a:alpha val="16200"/>
            </a:srgbClr>
          </a:solidFill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Lorem Ipsum</a:t>
            </a:r>
            <a:endParaRPr sz="100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37" name="Google Shape;237;p24"/>
          <p:cNvSpPr txBox="1"/>
          <p:nvPr/>
        </p:nvSpPr>
        <p:spPr>
          <a:xfrm>
            <a:off x="791350" y="3574100"/>
            <a:ext cx="1528500" cy="366300"/>
          </a:xfrm>
          <a:prstGeom prst="rect">
            <a:avLst/>
          </a:prstGeom>
          <a:solidFill>
            <a:srgbClr val="02102E">
              <a:alpha val="16200"/>
            </a:srgbClr>
          </a:solidFill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Lorem Ipsum</a:t>
            </a:r>
            <a:endParaRPr sz="1000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5"/>
          <p:cNvSpPr txBox="1"/>
          <p:nvPr>
            <p:ph type="title"/>
          </p:nvPr>
        </p:nvSpPr>
        <p:spPr>
          <a:xfrm>
            <a:off x="987850" y="0"/>
            <a:ext cx="74046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47" name="Google Shape;247;p25"/>
          <p:cNvGraphicFramePr/>
          <p:nvPr/>
        </p:nvGraphicFramePr>
        <p:xfrm>
          <a:off x="751500" y="751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{514B6B16-E45F-4B45-A1E9-0D8EF9E684F7}</a:tableStyleId>
              </a:tblPr>
              <a:tblGrid>
                <a:gridCol w="1706100"/>
                <a:gridCol w="1706100"/>
                <a:gridCol w="1706100"/>
                <a:gridCol w="1706100"/>
              </a:tblGrid>
              <a:tr h="90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</a:tr>
              <a:tr h="909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Yellow</a:t>
                      </a:r>
                      <a:endParaRPr sz="11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10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20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7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</a:tr>
              <a:tr h="909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Blue</a:t>
                      </a:r>
                      <a:endParaRPr sz="11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30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15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10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</a:tr>
              <a:tr h="909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Orange</a:t>
                      </a:r>
                      <a:endParaRPr sz="11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5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24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Fira Sans Light"/>
                          <a:ea typeface="Fira Sans Light"/>
                          <a:cs typeface="Fira Sans Light"/>
                          <a:sym typeface="Fira Sans Light"/>
                        </a:rPr>
                        <a:t>16</a:t>
                      </a:r>
                      <a:endParaRPr sz="1600">
                        <a:solidFill>
                          <a:schemeClr val="lt1"/>
                        </a:solidFill>
                        <a:latin typeface="Fira Sans Light"/>
                        <a:ea typeface="Fira Sans Light"/>
                        <a:cs typeface="Fira Sans Light"/>
                        <a:sym typeface="Fira Sans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102E">
                        <a:alpha val="162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8" name="Google Shape;248;p25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9" name="Google Shape;249;p25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250" name="Google Shape;250;p25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/>
          <p:nvPr/>
        </p:nvSpPr>
        <p:spPr>
          <a:xfrm>
            <a:off x="179730" y="179744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0" name="Google Shape;260;p26"/>
          <p:cNvSpPr/>
          <p:nvPr/>
        </p:nvSpPr>
        <p:spPr>
          <a:xfrm>
            <a:off x="895801" y="1047925"/>
            <a:ext cx="7409497" cy="3529721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00025"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6"/>
          <p:cNvSpPr txBox="1"/>
          <p:nvPr>
            <p:ph type="title"/>
          </p:nvPr>
        </p:nvSpPr>
        <p:spPr>
          <a:xfrm>
            <a:off x="987850" y="0"/>
            <a:ext cx="74046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62" name="Google Shape;262;p26"/>
          <p:cNvSpPr/>
          <p:nvPr/>
        </p:nvSpPr>
        <p:spPr>
          <a:xfrm>
            <a:off x="2262075" y="1788800"/>
            <a:ext cx="7515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our office</a:t>
            </a:r>
            <a:endParaRPr sz="1000">
              <a:solidFill>
                <a:schemeClr val="dk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63" name="Google Shape;263;p26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4" name="Google Shape;264;p26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4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265" name="Google Shape;265;p26"/>
          <p:cNvSpPr/>
          <p:nvPr/>
        </p:nvSpPr>
        <p:spPr>
          <a:xfrm>
            <a:off x="1472324" y="2101724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6" name="Google Shape;266;p26"/>
          <p:cNvSpPr/>
          <p:nvPr/>
        </p:nvSpPr>
        <p:spPr>
          <a:xfrm>
            <a:off x="2959099" y="3548074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7" name="Google Shape;267;p26"/>
          <p:cNvSpPr/>
          <p:nvPr/>
        </p:nvSpPr>
        <p:spPr>
          <a:xfrm>
            <a:off x="3944499" y="1899224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8" name="Google Shape;268;p26"/>
          <p:cNvSpPr/>
          <p:nvPr/>
        </p:nvSpPr>
        <p:spPr>
          <a:xfrm>
            <a:off x="6523099" y="2348674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9" name="Google Shape;269;p26"/>
          <p:cNvSpPr/>
          <p:nvPr/>
        </p:nvSpPr>
        <p:spPr>
          <a:xfrm>
            <a:off x="4597074" y="3803099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0" name="Google Shape;270;p26"/>
          <p:cNvSpPr/>
          <p:nvPr/>
        </p:nvSpPr>
        <p:spPr>
          <a:xfrm>
            <a:off x="7135224" y="3898899"/>
            <a:ext cx="152809" cy="20251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7"/>
          <p:cNvSpPr txBox="1"/>
          <p:nvPr>
            <p:ph idx="4294967295" type="ctrTitle"/>
          </p:nvPr>
        </p:nvSpPr>
        <p:spPr>
          <a:xfrm>
            <a:off x="751500" y="1685250"/>
            <a:ext cx="68991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76" name="Google Shape;276;p27"/>
          <p:cNvSpPr txBox="1"/>
          <p:nvPr>
            <p:ph idx="4294967295" type="subTitle"/>
          </p:nvPr>
        </p:nvSpPr>
        <p:spPr>
          <a:xfrm>
            <a:off x="751500" y="2941951"/>
            <a:ext cx="6899100" cy="51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77" name="Google Shape;277;p27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8" name="Google Shape;278;p27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279" name="Google Shape;279;p2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0" name="Google Shape;280;p2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3" name="Google Shape;283;p2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8"/>
          <p:cNvSpPr txBox="1"/>
          <p:nvPr>
            <p:ph idx="4294967295" type="ctrTitle"/>
          </p:nvPr>
        </p:nvSpPr>
        <p:spPr>
          <a:xfrm>
            <a:off x="751500" y="751500"/>
            <a:ext cx="4270800" cy="75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89,526,124$</a:t>
            </a:r>
            <a:endParaRPr sz="5400"/>
          </a:p>
        </p:txBody>
      </p:sp>
      <p:sp>
        <p:nvSpPr>
          <p:cNvPr id="289" name="Google Shape;289;p28"/>
          <p:cNvSpPr txBox="1"/>
          <p:nvPr>
            <p:ph idx="4294967295" type="subTitle"/>
          </p:nvPr>
        </p:nvSpPr>
        <p:spPr>
          <a:xfrm>
            <a:off x="751500" y="1371408"/>
            <a:ext cx="4270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That’s a lot of money</a:t>
            </a:r>
            <a:endParaRPr/>
          </a:p>
        </p:txBody>
      </p:sp>
      <p:sp>
        <p:nvSpPr>
          <p:cNvPr id="290" name="Google Shape;290;p28"/>
          <p:cNvSpPr txBox="1"/>
          <p:nvPr>
            <p:ph idx="4294967295" type="ctrTitle"/>
          </p:nvPr>
        </p:nvSpPr>
        <p:spPr>
          <a:xfrm>
            <a:off x="751500" y="3236992"/>
            <a:ext cx="42708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100%</a:t>
            </a:r>
            <a:endParaRPr sz="5400"/>
          </a:p>
        </p:txBody>
      </p:sp>
      <p:sp>
        <p:nvSpPr>
          <p:cNvPr id="291" name="Google Shape;291;p28"/>
          <p:cNvSpPr txBox="1"/>
          <p:nvPr>
            <p:ph idx="4294967295" type="subTitle"/>
          </p:nvPr>
        </p:nvSpPr>
        <p:spPr>
          <a:xfrm>
            <a:off x="751500" y="4000300"/>
            <a:ext cx="4270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Total success!</a:t>
            </a:r>
            <a:endParaRPr/>
          </a:p>
        </p:txBody>
      </p:sp>
      <p:sp>
        <p:nvSpPr>
          <p:cNvPr id="292" name="Google Shape;292;p28"/>
          <p:cNvSpPr txBox="1"/>
          <p:nvPr>
            <p:ph idx="4294967295" type="ctrTitle"/>
          </p:nvPr>
        </p:nvSpPr>
        <p:spPr>
          <a:xfrm>
            <a:off x="751500" y="1922546"/>
            <a:ext cx="42708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185,244 users</a:t>
            </a:r>
            <a:endParaRPr sz="5400"/>
          </a:p>
        </p:txBody>
      </p:sp>
      <p:sp>
        <p:nvSpPr>
          <p:cNvPr id="293" name="Google Shape;293;p28"/>
          <p:cNvSpPr txBox="1"/>
          <p:nvPr>
            <p:ph idx="4294967295" type="subTitle"/>
          </p:nvPr>
        </p:nvSpPr>
        <p:spPr>
          <a:xfrm>
            <a:off x="751500" y="2685854"/>
            <a:ext cx="4270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And a lot of users</a:t>
            </a:r>
            <a:endParaRPr/>
          </a:p>
        </p:txBody>
      </p:sp>
      <p:sp>
        <p:nvSpPr>
          <p:cNvPr id="294" name="Google Shape;294;p28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5" name="Google Shape;295;p28"/>
          <p:cNvPicPr preferRelativeResize="0"/>
          <p:nvPr/>
        </p:nvPicPr>
        <p:blipFill rotWithShape="1">
          <a:blip r:embed="rId4">
            <a:alphaModFix/>
          </a:blip>
          <a:srcRect b="0" l="23273" r="23273" t="0"/>
          <a:stretch/>
        </p:blipFill>
        <p:spPr>
          <a:xfrm>
            <a:off x="5690400" y="751500"/>
            <a:ext cx="2702100" cy="36396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</p:pic>
      <p:grpSp>
        <p:nvGrpSpPr>
          <p:cNvPr id="296" name="Google Shape;296;p28"/>
          <p:cNvGrpSpPr/>
          <p:nvPr/>
        </p:nvGrpSpPr>
        <p:grpSpPr>
          <a:xfrm>
            <a:off x="186382" y="236900"/>
            <a:ext cx="378750" cy="277698"/>
            <a:chOff x="4610450" y="3703750"/>
            <a:chExt cx="453050" cy="332175"/>
          </a:xfrm>
        </p:grpSpPr>
        <p:sp>
          <p:nvSpPr>
            <p:cNvPr id="297" name="Google Shape;297;p2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9"/>
          <p:cNvSpPr txBox="1"/>
          <p:nvPr>
            <p:ph idx="4294967295"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04" name="Google Shape;304;p29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5" name="Google Shape;305;p29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306" name="Google Shape;306;p2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11" name="Google Shape;311;p29"/>
          <p:cNvGrpSpPr/>
          <p:nvPr/>
        </p:nvGrpSpPr>
        <p:grpSpPr>
          <a:xfrm>
            <a:off x="5026207" y="1951775"/>
            <a:ext cx="2815795" cy="2165750"/>
            <a:chOff x="5632317" y="1189775"/>
            <a:chExt cx="3305700" cy="2165750"/>
          </a:xfrm>
        </p:grpSpPr>
        <p:sp>
          <p:nvSpPr>
            <p:cNvPr id="312" name="Google Shape;312;p29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rgbClr val="D838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Lorem 3</a:t>
              </a:r>
              <a:endParaRPr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  <p:sp>
          <p:nvSpPr>
            <p:cNvPr id="313" name="Google Shape;313;p29"/>
            <p:cNvSpPr txBox="1"/>
            <p:nvPr/>
          </p:nvSpPr>
          <p:spPr>
            <a:xfrm>
              <a:off x="6167075" y="2057125"/>
              <a:ext cx="2236200" cy="12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endParaRPr>
            </a:p>
          </p:txBody>
        </p:sp>
      </p:grpSp>
      <p:grpSp>
        <p:nvGrpSpPr>
          <p:cNvPr id="314" name="Google Shape;314;p29"/>
          <p:cNvGrpSpPr/>
          <p:nvPr/>
        </p:nvGrpSpPr>
        <p:grpSpPr>
          <a:xfrm>
            <a:off x="0" y="1952000"/>
            <a:ext cx="3249958" cy="2165525"/>
            <a:chOff x="-268373" y="1190000"/>
            <a:chExt cx="3815400" cy="2165525"/>
          </a:xfrm>
        </p:grpSpPr>
        <p:sp>
          <p:nvSpPr>
            <p:cNvPr id="315" name="Google Shape;315;p29"/>
            <p:cNvSpPr/>
            <p:nvPr/>
          </p:nvSpPr>
          <p:spPr>
            <a:xfrm>
              <a:off x="-268373" y="1190000"/>
              <a:ext cx="3815400" cy="669000"/>
            </a:xfrm>
            <a:prstGeom prst="homePlate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Lorem 1</a:t>
              </a:r>
              <a:endParaRPr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  <p:sp>
          <p:nvSpPr>
            <p:cNvPr id="316" name="Google Shape;316;p29"/>
            <p:cNvSpPr txBox="1"/>
            <p:nvPr/>
          </p:nvSpPr>
          <p:spPr>
            <a:xfrm>
              <a:off x="655350" y="2057125"/>
              <a:ext cx="2236200" cy="12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endParaRPr>
            </a:p>
          </p:txBody>
        </p:sp>
      </p:grpSp>
      <p:grpSp>
        <p:nvGrpSpPr>
          <p:cNvPr id="317" name="Google Shape;317;p29"/>
          <p:cNvGrpSpPr/>
          <p:nvPr/>
        </p:nvGrpSpPr>
        <p:grpSpPr>
          <a:xfrm>
            <a:off x="2736473" y="1951775"/>
            <a:ext cx="2815795" cy="2165750"/>
            <a:chOff x="2944204" y="1189775"/>
            <a:chExt cx="3305700" cy="2165750"/>
          </a:xfrm>
        </p:grpSpPr>
        <p:sp>
          <p:nvSpPr>
            <p:cNvPr id="318" name="Google Shape;318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Lorem 2</a:t>
              </a:r>
              <a:endParaRPr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endParaRPr>
            </a:p>
          </p:txBody>
        </p:sp>
        <p:sp>
          <p:nvSpPr>
            <p:cNvPr id="319" name="Google Shape;319;p29"/>
            <p:cNvSpPr txBox="1"/>
            <p:nvPr/>
          </p:nvSpPr>
          <p:spPr>
            <a:xfrm>
              <a:off x="3478950" y="2057125"/>
              <a:ext cx="2236200" cy="12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Lorem ipsum dolor sit amet, consectetur adipiscing elit. Duis sit amet odio vel purus bibendum luctus. Morbi iaculis dapibus tristique.</a:t>
              </a:r>
              <a:endParaRPr sz="12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30"/>
          <p:cNvGrpSpPr/>
          <p:nvPr/>
        </p:nvGrpSpPr>
        <p:grpSpPr>
          <a:xfrm>
            <a:off x="202704" y="199132"/>
            <a:ext cx="346104" cy="353231"/>
            <a:chOff x="3955900" y="2984500"/>
            <a:chExt cx="414000" cy="422525"/>
          </a:xfrm>
        </p:grpSpPr>
        <p:sp>
          <p:nvSpPr>
            <p:cNvPr id="325" name="Google Shape;325;p30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2102E">
                <a:alpha val="162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28" name="Google Shape;328;p30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29" name="Google Shape;329;p30"/>
          <p:cNvSpPr txBox="1"/>
          <p:nvPr>
            <p:ph idx="1" type="body"/>
          </p:nvPr>
        </p:nvSpPr>
        <p:spPr>
          <a:xfrm>
            <a:off x="751500" y="1664175"/>
            <a:ext cx="2146200" cy="137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30" name="Google Shape;330;p30"/>
          <p:cNvSpPr txBox="1"/>
          <p:nvPr>
            <p:ph idx="2" type="body"/>
          </p:nvPr>
        </p:nvSpPr>
        <p:spPr>
          <a:xfrm>
            <a:off x="3123211" y="1664175"/>
            <a:ext cx="2146200" cy="137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31" name="Google Shape;331;p30"/>
          <p:cNvSpPr txBox="1"/>
          <p:nvPr>
            <p:ph idx="3" type="body"/>
          </p:nvPr>
        </p:nvSpPr>
        <p:spPr>
          <a:xfrm>
            <a:off x="5494921" y="1664175"/>
            <a:ext cx="2146200" cy="137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32" name="Google Shape;332;p30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3" name="Google Shape;333;p30"/>
          <p:cNvSpPr txBox="1"/>
          <p:nvPr>
            <p:ph idx="1" type="body"/>
          </p:nvPr>
        </p:nvSpPr>
        <p:spPr>
          <a:xfrm>
            <a:off x="751488" y="3166875"/>
            <a:ext cx="2146200" cy="137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34" name="Google Shape;334;p30"/>
          <p:cNvSpPr txBox="1"/>
          <p:nvPr>
            <p:ph idx="2" type="body"/>
          </p:nvPr>
        </p:nvSpPr>
        <p:spPr>
          <a:xfrm>
            <a:off x="3123198" y="3166875"/>
            <a:ext cx="2146200" cy="137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35" name="Google Shape;335;p30"/>
          <p:cNvSpPr txBox="1"/>
          <p:nvPr>
            <p:ph idx="3" type="body"/>
          </p:nvPr>
        </p:nvSpPr>
        <p:spPr>
          <a:xfrm>
            <a:off x="5494909" y="3166875"/>
            <a:ext cx="2146200" cy="137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1"/>
          <p:cNvSpPr txBox="1"/>
          <p:nvPr>
            <p:ph idx="1" type="body"/>
          </p:nvPr>
        </p:nvSpPr>
        <p:spPr>
          <a:xfrm>
            <a:off x="751500" y="4482500"/>
            <a:ext cx="7641300" cy="31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41" name="Google Shape;341;p31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2" name="Google Shape;342;p31"/>
          <p:cNvGrpSpPr/>
          <p:nvPr/>
        </p:nvGrpSpPr>
        <p:grpSpPr>
          <a:xfrm>
            <a:off x="186381" y="236900"/>
            <a:ext cx="378750" cy="277698"/>
            <a:chOff x="3936375" y="3703750"/>
            <a:chExt cx="453050" cy="332175"/>
          </a:xfrm>
        </p:grpSpPr>
        <p:sp>
          <p:nvSpPr>
            <p:cNvPr id="343" name="Google Shape;343;p31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4" name="Google Shape;344;p31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5" name="Google Shape;345;p31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6" name="Google Shape;346;p31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7" name="Google Shape;347;p31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348" name="Google Shape;348;p31" title="Gráfico"/>
          <p:cNvPicPr preferRelativeResize="0"/>
          <p:nvPr/>
        </p:nvPicPr>
        <p:blipFill rotWithShape="1">
          <a:blip r:embed="rId4">
            <a:alphaModFix/>
          </a:blip>
          <a:srcRect b="0" l="0" r="9074" t="0"/>
          <a:stretch/>
        </p:blipFill>
        <p:spPr>
          <a:xfrm>
            <a:off x="1822886" y="1023975"/>
            <a:ext cx="5498226" cy="307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4"/>
          <p:cNvGrpSpPr/>
          <p:nvPr/>
        </p:nvGrpSpPr>
        <p:grpSpPr>
          <a:xfrm>
            <a:off x="196575" y="226686"/>
            <a:ext cx="358351" cy="298118"/>
            <a:chOff x="1926350" y="995225"/>
            <a:chExt cx="428650" cy="356600"/>
          </a:xfrm>
        </p:grpSpPr>
        <p:sp>
          <p:nvSpPr>
            <p:cNvPr id="96" name="Google Shape;96;p14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" name="Google Shape;97;p14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" name="Google Shape;98;p14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0" name="Google Shape;100;p14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01" name="Google Shape;101;p14"/>
          <p:cNvSpPr txBox="1"/>
          <p:nvPr>
            <p:ph idx="2" type="body"/>
          </p:nvPr>
        </p:nvSpPr>
        <p:spPr>
          <a:xfrm>
            <a:off x="3548201" y="1664175"/>
            <a:ext cx="24525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4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751500" y="1664175"/>
            <a:ext cx="24525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03" name="Google Shape;103;p14"/>
          <p:cNvSpPr txBox="1"/>
          <p:nvPr>
            <p:ph idx="2" type="body"/>
          </p:nvPr>
        </p:nvSpPr>
        <p:spPr>
          <a:xfrm>
            <a:off x="751500" y="4028500"/>
            <a:ext cx="4491600" cy="81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3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3"/>
                </a:solidFill>
                <a:hlinkClick r:id="rId5"/>
              </a:rPr>
              <a:t>slidescarnival.com/help-use-presentation-template</a:t>
            </a:r>
            <a:endParaRPr b="1" sz="10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3"/>
                </a:solidFill>
              </a:rPr>
              <a:t>This template is free to use under </a:t>
            </a:r>
            <a:r>
              <a:rPr lang="en" sz="1000" u="sng">
                <a:solidFill>
                  <a:schemeClr val="accent3"/>
                </a:solidFill>
                <a:hlinkClick r:id="rId6"/>
              </a:rPr>
              <a:t>Creative Commons Attribution license</a:t>
            </a:r>
            <a:r>
              <a:rPr lang="en" sz="1000">
                <a:solidFill>
                  <a:schemeClr val="accent3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</a:endParaRPr>
          </a:p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2"/>
          <p:cNvSpPr/>
          <p:nvPr/>
        </p:nvSpPr>
        <p:spPr>
          <a:xfrm>
            <a:off x="251712" y="160839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4" name="Google Shape;354;p32"/>
          <p:cNvSpPr txBox="1"/>
          <p:nvPr>
            <p:ph idx="4294967295" type="body"/>
          </p:nvPr>
        </p:nvSpPr>
        <p:spPr>
          <a:xfrm>
            <a:off x="751500" y="1811325"/>
            <a:ext cx="3222900" cy="197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55" name="Google Shape;355;p32"/>
          <p:cNvSpPr/>
          <p:nvPr/>
        </p:nvSpPr>
        <p:spPr>
          <a:xfrm>
            <a:off x="5857636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Place your screenshot here</a:t>
            </a:r>
            <a:endParaRPr sz="1000">
              <a:solidFill>
                <a:schemeClr val="dk2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356" name="Google Shape;356;p32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7" name="Google Shape;357;p32"/>
          <p:cNvGrpSpPr/>
          <p:nvPr/>
        </p:nvGrpSpPr>
        <p:grpSpPr>
          <a:xfrm>
            <a:off x="5798511" y="373572"/>
            <a:ext cx="2119546" cy="4396359"/>
            <a:chOff x="2547150" y="238125"/>
            <a:chExt cx="2525675" cy="5238750"/>
          </a:xfrm>
        </p:grpSpPr>
        <p:sp>
          <p:nvSpPr>
            <p:cNvPr id="358" name="Google Shape;358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14313" rotWithShape="0" algn="bl" dir="2640000" dist="1428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2" name="Google Shape;362;p32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Mobile Project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"/>
          <p:cNvSpPr/>
          <p:nvPr/>
        </p:nvSpPr>
        <p:spPr>
          <a:xfrm>
            <a:off x="208320" y="160839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8" name="Google Shape;368;p33"/>
          <p:cNvSpPr/>
          <p:nvPr/>
        </p:nvSpPr>
        <p:spPr>
          <a:xfrm>
            <a:off x="5558764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Place your screenshot here</a:t>
            </a:r>
            <a:endParaRPr sz="1000">
              <a:solidFill>
                <a:schemeClr val="dk2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369" name="Google Shape;369;p33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0" name="Google Shape;370;p33"/>
          <p:cNvGrpSpPr/>
          <p:nvPr/>
        </p:nvGrpSpPr>
        <p:grpSpPr>
          <a:xfrm>
            <a:off x="5494065" y="465959"/>
            <a:ext cx="2736410" cy="4222433"/>
            <a:chOff x="2112475" y="238125"/>
            <a:chExt cx="3395050" cy="5238750"/>
          </a:xfrm>
        </p:grpSpPr>
        <p:sp>
          <p:nvSpPr>
            <p:cNvPr id="371" name="Google Shape;371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14313" rotWithShape="0" algn="bl" dir="2760000" dist="1428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33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  <p:sp>
        <p:nvSpPr>
          <p:cNvPr id="376" name="Google Shape;376;p33"/>
          <p:cNvSpPr txBox="1"/>
          <p:nvPr>
            <p:ph idx="4294967295" type="body"/>
          </p:nvPr>
        </p:nvSpPr>
        <p:spPr>
          <a:xfrm>
            <a:off x="751500" y="1811325"/>
            <a:ext cx="3222900" cy="197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34"/>
          <p:cNvGrpSpPr/>
          <p:nvPr/>
        </p:nvGrpSpPr>
        <p:grpSpPr>
          <a:xfrm>
            <a:off x="182281" y="189426"/>
            <a:ext cx="386943" cy="372647"/>
            <a:chOff x="2583325" y="2972875"/>
            <a:chExt cx="462850" cy="445750"/>
          </a:xfrm>
        </p:grpSpPr>
        <p:sp>
          <p:nvSpPr>
            <p:cNvPr id="382" name="Google Shape;382;p34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3" name="Google Shape;383;p34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84" name="Google Shape;384;p34"/>
          <p:cNvSpPr/>
          <p:nvPr/>
        </p:nvSpPr>
        <p:spPr>
          <a:xfrm>
            <a:off x="4228082" y="1231061"/>
            <a:ext cx="3977100" cy="25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Place your screenshot here</a:t>
            </a:r>
            <a:endParaRPr sz="1000">
              <a:solidFill>
                <a:schemeClr val="dk2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385" name="Google Shape;385;p34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6" name="Google Shape;386;p34"/>
          <p:cNvGrpSpPr/>
          <p:nvPr/>
        </p:nvGrpSpPr>
        <p:grpSpPr>
          <a:xfrm>
            <a:off x="3659707" y="1073688"/>
            <a:ext cx="5113839" cy="2996137"/>
            <a:chOff x="1177450" y="241631"/>
            <a:chExt cx="6173152" cy="3616776"/>
          </a:xfrm>
        </p:grpSpPr>
        <p:sp>
          <p:nvSpPr>
            <p:cNvPr id="387" name="Google Shape;387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42875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2102E">
                <a:alpha val="162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1" name="Google Shape;391;p34"/>
          <p:cNvSpPr txBox="1"/>
          <p:nvPr>
            <p:ph type="title"/>
          </p:nvPr>
        </p:nvSpPr>
        <p:spPr>
          <a:xfrm>
            <a:off x="751500" y="1111338"/>
            <a:ext cx="2551800" cy="75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Project</a:t>
            </a:r>
            <a:endParaRPr/>
          </a:p>
        </p:txBody>
      </p:sp>
      <p:sp>
        <p:nvSpPr>
          <p:cNvPr id="392" name="Google Shape;392;p34"/>
          <p:cNvSpPr txBox="1"/>
          <p:nvPr>
            <p:ph idx="4294967295" type="body"/>
          </p:nvPr>
        </p:nvSpPr>
        <p:spPr>
          <a:xfrm>
            <a:off x="751500" y="2060863"/>
            <a:ext cx="2551800" cy="197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5"/>
          <p:cNvSpPr/>
          <p:nvPr/>
        </p:nvSpPr>
        <p:spPr>
          <a:xfrm>
            <a:off x="215974" y="207295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98" name="Google Shape;398;p35"/>
          <p:cNvSpPr txBox="1"/>
          <p:nvPr>
            <p:ph idx="4294967295" type="ctrTitle"/>
          </p:nvPr>
        </p:nvSpPr>
        <p:spPr>
          <a:xfrm>
            <a:off x="685800" y="1272963"/>
            <a:ext cx="4190700" cy="8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399" name="Google Shape;399;p35"/>
          <p:cNvSpPr txBox="1"/>
          <p:nvPr>
            <p:ph idx="4294967295" type="subTitle"/>
          </p:nvPr>
        </p:nvSpPr>
        <p:spPr>
          <a:xfrm>
            <a:off x="685800" y="2161437"/>
            <a:ext cx="4190700" cy="17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Fira Sans SemiBold"/>
                <a:ea typeface="Fira Sans SemiBold"/>
                <a:cs typeface="Fira Sans SemiBold"/>
                <a:sym typeface="Fira Sans SemiBold"/>
              </a:rPr>
              <a:t>Any questions?</a:t>
            </a:r>
            <a:endParaRPr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▪"/>
            </a:pPr>
            <a:r>
              <a:rPr lang="en"/>
              <a:t>@username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"/>
              <a:t>user@mail.me</a:t>
            </a:r>
            <a:endParaRPr/>
          </a:p>
        </p:txBody>
      </p:sp>
      <p:sp>
        <p:nvSpPr>
          <p:cNvPr id="400" name="Google Shape;400;p35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1" name="Google Shape;401;p35"/>
          <p:cNvPicPr preferRelativeResize="0"/>
          <p:nvPr/>
        </p:nvPicPr>
        <p:blipFill rotWithShape="1">
          <a:blip r:embed="rId4">
            <a:alphaModFix/>
          </a:blip>
          <a:srcRect b="0" l="32923" r="22221" t="9321"/>
          <a:stretch/>
        </p:blipFill>
        <p:spPr>
          <a:xfrm>
            <a:off x="5690400" y="751500"/>
            <a:ext cx="2702100" cy="36396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6"/>
          <p:cNvSpPr/>
          <p:nvPr/>
        </p:nvSpPr>
        <p:spPr>
          <a:xfrm>
            <a:off x="201181" y="219031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7" name="Google Shape;407;p36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08" name="Google Shape;408;p36"/>
          <p:cNvSpPr txBox="1"/>
          <p:nvPr>
            <p:ph idx="1" type="body"/>
          </p:nvPr>
        </p:nvSpPr>
        <p:spPr>
          <a:xfrm>
            <a:off x="751500" y="1664175"/>
            <a:ext cx="44916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5"/>
              </a:rPr>
              <a:t>Unsplash</a:t>
            </a:r>
            <a:endParaRPr sz="2400"/>
          </a:p>
        </p:txBody>
      </p:sp>
      <p:sp>
        <p:nvSpPr>
          <p:cNvPr id="409" name="Google Shape;409;p36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oogle Shape;414;p37"/>
          <p:cNvGrpSpPr/>
          <p:nvPr/>
        </p:nvGrpSpPr>
        <p:grpSpPr>
          <a:xfrm>
            <a:off x="193001" y="193009"/>
            <a:ext cx="365499" cy="365499"/>
            <a:chOff x="1922075" y="1629000"/>
            <a:chExt cx="437200" cy="437200"/>
          </a:xfrm>
        </p:grpSpPr>
        <p:sp>
          <p:nvSpPr>
            <p:cNvPr id="415" name="Google Shape;415;p3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17" name="Google Shape;417;p37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18" name="Google Shape;418;p37"/>
          <p:cNvSpPr txBox="1"/>
          <p:nvPr>
            <p:ph idx="1" type="body"/>
          </p:nvPr>
        </p:nvSpPr>
        <p:spPr>
          <a:xfrm>
            <a:off x="751500" y="1664175"/>
            <a:ext cx="54030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Titles: Fira Sans Semibold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Body copy: Fira Sans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https://www.fontsquirrel.com/fonts/fira-sans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19" name="Google Shape;419;p37"/>
          <p:cNvSpPr txBox="1"/>
          <p:nvPr/>
        </p:nvSpPr>
        <p:spPr>
          <a:xfrm>
            <a:off x="751500" y="3875975"/>
            <a:ext cx="5403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3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3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3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3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420" name="Google Shape;420;p37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8"/>
          <p:cNvSpPr txBox="1"/>
          <p:nvPr>
            <p:ph idx="1" type="body"/>
          </p:nvPr>
        </p:nvSpPr>
        <p:spPr>
          <a:xfrm>
            <a:off x="7019750" y="312075"/>
            <a:ext cx="1877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02870" lvl="0" marL="9144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Char char="▪"/>
            </a:pPr>
            <a:r>
              <a:rPr lang="en" sz="900"/>
              <a:t>Resize them without losing quality.</a:t>
            </a:r>
            <a:endParaRPr sz="900"/>
          </a:p>
          <a:p>
            <a:pPr indent="-102870" lvl="0" marL="9144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▪"/>
            </a:pPr>
            <a:r>
              <a:rPr lang="en" sz="900"/>
              <a:t>Change fill color and opacity.</a:t>
            </a:r>
            <a:endParaRPr sz="900"/>
          </a:p>
          <a:p>
            <a:pPr indent="-102870" lvl="0" marL="9144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▪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426" name="Google Shape;426;p38"/>
          <p:cNvGrpSpPr/>
          <p:nvPr/>
        </p:nvGrpSpPr>
        <p:grpSpPr>
          <a:xfrm>
            <a:off x="981693" y="342338"/>
            <a:ext cx="347107" cy="438984"/>
            <a:chOff x="584925" y="238125"/>
            <a:chExt cx="415200" cy="525100"/>
          </a:xfrm>
        </p:grpSpPr>
        <p:sp>
          <p:nvSpPr>
            <p:cNvPr id="427" name="Google Shape;427;p3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9" name="Google Shape;429;p3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2" name="Google Shape;432;p3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3" name="Google Shape;433;p38"/>
          <p:cNvGrpSpPr/>
          <p:nvPr/>
        </p:nvGrpSpPr>
        <p:grpSpPr>
          <a:xfrm>
            <a:off x="1532952" y="406125"/>
            <a:ext cx="371623" cy="309362"/>
            <a:chOff x="1244325" y="314425"/>
            <a:chExt cx="444525" cy="370050"/>
          </a:xfrm>
        </p:grpSpPr>
        <p:sp>
          <p:nvSpPr>
            <p:cNvPr id="434" name="Google Shape;434;p3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6" name="Google Shape;436;p38"/>
          <p:cNvGrpSpPr/>
          <p:nvPr/>
        </p:nvGrpSpPr>
        <p:grpSpPr>
          <a:xfrm>
            <a:off x="2104650" y="404599"/>
            <a:ext cx="355300" cy="312413"/>
            <a:chOff x="1928175" y="312600"/>
            <a:chExt cx="425000" cy="373700"/>
          </a:xfrm>
        </p:grpSpPr>
        <p:sp>
          <p:nvSpPr>
            <p:cNvPr id="437" name="Google Shape;437;p3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39" name="Google Shape;439;p38"/>
          <p:cNvSpPr/>
          <p:nvPr/>
        </p:nvSpPr>
        <p:spPr>
          <a:xfrm>
            <a:off x="2700427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0" name="Google Shape;440;p38"/>
          <p:cNvSpPr/>
          <p:nvPr/>
        </p:nvSpPr>
        <p:spPr>
          <a:xfrm>
            <a:off x="3283873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1" name="Google Shape;441;p38"/>
          <p:cNvGrpSpPr/>
          <p:nvPr/>
        </p:nvGrpSpPr>
        <p:grpSpPr>
          <a:xfrm>
            <a:off x="3768688" y="388276"/>
            <a:ext cx="408386" cy="345080"/>
            <a:chOff x="3918650" y="293075"/>
            <a:chExt cx="488500" cy="412775"/>
          </a:xfrm>
        </p:grpSpPr>
        <p:sp>
          <p:nvSpPr>
            <p:cNvPr id="442" name="Google Shape;442;p3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5" name="Google Shape;445;p38"/>
          <p:cNvGrpSpPr/>
          <p:nvPr/>
        </p:nvGrpSpPr>
        <p:grpSpPr>
          <a:xfrm>
            <a:off x="4368455" y="362235"/>
            <a:ext cx="335905" cy="397142"/>
            <a:chOff x="4636075" y="261925"/>
            <a:chExt cx="401800" cy="475050"/>
          </a:xfrm>
        </p:grpSpPr>
        <p:sp>
          <p:nvSpPr>
            <p:cNvPr id="446" name="Google Shape;446;p3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" name="Google Shape;447;p3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" name="Google Shape;448;p3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0" name="Google Shape;450;p38"/>
          <p:cNvSpPr/>
          <p:nvPr/>
        </p:nvSpPr>
        <p:spPr>
          <a:xfrm>
            <a:off x="4907656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1" name="Google Shape;451;p38"/>
          <p:cNvGrpSpPr/>
          <p:nvPr/>
        </p:nvGrpSpPr>
        <p:grpSpPr>
          <a:xfrm>
            <a:off x="5495007" y="395424"/>
            <a:ext cx="336908" cy="330262"/>
            <a:chOff x="5983625" y="301625"/>
            <a:chExt cx="403000" cy="395050"/>
          </a:xfrm>
        </p:grpSpPr>
        <p:sp>
          <p:nvSpPr>
            <p:cNvPr id="452" name="Google Shape;452;p3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" name="Google Shape;454;p3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3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" name="Google Shape;457;p3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" name="Google Shape;459;p3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" name="Google Shape;460;p3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3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" name="Google Shape;466;p3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8" name="Google Shape;468;p3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9" name="Google Shape;469;p3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0" name="Google Shape;470;p3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1" name="Google Shape;471;p3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2" name="Google Shape;472;p38"/>
          <p:cNvGrpSpPr/>
          <p:nvPr/>
        </p:nvGrpSpPr>
        <p:grpSpPr>
          <a:xfrm>
            <a:off x="6061083" y="392853"/>
            <a:ext cx="331808" cy="331307"/>
            <a:chOff x="6660750" y="298550"/>
            <a:chExt cx="396900" cy="396300"/>
          </a:xfrm>
        </p:grpSpPr>
        <p:sp>
          <p:nvSpPr>
            <p:cNvPr id="473" name="Google Shape;473;p3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4" name="Google Shape;474;p3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5" name="Google Shape;475;p38"/>
          <p:cNvGrpSpPr/>
          <p:nvPr/>
        </p:nvGrpSpPr>
        <p:grpSpPr>
          <a:xfrm>
            <a:off x="981693" y="914538"/>
            <a:ext cx="347107" cy="420111"/>
            <a:chOff x="584925" y="922575"/>
            <a:chExt cx="415200" cy="502525"/>
          </a:xfrm>
        </p:grpSpPr>
        <p:sp>
          <p:nvSpPr>
            <p:cNvPr id="476" name="Google Shape;476;p3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7" name="Google Shape;477;p3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9" name="Google Shape;479;p38"/>
          <p:cNvGrpSpPr/>
          <p:nvPr/>
        </p:nvGrpSpPr>
        <p:grpSpPr>
          <a:xfrm>
            <a:off x="1535000" y="904841"/>
            <a:ext cx="367547" cy="437980"/>
            <a:chOff x="1246775" y="910975"/>
            <a:chExt cx="439650" cy="523900"/>
          </a:xfrm>
        </p:grpSpPr>
        <p:sp>
          <p:nvSpPr>
            <p:cNvPr id="480" name="Google Shape;480;p3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1" name="Google Shape;481;p3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3" name="Google Shape;483;p38"/>
          <p:cNvGrpSpPr/>
          <p:nvPr/>
        </p:nvGrpSpPr>
        <p:grpSpPr>
          <a:xfrm>
            <a:off x="2103125" y="975274"/>
            <a:ext cx="358351" cy="298118"/>
            <a:chOff x="1926350" y="995225"/>
            <a:chExt cx="428650" cy="356600"/>
          </a:xfrm>
        </p:grpSpPr>
        <p:sp>
          <p:nvSpPr>
            <p:cNvPr id="484" name="Google Shape;484;p3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5" name="Google Shape;485;p3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6" name="Google Shape;486;p3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88" name="Google Shape;488;p38"/>
          <p:cNvSpPr/>
          <p:nvPr/>
        </p:nvSpPr>
        <p:spPr>
          <a:xfrm>
            <a:off x="2670810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9" name="Google Shape;489;p38"/>
          <p:cNvSpPr/>
          <p:nvPr/>
        </p:nvSpPr>
        <p:spPr>
          <a:xfrm>
            <a:off x="3234881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0" name="Google Shape;490;p38"/>
          <p:cNvSpPr/>
          <p:nvPr/>
        </p:nvSpPr>
        <p:spPr>
          <a:xfrm>
            <a:off x="3803529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1" name="Google Shape;491;p38"/>
          <p:cNvSpPr/>
          <p:nvPr/>
        </p:nvSpPr>
        <p:spPr>
          <a:xfrm>
            <a:off x="4378301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92" name="Google Shape;492;p38"/>
          <p:cNvGrpSpPr/>
          <p:nvPr/>
        </p:nvGrpSpPr>
        <p:grpSpPr>
          <a:xfrm>
            <a:off x="4925356" y="952827"/>
            <a:ext cx="349155" cy="349657"/>
            <a:chOff x="5302225" y="968375"/>
            <a:chExt cx="417650" cy="418250"/>
          </a:xfrm>
        </p:grpSpPr>
        <p:sp>
          <p:nvSpPr>
            <p:cNvPr id="493" name="Google Shape;493;p3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5" name="Google Shape;495;p38"/>
          <p:cNvGrpSpPr/>
          <p:nvPr/>
        </p:nvGrpSpPr>
        <p:grpSpPr>
          <a:xfrm>
            <a:off x="5447020" y="913514"/>
            <a:ext cx="432881" cy="421637"/>
            <a:chOff x="5926225" y="921350"/>
            <a:chExt cx="517800" cy="504350"/>
          </a:xfrm>
        </p:grpSpPr>
        <p:sp>
          <p:nvSpPr>
            <p:cNvPr id="496" name="Google Shape;496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8" name="Google Shape;498;p38"/>
          <p:cNvGrpSpPr/>
          <p:nvPr/>
        </p:nvGrpSpPr>
        <p:grpSpPr>
          <a:xfrm>
            <a:off x="6024843" y="921686"/>
            <a:ext cx="404290" cy="405314"/>
            <a:chOff x="6617400" y="931125"/>
            <a:chExt cx="483600" cy="484825"/>
          </a:xfrm>
        </p:grpSpPr>
        <p:sp>
          <p:nvSpPr>
            <p:cNvPr id="499" name="Google Shape;499;p3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1" name="Google Shape;501;p38"/>
          <p:cNvGrpSpPr/>
          <p:nvPr/>
        </p:nvGrpSpPr>
        <p:grpSpPr>
          <a:xfrm>
            <a:off x="960250" y="1551048"/>
            <a:ext cx="389994" cy="273623"/>
            <a:chOff x="559275" y="1683950"/>
            <a:chExt cx="466500" cy="327300"/>
          </a:xfrm>
        </p:grpSpPr>
        <p:sp>
          <p:nvSpPr>
            <p:cNvPr id="502" name="Google Shape;502;p3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4" name="Google Shape;504;p38"/>
          <p:cNvGrpSpPr/>
          <p:nvPr/>
        </p:nvGrpSpPr>
        <p:grpSpPr>
          <a:xfrm>
            <a:off x="1523777" y="1496958"/>
            <a:ext cx="389994" cy="381822"/>
            <a:chOff x="1233350" y="1619250"/>
            <a:chExt cx="466500" cy="456725"/>
          </a:xfrm>
        </p:grpSpPr>
        <p:sp>
          <p:nvSpPr>
            <p:cNvPr id="505" name="Google Shape;505;p3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6" name="Google Shape;506;p3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9" name="Google Shape;509;p38"/>
          <p:cNvGrpSpPr/>
          <p:nvPr/>
        </p:nvGrpSpPr>
        <p:grpSpPr>
          <a:xfrm>
            <a:off x="2099551" y="1505109"/>
            <a:ext cx="365499" cy="365499"/>
            <a:chOff x="1922075" y="1629000"/>
            <a:chExt cx="437200" cy="437200"/>
          </a:xfrm>
        </p:grpSpPr>
        <p:sp>
          <p:nvSpPr>
            <p:cNvPr id="510" name="Google Shape;510;p3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1" name="Google Shape;511;p3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2" name="Google Shape;512;p38"/>
          <p:cNvGrpSpPr/>
          <p:nvPr/>
        </p:nvGrpSpPr>
        <p:grpSpPr>
          <a:xfrm>
            <a:off x="2661552" y="1503584"/>
            <a:ext cx="368551" cy="368551"/>
            <a:chOff x="2594325" y="1627175"/>
            <a:chExt cx="440850" cy="440850"/>
          </a:xfrm>
        </p:grpSpPr>
        <p:sp>
          <p:nvSpPr>
            <p:cNvPr id="513" name="Google Shape;513;p3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16" name="Google Shape;516;p38"/>
          <p:cNvSpPr/>
          <p:nvPr/>
        </p:nvSpPr>
        <p:spPr>
          <a:xfrm>
            <a:off x="3241507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17" name="Google Shape;517;p38"/>
          <p:cNvGrpSpPr/>
          <p:nvPr/>
        </p:nvGrpSpPr>
        <p:grpSpPr>
          <a:xfrm>
            <a:off x="3823320" y="1476017"/>
            <a:ext cx="299121" cy="423685"/>
            <a:chOff x="3984000" y="1594200"/>
            <a:chExt cx="357800" cy="506800"/>
          </a:xfrm>
        </p:grpSpPr>
        <p:sp>
          <p:nvSpPr>
            <p:cNvPr id="518" name="Google Shape;518;p3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4339362" y="1566869"/>
            <a:ext cx="394090" cy="241980"/>
            <a:chOff x="4601275" y="1702875"/>
            <a:chExt cx="471400" cy="289450"/>
          </a:xfrm>
        </p:grpSpPr>
        <p:sp>
          <p:nvSpPr>
            <p:cNvPr id="521" name="Google Shape;521;p3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2" name="Google Shape;522;p3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6" name="Google Shape;526;p38"/>
          <p:cNvGrpSpPr/>
          <p:nvPr/>
        </p:nvGrpSpPr>
        <p:grpSpPr>
          <a:xfrm>
            <a:off x="4921782" y="1507659"/>
            <a:ext cx="356303" cy="360400"/>
            <a:chOff x="5297950" y="1632050"/>
            <a:chExt cx="426200" cy="431100"/>
          </a:xfrm>
        </p:grpSpPr>
        <p:sp>
          <p:nvSpPr>
            <p:cNvPr id="527" name="Google Shape;527;p3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9" name="Google Shape;529;p38"/>
          <p:cNvGrpSpPr/>
          <p:nvPr/>
        </p:nvGrpSpPr>
        <p:grpSpPr>
          <a:xfrm>
            <a:off x="5484285" y="1496958"/>
            <a:ext cx="358351" cy="381822"/>
            <a:chOff x="5970800" y="1619250"/>
            <a:chExt cx="428650" cy="456725"/>
          </a:xfrm>
        </p:grpSpPr>
        <p:sp>
          <p:nvSpPr>
            <p:cNvPr id="530" name="Google Shape;530;p3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5" name="Google Shape;535;p38"/>
          <p:cNvGrpSpPr/>
          <p:nvPr/>
        </p:nvGrpSpPr>
        <p:grpSpPr>
          <a:xfrm>
            <a:off x="6031489" y="1492360"/>
            <a:ext cx="401719" cy="366502"/>
            <a:chOff x="6625350" y="1613750"/>
            <a:chExt cx="480525" cy="438400"/>
          </a:xfrm>
        </p:grpSpPr>
        <p:sp>
          <p:nvSpPr>
            <p:cNvPr id="536" name="Google Shape;536;p3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1" name="Google Shape;541;p38"/>
          <p:cNvGrpSpPr/>
          <p:nvPr/>
        </p:nvGrpSpPr>
        <p:grpSpPr>
          <a:xfrm>
            <a:off x="1003638" y="2088554"/>
            <a:ext cx="303217" cy="325685"/>
            <a:chOff x="611175" y="2326900"/>
            <a:chExt cx="362700" cy="389575"/>
          </a:xfrm>
        </p:grpSpPr>
        <p:sp>
          <p:nvSpPr>
            <p:cNvPr id="542" name="Google Shape;542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3" name="Google Shape;543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6" name="Google Shape;546;p38"/>
          <p:cNvSpPr/>
          <p:nvPr/>
        </p:nvSpPr>
        <p:spPr>
          <a:xfrm>
            <a:off x="1559034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7" name="Google Shape;547;p38"/>
          <p:cNvSpPr/>
          <p:nvPr/>
        </p:nvSpPr>
        <p:spPr>
          <a:xfrm>
            <a:off x="2122582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8" name="Google Shape;548;p38"/>
          <p:cNvSpPr/>
          <p:nvPr/>
        </p:nvSpPr>
        <p:spPr>
          <a:xfrm>
            <a:off x="2686131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9" name="Google Shape;549;p38"/>
          <p:cNvGrpSpPr/>
          <p:nvPr/>
        </p:nvGrpSpPr>
        <p:grpSpPr>
          <a:xfrm>
            <a:off x="3324103" y="2036492"/>
            <a:ext cx="170502" cy="425733"/>
            <a:chOff x="3386850" y="2264625"/>
            <a:chExt cx="203950" cy="509250"/>
          </a:xfrm>
        </p:grpSpPr>
        <p:sp>
          <p:nvSpPr>
            <p:cNvPr id="550" name="Google Shape;550;p3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2" name="Google Shape;552;p38"/>
          <p:cNvGrpSpPr/>
          <p:nvPr/>
        </p:nvGrpSpPr>
        <p:grpSpPr>
          <a:xfrm>
            <a:off x="4466476" y="2090602"/>
            <a:ext cx="139863" cy="317513"/>
            <a:chOff x="4753325" y="2329350"/>
            <a:chExt cx="167300" cy="379800"/>
          </a:xfrm>
        </p:grpSpPr>
        <p:sp>
          <p:nvSpPr>
            <p:cNvPr id="553" name="Google Shape;553;p3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5" name="Google Shape;555;p38"/>
          <p:cNvGrpSpPr/>
          <p:nvPr/>
        </p:nvGrpSpPr>
        <p:grpSpPr>
          <a:xfrm>
            <a:off x="3900378" y="2038519"/>
            <a:ext cx="145004" cy="421657"/>
            <a:chOff x="4076175" y="2267050"/>
            <a:chExt cx="173450" cy="504375"/>
          </a:xfrm>
        </p:grpSpPr>
        <p:sp>
          <p:nvSpPr>
            <p:cNvPr id="556" name="Google Shape;556;p3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8" name="Google Shape;558;p38"/>
          <p:cNvSpPr/>
          <p:nvPr/>
        </p:nvSpPr>
        <p:spPr>
          <a:xfrm>
            <a:off x="4940324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9" name="Google Shape;559;p38"/>
          <p:cNvGrpSpPr/>
          <p:nvPr/>
        </p:nvGrpSpPr>
        <p:grpSpPr>
          <a:xfrm>
            <a:off x="5487859" y="2089055"/>
            <a:ext cx="351204" cy="324661"/>
            <a:chOff x="5975075" y="2327500"/>
            <a:chExt cx="420100" cy="388350"/>
          </a:xfrm>
        </p:grpSpPr>
        <p:sp>
          <p:nvSpPr>
            <p:cNvPr id="560" name="Google Shape;560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2" name="Google Shape;562;p38"/>
          <p:cNvGrpSpPr/>
          <p:nvPr/>
        </p:nvGrpSpPr>
        <p:grpSpPr>
          <a:xfrm>
            <a:off x="6119269" y="2079358"/>
            <a:ext cx="215437" cy="351204"/>
            <a:chOff x="6730350" y="2315900"/>
            <a:chExt cx="257700" cy="420100"/>
          </a:xfrm>
        </p:grpSpPr>
        <p:sp>
          <p:nvSpPr>
            <p:cNvPr id="563" name="Google Shape;563;p3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4" name="Google Shape;564;p3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8" name="Google Shape;568;p38"/>
          <p:cNvGrpSpPr/>
          <p:nvPr/>
        </p:nvGrpSpPr>
        <p:grpSpPr>
          <a:xfrm>
            <a:off x="1100614" y="2615840"/>
            <a:ext cx="109265" cy="398166"/>
            <a:chOff x="727175" y="2957625"/>
            <a:chExt cx="130700" cy="476275"/>
          </a:xfrm>
        </p:grpSpPr>
        <p:sp>
          <p:nvSpPr>
            <p:cNvPr id="569" name="Google Shape;569;p3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1" name="Google Shape;571;p38"/>
          <p:cNvSpPr/>
          <p:nvPr/>
        </p:nvSpPr>
        <p:spPr>
          <a:xfrm>
            <a:off x="2114933" y="2600114"/>
            <a:ext cx="334860" cy="429808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72" name="Google Shape;572;p38"/>
          <p:cNvSpPr/>
          <p:nvPr/>
        </p:nvSpPr>
        <p:spPr>
          <a:xfrm>
            <a:off x="1594774" y="2600114"/>
            <a:ext cx="248083" cy="429808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3" name="Google Shape;573;p38"/>
          <p:cNvGrpSpPr/>
          <p:nvPr/>
        </p:nvGrpSpPr>
        <p:grpSpPr>
          <a:xfrm>
            <a:off x="2652356" y="2628589"/>
            <a:ext cx="386943" cy="372647"/>
            <a:chOff x="2583325" y="2972875"/>
            <a:chExt cx="462850" cy="445750"/>
          </a:xfrm>
        </p:grpSpPr>
        <p:sp>
          <p:nvSpPr>
            <p:cNvPr id="574" name="Google Shape;574;p3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6" name="Google Shape;576;p38"/>
          <p:cNvGrpSpPr/>
          <p:nvPr/>
        </p:nvGrpSpPr>
        <p:grpSpPr>
          <a:xfrm>
            <a:off x="3202611" y="2684246"/>
            <a:ext cx="413486" cy="261354"/>
            <a:chOff x="3241525" y="3039450"/>
            <a:chExt cx="494600" cy="312625"/>
          </a:xfrm>
        </p:grpSpPr>
        <p:sp>
          <p:nvSpPr>
            <p:cNvPr id="577" name="Google Shape;577;p3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79" name="Google Shape;579;p38"/>
          <p:cNvSpPr/>
          <p:nvPr/>
        </p:nvSpPr>
        <p:spPr>
          <a:xfrm>
            <a:off x="4358905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80" name="Google Shape;580;p38"/>
          <p:cNvGrpSpPr/>
          <p:nvPr/>
        </p:nvGrpSpPr>
        <p:grpSpPr>
          <a:xfrm>
            <a:off x="4886043" y="2656679"/>
            <a:ext cx="427781" cy="316489"/>
            <a:chOff x="5255200" y="3006475"/>
            <a:chExt cx="511700" cy="378575"/>
          </a:xfrm>
        </p:grpSpPr>
        <p:sp>
          <p:nvSpPr>
            <p:cNvPr id="581" name="Google Shape;581;p3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3" name="Google Shape;583;p38"/>
          <p:cNvGrpSpPr/>
          <p:nvPr/>
        </p:nvGrpSpPr>
        <p:grpSpPr>
          <a:xfrm>
            <a:off x="3799829" y="2638307"/>
            <a:ext cx="346104" cy="353231"/>
            <a:chOff x="3955900" y="2984500"/>
            <a:chExt cx="414000" cy="422525"/>
          </a:xfrm>
        </p:grpSpPr>
        <p:sp>
          <p:nvSpPr>
            <p:cNvPr id="584" name="Google Shape;584;p3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87" name="Google Shape;587;p38"/>
          <p:cNvSpPr/>
          <p:nvPr/>
        </p:nvSpPr>
        <p:spPr>
          <a:xfrm>
            <a:off x="963842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88" name="Google Shape;588;p38"/>
          <p:cNvSpPr/>
          <p:nvPr/>
        </p:nvSpPr>
        <p:spPr>
          <a:xfrm>
            <a:off x="5528890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89" name="Google Shape;589;p38"/>
          <p:cNvGrpSpPr/>
          <p:nvPr/>
        </p:nvGrpSpPr>
        <p:grpSpPr>
          <a:xfrm>
            <a:off x="6094774" y="2633187"/>
            <a:ext cx="264427" cy="375719"/>
            <a:chOff x="6701050" y="2978375"/>
            <a:chExt cx="316300" cy="449425"/>
          </a:xfrm>
        </p:grpSpPr>
        <p:sp>
          <p:nvSpPr>
            <p:cNvPr id="590" name="Google Shape;590;p3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1" name="Google Shape;591;p3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2" name="Google Shape;592;p38"/>
          <p:cNvGrpSpPr/>
          <p:nvPr/>
        </p:nvGrpSpPr>
        <p:grpSpPr>
          <a:xfrm>
            <a:off x="1530402" y="3251848"/>
            <a:ext cx="376743" cy="253203"/>
            <a:chOff x="1241275" y="3718400"/>
            <a:chExt cx="450650" cy="302875"/>
          </a:xfrm>
        </p:grpSpPr>
        <p:sp>
          <p:nvSpPr>
            <p:cNvPr id="593" name="Google Shape;593;p3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7" name="Google Shape;597;p38"/>
          <p:cNvGrpSpPr/>
          <p:nvPr/>
        </p:nvGrpSpPr>
        <p:grpSpPr>
          <a:xfrm>
            <a:off x="2099049" y="3232453"/>
            <a:ext cx="366502" cy="292495"/>
            <a:chOff x="1921475" y="3695200"/>
            <a:chExt cx="438400" cy="349875"/>
          </a:xfrm>
        </p:grpSpPr>
        <p:sp>
          <p:nvSpPr>
            <p:cNvPr id="598" name="Google Shape;598;p3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1" name="Google Shape;601;p38"/>
          <p:cNvGrpSpPr/>
          <p:nvPr/>
        </p:nvGrpSpPr>
        <p:grpSpPr>
          <a:xfrm>
            <a:off x="2666150" y="3227855"/>
            <a:ext cx="359355" cy="301190"/>
            <a:chOff x="2599825" y="3689700"/>
            <a:chExt cx="429850" cy="360275"/>
          </a:xfrm>
        </p:grpSpPr>
        <p:sp>
          <p:nvSpPr>
            <p:cNvPr id="602" name="Google Shape;602;p3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4" name="Google Shape;604;p38"/>
          <p:cNvGrpSpPr/>
          <p:nvPr/>
        </p:nvGrpSpPr>
        <p:grpSpPr>
          <a:xfrm>
            <a:off x="3247024" y="3196714"/>
            <a:ext cx="324661" cy="338956"/>
            <a:chOff x="3294650" y="3652450"/>
            <a:chExt cx="388350" cy="405450"/>
          </a:xfrm>
        </p:grpSpPr>
        <p:sp>
          <p:nvSpPr>
            <p:cNvPr id="605" name="Google Shape;605;p3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08" name="Google Shape;608;p38"/>
          <p:cNvGrpSpPr/>
          <p:nvPr/>
        </p:nvGrpSpPr>
        <p:grpSpPr>
          <a:xfrm>
            <a:off x="3783506" y="3239600"/>
            <a:ext cx="378750" cy="277698"/>
            <a:chOff x="3936375" y="3703750"/>
            <a:chExt cx="453050" cy="332175"/>
          </a:xfrm>
        </p:grpSpPr>
        <p:sp>
          <p:nvSpPr>
            <p:cNvPr id="609" name="Google Shape;609;p3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2" name="Google Shape;612;p3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4" name="Google Shape;614;p38"/>
          <p:cNvGrpSpPr/>
          <p:nvPr/>
        </p:nvGrpSpPr>
        <p:grpSpPr>
          <a:xfrm>
            <a:off x="4347032" y="3239600"/>
            <a:ext cx="378750" cy="277698"/>
            <a:chOff x="4610450" y="3703750"/>
            <a:chExt cx="453050" cy="332175"/>
          </a:xfrm>
        </p:grpSpPr>
        <p:sp>
          <p:nvSpPr>
            <p:cNvPr id="615" name="Google Shape;615;p3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17" name="Google Shape;617;p38"/>
          <p:cNvGrpSpPr/>
          <p:nvPr/>
        </p:nvGrpSpPr>
        <p:grpSpPr>
          <a:xfrm>
            <a:off x="4923831" y="3211532"/>
            <a:ext cx="352207" cy="333836"/>
            <a:chOff x="5300400" y="3670175"/>
            <a:chExt cx="421300" cy="399325"/>
          </a:xfrm>
        </p:grpSpPr>
        <p:sp>
          <p:nvSpPr>
            <p:cNvPr id="618" name="Google Shape;618;p3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0" name="Google Shape;620;p3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23" name="Google Shape;623;p38"/>
          <p:cNvSpPr/>
          <p:nvPr/>
        </p:nvSpPr>
        <p:spPr>
          <a:xfrm>
            <a:off x="5467630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24" name="Google Shape;624;p38"/>
          <p:cNvGrpSpPr/>
          <p:nvPr/>
        </p:nvGrpSpPr>
        <p:grpSpPr>
          <a:xfrm>
            <a:off x="6055984" y="3207435"/>
            <a:ext cx="342008" cy="342028"/>
            <a:chOff x="6654650" y="3665275"/>
            <a:chExt cx="409100" cy="409125"/>
          </a:xfrm>
        </p:grpSpPr>
        <p:sp>
          <p:nvSpPr>
            <p:cNvPr id="625" name="Google Shape;625;p3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27" name="Google Shape;627;p38"/>
          <p:cNvGrpSpPr/>
          <p:nvPr/>
        </p:nvGrpSpPr>
        <p:grpSpPr>
          <a:xfrm>
            <a:off x="969948" y="3756666"/>
            <a:ext cx="370599" cy="370620"/>
            <a:chOff x="570875" y="4322250"/>
            <a:chExt cx="443300" cy="443325"/>
          </a:xfrm>
        </p:grpSpPr>
        <p:sp>
          <p:nvSpPr>
            <p:cNvPr id="628" name="Google Shape;628;p3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32" name="Google Shape;632;p38"/>
          <p:cNvSpPr/>
          <p:nvPr/>
        </p:nvSpPr>
        <p:spPr>
          <a:xfrm>
            <a:off x="1518194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33" name="Google Shape;633;p38"/>
          <p:cNvGrpSpPr/>
          <p:nvPr/>
        </p:nvGrpSpPr>
        <p:grpSpPr>
          <a:xfrm>
            <a:off x="2147537" y="3729120"/>
            <a:ext cx="269526" cy="425712"/>
            <a:chOff x="1979475" y="4289300"/>
            <a:chExt cx="322400" cy="509225"/>
          </a:xfrm>
        </p:grpSpPr>
        <p:sp>
          <p:nvSpPr>
            <p:cNvPr id="634" name="Google Shape;634;p3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5" name="Google Shape;635;p3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37" name="Google Shape;637;p38"/>
          <p:cNvGrpSpPr/>
          <p:nvPr/>
        </p:nvGrpSpPr>
        <p:grpSpPr>
          <a:xfrm>
            <a:off x="2687071" y="3734721"/>
            <a:ext cx="318014" cy="414510"/>
            <a:chOff x="2624850" y="4296000"/>
            <a:chExt cx="380400" cy="495825"/>
          </a:xfrm>
        </p:grpSpPr>
        <p:sp>
          <p:nvSpPr>
            <p:cNvPr id="638" name="Google Shape;638;p3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41" name="Google Shape;641;p38"/>
          <p:cNvSpPr/>
          <p:nvPr/>
        </p:nvSpPr>
        <p:spPr>
          <a:xfrm>
            <a:off x="3803028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42" name="Google Shape;642;p38"/>
          <p:cNvSpPr/>
          <p:nvPr/>
        </p:nvSpPr>
        <p:spPr>
          <a:xfrm>
            <a:off x="3239479" y="3793571"/>
            <a:ext cx="339959" cy="297093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43" name="Google Shape;643;p38"/>
          <p:cNvSpPr/>
          <p:nvPr/>
        </p:nvSpPr>
        <p:spPr>
          <a:xfrm>
            <a:off x="4365029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44" name="Google Shape;644;p38"/>
          <p:cNvGrpSpPr/>
          <p:nvPr/>
        </p:nvGrpSpPr>
        <p:grpSpPr>
          <a:xfrm>
            <a:off x="4903411" y="3775560"/>
            <a:ext cx="393045" cy="332833"/>
            <a:chOff x="5275975" y="4344850"/>
            <a:chExt cx="470150" cy="398125"/>
          </a:xfrm>
        </p:grpSpPr>
        <p:sp>
          <p:nvSpPr>
            <p:cNvPr id="645" name="Google Shape;645;p3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48" name="Google Shape;648;p38"/>
          <p:cNvSpPr/>
          <p:nvPr/>
        </p:nvSpPr>
        <p:spPr>
          <a:xfrm>
            <a:off x="5487026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49" name="Google Shape;649;p38"/>
          <p:cNvGrpSpPr/>
          <p:nvPr/>
        </p:nvGrpSpPr>
        <p:grpSpPr>
          <a:xfrm>
            <a:off x="6045763" y="3748515"/>
            <a:ext cx="362448" cy="386922"/>
            <a:chOff x="6642425" y="4312500"/>
            <a:chExt cx="433550" cy="462825"/>
          </a:xfrm>
        </p:grpSpPr>
        <p:sp>
          <p:nvSpPr>
            <p:cNvPr id="650" name="Google Shape;650;p3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53" name="Google Shape;653;p38"/>
          <p:cNvSpPr/>
          <p:nvPr/>
        </p:nvSpPr>
        <p:spPr>
          <a:xfrm>
            <a:off x="922500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54" name="Google Shape;654;p38"/>
          <p:cNvGrpSpPr/>
          <p:nvPr/>
        </p:nvGrpSpPr>
        <p:grpSpPr>
          <a:xfrm>
            <a:off x="1532952" y="4322764"/>
            <a:ext cx="371623" cy="365499"/>
            <a:chOff x="1244325" y="4999400"/>
            <a:chExt cx="444525" cy="437200"/>
          </a:xfrm>
        </p:grpSpPr>
        <p:sp>
          <p:nvSpPr>
            <p:cNvPr id="655" name="Google Shape;655;p3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60" name="Google Shape;660;p38"/>
          <p:cNvGrpSpPr/>
          <p:nvPr/>
        </p:nvGrpSpPr>
        <p:grpSpPr>
          <a:xfrm>
            <a:off x="2129668" y="4311018"/>
            <a:ext cx="305265" cy="388970"/>
            <a:chOff x="1958100" y="4985350"/>
            <a:chExt cx="365150" cy="465275"/>
          </a:xfrm>
        </p:grpSpPr>
        <p:sp>
          <p:nvSpPr>
            <p:cNvPr id="661" name="Google Shape;661;p3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64" name="Google Shape;664;p38"/>
          <p:cNvGrpSpPr/>
          <p:nvPr/>
        </p:nvGrpSpPr>
        <p:grpSpPr>
          <a:xfrm>
            <a:off x="2670727" y="4325815"/>
            <a:ext cx="350200" cy="359877"/>
            <a:chOff x="2605300" y="5003050"/>
            <a:chExt cx="418900" cy="430475"/>
          </a:xfrm>
        </p:grpSpPr>
        <p:sp>
          <p:nvSpPr>
            <p:cNvPr id="665" name="Google Shape;665;p3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68" name="Google Shape;668;p38"/>
          <p:cNvGrpSpPr/>
          <p:nvPr/>
        </p:nvGrpSpPr>
        <p:grpSpPr>
          <a:xfrm>
            <a:off x="3200061" y="4333486"/>
            <a:ext cx="418585" cy="344056"/>
            <a:chOff x="3238475" y="5012225"/>
            <a:chExt cx="500700" cy="411550"/>
          </a:xfrm>
        </p:grpSpPr>
        <p:sp>
          <p:nvSpPr>
            <p:cNvPr id="669" name="Google Shape;669;p3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2" name="Google Shape;672;p3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4" name="Google Shape;674;p38"/>
          <p:cNvGrpSpPr/>
          <p:nvPr/>
        </p:nvGrpSpPr>
        <p:grpSpPr>
          <a:xfrm>
            <a:off x="4306695" y="4296722"/>
            <a:ext cx="459424" cy="417561"/>
            <a:chOff x="4562200" y="4968250"/>
            <a:chExt cx="549550" cy="499475"/>
          </a:xfrm>
        </p:grpSpPr>
        <p:sp>
          <p:nvSpPr>
            <p:cNvPr id="675" name="Google Shape;675;p3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8" name="Google Shape;678;p3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0" name="Google Shape;680;p38"/>
          <p:cNvGrpSpPr/>
          <p:nvPr/>
        </p:nvGrpSpPr>
        <p:grpSpPr>
          <a:xfrm>
            <a:off x="3813623" y="4320214"/>
            <a:ext cx="318516" cy="370076"/>
            <a:chOff x="3972400" y="4996350"/>
            <a:chExt cx="381000" cy="442675"/>
          </a:xfrm>
        </p:grpSpPr>
        <p:sp>
          <p:nvSpPr>
            <p:cNvPr id="681" name="Google Shape;681;p3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83" name="Google Shape;683;p38"/>
          <p:cNvGrpSpPr/>
          <p:nvPr/>
        </p:nvGrpSpPr>
        <p:grpSpPr>
          <a:xfrm>
            <a:off x="4874318" y="4289073"/>
            <a:ext cx="451252" cy="432860"/>
            <a:chOff x="5241175" y="4959100"/>
            <a:chExt cx="539775" cy="517775"/>
          </a:xfrm>
        </p:grpSpPr>
        <p:sp>
          <p:nvSpPr>
            <p:cNvPr id="684" name="Google Shape;684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8" name="Google Shape;688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90" name="Google Shape;690;p38"/>
          <p:cNvSpPr/>
          <p:nvPr/>
        </p:nvSpPr>
        <p:spPr>
          <a:xfrm>
            <a:off x="5465080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91" name="Google Shape;691;p38"/>
          <p:cNvGrpSpPr/>
          <p:nvPr/>
        </p:nvGrpSpPr>
        <p:grpSpPr>
          <a:xfrm>
            <a:off x="6081502" y="4353382"/>
            <a:ext cx="289444" cy="332832"/>
            <a:chOff x="6685175" y="5036025"/>
            <a:chExt cx="346225" cy="398125"/>
          </a:xfrm>
        </p:grpSpPr>
        <p:sp>
          <p:nvSpPr>
            <p:cNvPr id="692" name="Google Shape;692;p3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7" name="Google Shape;697;p38"/>
          <p:cNvGrpSpPr/>
          <p:nvPr/>
        </p:nvGrpSpPr>
        <p:grpSpPr>
          <a:xfrm>
            <a:off x="7019743" y="2057124"/>
            <a:ext cx="432570" cy="421334"/>
            <a:chOff x="5926225" y="921350"/>
            <a:chExt cx="517800" cy="504350"/>
          </a:xfrm>
        </p:grpSpPr>
        <p:sp>
          <p:nvSpPr>
            <p:cNvPr id="698" name="Google Shape;698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00" name="Google Shape;700;p38"/>
          <p:cNvSpPr/>
          <p:nvPr/>
        </p:nvSpPr>
        <p:spPr>
          <a:xfrm>
            <a:off x="7213663" y="229318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1" name="Google Shape;701;p38"/>
          <p:cNvGrpSpPr/>
          <p:nvPr/>
        </p:nvGrpSpPr>
        <p:grpSpPr>
          <a:xfrm>
            <a:off x="7904730" y="2036504"/>
            <a:ext cx="432570" cy="421334"/>
            <a:chOff x="5926225" y="921350"/>
            <a:chExt cx="517800" cy="504350"/>
          </a:xfrm>
        </p:grpSpPr>
        <p:sp>
          <p:nvSpPr>
            <p:cNvPr id="702" name="Google Shape;702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4" name="Google Shape;704;p38"/>
          <p:cNvSpPr/>
          <p:nvPr/>
        </p:nvSpPr>
        <p:spPr>
          <a:xfrm>
            <a:off x="8098651" y="227256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5" name="Google Shape;705;p38"/>
          <p:cNvGrpSpPr/>
          <p:nvPr/>
        </p:nvGrpSpPr>
        <p:grpSpPr>
          <a:xfrm>
            <a:off x="7020010" y="2785546"/>
            <a:ext cx="1075937" cy="1047989"/>
            <a:chOff x="5926225" y="921350"/>
            <a:chExt cx="517800" cy="504350"/>
          </a:xfrm>
        </p:grpSpPr>
        <p:sp>
          <p:nvSpPr>
            <p:cNvPr id="706" name="Google Shape;706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chemeClr val="accent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chemeClr val="accent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8" name="Google Shape;708;p38"/>
          <p:cNvSpPr/>
          <p:nvPr/>
        </p:nvSpPr>
        <p:spPr>
          <a:xfrm>
            <a:off x="7502323" y="3372643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8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0" name="Google Shape;710;p38"/>
          <p:cNvSpPr txBox="1"/>
          <p:nvPr>
            <p:ph idx="1" type="body"/>
          </p:nvPr>
        </p:nvSpPr>
        <p:spPr>
          <a:xfrm>
            <a:off x="7019750" y="4071173"/>
            <a:ext cx="1877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4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16" name="Google Shape;716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2" name="Google Shape;722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23" name="Google Shape;723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7" name="Google Shape;727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28" name="Google Shape;728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32" name="Google Shape;732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738" name="Google Shape;738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742" name="Google Shape;742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6" name="Google Shape;746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747" name="Google Shape;747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2" name="Google Shape;752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753" name="Google Shape;753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9" name="Google Shape;759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760" name="Google Shape;760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2" name="Google Shape;762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763" name="Google Shape;763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767" name="Google Shape;767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73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774" name="Google Shape;774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9" name="Google Shape;779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780" name="Google Shape;780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3" name="Google Shape;783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784" name="Google Shape;784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85" name="Google Shape;785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5" name="Google Shape;795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1" name="Google Shape;801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02" name="Google Shape;802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07" name="Google Shape;807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13" name="Google Shape;813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20" name="Google Shape;820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4" name="Google Shape;824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25" name="Google Shape;825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30" name="Google Shape;830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5" name="Google Shape;835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836" name="Google Shape;836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2" name="Google Shape;842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46" name="Google Shape;846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847" name="Google Shape;847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0" name="Google Shape;850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51" name="Google Shape;851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855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1" name="Google Shape;861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862" name="Google Shape;862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66" name="Google Shape;866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867" name="Google Shape;867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77" name="Google Shape;877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878" name="Google Shape;878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5" name="Google Shape;885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886" name="Google Shape;886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0" name="Google Shape;890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891" name="Google Shape;891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5" name="Google Shape;895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896" name="Google Shape;896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1" name="Google Shape;901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02" name="Google Shape;902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8" name="Google Shape;908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09" name="Google Shape;909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2" name="Google Shape;912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13" name="Google Shape;913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8" name="Google Shape;918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19" name="Google Shape;919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5" name="Google Shape;925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26" name="Google Shape;926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30" name="Google Shape;930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935" name="Google Shape;935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1" name="Google Shape;941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942" name="Google Shape;942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950" name="Google Shape;950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4" name="Google Shape;954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955" name="Google Shape;955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959" name="Google Shape;959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2" name="Google Shape;962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963" name="Google Shape;963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7" name="Google Shape;967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968" name="Google Shape;968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973" name="Google Shape;973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979" name="Google Shape;979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5" name="Google Shape;985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986" name="Google Shape;986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994" name="Google Shape;994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6" name="Google Shape;1006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07" name="Google Shape;1007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12" name="Google Shape;1012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16" name="Google Shape;1016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2" name="Google Shape;1022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23" name="Google Shape;1023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1" name="Google Shape;1031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32" name="Google Shape;1032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045" name="Google Shape;1045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7" name="Google Shape;1057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058" name="Google Shape;1058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0" name="Google Shape;1070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071" name="Google Shape;1071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078" name="Google Shape;1078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3" name="Google Shape;1093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094" name="Google Shape;1094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8" name="Google Shape;1098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099" name="Google Shape;1099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00" name="Google Shape;1100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3" name="Google Shape;1103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04" name="Google Shape;1104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7" name="Google Shape;1107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08" name="Google Shape;1108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9" name="Google Shape;1109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1" name="Google Shape;1111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12" name="Google Shape;1112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15" name="Google Shape;1115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16" name="Google Shape;1116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4" name="Google Shape;1124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25" name="Google Shape;1125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150" name="Google Shape;1150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51" name="Google Shape;1151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3" name="Google Shape;1153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154" name="Google Shape;1154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6" name="Google Shape;1156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157" name="Google Shape;1157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59" name="Google Shape;1159;p39"/>
          <p:cNvSpPr txBox="1"/>
          <p:nvPr>
            <p:ph idx="4294967295" type="title"/>
          </p:nvPr>
        </p:nvSpPr>
        <p:spPr>
          <a:xfrm>
            <a:off x="1081975" y="249075"/>
            <a:ext cx="6980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160" name="Google Shape;1160;p39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40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Fira Sans Light"/>
                <a:ea typeface="Fira Sans Light"/>
                <a:cs typeface="Fira Sans Light"/>
                <a:sym typeface="Fira Sans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1166" name="Google Shape;1166;p40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167" name="Google Shape;1167;p40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8" name="Google Shape;1168;p40"/>
          <p:cNvSpPr txBox="1"/>
          <p:nvPr>
            <p:ph idx="4294967295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4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3" name="Google Shape;1173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75" name="Google Shape;1175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76" name="Google Shape;1176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77" name="Google Shape;1177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78" name="Google Shape;1178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79" name="Google Shape;1179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80" name="Google Shape;1180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1" name="Google Shape;1181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82" name="Google Shape;1182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83" name="Google Shape;1183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4" name="Google Shape;1184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85" name="Google Shape;1185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86" name="Google Shape;1186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7" name="Google Shape;1187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188" name="Google Shape;1188;p41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/>
          <p:nvPr/>
        </p:nvSpPr>
        <p:spPr>
          <a:xfrm>
            <a:off x="215974" y="207295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0" name="Google Shape;110;p15"/>
          <p:cNvSpPr txBox="1"/>
          <p:nvPr>
            <p:ph idx="4294967295" type="ctrTitle"/>
          </p:nvPr>
        </p:nvSpPr>
        <p:spPr>
          <a:xfrm>
            <a:off x="685800" y="1272963"/>
            <a:ext cx="4190700" cy="8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111" name="Google Shape;111;p15"/>
          <p:cNvSpPr txBox="1"/>
          <p:nvPr>
            <p:ph idx="4294967295" type="subTitle"/>
          </p:nvPr>
        </p:nvSpPr>
        <p:spPr>
          <a:xfrm>
            <a:off x="685800" y="2161437"/>
            <a:ext cx="4190700" cy="17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Fira Sans SemiBold"/>
                <a:ea typeface="Fira Sans SemiBold"/>
                <a:cs typeface="Fira Sans SemiBold"/>
                <a:sym typeface="Fira Sans SemiBold"/>
              </a:rPr>
              <a:t>I am Jayden Smith</a:t>
            </a:r>
            <a:endParaRPr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sp>
        <p:nvSpPr>
          <p:cNvPr id="112" name="Google Shape;112;p15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3" name="Google Shape;113;p15"/>
          <p:cNvPicPr preferRelativeResize="0"/>
          <p:nvPr/>
        </p:nvPicPr>
        <p:blipFill rotWithShape="1">
          <a:blip r:embed="rId4">
            <a:alphaModFix/>
          </a:blip>
          <a:srcRect b="0" l="32923" r="22221" t="9321"/>
          <a:stretch/>
        </p:blipFill>
        <p:spPr>
          <a:xfrm>
            <a:off x="5690400" y="751500"/>
            <a:ext cx="2702100" cy="36396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ctrTitle"/>
          </p:nvPr>
        </p:nvSpPr>
        <p:spPr>
          <a:xfrm>
            <a:off x="749500" y="1761875"/>
            <a:ext cx="43503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9" name="Google Shape;119;p16"/>
          <p:cNvSpPr txBox="1"/>
          <p:nvPr>
            <p:ph idx="1" type="subTitle"/>
          </p:nvPr>
        </p:nvSpPr>
        <p:spPr>
          <a:xfrm>
            <a:off x="749500" y="3018575"/>
            <a:ext cx="4350300" cy="36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5685350" y="752125"/>
            <a:ext cx="2709300" cy="363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solidFill>
                  <a:schemeClr val="accent1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1</a:t>
            </a:r>
            <a:endParaRPr sz="16000">
              <a:solidFill>
                <a:schemeClr val="accent1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idx="1" type="body"/>
          </p:nvPr>
        </p:nvSpPr>
        <p:spPr>
          <a:xfrm>
            <a:off x="3035000" y="751500"/>
            <a:ext cx="5357400" cy="363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6" name="Google Shape;126;p17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32" name="Google Shape;132;p18"/>
          <p:cNvSpPr txBox="1"/>
          <p:nvPr>
            <p:ph idx="1" type="body"/>
          </p:nvPr>
        </p:nvSpPr>
        <p:spPr>
          <a:xfrm>
            <a:off x="751500" y="1664175"/>
            <a:ext cx="44916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▪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33" name="Google Shape;133;p18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  <a:solidFill>
            <a:srgbClr val="02102E">
              <a:alpha val="16200"/>
            </a:srgbClr>
          </a:solidFill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4">
            <a:alphaModFix/>
          </a:blip>
          <a:srcRect b="0" l="3600" r="3600" t="0"/>
          <a:stretch/>
        </p:blipFill>
        <p:spPr>
          <a:xfrm>
            <a:off x="5690400" y="751500"/>
            <a:ext cx="2702100" cy="3639600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</p:pic>
      <p:grpSp>
        <p:nvGrpSpPr>
          <p:cNvPr id="135" name="Google Shape;135;p18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136" name="Google Shape;136;p1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40" name="Google Shape;140;p1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/>
          <p:nvPr>
            <p:ph idx="4294967295" type="ctrTitle"/>
          </p:nvPr>
        </p:nvSpPr>
        <p:spPr>
          <a:xfrm>
            <a:off x="747275" y="966425"/>
            <a:ext cx="3466200" cy="16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46" name="Google Shape;146;p19"/>
          <p:cNvSpPr txBox="1"/>
          <p:nvPr>
            <p:ph idx="4294967295" type="subTitle"/>
          </p:nvPr>
        </p:nvSpPr>
        <p:spPr>
          <a:xfrm>
            <a:off x="747275" y="2641373"/>
            <a:ext cx="3466200" cy="153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47" name="Google Shape;147;p19"/>
          <p:cNvSpPr/>
          <p:nvPr/>
        </p:nvSpPr>
        <p:spPr>
          <a:xfrm>
            <a:off x="6494491" y="3662706"/>
            <a:ext cx="328208" cy="31338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8" name="Google Shape;148;p19"/>
          <p:cNvGrpSpPr/>
          <p:nvPr/>
        </p:nvGrpSpPr>
        <p:grpSpPr>
          <a:xfrm>
            <a:off x="6087000" y="1902811"/>
            <a:ext cx="1406159" cy="1406531"/>
            <a:chOff x="6654650" y="3665275"/>
            <a:chExt cx="409100" cy="409125"/>
          </a:xfrm>
        </p:grpSpPr>
        <p:sp>
          <p:nvSpPr>
            <p:cNvPr id="149" name="Google Shape;149;p1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" name="Google Shape;151;p19"/>
          <p:cNvGrpSpPr/>
          <p:nvPr/>
        </p:nvGrpSpPr>
        <p:grpSpPr>
          <a:xfrm rot="1056918">
            <a:off x="4731685" y="3008607"/>
            <a:ext cx="929009" cy="929132"/>
            <a:chOff x="570875" y="4322250"/>
            <a:chExt cx="443300" cy="443325"/>
          </a:xfrm>
        </p:grpSpPr>
        <p:sp>
          <p:nvSpPr>
            <p:cNvPr id="152" name="Google Shape;152;p1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6" name="Google Shape;156;p19"/>
          <p:cNvSpPr/>
          <p:nvPr/>
        </p:nvSpPr>
        <p:spPr>
          <a:xfrm rot="2466725">
            <a:off x="4836185" y="2175386"/>
            <a:ext cx="456024" cy="43542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9"/>
          <p:cNvSpPr/>
          <p:nvPr/>
        </p:nvSpPr>
        <p:spPr>
          <a:xfrm rot="-1609335">
            <a:off x="5503104" y="2449369"/>
            <a:ext cx="328153" cy="31333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9"/>
          <p:cNvSpPr/>
          <p:nvPr/>
        </p:nvSpPr>
        <p:spPr>
          <a:xfrm rot="2926353">
            <a:off x="7492949" y="2697599"/>
            <a:ext cx="245755" cy="23465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9"/>
          <p:cNvSpPr/>
          <p:nvPr/>
        </p:nvSpPr>
        <p:spPr>
          <a:xfrm rot="-1609413">
            <a:off x="6470219" y="1125535"/>
            <a:ext cx="221416" cy="21141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9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1" name="Google Shape;161;p19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162" name="Google Shape;162;p1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 txBox="1"/>
          <p:nvPr>
            <p:ph idx="1" type="body"/>
          </p:nvPr>
        </p:nvSpPr>
        <p:spPr>
          <a:xfrm>
            <a:off x="751500" y="1664175"/>
            <a:ext cx="20985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72" name="Google Shape;172;p20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73" name="Google Shape;173;p20"/>
          <p:cNvSpPr txBox="1"/>
          <p:nvPr>
            <p:ph idx="2" type="body"/>
          </p:nvPr>
        </p:nvSpPr>
        <p:spPr>
          <a:xfrm>
            <a:off x="3144470" y="1664175"/>
            <a:ext cx="20985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74" name="Google Shape;174;p20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5" name="Google Shape;175;p20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176" name="Google Shape;176;p20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81" name="Google Shape;181;p20"/>
          <p:cNvPicPr preferRelativeResize="0"/>
          <p:nvPr/>
        </p:nvPicPr>
        <p:blipFill rotWithShape="1">
          <a:blip r:embed="rId3">
            <a:alphaModFix/>
          </a:blip>
          <a:srcRect b="0" l="37863" r="18226" t="11229"/>
          <a:stretch/>
        </p:blipFill>
        <p:spPr>
          <a:xfrm>
            <a:off x="5690400" y="751500"/>
            <a:ext cx="2702100" cy="3639601"/>
          </a:xfrm>
          <a:prstGeom prst="rect">
            <a:avLst/>
          </a:prstGeom>
          <a:noFill/>
          <a:ln>
            <a:noFill/>
          </a:ln>
          <a:effectLst>
            <a:outerShdw blurRad="285750" rotWithShape="0" algn="bl" dir="2760000" dist="190500">
              <a:schemeClr val="dk1">
                <a:alpha val="35000"/>
              </a:scheme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 txBox="1"/>
          <p:nvPr>
            <p:ph type="title"/>
          </p:nvPr>
        </p:nvSpPr>
        <p:spPr>
          <a:xfrm>
            <a:off x="751500" y="1217000"/>
            <a:ext cx="44916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87" name="Google Shape;187;p21"/>
          <p:cNvSpPr txBox="1"/>
          <p:nvPr>
            <p:ph idx="1" type="body"/>
          </p:nvPr>
        </p:nvSpPr>
        <p:spPr>
          <a:xfrm>
            <a:off x="751500" y="1664175"/>
            <a:ext cx="21462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88" name="Google Shape;188;p21"/>
          <p:cNvSpPr txBox="1"/>
          <p:nvPr>
            <p:ph idx="2" type="body"/>
          </p:nvPr>
        </p:nvSpPr>
        <p:spPr>
          <a:xfrm>
            <a:off x="3123206" y="1664175"/>
            <a:ext cx="21462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89" name="Google Shape;189;p21"/>
          <p:cNvSpPr txBox="1"/>
          <p:nvPr>
            <p:ph idx="3" type="body"/>
          </p:nvPr>
        </p:nvSpPr>
        <p:spPr>
          <a:xfrm>
            <a:off x="5494913" y="1664175"/>
            <a:ext cx="2146200" cy="272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1"/>
          <p:cNvSpPr txBox="1"/>
          <p:nvPr>
            <p:ph idx="12" type="sldNum"/>
          </p:nvPr>
        </p:nvSpPr>
        <p:spPr>
          <a:xfrm>
            <a:off x="8392497" y="4391174"/>
            <a:ext cx="751500" cy="75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1" name="Google Shape;191;p21"/>
          <p:cNvGrpSpPr/>
          <p:nvPr/>
        </p:nvGrpSpPr>
        <p:grpSpPr>
          <a:xfrm>
            <a:off x="268031" y="200148"/>
            <a:ext cx="215437" cy="351204"/>
            <a:chOff x="6730350" y="2315900"/>
            <a:chExt cx="257700" cy="420100"/>
          </a:xfrm>
        </p:grpSpPr>
        <p:sp>
          <p:nvSpPr>
            <p:cNvPr id="192" name="Google Shape;192;p21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eontes template">
  <a:themeElements>
    <a:clrScheme name="Custom 347">
      <a:dk1>
        <a:srgbClr val="03153B"/>
      </a:dk1>
      <a:lt1>
        <a:srgbClr val="FFFFFF"/>
      </a:lt1>
      <a:dk2>
        <a:srgbClr val="DFE2E9"/>
      </a:dk2>
      <a:lt2>
        <a:srgbClr val="6C7588"/>
      </a:lt2>
      <a:accent1>
        <a:srgbClr val="F36232"/>
      </a:accent1>
      <a:accent2>
        <a:srgbClr val="32A707"/>
      </a:accent2>
      <a:accent3>
        <a:srgbClr val="AFE435"/>
      </a:accent3>
      <a:accent4>
        <a:srgbClr val="9287E6"/>
      </a:accent4>
      <a:accent5>
        <a:srgbClr val="B5BDFD"/>
      </a:accent5>
      <a:accent6>
        <a:srgbClr val="FF703B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