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slides/slide455.xml" ContentType="application/vnd.openxmlformats-officedocument.presentationml.slide+xml"/>
  <Override PartName="/ppt/slides/slide456.xml" ContentType="application/vnd.openxmlformats-officedocument.presentationml.slide+xml"/>
  <Override PartName="/ppt/slides/slide457.xml" ContentType="application/vnd.openxmlformats-officedocument.presentationml.slide+xml"/>
  <Override PartName="/ppt/slides/slide458.xml" ContentType="application/vnd.openxmlformats-officedocument.presentationml.slide+xml"/>
  <Override PartName="/ppt/slides/slide459.xml" ContentType="application/vnd.openxmlformats-officedocument.presentationml.slide+xml"/>
  <Override PartName="/ppt/slides/slide460.xml" ContentType="application/vnd.openxmlformats-officedocument.presentationml.slide+xml"/>
  <Override PartName="/ppt/slides/slide461.xml" ContentType="application/vnd.openxmlformats-officedocument.presentationml.slide+xml"/>
  <Override PartName="/ppt/slides/slide462.xml" ContentType="application/vnd.openxmlformats-officedocument.presentationml.slide+xml"/>
  <Override PartName="/ppt/slides/slide463.xml" ContentType="application/vnd.openxmlformats-officedocument.presentationml.slide+xml"/>
  <Override PartName="/ppt/slides/slide464.xml" ContentType="application/vnd.openxmlformats-officedocument.presentationml.slide+xml"/>
  <Override PartName="/ppt/slides/slide465.xml" ContentType="application/vnd.openxmlformats-officedocument.presentationml.slide+xml"/>
  <Override PartName="/ppt/slides/slide466.xml" ContentType="application/vnd.openxmlformats-officedocument.presentationml.slide+xml"/>
  <Override PartName="/ppt/slides/slide467.xml" ContentType="application/vnd.openxmlformats-officedocument.presentationml.slide+xml"/>
  <Override PartName="/ppt/slides/slide468.xml" ContentType="application/vnd.openxmlformats-officedocument.presentationml.slide+xml"/>
  <Override PartName="/ppt/slides/slide469.xml" ContentType="application/vnd.openxmlformats-officedocument.presentationml.slide+xml"/>
  <Override PartName="/ppt/slides/slide470.xml" ContentType="application/vnd.openxmlformats-officedocument.presentationml.slide+xml"/>
  <Override PartName="/ppt/slides/slide471.xml" ContentType="application/vnd.openxmlformats-officedocument.presentationml.slide+xml"/>
  <Override PartName="/ppt/slides/slide472.xml" ContentType="application/vnd.openxmlformats-officedocument.presentationml.slide+xml"/>
  <Override PartName="/ppt/slides/slide473.xml" ContentType="application/vnd.openxmlformats-officedocument.presentationml.slide+xml"/>
  <Override PartName="/ppt/slides/slide474.xml" ContentType="application/vnd.openxmlformats-officedocument.presentationml.slide+xml"/>
  <Override PartName="/ppt/slides/slide475.xml" ContentType="application/vnd.openxmlformats-officedocument.presentationml.slide+xml"/>
  <Override PartName="/ppt/slides/slide476.xml" ContentType="application/vnd.openxmlformats-officedocument.presentationml.slide+xml"/>
  <Override PartName="/ppt/slides/slide477.xml" ContentType="application/vnd.openxmlformats-officedocument.presentationml.slide+xml"/>
  <Override PartName="/ppt/slides/slide478.xml" ContentType="application/vnd.openxmlformats-officedocument.presentationml.slide+xml"/>
  <Override PartName="/ppt/slides/slide479.xml" ContentType="application/vnd.openxmlformats-officedocument.presentationml.slide+xml"/>
  <Override PartName="/ppt/slides/slide480.xml" ContentType="application/vnd.openxmlformats-officedocument.presentationml.slide+xml"/>
  <Override PartName="/ppt/slides/slide481.xml" ContentType="application/vnd.openxmlformats-officedocument.presentationml.slide+xml"/>
  <Override PartName="/ppt/slides/slide482.xml" ContentType="application/vnd.openxmlformats-officedocument.presentationml.slide+xml"/>
  <Override PartName="/ppt/slides/slide483.xml" ContentType="application/vnd.openxmlformats-officedocument.presentationml.slide+xml"/>
  <Override PartName="/ppt/slides/slide484.xml" ContentType="application/vnd.openxmlformats-officedocument.presentationml.slide+xml"/>
  <Override PartName="/ppt/slides/slide485.xml" ContentType="application/vnd.openxmlformats-officedocument.presentationml.slide+xml"/>
  <Override PartName="/ppt/slides/slide486.xml" ContentType="application/vnd.openxmlformats-officedocument.presentationml.slide+xml"/>
  <Override PartName="/ppt/slides/slide487.xml" ContentType="application/vnd.openxmlformats-officedocument.presentationml.slide+xml"/>
  <Override PartName="/ppt/slides/slide488.xml" ContentType="application/vnd.openxmlformats-officedocument.presentationml.slide+xml"/>
  <Override PartName="/ppt/slides/slide489.xml" ContentType="application/vnd.openxmlformats-officedocument.presentationml.slide+xml"/>
  <Override PartName="/ppt/slides/slide490.xml" ContentType="application/vnd.openxmlformats-officedocument.presentationml.slide+xml"/>
  <Override PartName="/ppt/slides/slide491.xml" ContentType="application/vnd.openxmlformats-officedocument.presentationml.slide+xml"/>
  <Override PartName="/ppt/slides/slide492.xml" ContentType="application/vnd.openxmlformats-officedocument.presentationml.slide+xml"/>
  <Override PartName="/ppt/slides/slide493.xml" ContentType="application/vnd.openxmlformats-officedocument.presentationml.slide+xml"/>
  <Override PartName="/ppt/slides/slide494.xml" ContentType="application/vnd.openxmlformats-officedocument.presentationml.slide+xml"/>
  <Override PartName="/ppt/slides/slide495.xml" ContentType="application/vnd.openxmlformats-officedocument.presentationml.slide+xml"/>
  <Override PartName="/ppt/slides/slide496.xml" ContentType="application/vnd.openxmlformats-officedocument.presentationml.slide+xml"/>
  <Override PartName="/ppt/slides/slide497.xml" ContentType="application/vnd.openxmlformats-officedocument.presentationml.slide+xml"/>
  <Override PartName="/ppt/slides/slide498.xml" ContentType="application/vnd.openxmlformats-officedocument.presentationml.slide+xml"/>
  <Override PartName="/ppt/slides/slide499.xml" ContentType="application/vnd.openxmlformats-officedocument.presentationml.slide+xml"/>
  <Override PartName="/ppt/slides/slide500.xml" ContentType="application/vnd.openxmlformats-officedocument.presentationml.slide+xml"/>
  <Override PartName="/ppt/slides/slide501.xml" ContentType="application/vnd.openxmlformats-officedocument.presentationml.slide+xml"/>
  <Override PartName="/ppt/slides/slide502.xml" ContentType="application/vnd.openxmlformats-officedocument.presentationml.slide+xml"/>
  <Override PartName="/ppt/slides/slide503.xml" ContentType="application/vnd.openxmlformats-officedocument.presentationml.slide+xml"/>
  <Override PartName="/ppt/slides/slide504.xml" ContentType="application/vnd.openxmlformats-officedocument.presentationml.slide+xml"/>
  <Override PartName="/ppt/slides/slide505.xml" ContentType="application/vnd.openxmlformats-officedocument.presentationml.slide+xml"/>
  <Override PartName="/ppt/slides/slide506.xml" ContentType="application/vnd.openxmlformats-officedocument.presentationml.slide+xml"/>
  <Override PartName="/ppt/slides/slide507.xml" ContentType="application/vnd.openxmlformats-officedocument.presentationml.slide+xml"/>
  <Override PartName="/ppt/slides/slide508.xml" ContentType="application/vnd.openxmlformats-officedocument.presentationml.slide+xml"/>
  <Override PartName="/ppt/slides/slide509.xml" ContentType="application/vnd.openxmlformats-officedocument.presentationml.slide+xml"/>
  <Override PartName="/ppt/slides/slide510.xml" ContentType="application/vnd.openxmlformats-officedocument.presentationml.slide+xml"/>
  <Override PartName="/ppt/slides/slide511.xml" ContentType="application/vnd.openxmlformats-officedocument.presentationml.slide+xml"/>
  <Override PartName="/ppt/slides/slide512.xml" ContentType="application/vnd.openxmlformats-officedocument.presentationml.slide+xml"/>
  <Override PartName="/ppt/slides/slide513.xml" ContentType="application/vnd.openxmlformats-officedocument.presentationml.slide+xml"/>
  <Override PartName="/ppt/slides/slide514.xml" ContentType="application/vnd.openxmlformats-officedocument.presentationml.slide+xml"/>
  <Override PartName="/ppt/slides/slide515.xml" ContentType="application/vnd.openxmlformats-officedocument.presentationml.slide+xml"/>
  <Override PartName="/ppt/slides/slide516.xml" ContentType="application/vnd.openxmlformats-officedocument.presentationml.slide+xml"/>
  <Override PartName="/ppt/slides/slide517.xml" ContentType="application/vnd.openxmlformats-officedocument.presentationml.slide+xml"/>
  <Override PartName="/ppt/slides/slide518.xml" ContentType="application/vnd.openxmlformats-officedocument.presentationml.slide+xml"/>
  <Override PartName="/ppt/slides/slide519.xml" ContentType="application/vnd.openxmlformats-officedocument.presentationml.slide+xml"/>
  <Override PartName="/ppt/slides/slide520.xml" ContentType="application/vnd.openxmlformats-officedocument.presentationml.slide+xml"/>
  <Override PartName="/ppt/slides/slide521.xml" ContentType="application/vnd.openxmlformats-officedocument.presentationml.slide+xml"/>
  <Override PartName="/ppt/slides/slide522.xml" ContentType="application/vnd.openxmlformats-officedocument.presentationml.slide+xml"/>
  <Override PartName="/ppt/slides/slide523.xml" ContentType="application/vnd.openxmlformats-officedocument.presentationml.slide+xml"/>
  <Override PartName="/ppt/slides/slide524.xml" ContentType="application/vnd.openxmlformats-officedocument.presentationml.slide+xml"/>
  <Override PartName="/ppt/slides/slide525.xml" ContentType="application/vnd.openxmlformats-officedocument.presentationml.slide+xml"/>
  <Override PartName="/ppt/slides/slide526.xml" ContentType="application/vnd.openxmlformats-officedocument.presentationml.slide+xml"/>
  <Override PartName="/ppt/slides/slide527.xml" ContentType="application/vnd.openxmlformats-officedocument.presentationml.slide+xml"/>
  <Override PartName="/ppt/slides/slide528.xml" ContentType="application/vnd.openxmlformats-officedocument.presentationml.slide+xml"/>
  <Override PartName="/ppt/slides/slide529.xml" ContentType="application/vnd.openxmlformats-officedocument.presentationml.slide+xml"/>
  <Override PartName="/ppt/slides/slide530.xml" ContentType="application/vnd.openxmlformats-officedocument.presentationml.slide+xml"/>
  <Override PartName="/ppt/slides/slide531.xml" ContentType="application/vnd.openxmlformats-officedocument.presentationml.slide+xml"/>
  <Override PartName="/ppt/slides/slide532.xml" ContentType="application/vnd.openxmlformats-officedocument.presentationml.slide+xml"/>
  <Override PartName="/ppt/slides/slide533.xml" ContentType="application/vnd.openxmlformats-officedocument.presentationml.slide+xml"/>
  <Override PartName="/ppt/slides/slide534.xml" ContentType="application/vnd.openxmlformats-officedocument.presentationml.slide+xml"/>
  <Override PartName="/ppt/slides/slide535.xml" ContentType="application/vnd.openxmlformats-officedocument.presentationml.slide+xml"/>
  <Override PartName="/ppt/slides/slide536.xml" ContentType="application/vnd.openxmlformats-officedocument.presentationml.slide+xml"/>
  <Override PartName="/ppt/slides/slide537.xml" ContentType="application/vnd.openxmlformats-officedocument.presentationml.slide+xml"/>
  <Override PartName="/ppt/slides/slide538.xml" ContentType="application/vnd.openxmlformats-officedocument.presentationml.slide+xml"/>
  <Override PartName="/ppt/slides/slide539.xml" ContentType="application/vnd.openxmlformats-officedocument.presentationml.slide+xml"/>
  <Override PartName="/ppt/slides/slide540.xml" ContentType="application/vnd.openxmlformats-officedocument.presentationml.slide+xml"/>
  <Override PartName="/ppt/slides/slide541.xml" ContentType="application/vnd.openxmlformats-officedocument.presentationml.slide+xml"/>
  <Override PartName="/ppt/slides/slide542.xml" ContentType="application/vnd.openxmlformats-officedocument.presentationml.slide+xml"/>
  <Override PartName="/ppt/slides/slide543.xml" ContentType="application/vnd.openxmlformats-officedocument.presentationml.slide+xml"/>
  <Override PartName="/ppt/slides/slide544.xml" ContentType="application/vnd.openxmlformats-officedocument.presentationml.slide+xml"/>
  <Override PartName="/ppt/slides/slide545.xml" ContentType="application/vnd.openxmlformats-officedocument.presentationml.slide+xml"/>
  <Override PartName="/ppt/slides/slide546.xml" ContentType="application/vnd.openxmlformats-officedocument.presentationml.slide+xml"/>
  <Override PartName="/ppt/slides/slide547.xml" ContentType="application/vnd.openxmlformats-officedocument.presentationml.slide+xml"/>
  <Override PartName="/ppt/slides/slide548.xml" ContentType="application/vnd.openxmlformats-officedocument.presentationml.slide+xml"/>
  <Override PartName="/ppt/slides/slide549.xml" ContentType="application/vnd.openxmlformats-officedocument.presentationml.slide+xml"/>
  <Override PartName="/ppt/slides/slide550.xml" ContentType="application/vnd.openxmlformats-officedocument.presentationml.slide+xml"/>
  <Override PartName="/ppt/slides/slide551.xml" ContentType="application/vnd.openxmlformats-officedocument.presentationml.slide+xml"/>
  <Override PartName="/ppt/slides/slide552.xml" ContentType="application/vnd.openxmlformats-officedocument.presentationml.slide+xml"/>
  <Override PartName="/ppt/slides/slide553.xml" ContentType="application/vnd.openxmlformats-officedocument.presentationml.slide+xml"/>
  <Override PartName="/ppt/slides/slide554.xml" ContentType="application/vnd.openxmlformats-officedocument.presentationml.slide+xml"/>
  <Override PartName="/ppt/slides/slide555.xml" ContentType="application/vnd.openxmlformats-officedocument.presentationml.slide+xml"/>
  <Override PartName="/ppt/slides/slide556.xml" ContentType="application/vnd.openxmlformats-officedocument.presentationml.slide+xml"/>
  <Override PartName="/ppt/slides/slide557.xml" ContentType="application/vnd.openxmlformats-officedocument.presentationml.slide+xml"/>
  <Override PartName="/ppt/slides/slide558.xml" ContentType="application/vnd.openxmlformats-officedocument.presentationml.slide+xml"/>
  <Override PartName="/ppt/slides/slide559.xml" ContentType="application/vnd.openxmlformats-officedocument.presentationml.slide+xml"/>
  <Override PartName="/ppt/slides/slide560.xml" ContentType="application/vnd.openxmlformats-officedocument.presentationml.slide+xml"/>
  <Override PartName="/ppt/slides/slide561.xml" ContentType="application/vnd.openxmlformats-officedocument.presentationml.slide+xml"/>
  <Override PartName="/ppt/slides/slide562.xml" ContentType="application/vnd.openxmlformats-officedocument.presentationml.slide+xml"/>
  <Override PartName="/ppt/slides/slide563.xml" ContentType="application/vnd.openxmlformats-officedocument.presentationml.slide+xml"/>
  <Override PartName="/ppt/slides/slide564.xml" ContentType="application/vnd.openxmlformats-officedocument.presentationml.slide+xml"/>
  <Override PartName="/ppt/slides/slide565.xml" ContentType="application/vnd.openxmlformats-officedocument.presentationml.slide+xml"/>
  <Override PartName="/ppt/slides/slide566.xml" ContentType="application/vnd.openxmlformats-officedocument.presentationml.slide+xml"/>
  <Override PartName="/ppt/slides/slide567.xml" ContentType="application/vnd.openxmlformats-officedocument.presentationml.slide+xml"/>
  <Override PartName="/ppt/slides/slide568.xml" ContentType="application/vnd.openxmlformats-officedocument.presentationml.slide+xml"/>
  <Override PartName="/ppt/slides/slide569.xml" ContentType="application/vnd.openxmlformats-officedocument.presentationml.slide+xml"/>
  <Override PartName="/ppt/slides/slide570.xml" ContentType="application/vnd.openxmlformats-officedocument.presentationml.slide+xml"/>
  <Override PartName="/ppt/slides/slide571.xml" ContentType="application/vnd.openxmlformats-officedocument.presentationml.slide+xml"/>
  <Override PartName="/ppt/slides/slide572.xml" ContentType="application/vnd.openxmlformats-officedocument.presentationml.slide+xml"/>
  <Override PartName="/ppt/slides/slide573.xml" ContentType="application/vnd.openxmlformats-officedocument.presentationml.slide+xml"/>
  <Override PartName="/ppt/slides/slide574.xml" ContentType="application/vnd.openxmlformats-officedocument.presentationml.slide+xml"/>
  <Override PartName="/ppt/slides/slide575.xml" ContentType="application/vnd.openxmlformats-officedocument.presentationml.slide+xml"/>
  <Override PartName="/ppt/slides/slide576.xml" ContentType="application/vnd.openxmlformats-officedocument.presentationml.slide+xml"/>
  <Override PartName="/ppt/slides/slide577.xml" ContentType="application/vnd.openxmlformats-officedocument.presentationml.slide+xml"/>
  <Override PartName="/ppt/slides/slide578.xml" ContentType="application/vnd.openxmlformats-officedocument.presentationml.slide+xml"/>
  <Override PartName="/ppt/slides/slide579.xml" ContentType="application/vnd.openxmlformats-officedocument.presentationml.slide+xml"/>
  <Override PartName="/ppt/slides/slide580.xml" ContentType="application/vnd.openxmlformats-officedocument.presentationml.slide+xml"/>
  <Override PartName="/ppt/slides/slide581.xml" ContentType="application/vnd.openxmlformats-officedocument.presentationml.slide+xml"/>
  <Override PartName="/ppt/slides/slide582.xml" ContentType="application/vnd.openxmlformats-officedocument.presentationml.slide+xml"/>
  <Override PartName="/ppt/slides/slide583.xml" ContentType="application/vnd.openxmlformats-officedocument.presentationml.slide+xml"/>
  <Override PartName="/ppt/slides/slide584.xml" ContentType="application/vnd.openxmlformats-officedocument.presentationml.slide+xml"/>
  <Override PartName="/ppt/slides/slide585.xml" ContentType="application/vnd.openxmlformats-officedocument.presentationml.slide+xml"/>
  <Override PartName="/ppt/slides/slide586.xml" ContentType="application/vnd.openxmlformats-officedocument.presentationml.slide+xml"/>
  <Override PartName="/ppt/slides/slide587.xml" ContentType="application/vnd.openxmlformats-officedocument.presentationml.slide+xml"/>
  <Override PartName="/ppt/slides/slide588.xml" ContentType="application/vnd.openxmlformats-officedocument.presentationml.slide+xml"/>
  <Override PartName="/ppt/slides/slide589.xml" ContentType="application/vnd.openxmlformats-officedocument.presentationml.slide+xml"/>
  <Override PartName="/ppt/slides/slide590.xml" ContentType="application/vnd.openxmlformats-officedocument.presentationml.slide+xml"/>
  <Override PartName="/ppt/slides/slide591.xml" ContentType="application/vnd.openxmlformats-officedocument.presentationml.slide+xml"/>
  <Override PartName="/ppt/slides/slide592.xml" ContentType="application/vnd.openxmlformats-officedocument.presentationml.slide+xml"/>
  <Override PartName="/ppt/slides/slide593.xml" ContentType="application/vnd.openxmlformats-officedocument.presentationml.slide+xml"/>
  <Override PartName="/ppt/slides/slide594.xml" ContentType="application/vnd.openxmlformats-officedocument.presentationml.slide+xml"/>
  <Override PartName="/ppt/slides/slide595.xml" ContentType="application/vnd.openxmlformats-officedocument.presentationml.slide+xml"/>
  <Override PartName="/ppt/slides/slide596.xml" ContentType="application/vnd.openxmlformats-officedocument.presentationml.slide+xml"/>
  <Override PartName="/ppt/slides/slide597.xml" ContentType="application/vnd.openxmlformats-officedocument.presentationml.slide+xml"/>
  <Override PartName="/ppt/slides/slide598.xml" ContentType="application/vnd.openxmlformats-officedocument.presentationml.slide+xml"/>
  <Override PartName="/ppt/slides/slide599.xml" ContentType="application/vnd.openxmlformats-officedocument.presentationml.slide+xml"/>
  <Override PartName="/ppt/slides/slide600.xml" ContentType="application/vnd.openxmlformats-officedocument.presentationml.slide+xml"/>
  <Override PartName="/ppt/slides/slide601.xml" ContentType="application/vnd.openxmlformats-officedocument.presentationml.slide+xml"/>
  <Override PartName="/ppt/slides/slide602.xml" ContentType="application/vnd.openxmlformats-officedocument.presentationml.slide+xml"/>
  <Override PartName="/ppt/slides/slide603.xml" ContentType="application/vnd.openxmlformats-officedocument.presentationml.slide+xml"/>
  <Override PartName="/ppt/slides/slide604.xml" ContentType="application/vnd.openxmlformats-officedocument.presentationml.slide+xml"/>
  <Override PartName="/ppt/slides/slide605.xml" ContentType="application/vnd.openxmlformats-officedocument.presentationml.slide+xml"/>
  <Override PartName="/ppt/slides/slide606.xml" ContentType="application/vnd.openxmlformats-officedocument.presentationml.slide+xml"/>
  <Override PartName="/ppt/slides/slide607.xml" ContentType="application/vnd.openxmlformats-officedocument.presentationml.slide+xml"/>
  <Override PartName="/ppt/slides/slide608.xml" ContentType="application/vnd.openxmlformats-officedocument.presentationml.slide+xml"/>
  <Override PartName="/ppt/slides/slide609.xml" ContentType="application/vnd.openxmlformats-officedocument.presentationml.slide+xml"/>
  <Override PartName="/ppt/slides/slide610.xml" ContentType="application/vnd.openxmlformats-officedocument.presentationml.slide+xml"/>
  <Override PartName="/ppt/slides/slide611.xml" ContentType="application/vnd.openxmlformats-officedocument.presentationml.slide+xml"/>
  <Override PartName="/ppt/slides/slide612.xml" ContentType="application/vnd.openxmlformats-officedocument.presentationml.slide+xml"/>
  <Override PartName="/ppt/slides/slide613.xml" ContentType="application/vnd.openxmlformats-officedocument.presentationml.slide+xml"/>
  <Override PartName="/ppt/slides/slide614.xml" ContentType="application/vnd.openxmlformats-officedocument.presentationml.slide+xml"/>
  <Override PartName="/ppt/slides/slide615.xml" ContentType="application/vnd.openxmlformats-officedocument.presentationml.slide+xml"/>
  <Override PartName="/ppt/slides/slide616.xml" ContentType="application/vnd.openxmlformats-officedocument.presentationml.slide+xml"/>
  <Override PartName="/ppt/slides/slide617.xml" ContentType="application/vnd.openxmlformats-officedocument.presentationml.slide+xml"/>
  <Override PartName="/ppt/slides/slide618.xml" ContentType="application/vnd.openxmlformats-officedocument.presentationml.slide+xml"/>
  <Override PartName="/ppt/slides/slide619.xml" ContentType="application/vnd.openxmlformats-officedocument.presentationml.slide+xml"/>
  <Override PartName="/ppt/slides/slide620.xml" ContentType="application/vnd.openxmlformats-officedocument.presentationml.slide+xml"/>
  <Override PartName="/ppt/slides/slide621.xml" ContentType="application/vnd.openxmlformats-officedocument.presentationml.slide+xml"/>
  <Override PartName="/ppt/slides/slide622.xml" ContentType="application/vnd.openxmlformats-officedocument.presentationml.slide+xml"/>
  <Override PartName="/ppt/slides/slide623.xml" ContentType="application/vnd.openxmlformats-officedocument.presentationml.slide+xml"/>
  <Override PartName="/ppt/slides/slide624.xml" ContentType="application/vnd.openxmlformats-officedocument.presentationml.slide+xml"/>
  <Override PartName="/ppt/slides/slide625.xml" ContentType="application/vnd.openxmlformats-officedocument.presentationml.slide+xml"/>
  <Override PartName="/ppt/slides/slide626.xml" ContentType="application/vnd.openxmlformats-officedocument.presentationml.slide+xml"/>
  <Override PartName="/ppt/slides/slide627.xml" ContentType="application/vnd.openxmlformats-officedocument.presentationml.slide+xml"/>
  <Override PartName="/ppt/slides/slide628.xml" ContentType="application/vnd.openxmlformats-officedocument.presentationml.slide+xml"/>
  <Override PartName="/ppt/slides/slide629.xml" ContentType="application/vnd.openxmlformats-officedocument.presentationml.slide+xml"/>
  <Override PartName="/ppt/slides/slide630.xml" ContentType="application/vnd.openxmlformats-officedocument.presentationml.slide+xml"/>
  <Override PartName="/ppt/slides/slide631.xml" ContentType="application/vnd.openxmlformats-officedocument.presentationml.slide+xml"/>
  <Override PartName="/ppt/slides/slide632.xml" ContentType="application/vnd.openxmlformats-officedocument.presentationml.slide+xml"/>
  <Override PartName="/ppt/slides/slide633.xml" ContentType="application/vnd.openxmlformats-officedocument.presentationml.slide+xml"/>
  <Override PartName="/ppt/slides/slide634.xml" ContentType="application/vnd.openxmlformats-officedocument.presentationml.slide+xml"/>
  <Override PartName="/ppt/slides/slide635.xml" ContentType="application/vnd.openxmlformats-officedocument.presentationml.slide+xml"/>
  <Override PartName="/ppt/slides/slide636.xml" ContentType="application/vnd.openxmlformats-officedocument.presentationml.slide+xml"/>
  <Override PartName="/ppt/slides/slide637.xml" ContentType="application/vnd.openxmlformats-officedocument.presentationml.slide+xml"/>
  <Override PartName="/ppt/slides/slide638.xml" ContentType="application/vnd.openxmlformats-officedocument.presentationml.slide+xml"/>
  <Override PartName="/ppt/slides/slide639.xml" ContentType="application/vnd.openxmlformats-officedocument.presentationml.slide+xml"/>
  <Override PartName="/ppt/slides/slide640.xml" ContentType="application/vnd.openxmlformats-officedocument.presentationml.slide+xml"/>
  <Override PartName="/ppt/slides/slide641.xml" ContentType="application/vnd.openxmlformats-officedocument.presentationml.slide+xml"/>
  <Override PartName="/ppt/slides/slide642.xml" ContentType="application/vnd.openxmlformats-officedocument.presentationml.slide+xml"/>
  <Override PartName="/ppt/slides/slide643.xml" ContentType="application/vnd.openxmlformats-officedocument.presentationml.slide+xml"/>
  <Override PartName="/ppt/slides/slide644.xml" ContentType="application/vnd.openxmlformats-officedocument.presentationml.slide+xml"/>
  <Override PartName="/ppt/slides/slide645.xml" ContentType="application/vnd.openxmlformats-officedocument.presentationml.slide+xml"/>
  <Override PartName="/ppt/slides/slide646.xml" ContentType="application/vnd.openxmlformats-officedocument.presentationml.slide+xml"/>
  <Override PartName="/ppt/slides/slide647.xml" ContentType="application/vnd.openxmlformats-officedocument.presentationml.slide+xml"/>
  <Override PartName="/ppt/slides/slide648.xml" ContentType="application/vnd.openxmlformats-officedocument.presentationml.slide+xml"/>
  <Override PartName="/ppt/slides/slide649.xml" ContentType="application/vnd.openxmlformats-officedocument.presentationml.slide+xml"/>
  <Override PartName="/ppt/slides/slide650.xml" ContentType="application/vnd.openxmlformats-officedocument.presentationml.slide+xml"/>
  <Override PartName="/ppt/slides/slide651.xml" ContentType="application/vnd.openxmlformats-officedocument.presentationml.slide+xml"/>
  <Override PartName="/ppt/slides/slide652.xml" ContentType="application/vnd.openxmlformats-officedocument.presentationml.slide+xml"/>
  <Override PartName="/ppt/slides/slide653.xml" ContentType="application/vnd.openxmlformats-officedocument.presentationml.slide+xml"/>
  <Override PartName="/ppt/slides/slide654.xml" ContentType="application/vnd.openxmlformats-officedocument.presentationml.slide+xml"/>
  <Override PartName="/ppt/slides/slide655.xml" ContentType="application/vnd.openxmlformats-officedocument.presentationml.slide+xml"/>
  <Override PartName="/ppt/slides/slide656.xml" ContentType="application/vnd.openxmlformats-officedocument.presentationml.slide+xml"/>
  <Override PartName="/ppt/slides/slide657.xml" ContentType="application/vnd.openxmlformats-officedocument.presentationml.slide+xml"/>
  <Override PartName="/ppt/slides/slide658.xml" ContentType="application/vnd.openxmlformats-officedocument.presentationml.slide+xml"/>
  <Override PartName="/ppt/slides/slide659.xml" ContentType="application/vnd.openxmlformats-officedocument.presentationml.slide+xml"/>
  <Override PartName="/ppt/slides/slide660.xml" ContentType="application/vnd.openxmlformats-officedocument.presentationml.slide+xml"/>
  <Override PartName="/ppt/slides/slide661.xml" ContentType="application/vnd.openxmlformats-officedocument.presentationml.slide+xml"/>
  <Override PartName="/ppt/slides/slide662.xml" ContentType="application/vnd.openxmlformats-officedocument.presentationml.slide+xml"/>
  <Override PartName="/ppt/slides/slide663.xml" ContentType="application/vnd.openxmlformats-officedocument.presentationml.slide+xml"/>
  <Override PartName="/ppt/slides/slide664.xml" ContentType="application/vnd.openxmlformats-officedocument.presentationml.slide+xml"/>
  <Override PartName="/ppt/slides/slide665.xml" ContentType="application/vnd.openxmlformats-officedocument.presentationml.slide+xml"/>
  <Override PartName="/ppt/slides/slide666.xml" ContentType="application/vnd.openxmlformats-officedocument.presentationml.slide+xml"/>
  <Override PartName="/ppt/slides/slide667.xml" ContentType="application/vnd.openxmlformats-officedocument.presentationml.slide+xml"/>
  <Override PartName="/ppt/slides/slide668.xml" ContentType="application/vnd.openxmlformats-officedocument.presentationml.slide+xml"/>
  <Override PartName="/ppt/slides/slide669.xml" ContentType="application/vnd.openxmlformats-officedocument.presentationml.slide+xml"/>
  <Override PartName="/ppt/slides/slide670.xml" ContentType="application/vnd.openxmlformats-officedocument.presentationml.slide+xml"/>
  <Override PartName="/ppt/slides/slide671.xml" ContentType="application/vnd.openxmlformats-officedocument.presentationml.slide+xml"/>
  <Override PartName="/ppt/slides/slide672.xml" ContentType="application/vnd.openxmlformats-officedocument.presentationml.slide+xml"/>
  <Override PartName="/ppt/slides/slide673.xml" ContentType="application/vnd.openxmlformats-officedocument.presentationml.slide+xml"/>
  <Override PartName="/ppt/slides/slide674.xml" ContentType="application/vnd.openxmlformats-officedocument.presentationml.slide+xml"/>
  <Override PartName="/ppt/slides/slide675.xml" ContentType="application/vnd.openxmlformats-officedocument.presentationml.slide+xml"/>
  <Override PartName="/ppt/slides/slide676.xml" ContentType="application/vnd.openxmlformats-officedocument.presentationml.slide+xml"/>
  <Override PartName="/ppt/slides/slide677.xml" ContentType="application/vnd.openxmlformats-officedocument.presentationml.slide+xml"/>
  <Override PartName="/ppt/slides/slide678.xml" ContentType="application/vnd.openxmlformats-officedocument.presentationml.slide+xml"/>
  <Override PartName="/ppt/slides/slide679.xml" ContentType="application/vnd.openxmlformats-officedocument.presentationml.slide+xml"/>
  <Override PartName="/ppt/slides/slide680.xml" ContentType="application/vnd.openxmlformats-officedocument.presentationml.slide+xml"/>
  <Override PartName="/ppt/slides/slide681.xml" ContentType="application/vnd.openxmlformats-officedocument.presentationml.slide+xml"/>
  <Override PartName="/ppt/slides/slide682.xml" ContentType="application/vnd.openxmlformats-officedocument.presentationml.slide+xml"/>
  <Override PartName="/ppt/slides/slide683.xml" ContentType="application/vnd.openxmlformats-officedocument.presentationml.slide+xml"/>
  <Override PartName="/ppt/slides/slide684.xml" ContentType="application/vnd.openxmlformats-officedocument.presentationml.slide+xml"/>
  <Override PartName="/ppt/slides/slide685.xml" ContentType="application/vnd.openxmlformats-officedocument.presentationml.slide+xml"/>
  <Override PartName="/ppt/slides/slide686.xml" ContentType="application/vnd.openxmlformats-officedocument.presentationml.slide+xml"/>
  <Override PartName="/ppt/slides/slide687.xml" ContentType="application/vnd.openxmlformats-officedocument.presentationml.slide+xml"/>
  <Override PartName="/ppt/slides/slide688.xml" ContentType="application/vnd.openxmlformats-officedocument.presentationml.slide+xml"/>
  <Override PartName="/ppt/slides/slide689.xml" ContentType="application/vnd.openxmlformats-officedocument.presentationml.slide+xml"/>
  <Override PartName="/ppt/slides/slide690.xml" ContentType="application/vnd.openxmlformats-officedocument.presentationml.slide+xml"/>
  <Override PartName="/ppt/slides/slide691.xml" ContentType="application/vnd.openxmlformats-officedocument.presentationml.slide+xml"/>
  <Override PartName="/ppt/slides/slide692.xml" ContentType="application/vnd.openxmlformats-officedocument.presentationml.slide+xml"/>
  <Override PartName="/ppt/slides/slide693.xml" ContentType="application/vnd.openxmlformats-officedocument.presentationml.slide+xml"/>
  <Override PartName="/ppt/slides/slide694.xml" ContentType="application/vnd.openxmlformats-officedocument.presentationml.slide+xml"/>
  <Override PartName="/ppt/slides/slide695.xml" ContentType="application/vnd.openxmlformats-officedocument.presentationml.slide+xml"/>
  <Override PartName="/ppt/slides/slide696.xml" ContentType="application/vnd.openxmlformats-officedocument.presentationml.slide+xml"/>
  <Override PartName="/ppt/slides/slide697.xml" ContentType="application/vnd.openxmlformats-officedocument.presentationml.slide+xml"/>
  <Override PartName="/ppt/slides/slide698.xml" ContentType="application/vnd.openxmlformats-officedocument.presentationml.slide+xml"/>
  <Override PartName="/ppt/slides/slide699.xml" ContentType="application/vnd.openxmlformats-officedocument.presentationml.slide+xml"/>
  <Override PartName="/ppt/slides/slide700.xml" ContentType="application/vnd.openxmlformats-officedocument.presentationml.slide+xml"/>
  <Override PartName="/ppt/slides/slide701.xml" ContentType="application/vnd.openxmlformats-officedocument.presentationml.slide+xml"/>
  <Override PartName="/ppt/slides/slide702.xml" ContentType="application/vnd.openxmlformats-officedocument.presentationml.slide+xml"/>
  <Override PartName="/ppt/slides/slide703.xml" ContentType="application/vnd.openxmlformats-officedocument.presentationml.slide+xml"/>
  <Override PartName="/ppt/slides/slide704.xml" ContentType="application/vnd.openxmlformats-officedocument.presentationml.slide+xml"/>
  <Override PartName="/ppt/slides/slide705.xml" ContentType="application/vnd.openxmlformats-officedocument.presentationml.slide+xml"/>
  <Override PartName="/ppt/slides/slide706.xml" ContentType="application/vnd.openxmlformats-officedocument.presentationml.slide+xml"/>
  <Override PartName="/ppt/slides/slide707.xml" ContentType="application/vnd.openxmlformats-officedocument.presentationml.slide+xml"/>
  <Override PartName="/ppt/slides/slide708.xml" ContentType="application/vnd.openxmlformats-officedocument.presentationml.slide+xml"/>
  <Override PartName="/ppt/slides/slide709.xml" ContentType="application/vnd.openxmlformats-officedocument.presentationml.slide+xml"/>
  <Override PartName="/ppt/slides/slide710.xml" ContentType="application/vnd.openxmlformats-officedocument.presentationml.slide+xml"/>
  <Override PartName="/ppt/slides/slide711.xml" ContentType="application/vnd.openxmlformats-officedocument.presentationml.slide+xml"/>
  <Override PartName="/ppt/slides/slide712.xml" ContentType="application/vnd.openxmlformats-officedocument.presentationml.slide+xml"/>
  <Override PartName="/ppt/slides/slide713.xml" ContentType="application/vnd.openxmlformats-officedocument.presentationml.slide+xml"/>
  <Override PartName="/ppt/slides/slide714.xml" ContentType="application/vnd.openxmlformats-officedocument.presentationml.slide+xml"/>
  <Override PartName="/ppt/slides/slide715.xml" ContentType="application/vnd.openxmlformats-officedocument.presentationml.slide+xml"/>
  <Override PartName="/ppt/slides/slide716.xml" ContentType="application/vnd.openxmlformats-officedocument.presentationml.slide+xml"/>
  <Override PartName="/ppt/slides/slide717.xml" ContentType="application/vnd.openxmlformats-officedocument.presentationml.slide+xml"/>
  <Override PartName="/ppt/slides/slide718.xml" ContentType="application/vnd.openxmlformats-officedocument.presentationml.slide+xml"/>
  <Override PartName="/ppt/slides/slide719.xml" ContentType="application/vnd.openxmlformats-officedocument.presentationml.slide+xml"/>
  <Override PartName="/ppt/slides/slide720.xml" ContentType="application/vnd.openxmlformats-officedocument.presentationml.slide+xml"/>
  <Override PartName="/ppt/slides/slide721.xml" ContentType="application/vnd.openxmlformats-officedocument.presentationml.slide+xml"/>
  <Override PartName="/ppt/slides/slide722.xml" ContentType="application/vnd.openxmlformats-officedocument.presentationml.slide+xml"/>
  <Override PartName="/ppt/slides/slide723.xml" ContentType="application/vnd.openxmlformats-officedocument.presentationml.slide+xml"/>
  <Override PartName="/ppt/slides/slide724.xml" ContentType="application/vnd.openxmlformats-officedocument.presentationml.slide+xml"/>
  <Override PartName="/ppt/slides/slide725.xml" ContentType="application/vnd.openxmlformats-officedocument.presentationml.slide+xml"/>
  <Override PartName="/ppt/slides/slide726.xml" ContentType="application/vnd.openxmlformats-officedocument.presentationml.slide+xml"/>
  <Override PartName="/ppt/slides/slide727.xml" ContentType="application/vnd.openxmlformats-officedocument.presentationml.slide+xml"/>
  <Override PartName="/ppt/slides/slide728.xml" ContentType="application/vnd.openxmlformats-officedocument.presentationml.slide+xml"/>
  <Override PartName="/ppt/slides/slide729.xml" ContentType="application/vnd.openxmlformats-officedocument.presentationml.slide+xml"/>
  <Override PartName="/ppt/slides/slide730.xml" ContentType="application/vnd.openxmlformats-officedocument.presentationml.slide+xml"/>
  <Override PartName="/ppt/slides/slide731.xml" ContentType="application/vnd.openxmlformats-officedocument.presentationml.slide+xml"/>
  <Override PartName="/ppt/slides/slide732.xml" ContentType="application/vnd.openxmlformats-officedocument.presentationml.slide+xml"/>
  <Override PartName="/ppt/slides/slide733.xml" ContentType="application/vnd.openxmlformats-officedocument.presentationml.slide+xml"/>
  <Override PartName="/ppt/slides/slide734.xml" ContentType="application/vnd.openxmlformats-officedocument.presentationml.slide+xml"/>
  <Override PartName="/ppt/slides/slide735.xml" ContentType="application/vnd.openxmlformats-officedocument.presentationml.slide+xml"/>
  <Override PartName="/ppt/slides/slide736.xml" ContentType="application/vnd.openxmlformats-officedocument.presentationml.slide+xml"/>
  <Override PartName="/ppt/slides/slide737.xml" ContentType="application/vnd.openxmlformats-officedocument.presentationml.slide+xml"/>
  <Override PartName="/ppt/slides/slide738.xml" ContentType="application/vnd.openxmlformats-officedocument.presentationml.slide+xml"/>
  <Override PartName="/ppt/slides/slide739.xml" ContentType="application/vnd.openxmlformats-officedocument.presentationml.slide+xml"/>
  <Override PartName="/ppt/slides/slide740.xml" ContentType="application/vnd.openxmlformats-officedocument.presentationml.slide+xml"/>
  <Override PartName="/ppt/slides/slide741.xml" ContentType="application/vnd.openxmlformats-officedocument.presentationml.slide+xml"/>
  <Override PartName="/ppt/slides/slide742.xml" ContentType="application/vnd.openxmlformats-officedocument.presentationml.slide+xml"/>
  <Override PartName="/ppt/slides/slide743.xml" ContentType="application/vnd.openxmlformats-officedocument.presentationml.slide+xml"/>
  <Override PartName="/ppt/slides/slide744.xml" ContentType="application/vnd.openxmlformats-officedocument.presentationml.slide+xml"/>
  <Override PartName="/ppt/slides/slide745.xml" ContentType="application/vnd.openxmlformats-officedocument.presentationml.slide+xml"/>
  <Override PartName="/ppt/slides/slide746.xml" ContentType="application/vnd.openxmlformats-officedocument.presentationml.slide+xml"/>
  <Override PartName="/ppt/slides/slide747.xml" ContentType="application/vnd.openxmlformats-officedocument.presentationml.slide+xml"/>
  <Override PartName="/ppt/slides/slide748.xml" ContentType="application/vnd.openxmlformats-officedocument.presentationml.slide+xml"/>
  <Override PartName="/ppt/slides/slide749.xml" ContentType="application/vnd.openxmlformats-officedocument.presentationml.slide+xml"/>
  <Override PartName="/ppt/slides/slide750.xml" ContentType="application/vnd.openxmlformats-officedocument.presentationml.slide+xml"/>
  <Override PartName="/ppt/slides/slide751.xml" ContentType="application/vnd.openxmlformats-officedocument.presentationml.slide+xml"/>
  <Override PartName="/ppt/slides/slide752.xml" ContentType="application/vnd.openxmlformats-officedocument.presentationml.slide+xml"/>
  <Override PartName="/ppt/slides/slide753.xml" ContentType="application/vnd.openxmlformats-officedocument.presentationml.slide+xml"/>
  <Override PartName="/ppt/slides/slide754.xml" ContentType="application/vnd.openxmlformats-officedocument.presentationml.slide+xml"/>
  <Override PartName="/ppt/slides/slide755.xml" ContentType="application/vnd.openxmlformats-officedocument.presentationml.slide+xml"/>
  <Override PartName="/ppt/slides/slide756.xml" ContentType="application/vnd.openxmlformats-officedocument.presentationml.slide+xml"/>
  <Override PartName="/ppt/slides/slide757.xml" ContentType="application/vnd.openxmlformats-officedocument.presentationml.slide+xml"/>
  <Override PartName="/ppt/slides/slide758.xml" ContentType="application/vnd.openxmlformats-officedocument.presentationml.slide+xml"/>
  <Override PartName="/ppt/slides/slide759.xml" ContentType="application/vnd.openxmlformats-officedocument.presentationml.slide+xml"/>
  <Override PartName="/ppt/slides/slide760.xml" ContentType="application/vnd.openxmlformats-officedocument.presentationml.slide+xml"/>
  <Override PartName="/ppt/slides/slide761.xml" ContentType="application/vnd.openxmlformats-officedocument.presentationml.slide+xml"/>
  <Override PartName="/ppt/slides/slide762.xml" ContentType="application/vnd.openxmlformats-officedocument.presentationml.slide+xml"/>
  <Override PartName="/ppt/slides/slide763.xml" ContentType="application/vnd.openxmlformats-officedocument.presentationml.slide+xml"/>
  <Override PartName="/ppt/slides/slide764.xml" ContentType="application/vnd.openxmlformats-officedocument.presentationml.slide+xml"/>
  <Override PartName="/ppt/slides/slide765.xml" ContentType="application/vnd.openxmlformats-officedocument.presentationml.slide+xml"/>
  <Override PartName="/ppt/slides/slide766.xml" ContentType="application/vnd.openxmlformats-officedocument.presentationml.slide+xml"/>
  <Override PartName="/ppt/slides/slide767.xml" ContentType="application/vnd.openxmlformats-officedocument.presentationml.slide+xml"/>
  <Override PartName="/ppt/slides/slide768.xml" ContentType="application/vnd.openxmlformats-officedocument.presentationml.slide+xml"/>
  <Override PartName="/ppt/slides/slide769.xml" ContentType="application/vnd.openxmlformats-officedocument.presentationml.slide+xml"/>
  <Override PartName="/ppt/slides/slide770.xml" ContentType="application/vnd.openxmlformats-officedocument.presentationml.slide+xml"/>
  <Override PartName="/ppt/slides/slide771.xml" ContentType="application/vnd.openxmlformats-officedocument.presentationml.slide+xml"/>
  <Override PartName="/ppt/slides/slide772.xml" ContentType="application/vnd.openxmlformats-officedocument.presentationml.slide+xml"/>
  <Override PartName="/ppt/slides/slide773.xml" ContentType="application/vnd.openxmlformats-officedocument.presentationml.slide+xml"/>
  <Override PartName="/ppt/slides/slide774.xml" ContentType="application/vnd.openxmlformats-officedocument.presentationml.slide+xml"/>
  <Override PartName="/ppt/slides/slide775.xml" ContentType="application/vnd.openxmlformats-officedocument.presentationml.slide+xml"/>
  <Override PartName="/ppt/slides/slide776.xml" ContentType="application/vnd.openxmlformats-officedocument.presentationml.slide+xml"/>
  <Override PartName="/ppt/slides/slide777.xml" ContentType="application/vnd.openxmlformats-officedocument.presentationml.slide+xml"/>
  <Override PartName="/ppt/slides/slide778.xml" ContentType="application/vnd.openxmlformats-officedocument.presentationml.slide+xml"/>
  <Override PartName="/ppt/slides/slide779.xml" ContentType="application/vnd.openxmlformats-officedocument.presentationml.slide+xml"/>
  <Override PartName="/ppt/slides/slide780.xml" ContentType="application/vnd.openxmlformats-officedocument.presentationml.slide+xml"/>
  <Override PartName="/ppt/slides/slide781.xml" ContentType="application/vnd.openxmlformats-officedocument.presentationml.slide+xml"/>
  <Override PartName="/ppt/slides/slide782.xml" ContentType="application/vnd.openxmlformats-officedocument.presentationml.slide+xml"/>
  <Override PartName="/ppt/slides/slide783.xml" ContentType="application/vnd.openxmlformats-officedocument.presentationml.slide+xml"/>
  <Override PartName="/ppt/slides/slide784.xml" ContentType="application/vnd.openxmlformats-officedocument.presentationml.slide+xml"/>
  <Override PartName="/ppt/slides/slide785.xml" ContentType="application/vnd.openxmlformats-officedocument.presentationml.slide+xml"/>
  <Override PartName="/ppt/slides/slide786.xml" ContentType="application/vnd.openxmlformats-officedocument.presentationml.slide+xml"/>
  <Override PartName="/ppt/slides/slide787.xml" ContentType="application/vnd.openxmlformats-officedocument.presentationml.slide+xml"/>
  <Override PartName="/ppt/slides/slide788.xml" ContentType="application/vnd.openxmlformats-officedocument.presentationml.slide+xml"/>
  <Override PartName="/ppt/slides/slide789.xml" ContentType="application/vnd.openxmlformats-officedocument.presentationml.slide+xml"/>
  <Override PartName="/ppt/slides/slide790.xml" ContentType="application/vnd.openxmlformats-officedocument.presentationml.slide+xml"/>
  <Override PartName="/ppt/slides/slide791.xml" ContentType="application/vnd.openxmlformats-officedocument.presentationml.slide+xml"/>
  <Override PartName="/ppt/slides/slide792.xml" ContentType="application/vnd.openxmlformats-officedocument.presentationml.slide+xml"/>
  <Override PartName="/ppt/slides/slide793.xml" ContentType="application/vnd.openxmlformats-officedocument.presentationml.slide+xml"/>
  <Override PartName="/ppt/slides/slide794.xml" ContentType="application/vnd.openxmlformats-officedocument.presentationml.slide+xml"/>
  <Override PartName="/ppt/slides/slide795.xml" ContentType="application/vnd.openxmlformats-officedocument.presentationml.slide+xml"/>
  <Override PartName="/ppt/slides/slide796.xml" ContentType="application/vnd.openxmlformats-officedocument.presentationml.slide+xml"/>
  <Override PartName="/ppt/slides/slide797.xml" ContentType="application/vnd.openxmlformats-officedocument.presentationml.slide+xml"/>
  <Override PartName="/ppt/slides/slide798.xml" ContentType="application/vnd.openxmlformats-officedocument.presentationml.slide+xml"/>
  <Override PartName="/ppt/slides/slide799.xml" ContentType="application/vnd.openxmlformats-officedocument.presentationml.slide+xml"/>
  <Override PartName="/ppt/slides/slide800.xml" ContentType="application/vnd.openxmlformats-officedocument.presentationml.slide+xml"/>
  <Override PartName="/ppt/slides/slide801.xml" ContentType="application/vnd.openxmlformats-officedocument.presentationml.slide+xml"/>
  <Override PartName="/ppt/slides/slide802.xml" ContentType="application/vnd.openxmlformats-officedocument.presentationml.slide+xml"/>
  <Override PartName="/ppt/slides/slide803.xml" ContentType="application/vnd.openxmlformats-officedocument.presentationml.slide+xml"/>
  <Override PartName="/ppt/slides/slide804.xml" ContentType="application/vnd.openxmlformats-officedocument.presentationml.slide+xml"/>
  <Override PartName="/ppt/slides/slide805.xml" ContentType="application/vnd.openxmlformats-officedocument.presentationml.slide+xml"/>
  <Override PartName="/ppt/slides/slide806.xml" ContentType="application/vnd.openxmlformats-officedocument.presentationml.slide+xml"/>
  <Override PartName="/ppt/slides/slide807.xml" ContentType="application/vnd.openxmlformats-officedocument.presentationml.slide+xml"/>
  <Override PartName="/ppt/slides/slide808.xml" ContentType="application/vnd.openxmlformats-officedocument.presentationml.slide+xml"/>
  <Override PartName="/ppt/slides/slide809.xml" ContentType="application/vnd.openxmlformats-officedocument.presentationml.slide+xml"/>
  <Override PartName="/ppt/slides/slide810.xml" ContentType="application/vnd.openxmlformats-officedocument.presentationml.slide+xml"/>
  <Override PartName="/ppt/slides/slide811.xml" ContentType="application/vnd.openxmlformats-officedocument.presentationml.slide+xml"/>
  <Override PartName="/ppt/slides/slide812.xml" ContentType="application/vnd.openxmlformats-officedocument.presentationml.slide+xml"/>
  <Override PartName="/ppt/slides/slide813.xml" ContentType="application/vnd.openxmlformats-officedocument.presentationml.slide+xml"/>
  <Override PartName="/ppt/slides/slide814.xml" ContentType="application/vnd.openxmlformats-officedocument.presentationml.slide+xml"/>
  <Override PartName="/ppt/slides/slide815.xml" ContentType="application/vnd.openxmlformats-officedocument.presentationml.slide+xml"/>
  <Override PartName="/ppt/slides/slide816.xml" ContentType="application/vnd.openxmlformats-officedocument.presentationml.slide+xml"/>
  <Override PartName="/ppt/slides/slide817.xml" ContentType="application/vnd.openxmlformats-officedocument.presentationml.slide+xml"/>
  <Override PartName="/ppt/slides/slide818.xml" ContentType="application/vnd.openxmlformats-officedocument.presentationml.slide+xml"/>
  <Override PartName="/ppt/slides/slide819.xml" ContentType="application/vnd.openxmlformats-officedocument.presentationml.slide+xml"/>
  <Override PartName="/ppt/slides/slide820.xml" ContentType="application/vnd.openxmlformats-officedocument.presentationml.slide+xml"/>
  <Override PartName="/ppt/slides/slide821.xml" ContentType="application/vnd.openxmlformats-officedocument.presentationml.slide+xml"/>
  <Override PartName="/ppt/slides/slide822.xml" ContentType="application/vnd.openxmlformats-officedocument.presentationml.slide+xml"/>
  <Override PartName="/ppt/slides/slide823.xml" ContentType="application/vnd.openxmlformats-officedocument.presentationml.slide+xml"/>
  <Override PartName="/ppt/slides/slide824.xml" ContentType="application/vnd.openxmlformats-officedocument.presentationml.slide+xml"/>
  <Override PartName="/ppt/slides/slide825.xml" ContentType="application/vnd.openxmlformats-officedocument.presentationml.slide+xml"/>
  <Override PartName="/ppt/slides/slide826.xml" ContentType="application/vnd.openxmlformats-officedocument.presentationml.slide+xml"/>
  <Override PartName="/ppt/slides/slide827.xml" ContentType="application/vnd.openxmlformats-officedocument.presentationml.slide+xml"/>
  <Override PartName="/ppt/slides/slide828.xml" ContentType="application/vnd.openxmlformats-officedocument.presentationml.slide+xml"/>
  <Override PartName="/ppt/slides/slide829.xml" ContentType="application/vnd.openxmlformats-officedocument.presentationml.slide+xml"/>
  <Override PartName="/ppt/slides/slide830.xml" ContentType="application/vnd.openxmlformats-officedocument.presentationml.slide+xml"/>
  <Override PartName="/ppt/slides/slide831.xml" ContentType="application/vnd.openxmlformats-officedocument.presentationml.slide+xml"/>
  <Override PartName="/ppt/slides/slide832.xml" ContentType="application/vnd.openxmlformats-officedocument.presentationml.slide+xml"/>
  <Override PartName="/ppt/slides/slide833.xml" ContentType="application/vnd.openxmlformats-officedocument.presentationml.slide+xml"/>
  <Override PartName="/ppt/slides/slide834.xml" ContentType="application/vnd.openxmlformats-officedocument.presentationml.slide+xml"/>
  <Override PartName="/ppt/slides/slide835.xml" ContentType="application/vnd.openxmlformats-officedocument.presentationml.slide+xml"/>
  <Override PartName="/ppt/slides/slide836.xml" ContentType="application/vnd.openxmlformats-officedocument.presentationml.slide+xml"/>
  <Override PartName="/ppt/slides/slide837.xml" ContentType="application/vnd.openxmlformats-officedocument.presentationml.slide+xml"/>
  <Override PartName="/ppt/slides/slide838.xml" ContentType="application/vnd.openxmlformats-officedocument.presentationml.slide+xml"/>
  <Override PartName="/ppt/slides/slide839.xml" ContentType="application/vnd.openxmlformats-officedocument.presentationml.slide+xml"/>
  <Override PartName="/ppt/slides/slide840.xml" ContentType="application/vnd.openxmlformats-officedocument.presentationml.slide+xml"/>
  <Override PartName="/ppt/slides/slide841.xml" ContentType="application/vnd.openxmlformats-officedocument.presentationml.slide+xml"/>
  <Override PartName="/ppt/slides/slide842.xml" ContentType="application/vnd.openxmlformats-officedocument.presentationml.slide+xml"/>
  <Override PartName="/ppt/slides/slide843.xml" ContentType="application/vnd.openxmlformats-officedocument.presentationml.slide+xml"/>
  <Override PartName="/ppt/slides/slide8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27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30.xml" ContentType="application/vnd.openxmlformats-officedocument.presentationml.notesSlide+xml"/>
  <Override PartName="/ppt/notesSlides/notesSlide231.xml" ContentType="application/vnd.openxmlformats-officedocument.presentationml.notesSlide+xml"/>
  <Override PartName="/ppt/notesSlides/notesSlide232.xml" ContentType="application/vnd.openxmlformats-officedocument.presentationml.notesSlide+xml"/>
  <Override PartName="/ppt/notesSlides/notesSlide233.xml" ContentType="application/vnd.openxmlformats-officedocument.presentationml.notesSlide+xml"/>
  <Override PartName="/ppt/notesSlides/notesSlide234.xml" ContentType="application/vnd.openxmlformats-officedocument.presentationml.notesSlide+xml"/>
  <Override PartName="/ppt/notesSlides/notesSlide235.xml" ContentType="application/vnd.openxmlformats-officedocument.presentationml.notesSlide+xml"/>
  <Override PartName="/ppt/notesSlides/notesSlide236.xml" ContentType="application/vnd.openxmlformats-officedocument.presentationml.notesSlide+xml"/>
  <Override PartName="/ppt/notesSlides/notesSlide237.xml" ContentType="application/vnd.openxmlformats-officedocument.presentationml.notesSlide+xml"/>
  <Override PartName="/ppt/notesSlides/notesSlide238.xml" ContentType="application/vnd.openxmlformats-officedocument.presentationml.notesSlide+xml"/>
  <Override PartName="/ppt/notesSlides/notesSlide239.xml" ContentType="application/vnd.openxmlformats-officedocument.presentationml.notesSlide+xml"/>
  <Override PartName="/ppt/notesSlides/notesSlide240.xml" ContentType="application/vnd.openxmlformats-officedocument.presentationml.notesSlide+xml"/>
  <Override PartName="/ppt/notesSlides/notesSlide241.xml" ContentType="application/vnd.openxmlformats-officedocument.presentationml.notesSlide+xml"/>
  <Override PartName="/ppt/notesSlides/notesSlide242.xml" ContentType="application/vnd.openxmlformats-officedocument.presentationml.notesSlide+xml"/>
  <Override PartName="/ppt/notesSlides/notesSlide243.xml" ContentType="application/vnd.openxmlformats-officedocument.presentationml.notesSlide+xml"/>
  <Override PartName="/ppt/notesSlides/notesSlide244.xml" ContentType="application/vnd.openxmlformats-officedocument.presentationml.notesSlide+xml"/>
  <Override PartName="/ppt/notesSlides/notesSlide245.xml" ContentType="application/vnd.openxmlformats-officedocument.presentationml.notesSlide+xml"/>
  <Override PartName="/ppt/notesSlides/notesSlide246.xml" ContentType="application/vnd.openxmlformats-officedocument.presentationml.notesSlide+xml"/>
  <Override PartName="/ppt/notesSlides/notesSlide247.xml" ContentType="application/vnd.openxmlformats-officedocument.presentationml.notesSlide+xml"/>
  <Override PartName="/ppt/notesSlides/notesSlide248.xml" ContentType="application/vnd.openxmlformats-officedocument.presentationml.notesSlide+xml"/>
  <Override PartName="/ppt/notesSlides/notesSlide249.xml" ContentType="application/vnd.openxmlformats-officedocument.presentationml.notesSlide+xml"/>
  <Override PartName="/ppt/notesSlides/notesSlide250.xml" ContentType="application/vnd.openxmlformats-officedocument.presentationml.notesSlide+xml"/>
  <Override PartName="/ppt/notesSlides/notesSlide251.xml" ContentType="application/vnd.openxmlformats-officedocument.presentationml.notesSlide+xml"/>
  <Override PartName="/ppt/notesSlides/notesSlide252.xml" ContentType="application/vnd.openxmlformats-officedocument.presentationml.notesSlide+xml"/>
  <Override PartName="/ppt/notesSlides/notesSlide253.xml" ContentType="application/vnd.openxmlformats-officedocument.presentationml.notesSlide+xml"/>
  <Override PartName="/ppt/notesSlides/notesSlide254.xml" ContentType="application/vnd.openxmlformats-officedocument.presentationml.notesSlide+xml"/>
  <Override PartName="/ppt/notesSlides/notesSlide255.xml" ContentType="application/vnd.openxmlformats-officedocument.presentationml.notesSlide+xml"/>
  <Override PartName="/ppt/notesSlides/notesSlide256.xml" ContentType="application/vnd.openxmlformats-officedocument.presentationml.notesSlide+xml"/>
  <Override PartName="/ppt/notesSlides/notesSlide257.xml" ContentType="application/vnd.openxmlformats-officedocument.presentationml.notesSlide+xml"/>
  <Override PartName="/ppt/notesSlides/notesSlide258.xml" ContentType="application/vnd.openxmlformats-officedocument.presentationml.notesSlide+xml"/>
  <Override PartName="/ppt/notesSlides/notesSlide259.xml" ContentType="application/vnd.openxmlformats-officedocument.presentationml.notesSlide+xml"/>
  <Override PartName="/ppt/notesSlides/notesSlide260.xml" ContentType="application/vnd.openxmlformats-officedocument.presentationml.notesSlide+xml"/>
  <Override PartName="/ppt/notesSlides/notesSlide261.xml" ContentType="application/vnd.openxmlformats-officedocument.presentationml.notesSlide+xml"/>
  <Override PartName="/ppt/notesSlides/notesSlide262.xml" ContentType="application/vnd.openxmlformats-officedocument.presentationml.notesSlide+xml"/>
  <Override PartName="/ppt/notesSlides/notesSlide263.xml" ContentType="application/vnd.openxmlformats-officedocument.presentationml.notesSlide+xml"/>
  <Override PartName="/ppt/notesSlides/notesSlide264.xml" ContentType="application/vnd.openxmlformats-officedocument.presentationml.notesSlide+xml"/>
  <Override PartName="/ppt/notesSlides/notesSlide265.xml" ContentType="application/vnd.openxmlformats-officedocument.presentationml.notesSlide+xml"/>
  <Override PartName="/ppt/notesSlides/notesSlide266.xml" ContentType="application/vnd.openxmlformats-officedocument.presentationml.notesSlide+xml"/>
  <Override PartName="/ppt/notesSlides/notesSlide267.xml" ContentType="application/vnd.openxmlformats-officedocument.presentationml.notesSlide+xml"/>
  <Override PartName="/ppt/notesSlides/notesSlide268.xml" ContentType="application/vnd.openxmlformats-officedocument.presentationml.notesSlide+xml"/>
  <Override PartName="/ppt/notesSlides/notesSlide269.xml" ContentType="application/vnd.openxmlformats-officedocument.presentationml.notesSlide+xml"/>
  <Override PartName="/ppt/notesSlides/notesSlide270.xml" ContentType="application/vnd.openxmlformats-officedocument.presentationml.notesSlide+xml"/>
  <Override PartName="/ppt/notesSlides/notesSlide271.xml" ContentType="application/vnd.openxmlformats-officedocument.presentationml.notesSlide+xml"/>
  <Override PartName="/ppt/notesSlides/notesSlide272.xml" ContentType="application/vnd.openxmlformats-officedocument.presentationml.notesSlide+xml"/>
  <Override PartName="/ppt/notesSlides/notesSlide273.xml" ContentType="application/vnd.openxmlformats-officedocument.presentationml.notesSlide+xml"/>
  <Override PartName="/ppt/notesSlides/notesSlide274.xml" ContentType="application/vnd.openxmlformats-officedocument.presentationml.notesSlide+xml"/>
  <Override PartName="/ppt/notesSlides/notesSlide275.xml" ContentType="application/vnd.openxmlformats-officedocument.presentationml.notesSlide+xml"/>
  <Override PartName="/ppt/notesSlides/notesSlide276.xml" ContentType="application/vnd.openxmlformats-officedocument.presentationml.notesSlide+xml"/>
  <Override PartName="/ppt/notesSlides/notesSlide277.xml" ContentType="application/vnd.openxmlformats-officedocument.presentationml.notesSlide+xml"/>
  <Override PartName="/ppt/notesSlides/notesSlide278.xml" ContentType="application/vnd.openxmlformats-officedocument.presentationml.notesSlide+xml"/>
  <Override PartName="/ppt/notesSlides/notesSlide279.xml" ContentType="application/vnd.openxmlformats-officedocument.presentationml.notesSlide+xml"/>
  <Override PartName="/ppt/notesSlides/notesSlide280.xml" ContentType="application/vnd.openxmlformats-officedocument.presentationml.notesSlide+xml"/>
  <Override PartName="/ppt/notesSlides/notesSlide281.xml" ContentType="application/vnd.openxmlformats-officedocument.presentationml.notesSlide+xml"/>
  <Override PartName="/ppt/notesSlides/notesSlide282.xml" ContentType="application/vnd.openxmlformats-officedocument.presentationml.notesSlide+xml"/>
  <Override PartName="/ppt/notesSlides/notesSlide283.xml" ContentType="application/vnd.openxmlformats-officedocument.presentationml.notesSlide+xml"/>
  <Override PartName="/ppt/notesSlides/notesSlide284.xml" ContentType="application/vnd.openxmlformats-officedocument.presentationml.notesSlide+xml"/>
  <Override PartName="/ppt/notesSlides/notesSlide285.xml" ContentType="application/vnd.openxmlformats-officedocument.presentationml.notesSlide+xml"/>
  <Override PartName="/ppt/notesSlides/notesSlide286.xml" ContentType="application/vnd.openxmlformats-officedocument.presentationml.notesSlide+xml"/>
  <Override PartName="/ppt/notesSlides/notesSlide287.xml" ContentType="application/vnd.openxmlformats-officedocument.presentationml.notesSlide+xml"/>
  <Override PartName="/ppt/notesSlides/notesSlide288.xml" ContentType="application/vnd.openxmlformats-officedocument.presentationml.notesSlide+xml"/>
  <Override PartName="/ppt/notesSlides/notesSlide289.xml" ContentType="application/vnd.openxmlformats-officedocument.presentationml.notesSlide+xml"/>
  <Override PartName="/ppt/notesSlides/notesSlide290.xml" ContentType="application/vnd.openxmlformats-officedocument.presentationml.notesSlide+xml"/>
  <Override PartName="/ppt/notesSlides/notesSlide291.xml" ContentType="application/vnd.openxmlformats-officedocument.presentationml.notesSlide+xml"/>
  <Override PartName="/ppt/notesSlides/notesSlide292.xml" ContentType="application/vnd.openxmlformats-officedocument.presentationml.notesSlide+xml"/>
  <Override PartName="/ppt/notesSlides/notesSlide293.xml" ContentType="application/vnd.openxmlformats-officedocument.presentationml.notesSlide+xml"/>
  <Override PartName="/ppt/notesSlides/notesSlide294.xml" ContentType="application/vnd.openxmlformats-officedocument.presentationml.notesSlide+xml"/>
  <Override PartName="/ppt/notesSlides/notesSlide295.xml" ContentType="application/vnd.openxmlformats-officedocument.presentationml.notesSlide+xml"/>
  <Override PartName="/ppt/notesSlides/notesSlide296.xml" ContentType="application/vnd.openxmlformats-officedocument.presentationml.notesSlide+xml"/>
  <Override PartName="/ppt/notesSlides/notesSlide297.xml" ContentType="application/vnd.openxmlformats-officedocument.presentationml.notesSlide+xml"/>
  <Override PartName="/ppt/notesSlides/notesSlide298.xml" ContentType="application/vnd.openxmlformats-officedocument.presentationml.notesSlide+xml"/>
  <Override PartName="/ppt/notesSlides/notesSlide299.xml" ContentType="application/vnd.openxmlformats-officedocument.presentationml.notesSlide+xml"/>
  <Override PartName="/ppt/notesSlides/notesSlide300.xml" ContentType="application/vnd.openxmlformats-officedocument.presentationml.notesSlide+xml"/>
  <Override PartName="/ppt/notesSlides/notesSlide301.xml" ContentType="application/vnd.openxmlformats-officedocument.presentationml.notesSlide+xml"/>
  <Override PartName="/ppt/notesSlides/notesSlide302.xml" ContentType="application/vnd.openxmlformats-officedocument.presentationml.notesSlide+xml"/>
  <Override PartName="/ppt/notesSlides/notesSlide303.xml" ContentType="application/vnd.openxmlformats-officedocument.presentationml.notesSlide+xml"/>
  <Override PartName="/ppt/notesSlides/notesSlide304.xml" ContentType="application/vnd.openxmlformats-officedocument.presentationml.notesSlide+xml"/>
  <Override PartName="/ppt/notesSlides/notesSlide305.xml" ContentType="application/vnd.openxmlformats-officedocument.presentationml.notesSlide+xml"/>
  <Override PartName="/ppt/notesSlides/notesSlide306.xml" ContentType="application/vnd.openxmlformats-officedocument.presentationml.notesSlide+xml"/>
  <Override PartName="/ppt/notesSlides/notesSlide307.xml" ContentType="application/vnd.openxmlformats-officedocument.presentationml.notesSlide+xml"/>
  <Override PartName="/ppt/notesSlides/notesSlide308.xml" ContentType="application/vnd.openxmlformats-officedocument.presentationml.notesSlide+xml"/>
  <Override PartName="/ppt/notesSlides/notesSlide309.xml" ContentType="application/vnd.openxmlformats-officedocument.presentationml.notesSlide+xml"/>
  <Override PartName="/ppt/notesSlides/notesSlide310.xml" ContentType="application/vnd.openxmlformats-officedocument.presentationml.notesSlide+xml"/>
  <Override PartName="/ppt/notesSlides/notesSlide311.xml" ContentType="application/vnd.openxmlformats-officedocument.presentationml.notesSlide+xml"/>
  <Override PartName="/ppt/notesSlides/notesSlide312.xml" ContentType="application/vnd.openxmlformats-officedocument.presentationml.notesSlide+xml"/>
  <Override PartName="/ppt/notesSlides/notesSlide313.xml" ContentType="application/vnd.openxmlformats-officedocument.presentationml.notesSlide+xml"/>
  <Override PartName="/ppt/notesSlides/notesSlide314.xml" ContentType="application/vnd.openxmlformats-officedocument.presentationml.notesSlide+xml"/>
  <Override PartName="/ppt/notesSlides/notesSlide315.xml" ContentType="application/vnd.openxmlformats-officedocument.presentationml.notesSlide+xml"/>
  <Override PartName="/ppt/notesSlides/notesSlide316.xml" ContentType="application/vnd.openxmlformats-officedocument.presentationml.notesSlide+xml"/>
  <Override PartName="/ppt/notesSlides/notesSlide317.xml" ContentType="application/vnd.openxmlformats-officedocument.presentationml.notesSlide+xml"/>
  <Override PartName="/ppt/notesSlides/notesSlide318.xml" ContentType="application/vnd.openxmlformats-officedocument.presentationml.notesSlide+xml"/>
  <Override PartName="/ppt/notesSlides/notesSlide319.xml" ContentType="application/vnd.openxmlformats-officedocument.presentationml.notesSlide+xml"/>
  <Override PartName="/ppt/notesSlides/notesSlide320.xml" ContentType="application/vnd.openxmlformats-officedocument.presentationml.notesSlide+xml"/>
  <Override PartName="/ppt/notesSlides/notesSlide321.xml" ContentType="application/vnd.openxmlformats-officedocument.presentationml.notesSlide+xml"/>
  <Override PartName="/ppt/notesSlides/notesSlide322.xml" ContentType="application/vnd.openxmlformats-officedocument.presentationml.notesSlide+xml"/>
  <Override PartName="/ppt/notesSlides/notesSlide323.xml" ContentType="application/vnd.openxmlformats-officedocument.presentationml.notesSlide+xml"/>
  <Override PartName="/ppt/notesSlides/notesSlide324.xml" ContentType="application/vnd.openxmlformats-officedocument.presentationml.notesSlide+xml"/>
  <Override PartName="/ppt/notesSlides/notesSlide325.xml" ContentType="application/vnd.openxmlformats-officedocument.presentationml.notesSlide+xml"/>
  <Override PartName="/ppt/notesSlides/notesSlide326.xml" ContentType="application/vnd.openxmlformats-officedocument.presentationml.notesSlide+xml"/>
  <Override PartName="/ppt/notesSlides/notesSlide327.xml" ContentType="application/vnd.openxmlformats-officedocument.presentationml.notesSlide+xml"/>
  <Override PartName="/ppt/notesSlides/notesSlide328.xml" ContentType="application/vnd.openxmlformats-officedocument.presentationml.notesSlide+xml"/>
  <Override PartName="/ppt/notesSlides/notesSlide329.xml" ContentType="application/vnd.openxmlformats-officedocument.presentationml.notesSlide+xml"/>
  <Override PartName="/ppt/notesSlides/notesSlide330.xml" ContentType="application/vnd.openxmlformats-officedocument.presentationml.notesSlide+xml"/>
  <Override PartName="/ppt/notesSlides/notesSlide331.xml" ContentType="application/vnd.openxmlformats-officedocument.presentationml.notesSlide+xml"/>
  <Override PartName="/ppt/notesSlides/notesSlide332.xml" ContentType="application/vnd.openxmlformats-officedocument.presentationml.notesSlide+xml"/>
  <Override PartName="/ppt/notesSlides/notesSlide333.xml" ContentType="application/vnd.openxmlformats-officedocument.presentationml.notesSlide+xml"/>
  <Override PartName="/ppt/notesSlides/notesSlide334.xml" ContentType="application/vnd.openxmlformats-officedocument.presentationml.notesSlide+xml"/>
  <Override PartName="/ppt/notesSlides/notesSlide335.xml" ContentType="application/vnd.openxmlformats-officedocument.presentationml.notesSlide+xml"/>
  <Override PartName="/ppt/notesSlides/notesSlide336.xml" ContentType="application/vnd.openxmlformats-officedocument.presentationml.notesSlide+xml"/>
  <Override PartName="/ppt/notesSlides/notesSlide337.xml" ContentType="application/vnd.openxmlformats-officedocument.presentationml.notesSlide+xml"/>
  <Override PartName="/ppt/notesSlides/notesSlide338.xml" ContentType="application/vnd.openxmlformats-officedocument.presentationml.notesSlide+xml"/>
  <Override PartName="/ppt/notesSlides/notesSlide339.xml" ContentType="application/vnd.openxmlformats-officedocument.presentationml.notesSlide+xml"/>
  <Override PartName="/ppt/notesSlides/notesSlide340.xml" ContentType="application/vnd.openxmlformats-officedocument.presentationml.notesSlide+xml"/>
  <Override PartName="/ppt/notesSlides/notesSlide341.xml" ContentType="application/vnd.openxmlformats-officedocument.presentationml.notesSlide+xml"/>
  <Override PartName="/ppt/notesSlides/notesSlide342.xml" ContentType="application/vnd.openxmlformats-officedocument.presentationml.notesSlide+xml"/>
  <Override PartName="/ppt/notesSlides/notesSlide343.xml" ContentType="application/vnd.openxmlformats-officedocument.presentationml.notesSlide+xml"/>
  <Override PartName="/ppt/notesSlides/notesSlide344.xml" ContentType="application/vnd.openxmlformats-officedocument.presentationml.notesSlide+xml"/>
  <Override PartName="/ppt/notesSlides/notesSlide345.xml" ContentType="application/vnd.openxmlformats-officedocument.presentationml.notesSlide+xml"/>
  <Override PartName="/ppt/notesSlides/notesSlide346.xml" ContentType="application/vnd.openxmlformats-officedocument.presentationml.notesSlide+xml"/>
  <Override PartName="/ppt/notesSlides/notesSlide347.xml" ContentType="application/vnd.openxmlformats-officedocument.presentationml.notesSlide+xml"/>
  <Override PartName="/ppt/notesSlides/notesSlide348.xml" ContentType="application/vnd.openxmlformats-officedocument.presentationml.notesSlide+xml"/>
  <Override PartName="/ppt/notesSlides/notesSlide349.xml" ContentType="application/vnd.openxmlformats-officedocument.presentationml.notesSlide+xml"/>
  <Override PartName="/ppt/notesSlides/notesSlide350.xml" ContentType="application/vnd.openxmlformats-officedocument.presentationml.notesSlide+xml"/>
  <Override PartName="/ppt/notesSlides/notesSlide351.xml" ContentType="application/vnd.openxmlformats-officedocument.presentationml.notesSlide+xml"/>
  <Override PartName="/ppt/notesSlides/notesSlide352.xml" ContentType="application/vnd.openxmlformats-officedocument.presentationml.notesSlide+xml"/>
  <Override PartName="/ppt/notesSlides/notesSlide353.xml" ContentType="application/vnd.openxmlformats-officedocument.presentationml.notesSlide+xml"/>
  <Override PartName="/ppt/notesSlides/notesSlide354.xml" ContentType="application/vnd.openxmlformats-officedocument.presentationml.notesSlide+xml"/>
  <Override PartName="/ppt/notesSlides/notesSlide355.xml" ContentType="application/vnd.openxmlformats-officedocument.presentationml.notesSlide+xml"/>
  <Override PartName="/ppt/notesSlides/notesSlide356.xml" ContentType="application/vnd.openxmlformats-officedocument.presentationml.notesSlide+xml"/>
  <Override PartName="/ppt/notesSlides/notesSlide357.xml" ContentType="application/vnd.openxmlformats-officedocument.presentationml.notesSlide+xml"/>
  <Override PartName="/ppt/notesSlides/notesSlide358.xml" ContentType="application/vnd.openxmlformats-officedocument.presentationml.notesSlide+xml"/>
  <Override PartName="/ppt/notesSlides/notesSlide359.xml" ContentType="application/vnd.openxmlformats-officedocument.presentationml.notesSlide+xml"/>
  <Override PartName="/ppt/notesSlides/notesSlide360.xml" ContentType="application/vnd.openxmlformats-officedocument.presentationml.notesSlide+xml"/>
  <Override PartName="/ppt/notesSlides/notesSlide361.xml" ContentType="application/vnd.openxmlformats-officedocument.presentationml.notesSlide+xml"/>
  <Override PartName="/ppt/notesSlides/notesSlide362.xml" ContentType="application/vnd.openxmlformats-officedocument.presentationml.notesSlide+xml"/>
  <Override PartName="/ppt/notesSlides/notesSlide363.xml" ContentType="application/vnd.openxmlformats-officedocument.presentationml.notesSlide+xml"/>
  <Override PartName="/ppt/notesSlides/notesSlide364.xml" ContentType="application/vnd.openxmlformats-officedocument.presentationml.notesSlide+xml"/>
  <Override PartName="/ppt/notesSlides/notesSlide365.xml" ContentType="application/vnd.openxmlformats-officedocument.presentationml.notesSlide+xml"/>
  <Override PartName="/ppt/notesSlides/notesSlide366.xml" ContentType="application/vnd.openxmlformats-officedocument.presentationml.notesSlide+xml"/>
  <Override PartName="/ppt/notesSlides/notesSlide367.xml" ContentType="application/vnd.openxmlformats-officedocument.presentationml.notesSlide+xml"/>
  <Override PartName="/ppt/notesSlides/notesSlide368.xml" ContentType="application/vnd.openxmlformats-officedocument.presentationml.notesSlide+xml"/>
  <Override PartName="/ppt/notesSlides/notesSlide369.xml" ContentType="application/vnd.openxmlformats-officedocument.presentationml.notesSlide+xml"/>
  <Override PartName="/ppt/notesSlides/notesSlide370.xml" ContentType="application/vnd.openxmlformats-officedocument.presentationml.notesSlide+xml"/>
  <Override PartName="/ppt/notesSlides/notesSlide371.xml" ContentType="application/vnd.openxmlformats-officedocument.presentationml.notesSlide+xml"/>
  <Override PartName="/ppt/notesSlides/notesSlide372.xml" ContentType="application/vnd.openxmlformats-officedocument.presentationml.notesSlide+xml"/>
  <Override PartName="/ppt/notesSlides/notesSlide373.xml" ContentType="application/vnd.openxmlformats-officedocument.presentationml.notesSlide+xml"/>
  <Override PartName="/ppt/notesSlides/notesSlide374.xml" ContentType="application/vnd.openxmlformats-officedocument.presentationml.notesSlide+xml"/>
  <Override PartName="/ppt/notesSlides/notesSlide375.xml" ContentType="application/vnd.openxmlformats-officedocument.presentationml.notesSlide+xml"/>
  <Override PartName="/ppt/notesSlides/notesSlide376.xml" ContentType="application/vnd.openxmlformats-officedocument.presentationml.notesSlide+xml"/>
  <Override PartName="/ppt/notesSlides/notesSlide377.xml" ContentType="application/vnd.openxmlformats-officedocument.presentationml.notesSlide+xml"/>
  <Override PartName="/ppt/notesSlides/notesSlide378.xml" ContentType="application/vnd.openxmlformats-officedocument.presentationml.notesSlide+xml"/>
  <Override PartName="/ppt/notesSlides/notesSlide379.xml" ContentType="application/vnd.openxmlformats-officedocument.presentationml.notesSlide+xml"/>
  <Override PartName="/ppt/notesSlides/notesSlide380.xml" ContentType="application/vnd.openxmlformats-officedocument.presentationml.notesSlide+xml"/>
  <Override PartName="/ppt/notesSlides/notesSlide381.xml" ContentType="application/vnd.openxmlformats-officedocument.presentationml.notesSlide+xml"/>
  <Override PartName="/ppt/notesSlides/notesSlide382.xml" ContentType="application/vnd.openxmlformats-officedocument.presentationml.notesSlide+xml"/>
  <Override PartName="/ppt/notesSlides/notesSlide383.xml" ContentType="application/vnd.openxmlformats-officedocument.presentationml.notesSlide+xml"/>
  <Override PartName="/ppt/notesSlides/notesSlide384.xml" ContentType="application/vnd.openxmlformats-officedocument.presentationml.notesSlide+xml"/>
  <Override PartName="/ppt/notesSlides/notesSlide385.xml" ContentType="application/vnd.openxmlformats-officedocument.presentationml.notesSlide+xml"/>
  <Override PartName="/ppt/notesSlides/notesSlide386.xml" ContentType="application/vnd.openxmlformats-officedocument.presentationml.notesSlide+xml"/>
  <Override PartName="/ppt/notesSlides/notesSlide387.xml" ContentType="application/vnd.openxmlformats-officedocument.presentationml.notesSlide+xml"/>
  <Override PartName="/ppt/notesSlides/notesSlide388.xml" ContentType="application/vnd.openxmlformats-officedocument.presentationml.notesSlide+xml"/>
  <Override PartName="/ppt/notesSlides/notesSlide389.xml" ContentType="application/vnd.openxmlformats-officedocument.presentationml.notesSlide+xml"/>
  <Override PartName="/ppt/notesSlides/notesSlide390.xml" ContentType="application/vnd.openxmlformats-officedocument.presentationml.notesSlide+xml"/>
  <Override PartName="/ppt/notesSlides/notesSlide391.xml" ContentType="application/vnd.openxmlformats-officedocument.presentationml.notesSlide+xml"/>
  <Override PartName="/ppt/notesSlides/notesSlide392.xml" ContentType="application/vnd.openxmlformats-officedocument.presentationml.notesSlide+xml"/>
  <Override PartName="/ppt/notesSlides/notesSlide393.xml" ContentType="application/vnd.openxmlformats-officedocument.presentationml.notesSlide+xml"/>
  <Override PartName="/ppt/notesSlides/notesSlide394.xml" ContentType="application/vnd.openxmlformats-officedocument.presentationml.notesSlide+xml"/>
  <Override PartName="/ppt/notesSlides/notesSlide395.xml" ContentType="application/vnd.openxmlformats-officedocument.presentationml.notesSlide+xml"/>
  <Override PartName="/ppt/notesSlides/notesSlide396.xml" ContentType="application/vnd.openxmlformats-officedocument.presentationml.notesSlide+xml"/>
  <Override PartName="/ppt/notesSlides/notesSlide397.xml" ContentType="application/vnd.openxmlformats-officedocument.presentationml.notesSlide+xml"/>
  <Override PartName="/ppt/notesSlides/notesSlide398.xml" ContentType="application/vnd.openxmlformats-officedocument.presentationml.notesSlide+xml"/>
  <Override PartName="/ppt/notesSlides/notesSlide399.xml" ContentType="application/vnd.openxmlformats-officedocument.presentationml.notesSlide+xml"/>
  <Override PartName="/ppt/notesSlides/notesSlide400.xml" ContentType="application/vnd.openxmlformats-officedocument.presentationml.notesSlide+xml"/>
  <Override PartName="/ppt/notesSlides/notesSlide401.xml" ContentType="application/vnd.openxmlformats-officedocument.presentationml.notesSlide+xml"/>
  <Override PartName="/ppt/notesSlides/notesSlide402.xml" ContentType="application/vnd.openxmlformats-officedocument.presentationml.notesSlide+xml"/>
  <Override PartName="/ppt/notesSlides/notesSlide403.xml" ContentType="application/vnd.openxmlformats-officedocument.presentationml.notesSlide+xml"/>
  <Override PartName="/ppt/notesSlides/notesSlide404.xml" ContentType="application/vnd.openxmlformats-officedocument.presentationml.notesSlide+xml"/>
  <Override PartName="/ppt/notesSlides/notesSlide405.xml" ContentType="application/vnd.openxmlformats-officedocument.presentationml.notesSlide+xml"/>
  <Override PartName="/ppt/notesSlides/notesSlide406.xml" ContentType="application/vnd.openxmlformats-officedocument.presentationml.notesSlide+xml"/>
  <Override PartName="/ppt/notesSlides/notesSlide407.xml" ContentType="application/vnd.openxmlformats-officedocument.presentationml.notesSlide+xml"/>
  <Override PartName="/ppt/notesSlides/notesSlide408.xml" ContentType="application/vnd.openxmlformats-officedocument.presentationml.notesSlide+xml"/>
  <Override PartName="/ppt/notesSlides/notesSlide409.xml" ContentType="application/vnd.openxmlformats-officedocument.presentationml.notesSlide+xml"/>
  <Override PartName="/ppt/notesSlides/notesSlide410.xml" ContentType="application/vnd.openxmlformats-officedocument.presentationml.notesSlide+xml"/>
  <Override PartName="/ppt/notesSlides/notesSlide411.xml" ContentType="application/vnd.openxmlformats-officedocument.presentationml.notesSlide+xml"/>
  <Override PartName="/ppt/notesSlides/notesSlide412.xml" ContentType="application/vnd.openxmlformats-officedocument.presentationml.notesSlide+xml"/>
  <Override PartName="/ppt/notesSlides/notesSlide413.xml" ContentType="application/vnd.openxmlformats-officedocument.presentationml.notesSlide+xml"/>
  <Override PartName="/ppt/notesSlides/notesSlide414.xml" ContentType="application/vnd.openxmlformats-officedocument.presentationml.notesSlide+xml"/>
  <Override PartName="/ppt/notesSlides/notesSlide415.xml" ContentType="application/vnd.openxmlformats-officedocument.presentationml.notesSlide+xml"/>
  <Override PartName="/ppt/notesSlides/notesSlide416.xml" ContentType="application/vnd.openxmlformats-officedocument.presentationml.notesSlide+xml"/>
  <Override PartName="/ppt/notesSlides/notesSlide417.xml" ContentType="application/vnd.openxmlformats-officedocument.presentationml.notesSlide+xml"/>
  <Override PartName="/ppt/notesSlides/notesSlide418.xml" ContentType="application/vnd.openxmlformats-officedocument.presentationml.notesSlide+xml"/>
  <Override PartName="/ppt/notesSlides/notesSlide419.xml" ContentType="application/vnd.openxmlformats-officedocument.presentationml.notesSlide+xml"/>
  <Override PartName="/ppt/notesSlides/notesSlide420.xml" ContentType="application/vnd.openxmlformats-officedocument.presentationml.notesSlide+xml"/>
  <Override PartName="/ppt/notesSlides/notesSlide421.xml" ContentType="application/vnd.openxmlformats-officedocument.presentationml.notesSlide+xml"/>
  <Override PartName="/ppt/notesSlides/notesSlide422.xml" ContentType="application/vnd.openxmlformats-officedocument.presentationml.notesSlide+xml"/>
  <Override PartName="/ppt/notesSlides/notesSlide423.xml" ContentType="application/vnd.openxmlformats-officedocument.presentationml.notesSlide+xml"/>
  <Override PartName="/ppt/notesSlides/notesSlide424.xml" ContentType="application/vnd.openxmlformats-officedocument.presentationml.notesSlide+xml"/>
  <Override PartName="/ppt/notesSlides/notesSlide425.xml" ContentType="application/vnd.openxmlformats-officedocument.presentationml.notesSlide+xml"/>
  <Override PartName="/ppt/notesSlides/notesSlide426.xml" ContentType="application/vnd.openxmlformats-officedocument.presentationml.notesSlide+xml"/>
  <Override PartName="/ppt/notesSlides/notesSlide427.xml" ContentType="application/vnd.openxmlformats-officedocument.presentationml.notesSlide+xml"/>
  <Override PartName="/ppt/notesSlides/notesSlide428.xml" ContentType="application/vnd.openxmlformats-officedocument.presentationml.notesSlide+xml"/>
  <Override PartName="/ppt/notesSlides/notesSlide429.xml" ContentType="application/vnd.openxmlformats-officedocument.presentationml.notesSlide+xml"/>
  <Override PartName="/ppt/notesSlides/notesSlide430.xml" ContentType="application/vnd.openxmlformats-officedocument.presentationml.notesSlide+xml"/>
  <Override PartName="/ppt/notesSlides/notesSlide431.xml" ContentType="application/vnd.openxmlformats-officedocument.presentationml.notesSlide+xml"/>
  <Override PartName="/ppt/notesSlides/notesSlide432.xml" ContentType="application/vnd.openxmlformats-officedocument.presentationml.notesSlide+xml"/>
  <Override PartName="/ppt/notesSlides/notesSlide433.xml" ContentType="application/vnd.openxmlformats-officedocument.presentationml.notesSlide+xml"/>
  <Override PartName="/ppt/notesSlides/notesSlide434.xml" ContentType="application/vnd.openxmlformats-officedocument.presentationml.notesSlide+xml"/>
  <Override PartName="/ppt/notesSlides/notesSlide435.xml" ContentType="application/vnd.openxmlformats-officedocument.presentationml.notesSlide+xml"/>
  <Override PartName="/ppt/notesSlides/notesSlide436.xml" ContentType="application/vnd.openxmlformats-officedocument.presentationml.notesSlide+xml"/>
  <Override PartName="/ppt/notesSlides/notesSlide437.xml" ContentType="application/vnd.openxmlformats-officedocument.presentationml.notesSlide+xml"/>
  <Override PartName="/ppt/notesSlides/notesSlide438.xml" ContentType="application/vnd.openxmlformats-officedocument.presentationml.notesSlide+xml"/>
  <Override PartName="/ppt/notesSlides/notesSlide439.xml" ContentType="application/vnd.openxmlformats-officedocument.presentationml.notesSlide+xml"/>
  <Override PartName="/ppt/notesSlides/notesSlide440.xml" ContentType="application/vnd.openxmlformats-officedocument.presentationml.notesSlide+xml"/>
  <Override PartName="/ppt/notesSlides/notesSlide441.xml" ContentType="application/vnd.openxmlformats-officedocument.presentationml.notesSlide+xml"/>
  <Override PartName="/ppt/notesSlides/notesSlide442.xml" ContentType="application/vnd.openxmlformats-officedocument.presentationml.notesSlide+xml"/>
  <Override PartName="/ppt/notesSlides/notesSlide443.xml" ContentType="application/vnd.openxmlformats-officedocument.presentationml.notesSlide+xml"/>
  <Override PartName="/ppt/notesSlides/notesSlide444.xml" ContentType="application/vnd.openxmlformats-officedocument.presentationml.notesSlide+xml"/>
  <Override PartName="/ppt/notesSlides/notesSlide445.xml" ContentType="application/vnd.openxmlformats-officedocument.presentationml.notesSlide+xml"/>
  <Override PartName="/ppt/notesSlides/notesSlide446.xml" ContentType="application/vnd.openxmlformats-officedocument.presentationml.notesSlide+xml"/>
  <Override PartName="/ppt/notesSlides/notesSlide447.xml" ContentType="application/vnd.openxmlformats-officedocument.presentationml.notesSlide+xml"/>
  <Override PartName="/ppt/notesSlides/notesSlide448.xml" ContentType="application/vnd.openxmlformats-officedocument.presentationml.notesSlide+xml"/>
  <Override PartName="/ppt/notesSlides/notesSlide449.xml" ContentType="application/vnd.openxmlformats-officedocument.presentationml.notesSlide+xml"/>
  <Override PartName="/ppt/notesSlides/notesSlide450.xml" ContentType="application/vnd.openxmlformats-officedocument.presentationml.notesSlide+xml"/>
  <Override PartName="/ppt/notesSlides/notesSlide451.xml" ContentType="application/vnd.openxmlformats-officedocument.presentationml.notesSlide+xml"/>
  <Override PartName="/ppt/notesSlides/notesSlide452.xml" ContentType="application/vnd.openxmlformats-officedocument.presentationml.notesSlide+xml"/>
  <Override PartName="/ppt/notesSlides/notesSlide453.xml" ContentType="application/vnd.openxmlformats-officedocument.presentationml.notesSlide+xml"/>
  <Override PartName="/ppt/notesSlides/notesSlide454.xml" ContentType="application/vnd.openxmlformats-officedocument.presentationml.notesSlide+xml"/>
  <Override PartName="/ppt/notesSlides/notesSlide455.xml" ContentType="application/vnd.openxmlformats-officedocument.presentationml.notesSlide+xml"/>
  <Override PartName="/ppt/notesSlides/notesSlide456.xml" ContentType="application/vnd.openxmlformats-officedocument.presentationml.notesSlide+xml"/>
  <Override PartName="/ppt/notesSlides/notesSlide457.xml" ContentType="application/vnd.openxmlformats-officedocument.presentationml.notesSlide+xml"/>
  <Override PartName="/ppt/notesSlides/notesSlide458.xml" ContentType="application/vnd.openxmlformats-officedocument.presentationml.notesSlide+xml"/>
  <Override PartName="/ppt/notesSlides/notesSlide459.xml" ContentType="application/vnd.openxmlformats-officedocument.presentationml.notesSlide+xml"/>
  <Override PartName="/ppt/notesSlides/notesSlide460.xml" ContentType="application/vnd.openxmlformats-officedocument.presentationml.notesSlide+xml"/>
  <Override PartName="/ppt/notesSlides/notesSlide461.xml" ContentType="application/vnd.openxmlformats-officedocument.presentationml.notesSlide+xml"/>
  <Override PartName="/ppt/notesSlides/notesSlide462.xml" ContentType="application/vnd.openxmlformats-officedocument.presentationml.notesSlide+xml"/>
  <Override PartName="/ppt/notesSlides/notesSlide463.xml" ContentType="application/vnd.openxmlformats-officedocument.presentationml.notesSlide+xml"/>
  <Override PartName="/ppt/notesSlides/notesSlide464.xml" ContentType="application/vnd.openxmlformats-officedocument.presentationml.notesSlide+xml"/>
  <Override PartName="/ppt/notesSlides/notesSlide465.xml" ContentType="application/vnd.openxmlformats-officedocument.presentationml.notesSlide+xml"/>
  <Override PartName="/ppt/notesSlides/notesSlide466.xml" ContentType="application/vnd.openxmlformats-officedocument.presentationml.notesSlide+xml"/>
  <Override PartName="/ppt/notesSlides/notesSlide467.xml" ContentType="application/vnd.openxmlformats-officedocument.presentationml.notesSlide+xml"/>
  <Override PartName="/ppt/notesSlides/notesSlide468.xml" ContentType="application/vnd.openxmlformats-officedocument.presentationml.notesSlide+xml"/>
  <Override PartName="/ppt/notesSlides/notesSlide469.xml" ContentType="application/vnd.openxmlformats-officedocument.presentationml.notesSlide+xml"/>
  <Override PartName="/ppt/notesSlides/notesSlide470.xml" ContentType="application/vnd.openxmlformats-officedocument.presentationml.notesSlide+xml"/>
  <Override PartName="/ppt/notesSlides/notesSlide471.xml" ContentType="application/vnd.openxmlformats-officedocument.presentationml.notesSlide+xml"/>
  <Override PartName="/ppt/notesSlides/notesSlide472.xml" ContentType="application/vnd.openxmlformats-officedocument.presentationml.notesSlide+xml"/>
  <Override PartName="/ppt/notesSlides/notesSlide473.xml" ContentType="application/vnd.openxmlformats-officedocument.presentationml.notesSlide+xml"/>
  <Override PartName="/ppt/notesSlides/notesSlide474.xml" ContentType="application/vnd.openxmlformats-officedocument.presentationml.notesSlide+xml"/>
  <Override PartName="/ppt/notesSlides/notesSlide475.xml" ContentType="application/vnd.openxmlformats-officedocument.presentationml.notesSlide+xml"/>
  <Override PartName="/ppt/notesSlides/notesSlide476.xml" ContentType="application/vnd.openxmlformats-officedocument.presentationml.notesSlide+xml"/>
  <Override PartName="/ppt/notesSlides/notesSlide477.xml" ContentType="application/vnd.openxmlformats-officedocument.presentationml.notesSlide+xml"/>
  <Override PartName="/ppt/notesSlides/notesSlide478.xml" ContentType="application/vnd.openxmlformats-officedocument.presentationml.notesSlide+xml"/>
  <Override PartName="/ppt/notesSlides/notesSlide479.xml" ContentType="application/vnd.openxmlformats-officedocument.presentationml.notesSlide+xml"/>
  <Override PartName="/ppt/notesSlides/notesSlide480.xml" ContentType="application/vnd.openxmlformats-officedocument.presentationml.notesSlide+xml"/>
  <Override PartName="/ppt/notesSlides/notesSlide481.xml" ContentType="application/vnd.openxmlformats-officedocument.presentationml.notesSlide+xml"/>
  <Override PartName="/ppt/notesSlides/notesSlide482.xml" ContentType="application/vnd.openxmlformats-officedocument.presentationml.notesSlide+xml"/>
  <Override PartName="/ppt/notesSlides/notesSlide483.xml" ContentType="application/vnd.openxmlformats-officedocument.presentationml.notesSlide+xml"/>
  <Override PartName="/ppt/notesSlides/notesSlide484.xml" ContentType="application/vnd.openxmlformats-officedocument.presentationml.notesSlide+xml"/>
  <Override PartName="/ppt/notesSlides/notesSlide485.xml" ContentType="application/vnd.openxmlformats-officedocument.presentationml.notesSlide+xml"/>
  <Override PartName="/ppt/notesSlides/notesSlide486.xml" ContentType="application/vnd.openxmlformats-officedocument.presentationml.notesSlide+xml"/>
  <Override PartName="/ppt/notesSlides/notesSlide487.xml" ContentType="application/vnd.openxmlformats-officedocument.presentationml.notesSlide+xml"/>
  <Override PartName="/ppt/notesSlides/notesSlide488.xml" ContentType="application/vnd.openxmlformats-officedocument.presentationml.notesSlide+xml"/>
  <Override PartName="/ppt/notesSlides/notesSlide489.xml" ContentType="application/vnd.openxmlformats-officedocument.presentationml.notesSlide+xml"/>
  <Override PartName="/ppt/notesSlides/notesSlide490.xml" ContentType="application/vnd.openxmlformats-officedocument.presentationml.notesSlide+xml"/>
  <Override PartName="/ppt/notesSlides/notesSlide491.xml" ContentType="application/vnd.openxmlformats-officedocument.presentationml.notesSlide+xml"/>
  <Override PartName="/ppt/notesSlides/notesSlide492.xml" ContentType="application/vnd.openxmlformats-officedocument.presentationml.notesSlide+xml"/>
  <Override PartName="/ppt/notesSlides/notesSlide493.xml" ContentType="application/vnd.openxmlformats-officedocument.presentationml.notesSlide+xml"/>
  <Override PartName="/ppt/notesSlides/notesSlide494.xml" ContentType="application/vnd.openxmlformats-officedocument.presentationml.notesSlide+xml"/>
  <Override PartName="/ppt/notesSlides/notesSlide495.xml" ContentType="application/vnd.openxmlformats-officedocument.presentationml.notesSlide+xml"/>
  <Override PartName="/ppt/notesSlides/notesSlide496.xml" ContentType="application/vnd.openxmlformats-officedocument.presentationml.notesSlide+xml"/>
  <Override PartName="/ppt/notesSlides/notesSlide497.xml" ContentType="application/vnd.openxmlformats-officedocument.presentationml.notesSlide+xml"/>
  <Override PartName="/ppt/notesSlides/notesSlide498.xml" ContentType="application/vnd.openxmlformats-officedocument.presentationml.notesSlide+xml"/>
  <Override PartName="/ppt/notesSlides/notesSlide499.xml" ContentType="application/vnd.openxmlformats-officedocument.presentationml.notesSlide+xml"/>
  <Override PartName="/ppt/notesSlides/notesSlide500.xml" ContentType="application/vnd.openxmlformats-officedocument.presentationml.notesSlide+xml"/>
  <Override PartName="/ppt/notesSlides/notesSlide501.xml" ContentType="application/vnd.openxmlformats-officedocument.presentationml.notesSlide+xml"/>
  <Override PartName="/ppt/notesSlides/notesSlide502.xml" ContentType="application/vnd.openxmlformats-officedocument.presentationml.notesSlide+xml"/>
  <Override PartName="/ppt/notesSlides/notesSlide503.xml" ContentType="application/vnd.openxmlformats-officedocument.presentationml.notesSlide+xml"/>
  <Override PartName="/ppt/notesSlides/notesSlide504.xml" ContentType="application/vnd.openxmlformats-officedocument.presentationml.notesSlide+xml"/>
  <Override PartName="/ppt/notesSlides/notesSlide505.xml" ContentType="application/vnd.openxmlformats-officedocument.presentationml.notesSlide+xml"/>
  <Override PartName="/ppt/notesSlides/notesSlide506.xml" ContentType="application/vnd.openxmlformats-officedocument.presentationml.notesSlide+xml"/>
  <Override PartName="/ppt/notesSlides/notesSlide507.xml" ContentType="application/vnd.openxmlformats-officedocument.presentationml.notesSlide+xml"/>
  <Override PartName="/ppt/notesSlides/notesSlide508.xml" ContentType="application/vnd.openxmlformats-officedocument.presentationml.notesSlide+xml"/>
  <Override PartName="/ppt/notesSlides/notesSlide509.xml" ContentType="application/vnd.openxmlformats-officedocument.presentationml.notesSlide+xml"/>
  <Override PartName="/ppt/notesSlides/notesSlide510.xml" ContentType="application/vnd.openxmlformats-officedocument.presentationml.notesSlide+xml"/>
  <Override PartName="/ppt/notesSlides/notesSlide511.xml" ContentType="application/vnd.openxmlformats-officedocument.presentationml.notesSlide+xml"/>
  <Override PartName="/ppt/notesSlides/notesSlide512.xml" ContentType="application/vnd.openxmlformats-officedocument.presentationml.notesSlide+xml"/>
  <Override PartName="/ppt/notesSlides/notesSlide513.xml" ContentType="application/vnd.openxmlformats-officedocument.presentationml.notesSlide+xml"/>
  <Override PartName="/ppt/notesSlides/notesSlide514.xml" ContentType="application/vnd.openxmlformats-officedocument.presentationml.notesSlide+xml"/>
  <Override PartName="/ppt/notesSlides/notesSlide515.xml" ContentType="application/vnd.openxmlformats-officedocument.presentationml.notesSlide+xml"/>
  <Override PartName="/ppt/notesSlides/notesSlide516.xml" ContentType="application/vnd.openxmlformats-officedocument.presentationml.notesSlide+xml"/>
  <Override PartName="/ppt/notesSlides/notesSlide517.xml" ContentType="application/vnd.openxmlformats-officedocument.presentationml.notesSlide+xml"/>
  <Override PartName="/ppt/notesSlides/notesSlide518.xml" ContentType="application/vnd.openxmlformats-officedocument.presentationml.notesSlide+xml"/>
  <Override PartName="/ppt/notesSlides/notesSlide519.xml" ContentType="application/vnd.openxmlformats-officedocument.presentationml.notesSlide+xml"/>
  <Override PartName="/ppt/notesSlides/notesSlide520.xml" ContentType="application/vnd.openxmlformats-officedocument.presentationml.notesSlide+xml"/>
  <Override PartName="/ppt/notesSlides/notesSlide521.xml" ContentType="application/vnd.openxmlformats-officedocument.presentationml.notesSlide+xml"/>
  <Override PartName="/ppt/notesSlides/notesSlide522.xml" ContentType="application/vnd.openxmlformats-officedocument.presentationml.notesSlide+xml"/>
  <Override PartName="/ppt/notesSlides/notesSlide523.xml" ContentType="application/vnd.openxmlformats-officedocument.presentationml.notesSlide+xml"/>
  <Override PartName="/ppt/notesSlides/notesSlide524.xml" ContentType="application/vnd.openxmlformats-officedocument.presentationml.notesSlide+xml"/>
  <Override PartName="/ppt/notesSlides/notesSlide525.xml" ContentType="application/vnd.openxmlformats-officedocument.presentationml.notesSlide+xml"/>
  <Override PartName="/ppt/notesSlides/notesSlide526.xml" ContentType="application/vnd.openxmlformats-officedocument.presentationml.notesSlide+xml"/>
  <Override PartName="/ppt/notesSlides/notesSlide527.xml" ContentType="application/vnd.openxmlformats-officedocument.presentationml.notesSlide+xml"/>
  <Override PartName="/ppt/notesSlides/notesSlide528.xml" ContentType="application/vnd.openxmlformats-officedocument.presentationml.notesSlide+xml"/>
  <Override PartName="/ppt/notesSlides/notesSlide529.xml" ContentType="application/vnd.openxmlformats-officedocument.presentationml.notesSlide+xml"/>
  <Override PartName="/ppt/notesSlides/notesSlide530.xml" ContentType="application/vnd.openxmlformats-officedocument.presentationml.notesSlide+xml"/>
  <Override PartName="/ppt/notesSlides/notesSlide531.xml" ContentType="application/vnd.openxmlformats-officedocument.presentationml.notesSlide+xml"/>
  <Override PartName="/ppt/notesSlides/notesSlide532.xml" ContentType="application/vnd.openxmlformats-officedocument.presentationml.notesSlide+xml"/>
  <Override PartName="/ppt/notesSlides/notesSlide533.xml" ContentType="application/vnd.openxmlformats-officedocument.presentationml.notesSlide+xml"/>
  <Override PartName="/ppt/notesSlides/notesSlide534.xml" ContentType="application/vnd.openxmlformats-officedocument.presentationml.notesSlide+xml"/>
  <Override PartName="/ppt/notesSlides/notesSlide535.xml" ContentType="application/vnd.openxmlformats-officedocument.presentationml.notesSlide+xml"/>
  <Override PartName="/ppt/notesSlides/notesSlide536.xml" ContentType="application/vnd.openxmlformats-officedocument.presentationml.notesSlide+xml"/>
  <Override PartName="/ppt/notesSlides/notesSlide537.xml" ContentType="application/vnd.openxmlformats-officedocument.presentationml.notesSlide+xml"/>
  <Override PartName="/ppt/notesSlides/notesSlide538.xml" ContentType="application/vnd.openxmlformats-officedocument.presentationml.notesSlide+xml"/>
  <Override PartName="/ppt/notesSlides/notesSlide539.xml" ContentType="application/vnd.openxmlformats-officedocument.presentationml.notesSlide+xml"/>
  <Override PartName="/ppt/notesSlides/notesSlide540.xml" ContentType="application/vnd.openxmlformats-officedocument.presentationml.notesSlide+xml"/>
  <Override PartName="/ppt/notesSlides/notesSlide541.xml" ContentType="application/vnd.openxmlformats-officedocument.presentationml.notesSlide+xml"/>
  <Override PartName="/ppt/notesSlides/notesSlide542.xml" ContentType="application/vnd.openxmlformats-officedocument.presentationml.notesSlide+xml"/>
  <Override PartName="/ppt/notesSlides/notesSlide543.xml" ContentType="application/vnd.openxmlformats-officedocument.presentationml.notesSlide+xml"/>
  <Override PartName="/ppt/notesSlides/notesSlide544.xml" ContentType="application/vnd.openxmlformats-officedocument.presentationml.notesSlide+xml"/>
  <Override PartName="/ppt/notesSlides/notesSlide545.xml" ContentType="application/vnd.openxmlformats-officedocument.presentationml.notesSlide+xml"/>
  <Override PartName="/ppt/notesSlides/notesSlide546.xml" ContentType="application/vnd.openxmlformats-officedocument.presentationml.notesSlide+xml"/>
  <Override PartName="/ppt/notesSlides/notesSlide547.xml" ContentType="application/vnd.openxmlformats-officedocument.presentationml.notesSlide+xml"/>
  <Override PartName="/ppt/notesSlides/notesSlide548.xml" ContentType="application/vnd.openxmlformats-officedocument.presentationml.notesSlide+xml"/>
  <Override PartName="/ppt/notesSlides/notesSlide549.xml" ContentType="application/vnd.openxmlformats-officedocument.presentationml.notesSlide+xml"/>
  <Override PartName="/ppt/notesSlides/notesSlide550.xml" ContentType="application/vnd.openxmlformats-officedocument.presentationml.notesSlide+xml"/>
  <Override PartName="/ppt/notesSlides/notesSlide551.xml" ContentType="application/vnd.openxmlformats-officedocument.presentationml.notesSlide+xml"/>
  <Override PartName="/ppt/notesSlides/notesSlide552.xml" ContentType="application/vnd.openxmlformats-officedocument.presentationml.notesSlide+xml"/>
  <Override PartName="/ppt/notesSlides/notesSlide553.xml" ContentType="application/vnd.openxmlformats-officedocument.presentationml.notesSlide+xml"/>
  <Override PartName="/ppt/notesSlides/notesSlide554.xml" ContentType="application/vnd.openxmlformats-officedocument.presentationml.notesSlide+xml"/>
  <Override PartName="/ppt/notesSlides/notesSlide555.xml" ContentType="application/vnd.openxmlformats-officedocument.presentationml.notesSlide+xml"/>
  <Override PartName="/ppt/notesSlides/notesSlide556.xml" ContentType="application/vnd.openxmlformats-officedocument.presentationml.notesSlide+xml"/>
  <Override PartName="/ppt/notesSlides/notesSlide557.xml" ContentType="application/vnd.openxmlformats-officedocument.presentationml.notesSlide+xml"/>
  <Override PartName="/ppt/notesSlides/notesSlide558.xml" ContentType="application/vnd.openxmlformats-officedocument.presentationml.notesSlide+xml"/>
  <Override PartName="/ppt/notesSlides/notesSlide559.xml" ContentType="application/vnd.openxmlformats-officedocument.presentationml.notesSlide+xml"/>
  <Override PartName="/ppt/notesSlides/notesSlide560.xml" ContentType="application/vnd.openxmlformats-officedocument.presentationml.notesSlide+xml"/>
  <Override PartName="/ppt/notesSlides/notesSlide561.xml" ContentType="application/vnd.openxmlformats-officedocument.presentationml.notesSlide+xml"/>
  <Override PartName="/ppt/notesSlides/notesSlide562.xml" ContentType="application/vnd.openxmlformats-officedocument.presentationml.notesSlide+xml"/>
  <Override PartName="/ppt/notesSlides/notesSlide563.xml" ContentType="application/vnd.openxmlformats-officedocument.presentationml.notesSlide+xml"/>
  <Override PartName="/ppt/notesSlides/notesSlide564.xml" ContentType="application/vnd.openxmlformats-officedocument.presentationml.notesSlide+xml"/>
  <Override PartName="/ppt/notesSlides/notesSlide565.xml" ContentType="application/vnd.openxmlformats-officedocument.presentationml.notesSlide+xml"/>
  <Override PartName="/ppt/notesSlides/notesSlide566.xml" ContentType="application/vnd.openxmlformats-officedocument.presentationml.notesSlide+xml"/>
  <Override PartName="/ppt/notesSlides/notesSlide567.xml" ContentType="application/vnd.openxmlformats-officedocument.presentationml.notesSlide+xml"/>
  <Override PartName="/ppt/notesSlides/notesSlide568.xml" ContentType="application/vnd.openxmlformats-officedocument.presentationml.notesSlide+xml"/>
  <Override PartName="/ppt/notesSlides/notesSlide569.xml" ContentType="application/vnd.openxmlformats-officedocument.presentationml.notesSlide+xml"/>
  <Override PartName="/ppt/notesSlides/notesSlide570.xml" ContentType="application/vnd.openxmlformats-officedocument.presentationml.notesSlide+xml"/>
  <Override PartName="/ppt/notesSlides/notesSlide571.xml" ContentType="application/vnd.openxmlformats-officedocument.presentationml.notesSlide+xml"/>
  <Override PartName="/ppt/notesSlides/notesSlide572.xml" ContentType="application/vnd.openxmlformats-officedocument.presentationml.notesSlide+xml"/>
  <Override PartName="/ppt/notesSlides/notesSlide573.xml" ContentType="application/vnd.openxmlformats-officedocument.presentationml.notesSlide+xml"/>
  <Override PartName="/ppt/notesSlides/notesSlide574.xml" ContentType="application/vnd.openxmlformats-officedocument.presentationml.notesSlide+xml"/>
  <Override PartName="/ppt/notesSlides/notesSlide575.xml" ContentType="application/vnd.openxmlformats-officedocument.presentationml.notesSlide+xml"/>
  <Override PartName="/ppt/notesSlides/notesSlide576.xml" ContentType="application/vnd.openxmlformats-officedocument.presentationml.notesSlide+xml"/>
  <Override PartName="/ppt/notesSlides/notesSlide577.xml" ContentType="application/vnd.openxmlformats-officedocument.presentationml.notesSlide+xml"/>
  <Override PartName="/ppt/notesSlides/notesSlide578.xml" ContentType="application/vnd.openxmlformats-officedocument.presentationml.notesSlide+xml"/>
  <Override PartName="/ppt/notesSlides/notesSlide579.xml" ContentType="application/vnd.openxmlformats-officedocument.presentationml.notesSlide+xml"/>
  <Override PartName="/ppt/notesSlides/notesSlide580.xml" ContentType="application/vnd.openxmlformats-officedocument.presentationml.notesSlide+xml"/>
  <Override PartName="/ppt/notesSlides/notesSlide581.xml" ContentType="application/vnd.openxmlformats-officedocument.presentationml.notesSlide+xml"/>
  <Override PartName="/ppt/notesSlides/notesSlide582.xml" ContentType="application/vnd.openxmlformats-officedocument.presentationml.notesSlide+xml"/>
  <Override PartName="/ppt/notesSlides/notesSlide583.xml" ContentType="application/vnd.openxmlformats-officedocument.presentationml.notesSlide+xml"/>
  <Override PartName="/ppt/notesSlides/notesSlide584.xml" ContentType="application/vnd.openxmlformats-officedocument.presentationml.notesSlide+xml"/>
  <Override PartName="/ppt/notesSlides/notesSlide585.xml" ContentType="application/vnd.openxmlformats-officedocument.presentationml.notesSlide+xml"/>
  <Override PartName="/ppt/notesSlides/notesSlide586.xml" ContentType="application/vnd.openxmlformats-officedocument.presentationml.notesSlide+xml"/>
  <Override PartName="/ppt/notesSlides/notesSlide587.xml" ContentType="application/vnd.openxmlformats-officedocument.presentationml.notesSlide+xml"/>
  <Override PartName="/ppt/notesSlides/notesSlide588.xml" ContentType="application/vnd.openxmlformats-officedocument.presentationml.notesSlide+xml"/>
  <Override PartName="/ppt/notesSlides/notesSlide589.xml" ContentType="application/vnd.openxmlformats-officedocument.presentationml.notesSlide+xml"/>
  <Override PartName="/ppt/notesSlides/notesSlide590.xml" ContentType="application/vnd.openxmlformats-officedocument.presentationml.notesSlide+xml"/>
  <Override PartName="/ppt/notesSlides/notesSlide591.xml" ContentType="application/vnd.openxmlformats-officedocument.presentationml.notesSlide+xml"/>
  <Override PartName="/ppt/notesSlides/notesSlide592.xml" ContentType="application/vnd.openxmlformats-officedocument.presentationml.notesSlide+xml"/>
  <Override PartName="/ppt/notesSlides/notesSlide593.xml" ContentType="application/vnd.openxmlformats-officedocument.presentationml.notesSlide+xml"/>
  <Override PartName="/ppt/notesSlides/notesSlide594.xml" ContentType="application/vnd.openxmlformats-officedocument.presentationml.notesSlide+xml"/>
  <Override PartName="/ppt/notesSlides/notesSlide595.xml" ContentType="application/vnd.openxmlformats-officedocument.presentationml.notesSlide+xml"/>
  <Override PartName="/ppt/notesSlides/notesSlide596.xml" ContentType="application/vnd.openxmlformats-officedocument.presentationml.notesSlide+xml"/>
  <Override PartName="/ppt/notesSlides/notesSlide597.xml" ContentType="application/vnd.openxmlformats-officedocument.presentationml.notesSlide+xml"/>
  <Override PartName="/ppt/notesSlides/notesSlide598.xml" ContentType="application/vnd.openxmlformats-officedocument.presentationml.notesSlide+xml"/>
  <Override PartName="/ppt/notesSlides/notesSlide599.xml" ContentType="application/vnd.openxmlformats-officedocument.presentationml.notesSlide+xml"/>
  <Override PartName="/ppt/notesSlides/notesSlide600.xml" ContentType="application/vnd.openxmlformats-officedocument.presentationml.notesSlide+xml"/>
  <Override PartName="/ppt/notesSlides/notesSlide601.xml" ContentType="application/vnd.openxmlformats-officedocument.presentationml.notesSlide+xml"/>
  <Override PartName="/ppt/notesSlides/notesSlide602.xml" ContentType="application/vnd.openxmlformats-officedocument.presentationml.notesSlide+xml"/>
  <Override PartName="/ppt/notesSlides/notesSlide603.xml" ContentType="application/vnd.openxmlformats-officedocument.presentationml.notesSlide+xml"/>
  <Override PartName="/ppt/notesSlides/notesSlide604.xml" ContentType="application/vnd.openxmlformats-officedocument.presentationml.notesSlide+xml"/>
  <Override PartName="/ppt/notesSlides/notesSlide605.xml" ContentType="application/vnd.openxmlformats-officedocument.presentationml.notesSlide+xml"/>
  <Override PartName="/ppt/notesSlides/notesSlide606.xml" ContentType="application/vnd.openxmlformats-officedocument.presentationml.notesSlide+xml"/>
  <Override PartName="/ppt/notesSlides/notesSlide607.xml" ContentType="application/vnd.openxmlformats-officedocument.presentationml.notesSlide+xml"/>
  <Override PartName="/ppt/notesSlides/notesSlide608.xml" ContentType="application/vnd.openxmlformats-officedocument.presentationml.notesSlide+xml"/>
  <Override PartName="/ppt/notesSlides/notesSlide609.xml" ContentType="application/vnd.openxmlformats-officedocument.presentationml.notesSlide+xml"/>
  <Override PartName="/ppt/notesSlides/notesSlide610.xml" ContentType="application/vnd.openxmlformats-officedocument.presentationml.notesSlide+xml"/>
  <Override PartName="/ppt/notesSlides/notesSlide611.xml" ContentType="application/vnd.openxmlformats-officedocument.presentationml.notesSlide+xml"/>
  <Override PartName="/ppt/notesSlides/notesSlide612.xml" ContentType="application/vnd.openxmlformats-officedocument.presentationml.notesSlide+xml"/>
  <Override PartName="/ppt/notesSlides/notesSlide613.xml" ContentType="application/vnd.openxmlformats-officedocument.presentationml.notesSlide+xml"/>
  <Override PartName="/ppt/notesSlides/notesSlide614.xml" ContentType="application/vnd.openxmlformats-officedocument.presentationml.notesSlide+xml"/>
  <Override PartName="/ppt/notesSlides/notesSlide615.xml" ContentType="application/vnd.openxmlformats-officedocument.presentationml.notesSlide+xml"/>
  <Override PartName="/ppt/notesSlides/notesSlide616.xml" ContentType="application/vnd.openxmlformats-officedocument.presentationml.notesSlide+xml"/>
  <Override PartName="/ppt/notesSlides/notesSlide617.xml" ContentType="application/vnd.openxmlformats-officedocument.presentationml.notesSlide+xml"/>
  <Override PartName="/ppt/notesSlides/notesSlide618.xml" ContentType="application/vnd.openxmlformats-officedocument.presentationml.notesSlide+xml"/>
  <Override PartName="/ppt/notesSlides/notesSlide619.xml" ContentType="application/vnd.openxmlformats-officedocument.presentationml.notesSlide+xml"/>
  <Override PartName="/ppt/notesSlides/notesSlide620.xml" ContentType="application/vnd.openxmlformats-officedocument.presentationml.notesSlide+xml"/>
  <Override PartName="/ppt/notesSlides/notesSlide621.xml" ContentType="application/vnd.openxmlformats-officedocument.presentationml.notesSlide+xml"/>
  <Override PartName="/ppt/notesSlides/notesSlide622.xml" ContentType="application/vnd.openxmlformats-officedocument.presentationml.notesSlide+xml"/>
  <Override PartName="/ppt/notesSlides/notesSlide623.xml" ContentType="application/vnd.openxmlformats-officedocument.presentationml.notesSlide+xml"/>
  <Override PartName="/ppt/notesSlides/notesSlide624.xml" ContentType="application/vnd.openxmlformats-officedocument.presentationml.notesSlide+xml"/>
  <Override PartName="/ppt/notesSlides/notesSlide625.xml" ContentType="application/vnd.openxmlformats-officedocument.presentationml.notesSlide+xml"/>
  <Override PartName="/ppt/notesSlides/notesSlide626.xml" ContentType="application/vnd.openxmlformats-officedocument.presentationml.notesSlide+xml"/>
  <Override PartName="/ppt/notesSlides/notesSlide627.xml" ContentType="application/vnd.openxmlformats-officedocument.presentationml.notesSlide+xml"/>
  <Override PartName="/ppt/notesSlides/notesSlide628.xml" ContentType="application/vnd.openxmlformats-officedocument.presentationml.notesSlide+xml"/>
  <Override PartName="/ppt/notesSlides/notesSlide629.xml" ContentType="application/vnd.openxmlformats-officedocument.presentationml.notesSlide+xml"/>
  <Override PartName="/ppt/notesSlides/notesSlide630.xml" ContentType="application/vnd.openxmlformats-officedocument.presentationml.notesSlide+xml"/>
  <Override PartName="/ppt/notesSlides/notesSlide631.xml" ContentType="application/vnd.openxmlformats-officedocument.presentationml.notesSlide+xml"/>
  <Override PartName="/ppt/notesSlides/notesSlide632.xml" ContentType="application/vnd.openxmlformats-officedocument.presentationml.notesSlide+xml"/>
  <Override PartName="/ppt/notesSlides/notesSlide633.xml" ContentType="application/vnd.openxmlformats-officedocument.presentationml.notesSlide+xml"/>
  <Override PartName="/ppt/notesSlides/notesSlide634.xml" ContentType="application/vnd.openxmlformats-officedocument.presentationml.notesSlide+xml"/>
  <Override PartName="/ppt/notesSlides/notesSlide635.xml" ContentType="application/vnd.openxmlformats-officedocument.presentationml.notesSlide+xml"/>
  <Override PartName="/ppt/notesSlides/notesSlide636.xml" ContentType="application/vnd.openxmlformats-officedocument.presentationml.notesSlide+xml"/>
  <Override PartName="/ppt/notesSlides/notesSlide637.xml" ContentType="application/vnd.openxmlformats-officedocument.presentationml.notesSlide+xml"/>
  <Override PartName="/ppt/notesSlides/notesSlide638.xml" ContentType="application/vnd.openxmlformats-officedocument.presentationml.notesSlide+xml"/>
  <Override PartName="/ppt/notesSlides/notesSlide639.xml" ContentType="application/vnd.openxmlformats-officedocument.presentationml.notesSlide+xml"/>
  <Override PartName="/ppt/notesSlides/notesSlide640.xml" ContentType="application/vnd.openxmlformats-officedocument.presentationml.notesSlide+xml"/>
  <Override PartName="/ppt/notesSlides/notesSlide641.xml" ContentType="application/vnd.openxmlformats-officedocument.presentationml.notesSlide+xml"/>
  <Override PartName="/ppt/notesSlides/notesSlide642.xml" ContentType="application/vnd.openxmlformats-officedocument.presentationml.notesSlide+xml"/>
  <Override PartName="/ppt/notesSlides/notesSlide643.xml" ContentType="application/vnd.openxmlformats-officedocument.presentationml.notesSlide+xml"/>
  <Override PartName="/ppt/notesSlides/notesSlide644.xml" ContentType="application/vnd.openxmlformats-officedocument.presentationml.notesSlide+xml"/>
  <Override PartName="/ppt/notesSlides/notesSlide645.xml" ContentType="application/vnd.openxmlformats-officedocument.presentationml.notesSlide+xml"/>
  <Override PartName="/ppt/notesSlides/notesSlide646.xml" ContentType="application/vnd.openxmlformats-officedocument.presentationml.notesSlide+xml"/>
  <Override PartName="/ppt/notesSlides/notesSlide647.xml" ContentType="application/vnd.openxmlformats-officedocument.presentationml.notesSlide+xml"/>
  <Override PartName="/ppt/notesSlides/notesSlide648.xml" ContentType="application/vnd.openxmlformats-officedocument.presentationml.notesSlide+xml"/>
  <Override PartName="/ppt/notesSlides/notesSlide649.xml" ContentType="application/vnd.openxmlformats-officedocument.presentationml.notesSlide+xml"/>
  <Override PartName="/ppt/notesSlides/notesSlide650.xml" ContentType="application/vnd.openxmlformats-officedocument.presentationml.notesSlide+xml"/>
  <Override PartName="/ppt/notesSlides/notesSlide651.xml" ContentType="application/vnd.openxmlformats-officedocument.presentationml.notesSlide+xml"/>
  <Override PartName="/ppt/notesSlides/notesSlide652.xml" ContentType="application/vnd.openxmlformats-officedocument.presentationml.notesSlide+xml"/>
  <Override PartName="/ppt/notesSlides/notesSlide653.xml" ContentType="application/vnd.openxmlformats-officedocument.presentationml.notesSlide+xml"/>
  <Override PartName="/ppt/notesSlides/notesSlide654.xml" ContentType="application/vnd.openxmlformats-officedocument.presentationml.notesSlide+xml"/>
  <Override PartName="/ppt/notesSlides/notesSlide655.xml" ContentType="application/vnd.openxmlformats-officedocument.presentationml.notesSlide+xml"/>
  <Override PartName="/ppt/notesSlides/notesSlide656.xml" ContentType="application/vnd.openxmlformats-officedocument.presentationml.notesSlide+xml"/>
  <Override PartName="/ppt/notesSlides/notesSlide657.xml" ContentType="application/vnd.openxmlformats-officedocument.presentationml.notesSlide+xml"/>
  <Override PartName="/ppt/notesSlides/notesSlide658.xml" ContentType="application/vnd.openxmlformats-officedocument.presentationml.notesSlide+xml"/>
  <Override PartName="/ppt/notesSlides/notesSlide659.xml" ContentType="application/vnd.openxmlformats-officedocument.presentationml.notesSlide+xml"/>
  <Override PartName="/ppt/notesSlides/notesSlide660.xml" ContentType="application/vnd.openxmlformats-officedocument.presentationml.notesSlide+xml"/>
  <Override PartName="/ppt/notesSlides/notesSlide661.xml" ContentType="application/vnd.openxmlformats-officedocument.presentationml.notesSlide+xml"/>
  <Override PartName="/ppt/notesSlides/notesSlide662.xml" ContentType="application/vnd.openxmlformats-officedocument.presentationml.notesSlide+xml"/>
  <Override PartName="/ppt/notesSlides/notesSlide663.xml" ContentType="application/vnd.openxmlformats-officedocument.presentationml.notesSlide+xml"/>
  <Override PartName="/ppt/notesSlides/notesSlide664.xml" ContentType="application/vnd.openxmlformats-officedocument.presentationml.notesSlide+xml"/>
  <Override PartName="/ppt/notesSlides/notesSlide665.xml" ContentType="application/vnd.openxmlformats-officedocument.presentationml.notesSlide+xml"/>
  <Override PartName="/ppt/notesSlides/notesSlide666.xml" ContentType="application/vnd.openxmlformats-officedocument.presentationml.notesSlide+xml"/>
  <Override PartName="/ppt/notesSlides/notesSlide667.xml" ContentType="application/vnd.openxmlformats-officedocument.presentationml.notesSlide+xml"/>
  <Override PartName="/ppt/notesSlides/notesSlide668.xml" ContentType="application/vnd.openxmlformats-officedocument.presentationml.notesSlide+xml"/>
  <Override PartName="/ppt/notesSlides/notesSlide669.xml" ContentType="application/vnd.openxmlformats-officedocument.presentationml.notesSlide+xml"/>
  <Override PartName="/ppt/notesSlides/notesSlide670.xml" ContentType="application/vnd.openxmlformats-officedocument.presentationml.notesSlide+xml"/>
  <Override PartName="/ppt/notesSlides/notesSlide671.xml" ContentType="application/vnd.openxmlformats-officedocument.presentationml.notesSlide+xml"/>
  <Override PartName="/ppt/notesSlides/notesSlide672.xml" ContentType="application/vnd.openxmlformats-officedocument.presentationml.notesSlide+xml"/>
  <Override PartName="/ppt/notesSlides/notesSlide673.xml" ContentType="application/vnd.openxmlformats-officedocument.presentationml.notesSlide+xml"/>
  <Override PartName="/ppt/notesSlides/notesSlide674.xml" ContentType="application/vnd.openxmlformats-officedocument.presentationml.notesSlide+xml"/>
  <Override PartName="/ppt/notesSlides/notesSlide675.xml" ContentType="application/vnd.openxmlformats-officedocument.presentationml.notesSlide+xml"/>
  <Override PartName="/ppt/notesSlides/notesSlide676.xml" ContentType="application/vnd.openxmlformats-officedocument.presentationml.notesSlide+xml"/>
  <Override PartName="/ppt/notesSlides/notesSlide677.xml" ContentType="application/vnd.openxmlformats-officedocument.presentationml.notesSlide+xml"/>
  <Override PartName="/ppt/notesSlides/notesSlide678.xml" ContentType="application/vnd.openxmlformats-officedocument.presentationml.notesSlide+xml"/>
  <Override PartName="/ppt/notesSlides/notesSlide679.xml" ContentType="application/vnd.openxmlformats-officedocument.presentationml.notesSlide+xml"/>
  <Override PartName="/ppt/notesSlides/notesSlide680.xml" ContentType="application/vnd.openxmlformats-officedocument.presentationml.notesSlide+xml"/>
  <Override PartName="/ppt/notesSlides/notesSlide681.xml" ContentType="application/vnd.openxmlformats-officedocument.presentationml.notesSlide+xml"/>
  <Override PartName="/ppt/notesSlides/notesSlide682.xml" ContentType="application/vnd.openxmlformats-officedocument.presentationml.notesSlide+xml"/>
  <Override PartName="/ppt/notesSlides/notesSlide683.xml" ContentType="application/vnd.openxmlformats-officedocument.presentationml.notesSlide+xml"/>
  <Override PartName="/ppt/notesSlides/notesSlide684.xml" ContentType="application/vnd.openxmlformats-officedocument.presentationml.notesSlide+xml"/>
  <Override PartName="/ppt/notesSlides/notesSlide685.xml" ContentType="application/vnd.openxmlformats-officedocument.presentationml.notesSlide+xml"/>
  <Override PartName="/ppt/notesSlides/notesSlide686.xml" ContentType="application/vnd.openxmlformats-officedocument.presentationml.notesSlide+xml"/>
  <Override PartName="/ppt/notesSlides/notesSlide687.xml" ContentType="application/vnd.openxmlformats-officedocument.presentationml.notesSlide+xml"/>
  <Override PartName="/ppt/notesSlides/notesSlide688.xml" ContentType="application/vnd.openxmlformats-officedocument.presentationml.notesSlide+xml"/>
  <Override PartName="/ppt/notesSlides/notesSlide689.xml" ContentType="application/vnd.openxmlformats-officedocument.presentationml.notesSlide+xml"/>
  <Override PartName="/ppt/notesSlides/notesSlide690.xml" ContentType="application/vnd.openxmlformats-officedocument.presentationml.notesSlide+xml"/>
  <Override PartName="/ppt/notesSlides/notesSlide691.xml" ContentType="application/vnd.openxmlformats-officedocument.presentationml.notesSlide+xml"/>
  <Override PartName="/ppt/notesSlides/notesSlide692.xml" ContentType="application/vnd.openxmlformats-officedocument.presentationml.notesSlide+xml"/>
  <Override PartName="/ppt/notesSlides/notesSlide693.xml" ContentType="application/vnd.openxmlformats-officedocument.presentationml.notesSlide+xml"/>
  <Override PartName="/ppt/notesSlides/notesSlide694.xml" ContentType="application/vnd.openxmlformats-officedocument.presentationml.notesSlide+xml"/>
  <Override PartName="/ppt/notesSlides/notesSlide695.xml" ContentType="application/vnd.openxmlformats-officedocument.presentationml.notesSlide+xml"/>
  <Override PartName="/ppt/notesSlides/notesSlide696.xml" ContentType="application/vnd.openxmlformats-officedocument.presentationml.notesSlide+xml"/>
  <Override PartName="/ppt/notesSlides/notesSlide697.xml" ContentType="application/vnd.openxmlformats-officedocument.presentationml.notesSlide+xml"/>
  <Override PartName="/ppt/notesSlides/notesSlide698.xml" ContentType="application/vnd.openxmlformats-officedocument.presentationml.notesSlide+xml"/>
  <Override PartName="/ppt/notesSlides/notesSlide699.xml" ContentType="application/vnd.openxmlformats-officedocument.presentationml.notesSlide+xml"/>
  <Override PartName="/ppt/notesSlides/notesSlide700.xml" ContentType="application/vnd.openxmlformats-officedocument.presentationml.notesSlide+xml"/>
  <Override PartName="/ppt/notesSlides/notesSlide701.xml" ContentType="application/vnd.openxmlformats-officedocument.presentationml.notesSlide+xml"/>
  <Override PartName="/ppt/notesSlides/notesSlide702.xml" ContentType="application/vnd.openxmlformats-officedocument.presentationml.notesSlide+xml"/>
  <Override PartName="/ppt/notesSlides/notesSlide703.xml" ContentType="application/vnd.openxmlformats-officedocument.presentationml.notesSlide+xml"/>
  <Override PartName="/ppt/notesSlides/notesSlide704.xml" ContentType="application/vnd.openxmlformats-officedocument.presentationml.notesSlide+xml"/>
  <Override PartName="/ppt/notesSlides/notesSlide705.xml" ContentType="application/vnd.openxmlformats-officedocument.presentationml.notesSlide+xml"/>
  <Override PartName="/ppt/notesSlides/notesSlide706.xml" ContentType="application/vnd.openxmlformats-officedocument.presentationml.notesSlide+xml"/>
  <Override PartName="/ppt/notesSlides/notesSlide707.xml" ContentType="application/vnd.openxmlformats-officedocument.presentationml.notesSlide+xml"/>
  <Override PartName="/ppt/notesSlides/notesSlide708.xml" ContentType="application/vnd.openxmlformats-officedocument.presentationml.notesSlide+xml"/>
  <Override PartName="/ppt/notesSlides/notesSlide709.xml" ContentType="application/vnd.openxmlformats-officedocument.presentationml.notesSlide+xml"/>
  <Override PartName="/ppt/notesSlides/notesSlide710.xml" ContentType="application/vnd.openxmlformats-officedocument.presentationml.notesSlide+xml"/>
  <Override PartName="/ppt/notesSlides/notesSlide711.xml" ContentType="application/vnd.openxmlformats-officedocument.presentationml.notesSlide+xml"/>
  <Override PartName="/ppt/notesSlides/notesSlide712.xml" ContentType="application/vnd.openxmlformats-officedocument.presentationml.notesSlide+xml"/>
  <Override PartName="/ppt/notesSlides/notesSlide713.xml" ContentType="application/vnd.openxmlformats-officedocument.presentationml.notesSlide+xml"/>
  <Override PartName="/ppt/notesSlides/notesSlide714.xml" ContentType="application/vnd.openxmlformats-officedocument.presentationml.notesSlide+xml"/>
  <Override PartName="/ppt/notesSlides/notesSlide715.xml" ContentType="application/vnd.openxmlformats-officedocument.presentationml.notesSlide+xml"/>
  <Override PartName="/ppt/notesSlides/notesSlide716.xml" ContentType="application/vnd.openxmlformats-officedocument.presentationml.notesSlide+xml"/>
  <Override PartName="/ppt/notesSlides/notesSlide717.xml" ContentType="application/vnd.openxmlformats-officedocument.presentationml.notesSlide+xml"/>
  <Override PartName="/ppt/notesSlides/notesSlide718.xml" ContentType="application/vnd.openxmlformats-officedocument.presentationml.notesSlide+xml"/>
  <Override PartName="/ppt/notesSlides/notesSlide719.xml" ContentType="application/vnd.openxmlformats-officedocument.presentationml.notesSlide+xml"/>
  <Override PartName="/ppt/notesSlides/notesSlide720.xml" ContentType="application/vnd.openxmlformats-officedocument.presentationml.notesSlide+xml"/>
  <Override PartName="/ppt/notesSlides/notesSlide721.xml" ContentType="application/vnd.openxmlformats-officedocument.presentationml.notesSlide+xml"/>
  <Override PartName="/ppt/notesSlides/notesSlide722.xml" ContentType="application/vnd.openxmlformats-officedocument.presentationml.notesSlide+xml"/>
  <Override PartName="/ppt/notesSlides/notesSlide723.xml" ContentType="application/vnd.openxmlformats-officedocument.presentationml.notesSlide+xml"/>
  <Override PartName="/ppt/notesSlides/notesSlide724.xml" ContentType="application/vnd.openxmlformats-officedocument.presentationml.notesSlide+xml"/>
  <Override PartName="/ppt/notesSlides/notesSlide725.xml" ContentType="application/vnd.openxmlformats-officedocument.presentationml.notesSlide+xml"/>
  <Override PartName="/ppt/notesSlides/notesSlide726.xml" ContentType="application/vnd.openxmlformats-officedocument.presentationml.notesSlide+xml"/>
  <Override PartName="/ppt/notesSlides/notesSlide727.xml" ContentType="application/vnd.openxmlformats-officedocument.presentationml.notesSlide+xml"/>
  <Override PartName="/ppt/notesSlides/notesSlide728.xml" ContentType="application/vnd.openxmlformats-officedocument.presentationml.notesSlide+xml"/>
  <Override PartName="/ppt/notesSlides/notesSlide729.xml" ContentType="application/vnd.openxmlformats-officedocument.presentationml.notesSlide+xml"/>
  <Override PartName="/ppt/notesSlides/notesSlide730.xml" ContentType="application/vnd.openxmlformats-officedocument.presentationml.notesSlide+xml"/>
  <Override PartName="/ppt/notesSlides/notesSlide731.xml" ContentType="application/vnd.openxmlformats-officedocument.presentationml.notesSlide+xml"/>
  <Override PartName="/ppt/notesSlides/notesSlide732.xml" ContentType="application/vnd.openxmlformats-officedocument.presentationml.notesSlide+xml"/>
  <Override PartName="/ppt/notesSlides/notesSlide733.xml" ContentType="application/vnd.openxmlformats-officedocument.presentationml.notesSlide+xml"/>
  <Override PartName="/ppt/notesSlides/notesSlide734.xml" ContentType="application/vnd.openxmlformats-officedocument.presentationml.notesSlide+xml"/>
  <Override PartName="/ppt/notesSlides/notesSlide735.xml" ContentType="application/vnd.openxmlformats-officedocument.presentationml.notesSlide+xml"/>
  <Override PartName="/ppt/notesSlides/notesSlide736.xml" ContentType="application/vnd.openxmlformats-officedocument.presentationml.notesSlide+xml"/>
  <Override PartName="/ppt/notesSlides/notesSlide737.xml" ContentType="application/vnd.openxmlformats-officedocument.presentationml.notesSlide+xml"/>
  <Override PartName="/ppt/notesSlides/notesSlide738.xml" ContentType="application/vnd.openxmlformats-officedocument.presentationml.notesSlide+xml"/>
  <Override PartName="/ppt/notesSlides/notesSlide739.xml" ContentType="application/vnd.openxmlformats-officedocument.presentationml.notesSlide+xml"/>
  <Override PartName="/ppt/notesSlides/notesSlide740.xml" ContentType="application/vnd.openxmlformats-officedocument.presentationml.notesSlide+xml"/>
  <Override PartName="/ppt/notesSlides/notesSlide741.xml" ContentType="application/vnd.openxmlformats-officedocument.presentationml.notesSlide+xml"/>
  <Override PartName="/ppt/notesSlides/notesSlide742.xml" ContentType="application/vnd.openxmlformats-officedocument.presentationml.notesSlide+xml"/>
  <Override PartName="/ppt/notesSlides/notesSlide743.xml" ContentType="application/vnd.openxmlformats-officedocument.presentationml.notesSlide+xml"/>
  <Override PartName="/ppt/notesSlides/notesSlide744.xml" ContentType="application/vnd.openxmlformats-officedocument.presentationml.notesSlide+xml"/>
  <Override PartName="/ppt/notesSlides/notesSlide745.xml" ContentType="application/vnd.openxmlformats-officedocument.presentationml.notesSlide+xml"/>
  <Override PartName="/ppt/notesSlides/notesSlide746.xml" ContentType="application/vnd.openxmlformats-officedocument.presentationml.notesSlide+xml"/>
  <Override PartName="/ppt/notesSlides/notesSlide747.xml" ContentType="application/vnd.openxmlformats-officedocument.presentationml.notesSlide+xml"/>
  <Override PartName="/ppt/notesSlides/notesSlide748.xml" ContentType="application/vnd.openxmlformats-officedocument.presentationml.notesSlide+xml"/>
  <Override PartName="/ppt/notesSlides/notesSlide749.xml" ContentType="application/vnd.openxmlformats-officedocument.presentationml.notesSlide+xml"/>
  <Override PartName="/ppt/notesSlides/notesSlide750.xml" ContentType="application/vnd.openxmlformats-officedocument.presentationml.notesSlide+xml"/>
  <Override PartName="/ppt/notesSlides/notesSlide751.xml" ContentType="application/vnd.openxmlformats-officedocument.presentationml.notesSlide+xml"/>
  <Override PartName="/ppt/notesSlides/notesSlide752.xml" ContentType="application/vnd.openxmlformats-officedocument.presentationml.notesSlide+xml"/>
  <Override PartName="/ppt/notesSlides/notesSlide753.xml" ContentType="application/vnd.openxmlformats-officedocument.presentationml.notesSlide+xml"/>
  <Override PartName="/ppt/notesSlides/notesSlide754.xml" ContentType="application/vnd.openxmlformats-officedocument.presentationml.notesSlide+xml"/>
  <Override PartName="/ppt/notesSlides/notesSlide755.xml" ContentType="application/vnd.openxmlformats-officedocument.presentationml.notesSlide+xml"/>
  <Override PartName="/ppt/notesSlides/notesSlide756.xml" ContentType="application/vnd.openxmlformats-officedocument.presentationml.notesSlide+xml"/>
  <Override PartName="/ppt/notesSlides/notesSlide757.xml" ContentType="application/vnd.openxmlformats-officedocument.presentationml.notesSlide+xml"/>
  <Override PartName="/ppt/notesSlides/notesSlide758.xml" ContentType="application/vnd.openxmlformats-officedocument.presentationml.notesSlide+xml"/>
  <Override PartName="/ppt/notesSlides/notesSlide759.xml" ContentType="application/vnd.openxmlformats-officedocument.presentationml.notesSlide+xml"/>
  <Override PartName="/ppt/notesSlides/notesSlide760.xml" ContentType="application/vnd.openxmlformats-officedocument.presentationml.notesSlide+xml"/>
  <Override PartName="/ppt/notesSlides/notesSlide761.xml" ContentType="application/vnd.openxmlformats-officedocument.presentationml.notesSlide+xml"/>
  <Override PartName="/ppt/notesSlides/notesSlide762.xml" ContentType="application/vnd.openxmlformats-officedocument.presentationml.notesSlide+xml"/>
  <Override PartName="/ppt/notesSlides/notesSlide763.xml" ContentType="application/vnd.openxmlformats-officedocument.presentationml.notesSlide+xml"/>
  <Override PartName="/ppt/notesSlides/notesSlide764.xml" ContentType="application/vnd.openxmlformats-officedocument.presentationml.notesSlide+xml"/>
  <Override PartName="/ppt/notesSlides/notesSlide765.xml" ContentType="application/vnd.openxmlformats-officedocument.presentationml.notesSlide+xml"/>
  <Override PartName="/ppt/notesSlides/notesSlide766.xml" ContentType="application/vnd.openxmlformats-officedocument.presentationml.notesSlide+xml"/>
  <Override PartName="/ppt/notesSlides/notesSlide767.xml" ContentType="application/vnd.openxmlformats-officedocument.presentationml.notesSlide+xml"/>
  <Override PartName="/ppt/notesSlides/notesSlide768.xml" ContentType="application/vnd.openxmlformats-officedocument.presentationml.notesSlide+xml"/>
  <Override PartName="/ppt/notesSlides/notesSlide769.xml" ContentType="application/vnd.openxmlformats-officedocument.presentationml.notesSlide+xml"/>
  <Override PartName="/ppt/notesSlides/notesSlide770.xml" ContentType="application/vnd.openxmlformats-officedocument.presentationml.notesSlide+xml"/>
  <Override PartName="/ppt/notesSlides/notesSlide771.xml" ContentType="application/vnd.openxmlformats-officedocument.presentationml.notesSlide+xml"/>
  <Override PartName="/ppt/notesSlides/notesSlide772.xml" ContentType="application/vnd.openxmlformats-officedocument.presentationml.notesSlide+xml"/>
  <Override PartName="/ppt/notesSlides/notesSlide773.xml" ContentType="application/vnd.openxmlformats-officedocument.presentationml.notesSlide+xml"/>
  <Override PartName="/ppt/notesSlides/notesSlide774.xml" ContentType="application/vnd.openxmlformats-officedocument.presentationml.notesSlide+xml"/>
  <Override PartName="/ppt/notesSlides/notesSlide775.xml" ContentType="application/vnd.openxmlformats-officedocument.presentationml.notesSlide+xml"/>
  <Override PartName="/ppt/notesSlides/notesSlide776.xml" ContentType="application/vnd.openxmlformats-officedocument.presentationml.notesSlide+xml"/>
  <Override PartName="/ppt/notesSlides/notesSlide777.xml" ContentType="application/vnd.openxmlformats-officedocument.presentationml.notesSlide+xml"/>
  <Override PartName="/ppt/notesSlides/notesSlide778.xml" ContentType="application/vnd.openxmlformats-officedocument.presentationml.notesSlide+xml"/>
  <Override PartName="/ppt/notesSlides/notesSlide779.xml" ContentType="application/vnd.openxmlformats-officedocument.presentationml.notesSlide+xml"/>
  <Override PartName="/ppt/notesSlides/notesSlide780.xml" ContentType="application/vnd.openxmlformats-officedocument.presentationml.notesSlide+xml"/>
  <Override PartName="/ppt/notesSlides/notesSlide781.xml" ContentType="application/vnd.openxmlformats-officedocument.presentationml.notesSlide+xml"/>
  <Override PartName="/ppt/notesSlides/notesSlide782.xml" ContentType="application/vnd.openxmlformats-officedocument.presentationml.notesSlide+xml"/>
  <Override PartName="/ppt/notesSlides/notesSlide783.xml" ContentType="application/vnd.openxmlformats-officedocument.presentationml.notesSlide+xml"/>
  <Override PartName="/ppt/notesSlides/notesSlide784.xml" ContentType="application/vnd.openxmlformats-officedocument.presentationml.notesSlide+xml"/>
  <Override PartName="/ppt/notesSlides/notesSlide785.xml" ContentType="application/vnd.openxmlformats-officedocument.presentationml.notesSlide+xml"/>
  <Override PartName="/ppt/notesSlides/notesSlide786.xml" ContentType="application/vnd.openxmlformats-officedocument.presentationml.notesSlide+xml"/>
  <Override PartName="/ppt/notesSlides/notesSlide787.xml" ContentType="application/vnd.openxmlformats-officedocument.presentationml.notesSlide+xml"/>
  <Override PartName="/ppt/notesSlides/notesSlide788.xml" ContentType="application/vnd.openxmlformats-officedocument.presentationml.notesSlide+xml"/>
  <Override PartName="/ppt/notesSlides/notesSlide789.xml" ContentType="application/vnd.openxmlformats-officedocument.presentationml.notesSlide+xml"/>
  <Override PartName="/ppt/notesSlides/notesSlide790.xml" ContentType="application/vnd.openxmlformats-officedocument.presentationml.notesSlide+xml"/>
  <Override PartName="/ppt/notesSlides/notesSlide791.xml" ContentType="application/vnd.openxmlformats-officedocument.presentationml.notesSlide+xml"/>
  <Override PartName="/ppt/notesSlides/notesSlide792.xml" ContentType="application/vnd.openxmlformats-officedocument.presentationml.notesSlide+xml"/>
  <Override PartName="/ppt/notesSlides/notesSlide793.xml" ContentType="application/vnd.openxmlformats-officedocument.presentationml.notesSlide+xml"/>
  <Override PartName="/ppt/notesSlides/notesSlide794.xml" ContentType="application/vnd.openxmlformats-officedocument.presentationml.notesSlide+xml"/>
  <Override PartName="/ppt/notesSlides/notesSlide795.xml" ContentType="application/vnd.openxmlformats-officedocument.presentationml.notesSlide+xml"/>
  <Override PartName="/ppt/notesSlides/notesSlide796.xml" ContentType="application/vnd.openxmlformats-officedocument.presentationml.notesSlide+xml"/>
  <Override PartName="/ppt/notesSlides/notesSlide797.xml" ContentType="application/vnd.openxmlformats-officedocument.presentationml.notesSlide+xml"/>
  <Override PartName="/ppt/notesSlides/notesSlide798.xml" ContentType="application/vnd.openxmlformats-officedocument.presentationml.notesSlide+xml"/>
  <Override PartName="/ppt/notesSlides/notesSlide799.xml" ContentType="application/vnd.openxmlformats-officedocument.presentationml.notesSlide+xml"/>
  <Override PartName="/ppt/notesSlides/notesSlide800.xml" ContentType="application/vnd.openxmlformats-officedocument.presentationml.notesSlide+xml"/>
  <Override PartName="/ppt/notesSlides/notesSlide801.xml" ContentType="application/vnd.openxmlformats-officedocument.presentationml.notesSlide+xml"/>
  <Override PartName="/ppt/notesSlides/notesSlide802.xml" ContentType="application/vnd.openxmlformats-officedocument.presentationml.notesSlide+xml"/>
  <Override PartName="/ppt/notesSlides/notesSlide803.xml" ContentType="application/vnd.openxmlformats-officedocument.presentationml.notesSlide+xml"/>
  <Override PartName="/ppt/notesSlides/notesSlide804.xml" ContentType="application/vnd.openxmlformats-officedocument.presentationml.notesSlide+xml"/>
  <Override PartName="/ppt/notesSlides/notesSlide805.xml" ContentType="application/vnd.openxmlformats-officedocument.presentationml.notesSlide+xml"/>
  <Override PartName="/ppt/notesSlides/notesSlide806.xml" ContentType="application/vnd.openxmlformats-officedocument.presentationml.notesSlide+xml"/>
  <Override PartName="/ppt/notesSlides/notesSlide807.xml" ContentType="application/vnd.openxmlformats-officedocument.presentationml.notesSlide+xml"/>
  <Override PartName="/ppt/notesSlides/notesSlide808.xml" ContentType="application/vnd.openxmlformats-officedocument.presentationml.notesSlide+xml"/>
  <Override PartName="/ppt/notesSlides/notesSlide809.xml" ContentType="application/vnd.openxmlformats-officedocument.presentationml.notesSlide+xml"/>
  <Override PartName="/ppt/notesSlides/notesSlide810.xml" ContentType="application/vnd.openxmlformats-officedocument.presentationml.notesSlide+xml"/>
  <Override PartName="/ppt/notesSlides/notesSlide811.xml" ContentType="application/vnd.openxmlformats-officedocument.presentationml.notesSlide+xml"/>
  <Override PartName="/ppt/notesSlides/notesSlide812.xml" ContentType="application/vnd.openxmlformats-officedocument.presentationml.notesSlide+xml"/>
  <Override PartName="/ppt/notesSlides/notesSlide813.xml" ContentType="application/vnd.openxmlformats-officedocument.presentationml.notesSlide+xml"/>
  <Override PartName="/ppt/notesSlides/notesSlide814.xml" ContentType="application/vnd.openxmlformats-officedocument.presentationml.notesSlide+xml"/>
  <Override PartName="/ppt/notesSlides/notesSlide815.xml" ContentType="application/vnd.openxmlformats-officedocument.presentationml.notesSlide+xml"/>
  <Override PartName="/ppt/notesSlides/notesSlide816.xml" ContentType="application/vnd.openxmlformats-officedocument.presentationml.notesSlide+xml"/>
  <Override PartName="/ppt/notesSlides/notesSlide817.xml" ContentType="application/vnd.openxmlformats-officedocument.presentationml.notesSlide+xml"/>
  <Override PartName="/ppt/notesSlides/notesSlide818.xml" ContentType="application/vnd.openxmlformats-officedocument.presentationml.notesSlide+xml"/>
  <Override PartName="/ppt/notesSlides/notesSlide819.xml" ContentType="application/vnd.openxmlformats-officedocument.presentationml.notesSlide+xml"/>
  <Override PartName="/ppt/notesSlides/notesSlide820.xml" ContentType="application/vnd.openxmlformats-officedocument.presentationml.notesSlide+xml"/>
  <Override PartName="/ppt/notesSlides/notesSlide821.xml" ContentType="application/vnd.openxmlformats-officedocument.presentationml.notesSlide+xml"/>
  <Override PartName="/ppt/notesSlides/notesSlide822.xml" ContentType="application/vnd.openxmlformats-officedocument.presentationml.notesSlide+xml"/>
  <Override PartName="/ppt/notesSlides/notesSlide823.xml" ContentType="application/vnd.openxmlformats-officedocument.presentationml.notesSlide+xml"/>
  <Override PartName="/ppt/notesSlides/notesSlide824.xml" ContentType="application/vnd.openxmlformats-officedocument.presentationml.notesSlide+xml"/>
  <Override PartName="/ppt/notesSlides/notesSlide825.xml" ContentType="application/vnd.openxmlformats-officedocument.presentationml.notesSlide+xml"/>
  <Override PartName="/ppt/notesSlides/notesSlide826.xml" ContentType="application/vnd.openxmlformats-officedocument.presentationml.notesSlide+xml"/>
  <Override PartName="/ppt/notesSlides/notesSlide827.xml" ContentType="application/vnd.openxmlformats-officedocument.presentationml.notesSlide+xml"/>
  <Override PartName="/ppt/notesSlides/notesSlide828.xml" ContentType="application/vnd.openxmlformats-officedocument.presentationml.notesSlide+xml"/>
  <Override PartName="/ppt/notesSlides/notesSlide829.xml" ContentType="application/vnd.openxmlformats-officedocument.presentationml.notesSlide+xml"/>
  <Override PartName="/ppt/notesSlides/notesSlide830.xml" ContentType="application/vnd.openxmlformats-officedocument.presentationml.notesSlide+xml"/>
  <Override PartName="/ppt/notesSlides/notesSlide831.xml" ContentType="application/vnd.openxmlformats-officedocument.presentationml.notesSlide+xml"/>
  <Override PartName="/ppt/notesSlides/notesSlide832.xml" ContentType="application/vnd.openxmlformats-officedocument.presentationml.notesSlide+xml"/>
  <Override PartName="/ppt/notesSlides/notesSlide833.xml" ContentType="application/vnd.openxmlformats-officedocument.presentationml.notesSlide+xml"/>
  <Override PartName="/ppt/notesSlides/notesSlide834.xml" ContentType="application/vnd.openxmlformats-officedocument.presentationml.notesSlide+xml"/>
  <Override PartName="/ppt/notesSlides/notesSlide835.xml" ContentType="application/vnd.openxmlformats-officedocument.presentationml.notesSlide+xml"/>
  <Override PartName="/ppt/notesSlides/notesSlide836.xml" ContentType="application/vnd.openxmlformats-officedocument.presentationml.notesSlide+xml"/>
  <Override PartName="/ppt/notesSlides/notesSlide837.xml" ContentType="application/vnd.openxmlformats-officedocument.presentationml.notesSlide+xml"/>
  <Override PartName="/ppt/notesSlides/notesSlide838.xml" ContentType="application/vnd.openxmlformats-officedocument.presentationml.notesSlide+xml"/>
  <Override PartName="/ppt/notesSlides/notesSlide839.xml" ContentType="application/vnd.openxmlformats-officedocument.presentationml.notesSlide+xml"/>
  <Override PartName="/ppt/notesSlides/notesSlide8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687" r:id="rId3"/>
  </p:sldMasterIdLst>
  <p:notesMasterIdLst>
    <p:notesMasterId r:id="rId848"/>
  </p:notesMasterIdLst>
  <p:sldIdLst>
    <p:sldId id="256" r:id="rId4"/>
    <p:sldId id="260" r:id="rId5"/>
    <p:sldId id="261" r:id="rId6"/>
    <p:sldId id="258" r:id="rId7"/>
    <p:sldId id="265" r:id="rId8"/>
    <p:sldId id="259" r:id="rId9"/>
    <p:sldId id="264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1130" r:id="rId24"/>
    <p:sldId id="298" r:id="rId25"/>
    <p:sldId id="707" r:id="rId26"/>
    <p:sldId id="708" r:id="rId27"/>
    <p:sldId id="301" r:id="rId28"/>
    <p:sldId id="302" r:id="rId29"/>
    <p:sldId id="303" r:id="rId30"/>
    <p:sldId id="297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25" r:id="rId46"/>
    <p:sldId id="326" r:id="rId47"/>
    <p:sldId id="327" r:id="rId48"/>
    <p:sldId id="328" r:id="rId49"/>
    <p:sldId id="329" r:id="rId50"/>
    <p:sldId id="330" r:id="rId51"/>
    <p:sldId id="331" r:id="rId52"/>
    <p:sldId id="332" r:id="rId53"/>
    <p:sldId id="333" r:id="rId54"/>
    <p:sldId id="334" r:id="rId55"/>
    <p:sldId id="335" r:id="rId56"/>
    <p:sldId id="336" r:id="rId57"/>
    <p:sldId id="337" r:id="rId58"/>
    <p:sldId id="1131" r:id="rId59"/>
    <p:sldId id="339" r:id="rId60"/>
    <p:sldId id="340" r:id="rId61"/>
    <p:sldId id="341" r:id="rId62"/>
    <p:sldId id="342" r:id="rId63"/>
    <p:sldId id="343" r:id="rId64"/>
    <p:sldId id="344" r:id="rId65"/>
    <p:sldId id="338" r:id="rId66"/>
    <p:sldId id="345" r:id="rId67"/>
    <p:sldId id="346" r:id="rId68"/>
    <p:sldId id="347" r:id="rId69"/>
    <p:sldId id="348" r:id="rId70"/>
    <p:sldId id="349" r:id="rId71"/>
    <p:sldId id="350" r:id="rId72"/>
    <p:sldId id="351" r:id="rId73"/>
    <p:sldId id="352" r:id="rId74"/>
    <p:sldId id="353" r:id="rId75"/>
    <p:sldId id="354" r:id="rId76"/>
    <p:sldId id="355" r:id="rId77"/>
    <p:sldId id="356" r:id="rId78"/>
    <p:sldId id="357" r:id="rId79"/>
    <p:sldId id="358" r:id="rId80"/>
    <p:sldId id="359" r:id="rId81"/>
    <p:sldId id="360" r:id="rId82"/>
    <p:sldId id="361" r:id="rId83"/>
    <p:sldId id="362" r:id="rId84"/>
    <p:sldId id="363" r:id="rId85"/>
    <p:sldId id="364" r:id="rId86"/>
    <p:sldId id="365" r:id="rId87"/>
    <p:sldId id="366" r:id="rId88"/>
    <p:sldId id="367" r:id="rId89"/>
    <p:sldId id="368" r:id="rId90"/>
    <p:sldId id="369" r:id="rId91"/>
    <p:sldId id="370" r:id="rId92"/>
    <p:sldId id="371" r:id="rId93"/>
    <p:sldId id="372" r:id="rId94"/>
    <p:sldId id="380" r:id="rId95"/>
    <p:sldId id="381" r:id="rId96"/>
    <p:sldId id="382" r:id="rId97"/>
    <p:sldId id="383" r:id="rId98"/>
    <p:sldId id="384" r:id="rId99"/>
    <p:sldId id="385" r:id="rId100"/>
    <p:sldId id="386" r:id="rId101"/>
    <p:sldId id="373" r:id="rId102"/>
    <p:sldId id="374" r:id="rId103"/>
    <p:sldId id="375" r:id="rId104"/>
    <p:sldId id="376" r:id="rId105"/>
    <p:sldId id="377" r:id="rId106"/>
    <p:sldId id="378" r:id="rId107"/>
    <p:sldId id="379" r:id="rId108"/>
    <p:sldId id="394" r:id="rId109"/>
    <p:sldId id="395" r:id="rId110"/>
    <p:sldId id="396" r:id="rId111"/>
    <p:sldId id="397" r:id="rId112"/>
    <p:sldId id="398" r:id="rId113"/>
    <p:sldId id="399" r:id="rId114"/>
    <p:sldId id="400" r:id="rId115"/>
    <p:sldId id="387" r:id="rId116"/>
    <p:sldId id="388" r:id="rId117"/>
    <p:sldId id="389" r:id="rId118"/>
    <p:sldId id="390" r:id="rId119"/>
    <p:sldId id="391" r:id="rId120"/>
    <p:sldId id="392" r:id="rId121"/>
    <p:sldId id="393" r:id="rId122"/>
    <p:sldId id="401" r:id="rId123"/>
    <p:sldId id="402" r:id="rId124"/>
    <p:sldId id="403" r:id="rId125"/>
    <p:sldId id="404" r:id="rId126"/>
    <p:sldId id="405" r:id="rId127"/>
    <p:sldId id="406" r:id="rId128"/>
    <p:sldId id="407" r:id="rId129"/>
    <p:sldId id="408" r:id="rId130"/>
    <p:sldId id="409" r:id="rId131"/>
    <p:sldId id="410" r:id="rId132"/>
    <p:sldId id="411" r:id="rId133"/>
    <p:sldId id="412" r:id="rId134"/>
    <p:sldId id="413" r:id="rId135"/>
    <p:sldId id="414" r:id="rId136"/>
    <p:sldId id="415" r:id="rId137"/>
    <p:sldId id="416" r:id="rId138"/>
    <p:sldId id="417" r:id="rId139"/>
    <p:sldId id="418" r:id="rId140"/>
    <p:sldId id="419" r:id="rId141"/>
    <p:sldId id="420" r:id="rId142"/>
    <p:sldId id="421" r:id="rId143"/>
    <p:sldId id="422" r:id="rId144"/>
    <p:sldId id="423" r:id="rId145"/>
    <p:sldId id="424" r:id="rId146"/>
    <p:sldId id="425" r:id="rId147"/>
    <p:sldId id="426" r:id="rId148"/>
    <p:sldId id="427" r:id="rId149"/>
    <p:sldId id="428" r:id="rId150"/>
    <p:sldId id="429" r:id="rId151"/>
    <p:sldId id="430" r:id="rId152"/>
    <p:sldId id="431" r:id="rId153"/>
    <p:sldId id="432" r:id="rId154"/>
    <p:sldId id="433" r:id="rId155"/>
    <p:sldId id="434" r:id="rId156"/>
    <p:sldId id="435" r:id="rId157"/>
    <p:sldId id="436" r:id="rId158"/>
    <p:sldId id="437" r:id="rId159"/>
    <p:sldId id="438" r:id="rId160"/>
    <p:sldId id="439" r:id="rId161"/>
    <p:sldId id="440" r:id="rId162"/>
    <p:sldId id="441" r:id="rId163"/>
    <p:sldId id="442" r:id="rId164"/>
    <p:sldId id="443" r:id="rId165"/>
    <p:sldId id="444" r:id="rId166"/>
    <p:sldId id="445" r:id="rId167"/>
    <p:sldId id="446" r:id="rId168"/>
    <p:sldId id="447" r:id="rId169"/>
    <p:sldId id="448" r:id="rId170"/>
    <p:sldId id="449" r:id="rId171"/>
    <p:sldId id="450" r:id="rId172"/>
    <p:sldId id="451" r:id="rId173"/>
    <p:sldId id="452" r:id="rId174"/>
    <p:sldId id="453" r:id="rId175"/>
    <p:sldId id="454" r:id="rId176"/>
    <p:sldId id="455" r:id="rId177"/>
    <p:sldId id="456" r:id="rId178"/>
    <p:sldId id="457" r:id="rId179"/>
    <p:sldId id="458" r:id="rId180"/>
    <p:sldId id="459" r:id="rId181"/>
    <p:sldId id="460" r:id="rId182"/>
    <p:sldId id="461" r:id="rId183"/>
    <p:sldId id="462" r:id="rId184"/>
    <p:sldId id="463" r:id="rId185"/>
    <p:sldId id="464" r:id="rId186"/>
    <p:sldId id="465" r:id="rId187"/>
    <p:sldId id="466" r:id="rId188"/>
    <p:sldId id="467" r:id="rId189"/>
    <p:sldId id="468" r:id="rId190"/>
    <p:sldId id="469" r:id="rId191"/>
    <p:sldId id="470" r:id="rId192"/>
    <p:sldId id="471" r:id="rId193"/>
    <p:sldId id="472" r:id="rId194"/>
    <p:sldId id="473" r:id="rId195"/>
    <p:sldId id="474" r:id="rId196"/>
    <p:sldId id="475" r:id="rId197"/>
    <p:sldId id="476" r:id="rId198"/>
    <p:sldId id="477" r:id="rId199"/>
    <p:sldId id="478" r:id="rId200"/>
    <p:sldId id="479" r:id="rId201"/>
    <p:sldId id="480" r:id="rId202"/>
    <p:sldId id="481" r:id="rId203"/>
    <p:sldId id="482" r:id="rId204"/>
    <p:sldId id="483" r:id="rId205"/>
    <p:sldId id="484" r:id="rId206"/>
    <p:sldId id="485" r:id="rId207"/>
    <p:sldId id="486" r:id="rId208"/>
    <p:sldId id="487" r:id="rId209"/>
    <p:sldId id="488" r:id="rId210"/>
    <p:sldId id="489" r:id="rId211"/>
    <p:sldId id="490" r:id="rId212"/>
    <p:sldId id="491" r:id="rId213"/>
    <p:sldId id="492" r:id="rId214"/>
    <p:sldId id="493" r:id="rId215"/>
    <p:sldId id="494" r:id="rId216"/>
    <p:sldId id="495" r:id="rId217"/>
    <p:sldId id="496" r:id="rId218"/>
    <p:sldId id="497" r:id="rId219"/>
    <p:sldId id="498" r:id="rId220"/>
    <p:sldId id="499" r:id="rId221"/>
    <p:sldId id="500" r:id="rId222"/>
    <p:sldId id="501" r:id="rId223"/>
    <p:sldId id="502" r:id="rId224"/>
    <p:sldId id="503" r:id="rId225"/>
    <p:sldId id="504" r:id="rId226"/>
    <p:sldId id="505" r:id="rId227"/>
    <p:sldId id="506" r:id="rId228"/>
    <p:sldId id="507" r:id="rId229"/>
    <p:sldId id="508" r:id="rId230"/>
    <p:sldId id="509" r:id="rId231"/>
    <p:sldId id="510" r:id="rId232"/>
    <p:sldId id="511" r:id="rId233"/>
    <p:sldId id="1132" r:id="rId234"/>
    <p:sldId id="709" r:id="rId235"/>
    <p:sldId id="710" r:id="rId236"/>
    <p:sldId id="711" r:id="rId237"/>
    <p:sldId id="515" r:id="rId238"/>
    <p:sldId id="516" r:id="rId239"/>
    <p:sldId id="517" r:id="rId240"/>
    <p:sldId id="518" r:id="rId241"/>
    <p:sldId id="519" r:id="rId242"/>
    <p:sldId id="520" r:id="rId243"/>
    <p:sldId id="521" r:id="rId244"/>
    <p:sldId id="522" r:id="rId245"/>
    <p:sldId id="523" r:id="rId246"/>
    <p:sldId id="524" r:id="rId247"/>
    <p:sldId id="525" r:id="rId248"/>
    <p:sldId id="526" r:id="rId249"/>
    <p:sldId id="527" r:id="rId250"/>
    <p:sldId id="528" r:id="rId251"/>
    <p:sldId id="529" r:id="rId252"/>
    <p:sldId id="530" r:id="rId253"/>
    <p:sldId id="531" r:id="rId254"/>
    <p:sldId id="532" r:id="rId255"/>
    <p:sldId id="540" r:id="rId256"/>
    <p:sldId id="541" r:id="rId257"/>
    <p:sldId id="542" r:id="rId258"/>
    <p:sldId id="543" r:id="rId259"/>
    <p:sldId id="544" r:id="rId260"/>
    <p:sldId id="545" r:id="rId261"/>
    <p:sldId id="546" r:id="rId262"/>
    <p:sldId id="547" r:id="rId263"/>
    <p:sldId id="548" r:id="rId264"/>
    <p:sldId id="549" r:id="rId265"/>
    <p:sldId id="550" r:id="rId266"/>
    <p:sldId id="551" r:id="rId267"/>
    <p:sldId id="552" r:id="rId268"/>
    <p:sldId id="1133" r:id="rId269"/>
    <p:sldId id="553" r:id="rId270"/>
    <p:sldId id="554" r:id="rId271"/>
    <p:sldId id="555" r:id="rId272"/>
    <p:sldId id="556" r:id="rId273"/>
    <p:sldId id="557" r:id="rId274"/>
    <p:sldId id="558" r:id="rId275"/>
    <p:sldId id="559" r:id="rId276"/>
    <p:sldId id="560" r:id="rId277"/>
    <p:sldId id="561" r:id="rId278"/>
    <p:sldId id="562" r:id="rId279"/>
    <p:sldId id="563" r:id="rId280"/>
    <p:sldId id="564" r:id="rId281"/>
    <p:sldId id="565" r:id="rId282"/>
    <p:sldId id="566" r:id="rId283"/>
    <p:sldId id="567" r:id="rId284"/>
    <p:sldId id="568" r:id="rId285"/>
    <p:sldId id="569" r:id="rId286"/>
    <p:sldId id="570" r:id="rId287"/>
    <p:sldId id="571" r:id="rId288"/>
    <p:sldId id="572" r:id="rId289"/>
    <p:sldId id="573" r:id="rId290"/>
    <p:sldId id="574" r:id="rId291"/>
    <p:sldId id="575" r:id="rId292"/>
    <p:sldId id="576" r:id="rId293"/>
    <p:sldId id="577" r:id="rId294"/>
    <p:sldId id="578" r:id="rId295"/>
    <p:sldId id="579" r:id="rId296"/>
    <p:sldId id="580" r:id="rId297"/>
    <p:sldId id="581" r:id="rId298"/>
    <p:sldId id="582" r:id="rId299"/>
    <p:sldId id="583" r:id="rId300"/>
    <p:sldId id="584" r:id="rId301"/>
    <p:sldId id="585" r:id="rId302"/>
    <p:sldId id="586" r:id="rId303"/>
    <p:sldId id="587" r:id="rId304"/>
    <p:sldId id="588" r:id="rId305"/>
    <p:sldId id="589" r:id="rId306"/>
    <p:sldId id="590" r:id="rId307"/>
    <p:sldId id="591" r:id="rId308"/>
    <p:sldId id="592" r:id="rId309"/>
    <p:sldId id="593" r:id="rId310"/>
    <p:sldId id="594" r:id="rId311"/>
    <p:sldId id="595" r:id="rId312"/>
    <p:sldId id="596" r:id="rId313"/>
    <p:sldId id="597" r:id="rId314"/>
    <p:sldId id="598" r:id="rId315"/>
    <p:sldId id="599" r:id="rId316"/>
    <p:sldId id="600" r:id="rId317"/>
    <p:sldId id="601" r:id="rId318"/>
    <p:sldId id="602" r:id="rId319"/>
    <p:sldId id="603" r:id="rId320"/>
    <p:sldId id="604" r:id="rId321"/>
    <p:sldId id="605" r:id="rId322"/>
    <p:sldId id="606" r:id="rId323"/>
    <p:sldId id="607" r:id="rId324"/>
    <p:sldId id="608" r:id="rId325"/>
    <p:sldId id="609" r:id="rId326"/>
    <p:sldId id="610" r:id="rId327"/>
    <p:sldId id="611" r:id="rId328"/>
    <p:sldId id="612" r:id="rId329"/>
    <p:sldId id="613" r:id="rId330"/>
    <p:sldId id="614" r:id="rId331"/>
    <p:sldId id="615" r:id="rId332"/>
    <p:sldId id="616" r:id="rId333"/>
    <p:sldId id="617" r:id="rId334"/>
    <p:sldId id="618" r:id="rId335"/>
    <p:sldId id="619" r:id="rId336"/>
    <p:sldId id="620" r:id="rId337"/>
    <p:sldId id="621" r:id="rId338"/>
    <p:sldId id="622" r:id="rId339"/>
    <p:sldId id="623" r:id="rId340"/>
    <p:sldId id="624" r:id="rId341"/>
    <p:sldId id="625" r:id="rId342"/>
    <p:sldId id="626" r:id="rId343"/>
    <p:sldId id="627" r:id="rId344"/>
    <p:sldId id="628" r:id="rId345"/>
    <p:sldId id="629" r:id="rId346"/>
    <p:sldId id="630" r:id="rId347"/>
    <p:sldId id="631" r:id="rId348"/>
    <p:sldId id="632" r:id="rId349"/>
    <p:sldId id="633" r:id="rId350"/>
    <p:sldId id="634" r:id="rId351"/>
    <p:sldId id="635" r:id="rId352"/>
    <p:sldId id="636" r:id="rId353"/>
    <p:sldId id="637" r:id="rId354"/>
    <p:sldId id="638" r:id="rId355"/>
    <p:sldId id="639" r:id="rId356"/>
    <p:sldId id="640" r:id="rId357"/>
    <p:sldId id="641" r:id="rId358"/>
    <p:sldId id="642" r:id="rId359"/>
    <p:sldId id="643" r:id="rId360"/>
    <p:sldId id="644" r:id="rId361"/>
    <p:sldId id="645" r:id="rId362"/>
    <p:sldId id="646" r:id="rId363"/>
    <p:sldId id="647" r:id="rId364"/>
    <p:sldId id="648" r:id="rId365"/>
    <p:sldId id="649" r:id="rId366"/>
    <p:sldId id="650" r:id="rId367"/>
    <p:sldId id="651" r:id="rId368"/>
    <p:sldId id="652" r:id="rId369"/>
    <p:sldId id="653" r:id="rId370"/>
    <p:sldId id="654" r:id="rId371"/>
    <p:sldId id="655" r:id="rId372"/>
    <p:sldId id="656" r:id="rId373"/>
    <p:sldId id="657" r:id="rId374"/>
    <p:sldId id="658" r:id="rId375"/>
    <p:sldId id="659" r:id="rId376"/>
    <p:sldId id="660" r:id="rId377"/>
    <p:sldId id="661" r:id="rId378"/>
    <p:sldId id="662" r:id="rId379"/>
    <p:sldId id="663" r:id="rId380"/>
    <p:sldId id="664" r:id="rId381"/>
    <p:sldId id="665" r:id="rId382"/>
    <p:sldId id="666" r:id="rId383"/>
    <p:sldId id="667" r:id="rId384"/>
    <p:sldId id="668" r:id="rId385"/>
    <p:sldId id="669" r:id="rId386"/>
    <p:sldId id="670" r:id="rId387"/>
    <p:sldId id="671" r:id="rId388"/>
    <p:sldId id="672" r:id="rId389"/>
    <p:sldId id="673" r:id="rId390"/>
    <p:sldId id="674" r:id="rId391"/>
    <p:sldId id="675" r:id="rId392"/>
    <p:sldId id="676" r:id="rId393"/>
    <p:sldId id="677" r:id="rId394"/>
    <p:sldId id="678" r:id="rId395"/>
    <p:sldId id="679" r:id="rId396"/>
    <p:sldId id="680" r:id="rId397"/>
    <p:sldId id="681" r:id="rId398"/>
    <p:sldId id="682" r:id="rId399"/>
    <p:sldId id="683" r:id="rId400"/>
    <p:sldId id="684" r:id="rId401"/>
    <p:sldId id="685" r:id="rId402"/>
    <p:sldId id="686" r:id="rId403"/>
    <p:sldId id="687" r:id="rId404"/>
    <p:sldId id="688" r:id="rId405"/>
    <p:sldId id="689" r:id="rId406"/>
    <p:sldId id="690" r:id="rId407"/>
    <p:sldId id="691" r:id="rId408"/>
    <p:sldId id="692" r:id="rId409"/>
    <p:sldId id="693" r:id="rId410"/>
    <p:sldId id="694" r:id="rId411"/>
    <p:sldId id="695" r:id="rId412"/>
    <p:sldId id="696" r:id="rId413"/>
    <p:sldId id="697" r:id="rId414"/>
    <p:sldId id="698" r:id="rId415"/>
    <p:sldId id="699" r:id="rId416"/>
    <p:sldId id="700" r:id="rId417"/>
    <p:sldId id="701" r:id="rId418"/>
    <p:sldId id="702" r:id="rId419"/>
    <p:sldId id="703" r:id="rId420"/>
    <p:sldId id="704" r:id="rId421"/>
    <p:sldId id="705" r:id="rId422"/>
    <p:sldId id="706" r:id="rId423"/>
    <p:sldId id="712" r:id="rId424"/>
    <p:sldId id="713" r:id="rId425"/>
    <p:sldId id="714" r:id="rId426"/>
    <p:sldId id="715" r:id="rId427"/>
    <p:sldId id="716" r:id="rId428"/>
    <p:sldId id="717" r:id="rId429"/>
    <p:sldId id="718" r:id="rId430"/>
    <p:sldId id="719" r:id="rId431"/>
    <p:sldId id="720" r:id="rId432"/>
    <p:sldId id="721" r:id="rId433"/>
    <p:sldId id="722" r:id="rId434"/>
    <p:sldId id="723" r:id="rId435"/>
    <p:sldId id="724" r:id="rId436"/>
    <p:sldId id="725" r:id="rId437"/>
    <p:sldId id="726" r:id="rId438"/>
    <p:sldId id="727" r:id="rId439"/>
    <p:sldId id="728" r:id="rId440"/>
    <p:sldId id="729" r:id="rId441"/>
    <p:sldId id="730" r:id="rId442"/>
    <p:sldId id="731" r:id="rId443"/>
    <p:sldId id="1134" r:id="rId444"/>
    <p:sldId id="732" r:id="rId445"/>
    <p:sldId id="733" r:id="rId446"/>
    <p:sldId id="734" r:id="rId447"/>
    <p:sldId id="735" r:id="rId448"/>
    <p:sldId id="736" r:id="rId449"/>
    <p:sldId id="737" r:id="rId450"/>
    <p:sldId id="738" r:id="rId451"/>
    <p:sldId id="739" r:id="rId452"/>
    <p:sldId id="740" r:id="rId453"/>
    <p:sldId id="741" r:id="rId454"/>
    <p:sldId id="742" r:id="rId455"/>
    <p:sldId id="743" r:id="rId456"/>
    <p:sldId id="744" r:id="rId457"/>
    <p:sldId id="745" r:id="rId458"/>
    <p:sldId id="746" r:id="rId459"/>
    <p:sldId id="747" r:id="rId460"/>
    <p:sldId id="748" r:id="rId461"/>
    <p:sldId id="749" r:id="rId462"/>
    <p:sldId id="750" r:id="rId463"/>
    <p:sldId id="751" r:id="rId464"/>
    <p:sldId id="752" r:id="rId465"/>
    <p:sldId id="753" r:id="rId466"/>
    <p:sldId id="754" r:id="rId467"/>
    <p:sldId id="755" r:id="rId468"/>
    <p:sldId id="756" r:id="rId469"/>
    <p:sldId id="757" r:id="rId470"/>
    <p:sldId id="758" r:id="rId471"/>
    <p:sldId id="759" r:id="rId472"/>
    <p:sldId id="760" r:id="rId473"/>
    <p:sldId id="761" r:id="rId474"/>
    <p:sldId id="762" r:id="rId475"/>
    <p:sldId id="763" r:id="rId476"/>
    <p:sldId id="764" r:id="rId477"/>
    <p:sldId id="765" r:id="rId478"/>
    <p:sldId id="1135" r:id="rId479"/>
    <p:sldId id="766" r:id="rId480"/>
    <p:sldId id="767" r:id="rId481"/>
    <p:sldId id="768" r:id="rId482"/>
    <p:sldId id="769" r:id="rId483"/>
    <p:sldId id="770" r:id="rId484"/>
    <p:sldId id="771" r:id="rId485"/>
    <p:sldId id="772" r:id="rId486"/>
    <p:sldId id="773" r:id="rId487"/>
    <p:sldId id="774" r:id="rId488"/>
    <p:sldId id="775" r:id="rId489"/>
    <p:sldId id="776" r:id="rId490"/>
    <p:sldId id="777" r:id="rId491"/>
    <p:sldId id="778" r:id="rId492"/>
    <p:sldId id="779" r:id="rId493"/>
    <p:sldId id="780" r:id="rId494"/>
    <p:sldId id="781" r:id="rId495"/>
    <p:sldId id="782" r:id="rId496"/>
    <p:sldId id="783" r:id="rId497"/>
    <p:sldId id="784" r:id="rId498"/>
    <p:sldId id="785" r:id="rId499"/>
    <p:sldId id="786" r:id="rId500"/>
    <p:sldId id="787" r:id="rId501"/>
    <p:sldId id="788" r:id="rId502"/>
    <p:sldId id="789" r:id="rId503"/>
    <p:sldId id="790" r:id="rId504"/>
    <p:sldId id="791" r:id="rId505"/>
    <p:sldId id="792" r:id="rId506"/>
    <p:sldId id="793" r:id="rId507"/>
    <p:sldId id="794" r:id="rId508"/>
    <p:sldId id="795" r:id="rId509"/>
    <p:sldId id="796" r:id="rId510"/>
    <p:sldId id="797" r:id="rId511"/>
    <p:sldId id="798" r:id="rId512"/>
    <p:sldId id="799" r:id="rId513"/>
    <p:sldId id="800" r:id="rId514"/>
    <p:sldId id="801" r:id="rId515"/>
    <p:sldId id="802" r:id="rId516"/>
    <p:sldId id="803" r:id="rId517"/>
    <p:sldId id="804" r:id="rId518"/>
    <p:sldId id="805" r:id="rId519"/>
    <p:sldId id="806" r:id="rId520"/>
    <p:sldId id="807" r:id="rId521"/>
    <p:sldId id="808" r:id="rId522"/>
    <p:sldId id="809" r:id="rId523"/>
    <p:sldId id="810" r:id="rId524"/>
    <p:sldId id="811" r:id="rId525"/>
    <p:sldId id="812" r:id="rId526"/>
    <p:sldId id="813" r:id="rId527"/>
    <p:sldId id="814" r:id="rId528"/>
    <p:sldId id="815" r:id="rId529"/>
    <p:sldId id="816" r:id="rId530"/>
    <p:sldId id="817" r:id="rId531"/>
    <p:sldId id="818" r:id="rId532"/>
    <p:sldId id="819" r:id="rId533"/>
    <p:sldId id="820" r:id="rId534"/>
    <p:sldId id="821" r:id="rId535"/>
    <p:sldId id="822" r:id="rId536"/>
    <p:sldId id="823" r:id="rId537"/>
    <p:sldId id="824" r:id="rId538"/>
    <p:sldId id="825" r:id="rId539"/>
    <p:sldId id="826" r:id="rId540"/>
    <p:sldId id="827" r:id="rId541"/>
    <p:sldId id="828" r:id="rId542"/>
    <p:sldId id="829" r:id="rId543"/>
    <p:sldId id="830" r:id="rId544"/>
    <p:sldId id="831" r:id="rId545"/>
    <p:sldId id="832" r:id="rId546"/>
    <p:sldId id="833" r:id="rId547"/>
    <p:sldId id="834" r:id="rId548"/>
    <p:sldId id="835" r:id="rId549"/>
    <p:sldId id="836" r:id="rId550"/>
    <p:sldId id="837" r:id="rId551"/>
    <p:sldId id="838" r:id="rId552"/>
    <p:sldId id="839" r:id="rId553"/>
    <p:sldId id="840" r:id="rId554"/>
    <p:sldId id="841" r:id="rId555"/>
    <p:sldId id="842" r:id="rId556"/>
    <p:sldId id="843" r:id="rId557"/>
    <p:sldId id="844" r:id="rId558"/>
    <p:sldId id="845" r:id="rId559"/>
    <p:sldId id="846" r:id="rId560"/>
    <p:sldId id="847" r:id="rId561"/>
    <p:sldId id="848" r:id="rId562"/>
    <p:sldId id="849" r:id="rId563"/>
    <p:sldId id="850" r:id="rId564"/>
    <p:sldId id="851" r:id="rId565"/>
    <p:sldId id="852" r:id="rId566"/>
    <p:sldId id="853" r:id="rId567"/>
    <p:sldId id="854" r:id="rId568"/>
    <p:sldId id="855" r:id="rId569"/>
    <p:sldId id="856" r:id="rId570"/>
    <p:sldId id="857" r:id="rId571"/>
    <p:sldId id="858" r:id="rId572"/>
    <p:sldId id="859" r:id="rId573"/>
    <p:sldId id="860" r:id="rId574"/>
    <p:sldId id="861" r:id="rId575"/>
    <p:sldId id="862" r:id="rId576"/>
    <p:sldId id="863" r:id="rId577"/>
    <p:sldId id="864" r:id="rId578"/>
    <p:sldId id="865" r:id="rId579"/>
    <p:sldId id="866" r:id="rId580"/>
    <p:sldId id="867" r:id="rId581"/>
    <p:sldId id="868" r:id="rId582"/>
    <p:sldId id="869" r:id="rId583"/>
    <p:sldId id="870" r:id="rId584"/>
    <p:sldId id="871" r:id="rId585"/>
    <p:sldId id="872" r:id="rId586"/>
    <p:sldId id="873" r:id="rId587"/>
    <p:sldId id="874" r:id="rId588"/>
    <p:sldId id="875" r:id="rId589"/>
    <p:sldId id="876" r:id="rId590"/>
    <p:sldId id="877" r:id="rId591"/>
    <p:sldId id="878" r:id="rId592"/>
    <p:sldId id="879" r:id="rId593"/>
    <p:sldId id="880" r:id="rId594"/>
    <p:sldId id="881" r:id="rId595"/>
    <p:sldId id="882" r:id="rId596"/>
    <p:sldId id="883" r:id="rId597"/>
    <p:sldId id="884" r:id="rId598"/>
    <p:sldId id="885" r:id="rId599"/>
    <p:sldId id="886" r:id="rId600"/>
    <p:sldId id="887" r:id="rId601"/>
    <p:sldId id="888" r:id="rId602"/>
    <p:sldId id="889" r:id="rId603"/>
    <p:sldId id="890" r:id="rId604"/>
    <p:sldId id="891" r:id="rId605"/>
    <p:sldId id="892" r:id="rId606"/>
    <p:sldId id="893" r:id="rId607"/>
    <p:sldId id="894" r:id="rId608"/>
    <p:sldId id="895" r:id="rId609"/>
    <p:sldId id="896" r:id="rId610"/>
    <p:sldId id="897" r:id="rId611"/>
    <p:sldId id="898" r:id="rId612"/>
    <p:sldId id="899" r:id="rId613"/>
    <p:sldId id="900" r:id="rId614"/>
    <p:sldId id="901" r:id="rId615"/>
    <p:sldId id="902" r:id="rId616"/>
    <p:sldId id="903" r:id="rId617"/>
    <p:sldId id="904" r:id="rId618"/>
    <p:sldId id="905" r:id="rId619"/>
    <p:sldId id="906" r:id="rId620"/>
    <p:sldId id="907" r:id="rId621"/>
    <p:sldId id="908" r:id="rId622"/>
    <p:sldId id="909" r:id="rId623"/>
    <p:sldId id="910" r:id="rId624"/>
    <p:sldId id="911" r:id="rId625"/>
    <p:sldId id="912" r:id="rId626"/>
    <p:sldId id="913" r:id="rId627"/>
    <p:sldId id="914" r:id="rId628"/>
    <p:sldId id="915" r:id="rId629"/>
    <p:sldId id="916" r:id="rId630"/>
    <p:sldId id="917" r:id="rId631"/>
    <p:sldId id="918" r:id="rId632"/>
    <p:sldId id="919" r:id="rId633"/>
    <p:sldId id="920" r:id="rId634"/>
    <p:sldId id="921" r:id="rId635"/>
    <p:sldId id="922" r:id="rId636"/>
    <p:sldId id="923" r:id="rId637"/>
    <p:sldId id="924" r:id="rId638"/>
    <p:sldId id="925" r:id="rId639"/>
    <p:sldId id="926" r:id="rId640"/>
    <p:sldId id="927" r:id="rId641"/>
    <p:sldId id="928" r:id="rId642"/>
    <p:sldId id="929" r:id="rId643"/>
    <p:sldId id="930" r:id="rId644"/>
    <p:sldId id="931" r:id="rId645"/>
    <p:sldId id="932" r:id="rId646"/>
    <p:sldId id="933" r:id="rId647"/>
    <p:sldId id="934" r:id="rId648"/>
    <p:sldId id="935" r:id="rId649"/>
    <p:sldId id="936" r:id="rId650"/>
    <p:sldId id="937" r:id="rId651"/>
    <p:sldId id="938" r:id="rId652"/>
    <p:sldId id="939" r:id="rId653"/>
    <p:sldId id="1136" r:id="rId654"/>
    <p:sldId id="940" r:id="rId655"/>
    <p:sldId id="941" r:id="rId656"/>
    <p:sldId id="942" r:id="rId657"/>
    <p:sldId id="943" r:id="rId658"/>
    <p:sldId id="944" r:id="rId659"/>
    <p:sldId id="945" r:id="rId660"/>
    <p:sldId id="946" r:id="rId661"/>
    <p:sldId id="947" r:id="rId662"/>
    <p:sldId id="948" r:id="rId663"/>
    <p:sldId id="949" r:id="rId664"/>
    <p:sldId id="950" r:id="rId665"/>
    <p:sldId id="951" r:id="rId666"/>
    <p:sldId id="952" r:id="rId667"/>
    <p:sldId id="953" r:id="rId668"/>
    <p:sldId id="954" r:id="rId669"/>
    <p:sldId id="955" r:id="rId670"/>
    <p:sldId id="956" r:id="rId671"/>
    <p:sldId id="957" r:id="rId672"/>
    <p:sldId id="958" r:id="rId673"/>
    <p:sldId id="959" r:id="rId674"/>
    <p:sldId id="960" r:id="rId675"/>
    <p:sldId id="961" r:id="rId676"/>
    <p:sldId id="962" r:id="rId677"/>
    <p:sldId id="963" r:id="rId678"/>
    <p:sldId id="964" r:id="rId679"/>
    <p:sldId id="965" r:id="rId680"/>
    <p:sldId id="966" r:id="rId681"/>
    <p:sldId id="967" r:id="rId682"/>
    <p:sldId id="968" r:id="rId683"/>
    <p:sldId id="969" r:id="rId684"/>
    <p:sldId id="970" r:id="rId685"/>
    <p:sldId id="971" r:id="rId686"/>
    <p:sldId id="972" r:id="rId687"/>
    <p:sldId id="973" r:id="rId688"/>
    <p:sldId id="1137" r:id="rId689"/>
    <p:sldId id="974" r:id="rId690"/>
    <p:sldId id="975" r:id="rId691"/>
    <p:sldId id="976" r:id="rId692"/>
    <p:sldId id="977" r:id="rId693"/>
    <p:sldId id="978" r:id="rId694"/>
    <p:sldId id="979" r:id="rId695"/>
    <p:sldId id="980" r:id="rId696"/>
    <p:sldId id="981" r:id="rId697"/>
    <p:sldId id="982" r:id="rId698"/>
    <p:sldId id="983" r:id="rId699"/>
    <p:sldId id="984" r:id="rId700"/>
    <p:sldId id="985" r:id="rId701"/>
    <p:sldId id="986" r:id="rId702"/>
    <p:sldId id="987" r:id="rId703"/>
    <p:sldId id="988" r:id="rId704"/>
    <p:sldId id="989" r:id="rId705"/>
    <p:sldId id="990" r:id="rId706"/>
    <p:sldId id="991" r:id="rId707"/>
    <p:sldId id="992" r:id="rId708"/>
    <p:sldId id="993" r:id="rId709"/>
    <p:sldId id="994" r:id="rId710"/>
    <p:sldId id="995" r:id="rId711"/>
    <p:sldId id="996" r:id="rId712"/>
    <p:sldId id="997" r:id="rId713"/>
    <p:sldId id="998" r:id="rId714"/>
    <p:sldId id="999" r:id="rId715"/>
    <p:sldId id="1000" r:id="rId716"/>
    <p:sldId id="1001" r:id="rId717"/>
    <p:sldId id="1002" r:id="rId718"/>
    <p:sldId id="1003" r:id="rId719"/>
    <p:sldId id="1004" r:id="rId720"/>
    <p:sldId id="1005" r:id="rId721"/>
    <p:sldId id="1006" r:id="rId722"/>
    <p:sldId id="1007" r:id="rId723"/>
    <p:sldId id="1008" r:id="rId724"/>
    <p:sldId id="1009" r:id="rId725"/>
    <p:sldId id="1010" r:id="rId726"/>
    <p:sldId id="1011" r:id="rId727"/>
    <p:sldId id="1012" r:id="rId728"/>
    <p:sldId id="1013" r:id="rId729"/>
    <p:sldId id="1014" r:id="rId730"/>
    <p:sldId id="1015" r:id="rId731"/>
    <p:sldId id="1016" r:id="rId732"/>
    <p:sldId id="1017" r:id="rId733"/>
    <p:sldId id="1018" r:id="rId734"/>
    <p:sldId id="1019" r:id="rId735"/>
    <p:sldId id="1020" r:id="rId736"/>
    <p:sldId id="1021" r:id="rId737"/>
    <p:sldId id="1022" r:id="rId738"/>
    <p:sldId id="1023" r:id="rId739"/>
    <p:sldId id="1024" r:id="rId740"/>
    <p:sldId id="1025" r:id="rId741"/>
    <p:sldId id="1026" r:id="rId742"/>
    <p:sldId id="1027" r:id="rId743"/>
    <p:sldId id="1028" r:id="rId744"/>
    <p:sldId id="1029" r:id="rId745"/>
    <p:sldId id="1030" r:id="rId746"/>
    <p:sldId id="1031" r:id="rId747"/>
    <p:sldId id="1032" r:id="rId748"/>
    <p:sldId id="1033" r:id="rId749"/>
    <p:sldId id="1034" r:id="rId750"/>
    <p:sldId id="1035" r:id="rId751"/>
    <p:sldId id="1036" r:id="rId752"/>
    <p:sldId id="1037" r:id="rId753"/>
    <p:sldId id="1038" r:id="rId754"/>
    <p:sldId id="1039" r:id="rId755"/>
    <p:sldId id="1040" r:id="rId756"/>
    <p:sldId id="1041" r:id="rId757"/>
    <p:sldId id="1042" r:id="rId758"/>
    <p:sldId id="1043" r:id="rId759"/>
    <p:sldId id="1044" r:id="rId760"/>
    <p:sldId id="1045" r:id="rId761"/>
    <p:sldId id="1046" r:id="rId762"/>
    <p:sldId id="1047" r:id="rId763"/>
    <p:sldId id="1048" r:id="rId764"/>
    <p:sldId id="1049" r:id="rId765"/>
    <p:sldId id="1050" r:id="rId766"/>
    <p:sldId id="1051" r:id="rId767"/>
    <p:sldId id="1052" r:id="rId768"/>
    <p:sldId id="1053" r:id="rId769"/>
    <p:sldId id="1054" r:id="rId770"/>
    <p:sldId id="1055" r:id="rId771"/>
    <p:sldId id="1056" r:id="rId772"/>
    <p:sldId id="1057" r:id="rId773"/>
    <p:sldId id="1058" r:id="rId774"/>
    <p:sldId id="1059" r:id="rId775"/>
    <p:sldId id="1060" r:id="rId776"/>
    <p:sldId id="1061" r:id="rId777"/>
    <p:sldId id="1062" r:id="rId778"/>
    <p:sldId id="1063" r:id="rId779"/>
    <p:sldId id="1064" r:id="rId780"/>
    <p:sldId id="1065" r:id="rId781"/>
    <p:sldId id="1066" r:id="rId782"/>
    <p:sldId id="1067" r:id="rId783"/>
    <p:sldId id="1068" r:id="rId784"/>
    <p:sldId id="1069" r:id="rId785"/>
    <p:sldId id="1070" r:id="rId786"/>
    <p:sldId id="1071" r:id="rId787"/>
    <p:sldId id="1072" r:id="rId788"/>
    <p:sldId id="1073" r:id="rId789"/>
    <p:sldId id="1074" r:id="rId790"/>
    <p:sldId id="1075" r:id="rId791"/>
    <p:sldId id="1076" r:id="rId792"/>
    <p:sldId id="1077" r:id="rId793"/>
    <p:sldId id="1078" r:id="rId794"/>
    <p:sldId id="1079" r:id="rId795"/>
    <p:sldId id="1080" r:id="rId796"/>
    <p:sldId id="1081" r:id="rId797"/>
    <p:sldId id="1082" r:id="rId798"/>
    <p:sldId id="1083" r:id="rId799"/>
    <p:sldId id="1084" r:id="rId800"/>
    <p:sldId id="1085" r:id="rId801"/>
    <p:sldId id="1086" r:id="rId802"/>
    <p:sldId id="1087" r:id="rId803"/>
    <p:sldId id="1088" r:id="rId804"/>
    <p:sldId id="1089" r:id="rId805"/>
    <p:sldId id="1090" r:id="rId806"/>
    <p:sldId id="1091" r:id="rId807"/>
    <p:sldId id="1092" r:id="rId808"/>
    <p:sldId id="1093" r:id="rId809"/>
    <p:sldId id="1094" r:id="rId810"/>
    <p:sldId id="1095" r:id="rId811"/>
    <p:sldId id="1096" r:id="rId812"/>
    <p:sldId id="1097" r:id="rId813"/>
    <p:sldId id="1098" r:id="rId814"/>
    <p:sldId id="1099" r:id="rId815"/>
    <p:sldId id="1100" r:id="rId816"/>
    <p:sldId id="1101" r:id="rId817"/>
    <p:sldId id="1102" r:id="rId818"/>
    <p:sldId id="1103" r:id="rId819"/>
    <p:sldId id="1104" r:id="rId820"/>
    <p:sldId id="1105" r:id="rId821"/>
    <p:sldId id="1106" r:id="rId822"/>
    <p:sldId id="1107" r:id="rId823"/>
    <p:sldId id="1108" r:id="rId824"/>
    <p:sldId id="1109" r:id="rId825"/>
    <p:sldId id="1110" r:id="rId826"/>
    <p:sldId id="1111" r:id="rId827"/>
    <p:sldId id="1112" r:id="rId828"/>
    <p:sldId id="1113" r:id="rId829"/>
    <p:sldId id="1114" r:id="rId830"/>
    <p:sldId id="1115" r:id="rId831"/>
    <p:sldId id="1116" r:id="rId832"/>
    <p:sldId id="1117" r:id="rId833"/>
    <p:sldId id="1118" r:id="rId834"/>
    <p:sldId id="1119" r:id="rId835"/>
    <p:sldId id="1120" r:id="rId836"/>
    <p:sldId id="1121" r:id="rId837"/>
    <p:sldId id="1122" r:id="rId838"/>
    <p:sldId id="1123" r:id="rId839"/>
    <p:sldId id="1124" r:id="rId840"/>
    <p:sldId id="1125" r:id="rId841"/>
    <p:sldId id="1126" r:id="rId842"/>
    <p:sldId id="1127" r:id="rId843"/>
    <p:sldId id="262" r:id="rId844"/>
    <p:sldId id="263" r:id="rId845"/>
    <p:sldId id="1128" r:id="rId846"/>
    <p:sldId id="1129" r:id="rId8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LUE TEMPLATE" id="{D2D9C83A-BA58-465A-9359-472D61A1AE98}">
          <p14:sldIdLst>
            <p14:sldId id="256"/>
            <p14:sldId id="260"/>
            <p14:sldId id="261"/>
            <p14:sldId id="258"/>
            <p14:sldId id="265"/>
            <p14:sldId id="259"/>
            <p14:sldId id="264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1130"/>
            <p14:sldId id="298"/>
            <p14:sldId id="707"/>
            <p14:sldId id="708"/>
            <p14:sldId id="301"/>
            <p14:sldId id="302"/>
            <p14:sldId id="303"/>
            <p14:sldId id="297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1131"/>
            <p14:sldId id="339"/>
            <p14:sldId id="340"/>
            <p14:sldId id="341"/>
            <p14:sldId id="342"/>
            <p14:sldId id="343"/>
            <p14:sldId id="344"/>
            <p14:sldId id="338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80"/>
            <p14:sldId id="381"/>
            <p14:sldId id="382"/>
            <p14:sldId id="383"/>
            <p14:sldId id="384"/>
            <p14:sldId id="385"/>
            <p14:sldId id="386"/>
            <p14:sldId id="373"/>
            <p14:sldId id="374"/>
            <p14:sldId id="375"/>
            <p14:sldId id="376"/>
            <p14:sldId id="377"/>
            <p14:sldId id="378"/>
            <p14:sldId id="379"/>
            <p14:sldId id="394"/>
            <p14:sldId id="395"/>
            <p14:sldId id="396"/>
            <p14:sldId id="397"/>
            <p14:sldId id="398"/>
            <p14:sldId id="399"/>
            <p14:sldId id="400"/>
            <p14:sldId id="387"/>
            <p14:sldId id="388"/>
            <p14:sldId id="389"/>
            <p14:sldId id="390"/>
            <p14:sldId id="391"/>
            <p14:sldId id="392"/>
            <p14:sldId id="393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  <p14:sldId id="447"/>
            <p14:sldId id="448"/>
            <p14:sldId id="449"/>
            <p14:sldId id="450"/>
            <p14:sldId id="451"/>
            <p14:sldId id="452"/>
            <p14:sldId id="453"/>
            <p14:sldId id="454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  <p14:sldId id="466"/>
            <p14:sldId id="467"/>
            <p14:sldId id="468"/>
            <p14:sldId id="469"/>
            <p14:sldId id="470"/>
            <p14:sldId id="471"/>
            <p14:sldId id="472"/>
            <p14:sldId id="473"/>
            <p14:sldId id="474"/>
            <p14:sldId id="475"/>
            <p14:sldId id="476"/>
            <p14:sldId id="477"/>
            <p14:sldId id="478"/>
            <p14:sldId id="479"/>
            <p14:sldId id="480"/>
            <p14:sldId id="481"/>
            <p14:sldId id="482"/>
            <p14:sldId id="483"/>
            <p14:sldId id="484"/>
            <p14:sldId id="485"/>
            <p14:sldId id="486"/>
            <p14:sldId id="487"/>
            <p14:sldId id="488"/>
            <p14:sldId id="489"/>
            <p14:sldId id="490"/>
            <p14:sldId id="491"/>
          </p14:sldIdLst>
        </p14:section>
        <p14:section name="ORANGE TEMPLATE" id="{DFC9E85E-4DE2-40B2-86E9-BB2257C1F7BD}">
          <p14:sldIdLst>
            <p14:sldId id="492"/>
            <p14:sldId id="493"/>
            <p14:sldId id="494"/>
            <p14:sldId id="495"/>
            <p14:sldId id="496"/>
            <p14:sldId id="497"/>
            <p14:sldId id="498"/>
            <p14:sldId id="499"/>
            <p14:sldId id="500"/>
            <p14:sldId id="501"/>
            <p14:sldId id="502"/>
            <p14:sldId id="503"/>
            <p14:sldId id="504"/>
            <p14:sldId id="505"/>
            <p14:sldId id="506"/>
            <p14:sldId id="507"/>
            <p14:sldId id="508"/>
            <p14:sldId id="509"/>
            <p14:sldId id="510"/>
            <p14:sldId id="511"/>
            <p14:sldId id="1132"/>
            <p14:sldId id="709"/>
            <p14:sldId id="710"/>
            <p14:sldId id="711"/>
            <p14:sldId id="515"/>
            <p14:sldId id="516"/>
            <p14:sldId id="517"/>
            <p14:sldId id="518"/>
            <p14:sldId id="519"/>
            <p14:sldId id="520"/>
            <p14:sldId id="521"/>
            <p14:sldId id="522"/>
            <p14:sldId id="523"/>
            <p14:sldId id="524"/>
            <p14:sldId id="525"/>
            <p14:sldId id="526"/>
            <p14:sldId id="527"/>
            <p14:sldId id="528"/>
            <p14:sldId id="529"/>
            <p14:sldId id="530"/>
            <p14:sldId id="531"/>
            <p14:sldId id="532"/>
            <p14:sldId id="540"/>
            <p14:sldId id="541"/>
            <p14:sldId id="542"/>
            <p14:sldId id="543"/>
            <p14:sldId id="544"/>
            <p14:sldId id="545"/>
            <p14:sldId id="546"/>
            <p14:sldId id="547"/>
            <p14:sldId id="548"/>
            <p14:sldId id="549"/>
            <p14:sldId id="550"/>
            <p14:sldId id="551"/>
            <p14:sldId id="552"/>
            <p14:sldId id="1133"/>
            <p14:sldId id="553"/>
            <p14:sldId id="554"/>
            <p14:sldId id="555"/>
            <p14:sldId id="556"/>
            <p14:sldId id="557"/>
            <p14:sldId id="558"/>
            <p14:sldId id="559"/>
            <p14:sldId id="560"/>
            <p14:sldId id="561"/>
            <p14:sldId id="562"/>
            <p14:sldId id="563"/>
            <p14:sldId id="564"/>
            <p14:sldId id="565"/>
            <p14:sldId id="566"/>
            <p14:sldId id="567"/>
            <p14:sldId id="568"/>
            <p14:sldId id="569"/>
            <p14:sldId id="570"/>
            <p14:sldId id="571"/>
            <p14:sldId id="572"/>
            <p14:sldId id="573"/>
            <p14:sldId id="574"/>
            <p14:sldId id="575"/>
            <p14:sldId id="576"/>
            <p14:sldId id="577"/>
            <p14:sldId id="578"/>
            <p14:sldId id="579"/>
            <p14:sldId id="580"/>
            <p14:sldId id="581"/>
            <p14:sldId id="582"/>
            <p14:sldId id="583"/>
            <p14:sldId id="584"/>
            <p14:sldId id="585"/>
            <p14:sldId id="586"/>
            <p14:sldId id="587"/>
            <p14:sldId id="588"/>
            <p14:sldId id="589"/>
            <p14:sldId id="590"/>
            <p14:sldId id="591"/>
            <p14:sldId id="592"/>
            <p14:sldId id="593"/>
            <p14:sldId id="594"/>
            <p14:sldId id="595"/>
            <p14:sldId id="596"/>
            <p14:sldId id="597"/>
            <p14:sldId id="598"/>
            <p14:sldId id="599"/>
            <p14:sldId id="600"/>
            <p14:sldId id="601"/>
            <p14:sldId id="602"/>
            <p14:sldId id="603"/>
            <p14:sldId id="604"/>
            <p14:sldId id="605"/>
            <p14:sldId id="606"/>
            <p14:sldId id="607"/>
            <p14:sldId id="608"/>
            <p14:sldId id="609"/>
            <p14:sldId id="610"/>
            <p14:sldId id="611"/>
            <p14:sldId id="612"/>
            <p14:sldId id="613"/>
            <p14:sldId id="614"/>
            <p14:sldId id="615"/>
            <p14:sldId id="616"/>
            <p14:sldId id="617"/>
            <p14:sldId id="618"/>
            <p14:sldId id="619"/>
            <p14:sldId id="620"/>
            <p14:sldId id="621"/>
            <p14:sldId id="622"/>
            <p14:sldId id="623"/>
            <p14:sldId id="624"/>
            <p14:sldId id="625"/>
            <p14:sldId id="626"/>
            <p14:sldId id="627"/>
            <p14:sldId id="628"/>
            <p14:sldId id="629"/>
            <p14:sldId id="630"/>
            <p14:sldId id="631"/>
            <p14:sldId id="632"/>
            <p14:sldId id="633"/>
            <p14:sldId id="634"/>
            <p14:sldId id="635"/>
            <p14:sldId id="636"/>
            <p14:sldId id="637"/>
            <p14:sldId id="638"/>
            <p14:sldId id="639"/>
            <p14:sldId id="640"/>
            <p14:sldId id="641"/>
            <p14:sldId id="642"/>
            <p14:sldId id="643"/>
            <p14:sldId id="644"/>
            <p14:sldId id="645"/>
            <p14:sldId id="646"/>
            <p14:sldId id="647"/>
            <p14:sldId id="648"/>
            <p14:sldId id="649"/>
            <p14:sldId id="650"/>
            <p14:sldId id="651"/>
            <p14:sldId id="652"/>
            <p14:sldId id="653"/>
            <p14:sldId id="654"/>
            <p14:sldId id="655"/>
            <p14:sldId id="656"/>
            <p14:sldId id="657"/>
            <p14:sldId id="658"/>
            <p14:sldId id="659"/>
            <p14:sldId id="660"/>
            <p14:sldId id="661"/>
            <p14:sldId id="662"/>
            <p14:sldId id="663"/>
            <p14:sldId id="664"/>
            <p14:sldId id="665"/>
            <p14:sldId id="666"/>
            <p14:sldId id="667"/>
            <p14:sldId id="668"/>
            <p14:sldId id="669"/>
            <p14:sldId id="670"/>
            <p14:sldId id="671"/>
            <p14:sldId id="672"/>
            <p14:sldId id="673"/>
            <p14:sldId id="674"/>
            <p14:sldId id="675"/>
            <p14:sldId id="676"/>
            <p14:sldId id="677"/>
            <p14:sldId id="678"/>
            <p14:sldId id="679"/>
            <p14:sldId id="680"/>
            <p14:sldId id="681"/>
            <p14:sldId id="682"/>
            <p14:sldId id="683"/>
            <p14:sldId id="684"/>
            <p14:sldId id="685"/>
            <p14:sldId id="686"/>
            <p14:sldId id="687"/>
            <p14:sldId id="688"/>
            <p14:sldId id="689"/>
            <p14:sldId id="690"/>
            <p14:sldId id="691"/>
            <p14:sldId id="692"/>
            <p14:sldId id="693"/>
            <p14:sldId id="694"/>
            <p14:sldId id="695"/>
            <p14:sldId id="696"/>
            <p14:sldId id="697"/>
            <p14:sldId id="698"/>
            <p14:sldId id="699"/>
            <p14:sldId id="700"/>
            <p14:sldId id="701"/>
            <p14:sldId id="702"/>
            <p14:sldId id="703"/>
            <p14:sldId id="704"/>
            <p14:sldId id="705"/>
            <p14:sldId id="706"/>
          </p14:sldIdLst>
        </p14:section>
        <p14:section name="PURPLE TEMPLATE" id="{2BDC9812-AB1A-4A60-88A3-A97A1AC9798F}">
          <p14:sldIdLst>
            <p14:sldId id="712"/>
            <p14:sldId id="713"/>
            <p14:sldId id="714"/>
            <p14:sldId id="715"/>
            <p14:sldId id="716"/>
            <p14:sldId id="717"/>
            <p14:sldId id="718"/>
            <p14:sldId id="719"/>
            <p14:sldId id="720"/>
            <p14:sldId id="721"/>
            <p14:sldId id="722"/>
            <p14:sldId id="723"/>
            <p14:sldId id="724"/>
            <p14:sldId id="725"/>
            <p14:sldId id="726"/>
            <p14:sldId id="727"/>
            <p14:sldId id="728"/>
            <p14:sldId id="729"/>
            <p14:sldId id="730"/>
            <p14:sldId id="731"/>
            <p14:sldId id="1134"/>
            <p14:sldId id="732"/>
            <p14:sldId id="733"/>
            <p14:sldId id="734"/>
            <p14:sldId id="735"/>
            <p14:sldId id="736"/>
            <p14:sldId id="737"/>
            <p14:sldId id="738"/>
            <p14:sldId id="739"/>
            <p14:sldId id="740"/>
            <p14:sldId id="741"/>
            <p14:sldId id="742"/>
            <p14:sldId id="743"/>
            <p14:sldId id="744"/>
            <p14:sldId id="745"/>
            <p14:sldId id="746"/>
            <p14:sldId id="747"/>
            <p14:sldId id="748"/>
            <p14:sldId id="749"/>
            <p14:sldId id="750"/>
            <p14:sldId id="751"/>
            <p14:sldId id="752"/>
            <p14:sldId id="753"/>
            <p14:sldId id="754"/>
            <p14:sldId id="755"/>
            <p14:sldId id="756"/>
            <p14:sldId id="757"/>
            <p14:sldId id="758"/>
            <p14:sldId id="759"/>
            <p14:sldId id="760"/>
            <p14:sldId id="761"/>
            <p14:sldId id="762"/>
            <p14:sldId id="763"/>
            <p14:sldId id="764"/>
            <p14:sldId id="765"/>
            <p14:sldId id="1135"/>
            <p14:sldId id="766"/>
            <p14:sldId id="767"/>
            <p14:sldId id="768"/>
            <p14:sldId id="769"/>
            <p14:sldId id="770"/>
            <p14:sldId id="771"/>
            <p14:sldId id="772"/>
            <p14:sldId id="773"/>
            <p14:sldId id="774"/>
            <p14:sldId id="775"/>
            <p14:sldId id="776"/>
            <p14:sldId id="777"/>
            <p14:sldId id="778"/>
            <p14:sldId id="779"/>
            <p14:sldId id="780"/>
            <p14:sldId id="781"/>
            <p14:sldId id="782"/>
            <p14:sldId id="783"/>
            <p14:sldId id="784"/>
            <p14:sldId id="785"/>
            <p14:sldId id="786"/>
            <p14:sldId id="787"/>
            <p14:sldId id="788"/>
            <p14:sldId id="789"/>
            <p14:sldId id="790"/>
            <p14:sldId id="791"/>
            <p14:sldId id="792"/>
            <p14:sldId id="793"/>
            <p14:sldId id="794"/>
            <p14:sldId id="795"/>
            <p14:sldId id="796"/>
            <p14:sldId id="797"/>
            <p14:sldId id="798"/>
            <p14:sldId id="799"/>
            <p14:sldId id="800"/>
            <p14:sldId id="801"/>
            <p14:sldId id="802"/>
            <p14:sldId id="803"/>
            <p14:sldId id="804"/>
            <p14:sldId id="805"/>
            <p14:sldId id="806"/>
            <p14:sldId id="807"/>
            <p14:sldId id="808"/>
            <p14:sldId id="809"/>
            <p14:sldId id="810"/>
            <p14:sldId id="811"/>
            <p14:sldId id="812"/>
            <p14:sldId id="813"/>
            <p14:sldId id="814"/>
            <p14:sldId id="815"/>
            <p14:sldId id="816"/>
            <p14:sldId id="817"/>
            <p14:sldId id="818"/>
            <p14:sldId id="819"/>
            <p14:sldId id="820"/>
            <p14:sldId id="821"/>
            <p14:sldId id="822"/>
            <p14:sldId id="823"/>
            <p14:sldId id="824"/>
            <p14:sldId id="825"/>
            <p14:sldId id="826"/>
            <p14:sldId id="827"/>
            <p14:sldId id="828"/>
            <p14:sldId id="829"/>
            <p14:sldId id="830"/>
            <p14:sldId id="831"/>
            <p14:sldId id="832"/>
            <p14:sldId id="833"/>
            <p14:sldId id="834"/>
            <p14:sldId id="835"/>
            <p14:sldId id="836"/>
            <p14:sldId id="837"/>
            <p14:sldId id="838"/>
            <p14:sldId id="839"/>
            <p14:sldId id="840"/>
            <p14:sldId id="841"/>
            <p14:sldId id="842"/>
            <p14:sldId id="843"/>
            <p14:sldId id="844"/>
            <p14:sldId id="845"/>
            <p14:sldId id="846"/>
            <p14:sldId id="847"/>
            <p14:sldId id="848"/>
            <p14:sldId id="849"/>
            <p14:sldId id="850"/>
            <p14:sldId id="851"/>
            <p14:sldId id="852"/>
            <p14:sldId id="853"/>
            <p14:sldId id="854"/>
            <p14:sldId id="855"/>
            <p14:sldId id="856"/>
            <p14:sldId id="857"/>
            <p14:sldId id="858"/>
            <p14:sldId id="859"/>
            <p14:sldId id="860"/>
            <p14:sldId id="861"/>
            <p14:sldId id="862"/>
            <p14:sldId id="863"/>
            <p14:sldId id="864"/>
            <p14:sldId id="865"/>
            <p14:sldId id="866"/>
            <p14:sldId id="867"/>
            <p14:sldId id="868"/>
            <p14:sldId id="869"/>
            <p14:sldId id="870"/>
            <p14:sldId id="871"/>
            <p14:sldId id="872"/>
            <p14:sldId id="873"/>
            <p14:sldId id="874"/>
            <p14:sldId id="875"/>
            <p14:sldId id="876"/>
            <p14:sldId id="877"/>
            <p14:sldId id="878"/>
            <p14:sldId id="879"/>
            <p14:sldId id="880"/>
            <p14:sldId id="881"/>
            <p14:sldId id="882"/>
            <p14:sldId id="883"/>
            <p14:sldId id="884"/>
            <p14:sldId id="885"/>
            <p14:sldId id="886"/>
            <p14:sldId id="887"/>
            <p14:sldId id="888"/>
            <p14:sldId id="889"/>
            <p14:sldId id="890"/>
            <p14:sldId id="891"/>
            <p14:sldId id="892"/>
            <p14:sldId id="893"/>
            <p14:sldId id="894"/>
            <p14:sldId id="895"/>
            <p14:sldId id="896"/>
            <p14:sldId id="897"/>
            <p14:sldId id="898"/>
            <p14:sldId id="899"/>
            <p14:sldId id="900"/>
            <p14:sldId id="901"/>
            <p14:sldId id="902"/>
            <p14:sldId id="903"/>
            <p14:sldId id="904"/>
            <p14:sldId id="905"/>
            <p14:sldId id="906"/>
            <p14:sldId id="907"/>
            <p14:sldId id="908"/>
            <p14:sldId id="909"/>
            <p14:sldId id="910"/>
            <p14:sldId id="911"/>
            <p14:sldId id="912"/>
            <p14:sldId id="913"/>
            <p14:sldId id="914"/>
            <p14:sldId id="915"/>
            <p14:sldId id="916"/>
            <p14:sldId id="917"/>
            <p14:sldId id="918"/>
            <p14:sldId id="919"/>
          </p14:sldIdLst>
        </p14:section>
        <p14:section name="RED TEMPLATE" id="{DCA83D58-2BEC-4D00-9A56-B1B90C8474C7}">
          <p14:sldIdLst>
            <p14:sldId id="920"/>
            <p14:sldId id="921"/>
            <p14:sldId id="922"/>
            <p14:sldId id="923"/>
            <p14:sldId id="924"/>
            <p14:sldId id="925"/>
            <p14:sldId id="926"/>
            <p14:sldId id="927"/>
            <p14:sldId id="928"/>
            <p14:sldId id="929"/>
            <p14:sldId id="930"/>
            <p14:sldId id="931"/>
            <p14:sldId id="932"/>
            <p14:sldId id="933"/>
            <p14:sldId id="934"/>
            <p14:sldId id="935"/>
            <p14:sldId id="936"/>
            <p14:sldId id="937"/>
            <p14:sldId id="938"/>
            <p14:sldId id="939"/>
            <p14:sldId id="1136"/>
            <p14:sldId id="940"/>
            <p14:sldId id="941"/>
            <p14:sldId id="942"/>
            <p14:sldId id="943"/>
            <p14:sldId id="944"/>
            <p14:sldId id="945"/>
            <p14:sldId id="946"/>
            <p14:sldId id="947"/>
            <p14:sldId id="948"/>
            <p14:sldId id="949"/>
            <p14:sldId id="950"/>
            <p14:sldId id="951"/>
            <p14:sldId id="952"/>
            <p14:sldId id="953"/>
            <p14:sldId id="954"/>
            <p14:sldId id="955"/>
            <p14:sldId id="956"/>
            <p14:sldId id="957"/>
            <p14:sldId id="958"/>
            <p14:sldId id="959"/>
            <p14:sldId id="960"/>
            <p14:sldId id="961"/>
            <p14:sldId id="962"/>
            <p14:sldId id="963"/>
            <p14:sldId id="964"/>
            <p14:sldId id="965"/>
            <p14:sldId id="966"/>
            <p14:sldId id="967"/>
            <p14:sldId id="968"/>
            <p14:sldId id="969"/>
            <p14:sldId id="970"/>
            <p14:sldId id="971"/>
            <p14:sldId id="972"/>
            <p14:sldId id="973"/>
            <p14:sldId id="1137"/>
            <p14:sldId id="974"/>
            <p14:sldId id="975"/>
            <p14:sldId id="976"/>
            <p14:sldId id="977"/>
            <p14:sldId id="978"/>
            <p14:sldId id="979"/>
            <p14:sldId id="980"/>
            <p14:sldId id="981"/>
            <p14:sldId id="982"/>
            <p14:sldId id="983"/>
            <p14:sldId id="984"/>
            <p14:sldId id="985"/>
            <p14:sldId id="986"/>
            <p14:sldId id="987"/>
            <p14:sldId id="988"/>
            <p14:sldId id="989"/>
            <p14:sldId id="990"/>
            <p14:sldId id="991"/>
            <p14:sldId id="992"/>
            <p14:sldId id="993"/>
            <p14:sldId id="994"/>
            <p14:sldId id="995"/>
            <p14:sldId id="996"/>
            <p14:sldId id="997"/>
            <p14:sldId id="998"/>
            <p14:sldId id="999"/>
            <p14:sldId id="1000"/>
            <p14:sldId id="1001"/>
            <p14:sldId id="1002"/>
            <p14:sldId id="1003"/>
            <p14:sldId id="1004"/>
            <p14:sldId id="1005"/>
            <p14:sldId id="1006"/>
            <p14:sldId id="1007"/>
            <p14:sldId id="1008"/>
            <p14:sldId id="1009"/>
            <p14:sldId id="1010"/>
            <p14:sldId id="1011"/>
            <p14:sldId id="1012"/>
            <p14:sldId id="1013"/>
            <p14:sldId id="1014"/>
            <p14:sldId id="1015"/>
            <p14:sldId id="1016"/>
            <p14:sldId id="1017"/>
            <p14:sldId id="1018"/>
            <p14:sldId id="1019"/>
            <p14:sldId id="1020"/>
            <p14:sldId id="1021"/>
            <p14:sldId id="1022"/>
            <p14:sldId id="1023"/>
            <p14:sldId id="1024"/>
            <p14:sldId id="1025"/>
            <p14:sldId id="1026"/>
            <p14:sldId id="1027"/>
            <p14:sldId id="1028"/>
            <p14:sldId id="1029"/>
            <p14:sldId id="1030"/>
            <p14:sldId id="1031"/>
            <p14:sldId id="1032"/>
            <p14:sldId id="1033"/>
            <p14:sldId id="1034"/>
            <p14:sldId id="1035"/>
            <p14:sldId id="1036"/>
            <p14:sldId id="1037"/>
            <p14:sldId id="1038"/>
            <p14:sldId id="1039"/>
            <p14:sldId id="1040"/>
            <p14:sldId id="1041"/>
            <p14:sldId id="1042"/>
            <p14:sldId id="1043"/>
            <p14:sldId id="1044"/>
            <p14:sldId id="1045"/>
            <p14:sldId id="1046"/>
            <p14:sldId id="1047"/>
            <p14:sldId id="1048"/>
            <p14:sldId id="1049"/>
            <p14:sldId id="1050"/>
            <p14:sldId id="1051"/>
            <p14:sldId id="1052"/>
            <p14:sldId id="1053"/>
            <p14:sldId id="1054"/>
            <p14:sldId id="1055"/>
            <p14:sldId id="1056"/>
            <p14:sldId id="1057"/>
            <p14:sldId id="1058"/>
            <p14:sldId id="1059"/>
            <p14:sldId id="1060"/>
            <p14:sldId id="1061"/>
            <p14:sldId id="1062"/>
            <p14:sldId id="1063"/>
            <p14:sldId id="1064"/>
            <p14:sldId id="1065"/>
            <p14:sldId id="1066"/>
            <p14:sldId id="1067"/>
            <p14:sldId id="1068"/>
            <p14:sldId id="1069"/>
            <p14:sldId id="1070"/>
            <p14:sldId id="1071"/>
            <p14:sldId id="1072"/>
            <p14:sldId id="1073"/>
            <p14:sldId id="1074"/>
            <p14:sldId id="1075"/>
            <p14:sldId id="1076"/>
            <p14:sldId id="1077"/>
            <p14:sldId id="1078"/>
            <p14:sldId id="1079"/>
            <p14:sldId id="1080"/>
            <p14:sldId id="1081"/>
            <p14:sldId id="1082"/>
            <p14:sldId id="1083"/>
            <p14:sldId id="1084"/>
            <p14:sldId id="1085"/>
            <p14:sldId id="1086"/>
            <p14:sldId id="1087"/>
            <p14:sldId id="1088"/>
            <p14:sldId id="1089"/>
            <p14:sldId id="1090"/>
            <p14:sldId id="1091"/>
            <p14:sldId id="1092"/>
            <p14:sldId id="1093"/>
            <p14:sldId id="1094"/>
            <p14:sldId id="1095"/>
            <p14:sldId id="1096"/>
            <p14:sldId id="1097"/>
            <p14:sldId id="1098"/>
            <p14:sldId id="1099"/>
            <p14:sldId id="1100"/>
            <p14:sldId id="1101"/>
            <p14:sldId id="1102"/>
            <p14:sldId id="1103"/>
            <p14:sldId id="1104"/>
            <p14:sldId id="1105"/>
            <p14:sldId id="1106"/>
            <p14:sldId id="1107"/>
            <p14:sldId id="1108"/>
            <p14:sldId id="1109"/>
            <p14:sldId id="1110"/>
            <p14:sldId id="1111"/>
            <p14:sldId id="1112"/>
            <p14:sldId id="1113"/>
            <p14:sldId id="1114"/>
            <p14:sldId id="1115"/>
            <p14:sldId id="1116"/>
            <p14:sldId id="1117"/>
            <p14:sldId id="1118"/>
            <p14:sldId id="1119"/>
            <p14:sldId id="1120"/>
            <p14:sldId id="1121"/>
            <p14:sldId id="1122"/>
            <p14:sldId id="1123"/>
            <p14:sldId id="1124"/>
            <p14:sldId id="1125"/>
            <p14:sldId id="1126"/>
            <p14:sldId id="1127"/>
          </p14:sldIdLst>
        </p14:section>
        <p14:section name="Icon set" id="{BB812118-EA91-474D-80C3-7FC7266E84CD}">
          <p14:sldIdLst>
            <p14:sldId id="262"/>
            <p14:sldId id="263"/>
          </p14:sldIdLst>
        </p14:section>
        <p14:section name="CREDITS &amp; COPYRIGHTS" id="{F739F502-95BF-49CE-AD24-AFE2B2910DDB}">
          <p14:sldIdLst>
            <p14:sldId id="1128"/>
            <p14:sldId id="112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CEFF"/>
    <a:srgbClr val="37C6FF"/>
    <a:srgbClr val="33C5FF"/>
    <a:srgbClr val="00B1F5"/>
    <a:srgbClr val="FD6729"/>
    <a:srgbClr val="FF00F0"/>
    <a:srgbClr val="FFB400"/>
    <a:srgbClr val="217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1" autoAdjust="0"/>
    <p:restoredTop sz="96370" autoAdjust="0"/>
  </p:normalViewPr>
  <p:slideViewPr>
    <p:cSldViewPr snapToGrid="0">
      <p:cViewPr varScale="1">
        <p:scale>
          <a:sx n="106" d="100"/>
          <a:sy n="106" d="100"/>
        </p:scale>
        <p:origin x="876" y="78"/>
      </p:cViewPr>
      <p:guideLst/>
    </p:cSldViewPr>
  </p:slideViewPr>
  <p:outlineViewPr>
    <p:cViewPr>
      <p:scale>
        <a:sx n="33" d="100"/>
        <a:sy n="33" d="100"/>
      </p:scale>
      <p:origin x="0" y="-13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4.xml"/><Relationship Id="rId671" Type="http://schemas.openxmlformats.org/officeDocument/2006/relationships/slide" Target="slides/slide668.xml"/><Relationship Id="rId769" Type="http://schemas.openxmlformats.org/officeDocument/2006/relationships/slide" Target="slides/slide766.xml"/><Relationship Id="rId21" Type="http://schemas.openxmlformats.org/officeDocument/2006/relationships/slide" Target="slides/slide18.xml"/><Relationship Id="rId324" Type="http://schemas.openxmlformats.org/officeDocument/2006/relationships/slide" Target="slides/slide321.xml"/><Relationship Id="rId531" Type="http://schemas.openxmlformats.org/officeDocument/2006/relationships/slide" Target="slides/slide528.xml"/><Relationship Id="rId629" Type="http://schemas.openxmlformats.org/officeDocument/2006/relationships/slide" Target="slides/slide626.xml"/><Relationship Id="rId170" Type="http://schemas.openxmlformats.org/officeDocument/2006/relationships/slide" Target="slides/slide167.xml"/><Relationship Id="rId836" Type="http://schemas.openxmlformats.org/officeDocument/2006/relationships/slide" Target="slides/slide833.xml"/><Relationship Id="rId268" Type="http://schemas.openxmlformats.org/officeDocument/2006/relationships/slide" Target="slides/slide265.xml"/><Relationship Id="rId475" Type="http://schemas.openxmlformats.org/officeDocument/2006/relationships/slide" Target="slides/slide472.xml"/><Relationship Id="rId682" Type="http://schemas.openxmlformats.org/officeDocument/2006/relationships/slide" Target="slides/slide679.xml"/><Relationship Id="rId32" Type="http://schemas.openxmlformats.org/officeDocument/2006/relationships/slide" Target="slides/slide29.xml"/><Relationship Id="rId128" Type="http://schemas.openxmlformats.org/officeDocument/2006/relationships/slide" Target="slides/slide125.xml"/><Relationship Id="rId335" Type="http://schemas.openxmlformats.org/officeDocument/2006/relationships/slide" Target="slides/slide332.xml"/><Relationship Id="rId542" Type="http://schemas.openxmlformats.org/officeDocument/2006/relationships/slide" Target="slides/slide539.xml"/><Relationship Id="rId181" Type="http://schemas.openxmlformats.org/officeDocument/2006/relationships/slide" Target="slides/slide178.xml"/><Relationship Id="rId402" Type="http://schemas.openxmlformats.org/officeDocument/2006/relationships/slide" Target="slides/slide399.xml"/><Relationship Id="rId847" Type="http://schemas.openxmlformats.org/officeDocument/2006/relationships/slide" Target="slides/slide844.xml"/><Relationship Id="rId279" Type="http://schemas.openxmlformats.org/officeDocument/2006/relationships/slide" Target="slides/slide276.xml"/><Relationship Id="rId486" Type="http://schemas.openxmlformats.org/officeDocument/2006/relationships/slide" Target="slides/slide483.xml"/><Relationship Id="rId693" Type="http://schemas.openxmlformats.org/officeDocument/2006/relationships/slide" Target="slides/slide690.xml"/><Relationship Id="rId707" Type="http://schemas.openxmlformats.org/officeDocument/2006/relationships/slide" Target="slides/slide704.xml"/><Relationship Id="rId43" Type="http://schemas.openxmlformats.org/officeDocument/2006/relationships/slide" Target="slides/slide40.xml"/><Relationship Id="rId139" Type="http://schemas.openxmlformats.org/officeDocument/2006/relationships/slide" Target="slides/slide136.xml"/><Relationship Id="rId346" Type="http://schemas.openxmlformats.org/officeDocument/2006/relationships/slide" Target="slides/slide343.xml"/><Relationship Id="rId553" Type="http://schemas.openxmlformats.org/officeDocument/2006/relationships/slide" Target="slides/slide550.xml"/><Relationship Id="rId760" Type="http://schemas.openxmlformats.org/officeDocument/2006/relationships/slide" Target="slides/slide757.xml"/><Relationship Id="rId192" Type="http://schemas.openxmlformats.org/officeDocument/2006/relationships/slide" Target="slides/slide189.xml"/><Relationship Id="rId206" Type="http://schemas.openxmlformats.org/officeDocument/2006/relationships/slide" Target="slides/slide203.xml"/><Relationship Id="rId413" Type="http://schemas.openxmlformats.org/officeDocument/2006/relationships/slide" Target="slides/slide410.xml"/><Relationship Id="rId497" Type="http://schemas.openxmlformats.org/officeDocument/2006/relationships/slide" Target="slides/slide494.xml"/><Relationship Id="rId620" Type="http://schemas.openxmlformats.org/officeDocument/2006/relationships/slide" Target="slides/slide617.xml"/><Relationship Id="rId718" Type="http://schemas.openxmlformats.org/officeDocument/2006/relationships/slide" Target="slides/slide715.xml"/><Relationship Id="rId357" Type="http://schemas.openxmlformats.org/officeDocument/2006/relationships/slide" Target="slides/slide354.xml"/><Relationship Id="rId54" Type="http://schemas.openxmlformats.org/officeDocument/2006/relationships/slide" Target="slides/slide51.xml"/><Relationship Id="rId217" Type="http://schemas.openxmlformats.org/officeDocument/2006/relationships/slide" Target="slides/slide214.xml"/><Relationship Id="rId564" Type="http://schemas.openxmlformats.org/officeDocument/2006/relationships/slide" Target="slides/slide561.xml"/><Relationship Id="rId771" Type="http://schemas.openxmlformats.org/officeDocument/2006/relationships/slide" Target="slides/slide768.xml"/><Relationship Id="rId424" Type="http://schemas.openxmlformats.org/officeDocument/2006/relationships/slide" Target="slides/slide421.xml"/><Relationship Id="rId631" Type="http://schemas.openxmlformats.org/officeDocument/2006/relationships/slide" Target="slides/slide628.xml"/><Relationship Id="rId729" Type="http://schemas.openxmlformats.org/officeDocument/2006/relationships/slide" Target="slides/slide726.xml"/><Relationship Id="rId270" Type="http://schemas.openxmlformats.org/officeDocument/2006/relationships/slide" Target="slides/slide267.xml"/><Relationship Id="rId65" Type="http://schemas.openxmlformats.org/officeDocument/2006/relationships/slide" Target="slides/slide62.xml"/><Relationship Id="rId130" Type="http://schemas.openxmlformats.org/officeDocument/2006/relationships/slide" Target="slides/slide127.xml"/><Relationship Id="rId368" Type="http://schemas.openxmlformats.org/officeDocument/2006/relationships/slide" Target="slides/slide365.xml"/><Relationship Id="rId575" Type="http://schemas.openxmlformats.org/officeDocument/2006/relationships/slide" Target="slides/slide572.xml"/><Relationship Id="rId740" Type="http://schemas.openxmlformats.org/officeDocument/2006/relationships/slide" Target="slides/slide737.xml"/><Relationship Id="rId782" Type="http://schemas.openxmlformats.org/officeDocument/2006/relationships/slide" Target="slides/slide779.xml"/><Relationship Id="rId838" Type="http://schemas.openxmlformats.org/officeDocument/2006/relationships/slide" Target="slides/slide835.xml"/><Relationship Id="rId172" Type="http://schemas.openxmlformats.org/officeDocument/2006/relationships/slide" Target="slides/slide169.xml"/><Relationship Id="rId228" Type="http://schemas.openxmlformats.org/officeDocument/2006/relationships/slide" Target="slides/slide225.xml"/><Relationship Id="rId435" Type="http://schemas.openxmlformats.org/officeDocument/2006/relationships/slide" Target="slides/slide432.xml"/><Relationship Id="rId477" Type="http://schemas.openxmlformats.org/officeDocument/2006/relationships/slide" Target="slides/slide474.xml"/><Relationship Id="rId600" Type="http://schemas.openxmlformats.org/officeDocument/2006/relationships/slide" Target="slides/slide597.xml"/><Relationship Id="rId642" Type="http://schemas.openxmlformats.org/officeDocument/2006/relationships/slide" Target="slides/slide639.xml"/><Relationship Id="rId684" Type="http://schemas.openxmlformats.org/officeDocument/2006/relationships/slide" Target="slides/slide681.xml"/><Relationship Id="rId281" Type="http://schemas.openxmlformats.org/officeDocument/2006/relationships/slide" Target="slides/slide278.xml"/><Relationship Id="rId337" Type="http://schemas.openxmlformats.org/officeDocument/2006/relationships/slide" Target="slides/slide334.xml"/><Relationship Id="rId502" Type="http://schemas.openxmlformats.org/officeDocument/2006/relationships/slide" Target="slides/slide499.xml"/><Relationship Id="rId34" Type="http://schemas.openxmlformats.org/officeDocument/2006/relationships/slide" Target="slides/slide31.xml"/><Relationship Id="rId76" Type="http://schemas.openxmlformats.org/officeDocument/2006/relationships/slide" Target="slides/slide73.xml"/><Relationship Id="rId141" Type="http://schemas.openxmlformats.org/officeDocument/2006/relationships/slide" Target="slides/slide138.xml"/><Relationship Id="rId379" Type="http://schemas.openxmlformats.org/officeDocument/2006/relationships/slide" Target="slides/slide376.xml"/><Relationship Id="rId544" Type="http://schemas.openxmlformats.org/officeDocument/2006/relationships/slide" Target="slides/slide541.xml"/><Relationship Id="rId586" Type="http://schemas.openxmlformats.org/officeDocument/2006/relationships/slide" Target="slides/slide583.xml"/><Relationship Id="rId751" Type="http://schemas.openxmlformats.org/officeDocument/2006/relationships/slide" Target="slides/slide748.xml"/><Relationship Id="rId793" Type="http://schemas.openxmlformats.org/officeDocument/2006/relationships/slide" Target="slides/slide790.xml"/><Relationship Id="rId807" Type="http://schemas.openxmlformats.org/officeDocument/2006/relationships/slide" Target="slides/slide804.xml"/><Relationship Id="rId849" Type="http://schemas.openxmlformats.org/officeDocument/2006/relationships/presProps" Target="presProps.xml"/><Relationship Id="rId7" Type="http://schemas.openxmlformats.org/officeDocument/2006/relationships/slide" Target="slides/slide4.xml"/><Relationship Id="rId183" Type="http://schemas.openxmlformats.org/officeDocument/2006/relationships/slide" Target="slides/slide180.xml"/><Relationship Id="rId239" Type="http://schemas.openxmlformats.org/officeDocument/2006/relationships/slide" Target="slides/slide236.xml"/><Relationship Id="rId390" Type="http://schemas.openxmlformats.org/officeDocument/2006/relationships/slide" Target="slides/slide387.xml"/><Relationship Id="rId404" Type="http://schemas.openxmlformats.org/officeDocument/2006/relationships/slide" Target="slides/slide401.xml"/><Relationship Id="rId446" Type="http://schemas.openxmlformats.org/officeDocument/2006/relationships/slide" Target="slides/slide443.xml"/><Relationship Id="rId611" Type="http://schemas.openxmlformats.org/officeDocument/2006/relationships/slide" Target="slides/slide608.xml"/><Relationship Id="rId653" Type="http://schemas.openxmlformats.org/officeDocument/2006/relationships/slide" Target="slides/slide650.xml"/><Relationship Id="rId250" Type="http://schemas.openxmlformats.org/officeDocument/2006/relationships/slide" Target="slides/slide247.xml"/><Relationship Id="rId292" Type="http://schemas.openxmlformats.org/officeDocument/2006/relationships/slide" Target="slides/slide289.xml"/><Relationship Id="rId306" Type="http://schemas.openxmlformats.org/officeDocument/2006/relationships/slide" Target="slides/slide303.xml"/><Relationship Id="rId488" Type="http://schemas.openxmlformats.org/officeDocument/2006/relationships/slide" Target="slides/slide485.xml"/><Relationship Id="rId695" Type="http://schemas.openxmlformats.org/officeDocument/2006/relationships/slide" Target="slides/slide692.xml"/><Relationship Id="rId709" Type="http://schemas.openxmlformats.org/officeDocument/2006/relationships/slide" Target="slides/slide706.xml"/><Relationship Id="rId45" Type="http://schemas.openxmlformats.org/officeDocument/2006/relationships/slide" Target="slides/slide42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348" Type="http://schemas.openxmlformats.org/officeDocument/2006/relationships/slide" Target="slides/slide345.xml"/><Relationship Id="rId513" Type="http://schemas.openxmlformats.org/officeDocument/2006/relationships/slide" Target="slides/slide510.xml"/><Relationship Id="rId555" Type="http://schemas.openxmlformats.org/officeDocument/2006/relationships/slide" Target="slides/slide552.xml"/><Relationship Id="rId597" Type="http://schemas.openxmlformats.org/officeDocument/2006/relationships/slide" Target="slides/slide594.xml"/><Relationship Id="rId720" Type="http://schemas.openxmlformats.org/officeDocument/2006/relationships/slide" Target="slides/slide717.xml"/><Relationship Id="rId762" Type="http://schemas.openxmlformats.org/officeDocument/2006/relationships/slide" Target="slides/slide759.xml"/><Relationship Id="rId818" Type="http://schemas.openxmlformats.org/officeDocument/2006/relationships/slide" Target="slides/slide815.xml"/><Relationship Id="rId152" Type="http://schemas.openxmlformats.org/officeDocument/2006/relationships/slide" Target="slides/slide149.xml"/><Relationship Id="rId194" Type="http://schemas.openxmlformats.org/officeDocument/2006/relationships/slide" Target="slides/slide191.xml"/><Relationship Id="rId208" Type="http://schemas.openxmlformats.org/officeDocument/2006/relationships/slide" Target="slides/slide205.xml"/><Relationship Id="rId415" Type="http://schemas.openxmlformats.org/officeDocument/2006/relationships/slide" Target="slides/slide412.xml"/><Relationship Id="rId457" Type="http://schemas.openxmlformats.org/officeDocument/2006/relationships/slide" Target="slides/slide454.xml"/><Relationship Id="rId622" Type="http://schemas.openxmlformats.org/officeDocument/2006/relationships/slide" Target="slides/slide619.xml"/><Relationship Id="rId261" Type="http://schemas.openxmlformats.org/officeDocument/2006/relationships/slide" Target="slides/slide258.xml"/><Relationship Id="rId499" Type="http://schemas.openxmlformats.org/officeDocument/2006/relationships/slide" Target="slides/slide496.xml"/><Relationship Id="rId664" Type="http://schemas.openxmlformats.org/officeDocument/2006/relationships/slide" Target="slides/slide661.xml"/><Relationship Id="rId14" Type="http://schemas.openxmlformats.org/officeDocument/2006/relationships/slide" Target="slides/slide11.xml"/><Relationship Id="rId56" Type="http://schemas.openxmlformats.org/officeDocument/2006/relationships/slide" Target="slides/slide53.xml"/><Relationship Id="rId317" Type="http://schemas.openxmlformats.org/officeDocument/2006/relationships/slide" Target="slides/slide314.xml"/><Relationship Id="rId359" Type="http://schemas.openxmlformats.org/officeDocument/2006/relationships/slide" Target="slides/slide356.xml"/><Relationship Id="rId524" Type="http://schemas.openxmlformats.org/officeDocument/2006/relationships/slide" Target="slides/slide521.xml"/><Relationship Id="rId566" Type="http://schemas.openxmlformats.org/officeDocument/2006/relationships/slide" Target="slides/slide563.xml"/><Relationship Id="rId731" Type="http://schemas.openxmlformats.org/officeDocument/2006/relationships/slide" Target="slides/slide728.xml"/><Relationship Id="rId773" Type="http://schemas.openxmlformats.org/officeDocument/2006/relationships/slide" Target="slides/slide77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163" Type="http://schemas.openxmlformats.org/officeDocument/2006/relationships/slide" Target="slides/slide160.xml"/><Relationship Id="rId219" Type="http://schemas.openxmlformats.org/officeDocument/2006/relationships/slide" Target="slides/slide216.xml"/><Relationship Id="rId370" Type="http://schemas.openxmlformats.org/officeDocument/2006/relationships/slide" Target="slides/slide367.xml"/><Relationship Id="rId426" Type="http://schemas.openxmlformats.org/officeDocument/2006/relationships/slide" Target="slides/slide423.xml"/><Relationship Id="rId633" Type="http://schemas.openxmlformats.org/officeDocument/2006/relationships/slide" Target="slides/slide630.xml"/><Relationship Id="rId829" Type="http://schemas.openxmlformats.org/officeDocument/2006/relationships/slide" Target="slides/slide826.xml"/><Relationship Id="rId230" Type="http://schemas.openxmlformats.org/officeDocument/2006/relationships/slide" Target="slides/slide227.xml"/><Relationship Id="rId468" Type="http://schemas.openxmlformats.org/officeDocument/2006/relationships/slide" Target="slides/slide465.xml"/><Relationship Id="rId675" Type="http://schemas.openxmlformats.org/officeDocument/2006/relationships/slide" Target="slides/slide672.xml"/><Relationship Id="rId840" Type="http://schemas.openxmlformats.org/officeDocument/2006/relationships/slide" Target="slides/slide837.xml"/><Relationship Id="rId25" Type="http://schemas.openxmlformats.org/officeDocument/2006/relationships/slide" Target="slides/slide22.xml"/><Relationship Id="rId67" Type="http://schemas.openxmlformats.org/officeDocument/2006/relationships/slide" Target="slides/slide64.xml"/><Relationship Id="rId272" Type="http://schemas.openxmlformats.org/officeDocument/2006/relationships/slide" Target="slides/slide269.xml"/><Relationship Id="rId328" Type="http://schemas.openxmlformats.org/officeDocument/2006/relationships/slide" Target="slides/slide325.xml"/><Relationship Id="rId535" Type="http://schemas.openxmlformats.org/officeDocument/2006/relationships/slide" Target="slides/slide532.xml"/><Relationship Id="rId577" Type="http://schemas.openxmlformats.org/officeDocument/2006/relationships/slide" Target="slides/slide574.xml"/><Relationship Id="rId700" Type="http://schemas.openxmlformats.org/officeDocument/2006/relationships/slide" Target="slides/slide697.xml"/><Relationship Id="rId742" Type="http://schemas.openxmlformats.org/officeDocument/2006/relationships/slide" Target="slides/slide739.xml"/><Relationship Id="rId132" Type="http://schemas.openxmlformats.org/officeDocument/2006/relationships/slide" Target="slides/slide129.xml"/><Relationship Id="rId174" Type="http://schemas.openxmlformats.org/officeDocument/2006/relationships/slide" Target="slides/slide171.xml"/><Relationship Id="rId381" Type="http://schemas.openxmlformats.org/officeDocument/2006/relationships/slide" Target="slides/slide378.xml"/><Relationship Id="rId602" Type="http://schemas.openxmlformats.org/officeDocument/2006/relationships/slide" Target="slides/slide599.xml"/><Relationship Id="rId784" Type="http://schemas.openxmlformats.org/officeDocument/2006/relationships/slide" Target="slides/slide781.xml"/><Relationship Id="rId241" Type="http://schemas.openxmlformats.org/officeDocument/2006/relationships/slide" Target="slides/slide238.xml"/><Relationship Id="rId437" Type="http://schemas.openxmlformats.org/officeDocument/2006/relationships/slide" Target="slides/slide434.xml"/><Relationship Id="rId479" Type="http://schemas.openxmlformats.org/officeDocument/2006/relationships/slide" Target="slides/slide476.xml"/><Relationship Id="rId644" Type="http://schemas.openxmlformats.org/officeDocument/2006/relationships/slide" Target="slides/slide641.xml"/><Relationship Id="rId686" Type="http://schemas.openxmlformats.org/officeDocument/2006/relationships/slide" Target="slides/slide683.xml"/><Relationship Id="rId851" Type="http://schemas.openxmlformats.org/officeDocument/2006/relationships/theme" Target="theme/theme1.xml"/><Relationship Id="rId36" Type="http://schemas.openxmlformats.org/officeDocument/2006/relationships/slide" Target="slides/slide33.xml"/><Relationship Id="rId283" Type="http://schemas.openxmlformats.org/officeDocument/2006/relationships/slide" Target="slides/slide280.xml"/><Relationship Id="rId339" Type="http://schemas.openxmlformats.org/officeDocument/2006/relationships/slide" Target="slides/slide336.xml"/><Relationship Id="rId490" Type="http://schemas.openxmlformats.org/officeDocument/2006/relationships/slide" Target="slides/slide487.xml"/><Relationship Id="rId504" Type="http://schemas.openxmlformats.org/officeDocument/2006/relationships/slide" Target="slides/slide501.xml"/><Relationship Id="rId546" Type="http://schemas.openxmlformats.org/officeDocument/2006/relationships/slide" Target="slides/slide543.xml"/><Relationship Id="rId711" Type="http://schemas.openxmlformats.org/officeDocument/2006/relationships/slide" Target="slides/slide708.xml"/><Relationship Id="rId753" Type="http://schemas.openxmlformats.org/officeDocument/2006/relationships/slide" Target="slides/slide750.xml"/><Relationship Id="rId78" Type="http://schemas.openxmlformats.org/officeDocument/2006/relationships/slide" Target="slides/slide75.xml"/><Relationship Id="rId101" Type="http://schemas.openxmlformats.org/officeDocument/2006/relationships/slide" Target="slides/slide98.xml"/><Relationship Id="rId143" Type="http://schemas.openxmlformats.org/officeDocument/2006/relationships/slide" Target="slides/slide140.xml"/><Relationship Id="rId185" Type="http://schemas.openxmlformats.org/officeDocument/2006/relationships/slide" Target="slides/slide182.xml"/><Relationship Id="rId350" Type="http://schemas.openxmlformats.org/officeDocument/2006/relationships/slide" Target="slides/slide347.xml"/><Relationship Id="rId406" Type="http://schemas.openxmlformats.org/officeDocument/2006/relationships/slide" Target="slides/slide403.xml"/><Relationship Id="rId588" Type="http://schemas.openxmlformats.org/officeDocument/2006/relationships/slide" Target="slides/slide585.xml"/><Relationship Id="rId795" Type="http://schemas.openxmlformats.org/officeDocument/2006/relationships/slide" Target="slides/slide792.xml"/><Relationship Id="rId809" Type="http://schemas.openxmlformats.org/officeDocument/2006/relationships/slide" Target="slides/slide806.xml"/><Relationship Id="rId9" Type="http://schemas.openxmlformats.org/officeDocument/2006/relationships/slide" Target="slides/slide6.xml"/><Relationship Id="rId210" Type="http://schemas.openxmlformats.org/officeDocument/2006/relationships/slide" Target="slides/slide207.xml"/><Relationship Id="rId392" Type="http://schemas.openxmlformats.org/officeDocument/2006/relationships/slide" Target="slides/slide389.xml"/><Relationship Id="rId448" Type="http://schemas.openxmlformats.org/officeDocument/2006/relationships/slide" Target="slides/slide445.xml"/><Relationship Id="rId613" Type="http://schemas.openxmlformats.org/officeDocument/2006/relationships/slide" Target="slides/slide610.xml"/><Relationship Id="rId655" Type="http://schemas.openxmlformats.org/officeDocument/2006/relationships/slide" Target="slides/slide652.xml"/><Relationship Id="rId697" Type="http://schemas.openxmlformats.org/officeDocument/2006/relationships/slide" Target="slides/slide694.xml"/><Relationship Id="rId820" Type="http://schemas.openxmlformats.org/officeDocument/2006/relationships/slide" Target="slides/slide817.xml"/><Relationship Id="rId252" Type="http://schemas.openxmlformats.org/officeDocument/2006/relationships/slide" Target="slides/slide249.xml"/><Relationship Id="rId294" Type="http://schemas.openxmlformats.org/officeDocument/2006/relationships/slide" Target="slides/slide291.xml"/><Relationship Id="rId308" Type="http://schemas.openxmlformats.org/officeDocument/2006/relationships/slide" Target="slides/slide305.xml"/><Relationship Id="rId515" Type="http://schemas.openxmlformats.org/officeDocument/2006/relationships/slide" Target="slides/slide512.xml"/><Relationship Id="rId722" Type="http://schemas.openxmlformats.org/officeDocument/2006/relationships/slide" Target="slides/slide719.xml"/><Relationship Id="rId47" Type="http://schemas.openxmlformats.org/officeDocument/2006/relationships/slide" Target="slides/slide44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54" Type="http://schemas.openxmlformats.org/officeDocument/2006/relationships/slide" Target="slides/slide151.xml"/><Relationship Id="rId361" Type="http://schemas.openxmlformats.org/officeDocument/2006/relationships/slide" Target="slides/slide358.xml"/><Relationship Id="rId557" Type="http://schemas.openxmlformats.org/officeDocument/2006/relationships/slide" Target="slides/slide554.xml"/><Relationship Id="rId599" Type="http://schemas.openxmlformats.org/officeDocument/2006/relationships/slide" Target="slides/slide596.xml"/><Relationship Id="rId764" Type="http://schemas.openxmlformats.org/officeDocument/2006/relationships/slide" Target="slides/slide761.xml"/><Relationship Id="rId196" Type="http://schemas.openxmlformats.org/officeDocument/2006/relationships/slide" Target="slides/slide193.xml"/><Relationship Id="rId417" Type="http://schemas.openxmlformats.org/officeDocument/2006/relationships/slide" Target="slides/slide414.xml"/><Relationship Id="rId459" Type="http://schemas.openxmlformats.org/officeDocument/2006/relationships/slide" Target="slides/slide456.xml"/><Relationship Id="rId624" Type="http://schemas.openxmlformats.org/officeDocument/2006/relationships/slide" Target="slides/slide621.xml"/><Relationship Id="rId666" Type="http://schemas.openxmlformats.org/officeDocument/2006/relationships/slide" Target="slides/slide663.xml"/><Relationship Id="rId831" Type="http://schemas.openxmlformats.org/officeDocument/2006/relationships/slide" Target="slides/slide828.xml"/><Relationship Id="rId16" Type="http://schemas.openxmlformats.org/officeDocument/2006/relationships/slide" Target="slides/slide13.xml"/><Relationship Id="rId221" Type="http://schemas.openxmlformats.org/officeDocument/2006/relationships/slide" Target="slides/slide218.xml"/><Relationship Id="rId263" Type="http://schemas.openxmlformats.org/officeDocument/2006/relationships/slide" Target="slides/slide260.xml"/><Relationship Id="rId319" Type="http://schemas.openxmlformats.org/officeDocument/2006/relationships/slide" Target="slides/slide316.xml"/><Relationship Id="rId470" Type="http://schemas.openxmlformats.org/officeDocument/2006/relationships/slide" Target="slides/slide467.xml"/><Relationship Id="rId526" Type="http://schemas.openxmlformats.org/officeDocument/2006/relationships/slide" Target="slides/slide523.xml"/><Relationship Id="rId58" Type="http://schemas.openxmlformats.org/officeDocument/2006/relationships/slide" Target="slides/slide55.xml"/><Relationship Id="rId123" Type="http://schemas.openxmlformats.org/officeDocument/2006/relationships/slide" Target="slides/slide120.xml"/><Relationship Id="rId330" Type="http://schemas.openxmlformats.org/officeDocument/2006/relationships/slide" Target="slides/slide327.xml"/><Relationship Id="rId568" Type="http://schemas.openxmlformats.org/officeDocument/2006/relationships/slide" Target="slides/slide565.xml"/><Relationship Id="rId733" Type="http://schemas.openxmlformats.org/officeDocument/2006/relationships/slide" Target="slides/slide730.xml"/><Relationship Id="rId775" Type="http://schemas.openxmlformats.org/officeDocument/2006/relationships/slide" Target="slides/slide772.xml"/><Relationship Id="rId165" Type="http://schemas.openxmlformats.org/officeDocument/2006/relationships/slide" Target="slides/slide162.xml"/><Relationship Id="rId372" Type="http://schemas.openxmlformats.org/officeDocument/2006/relationships/slide" Target="slides/slide369.xml"/><Relationship Id="rId428" Type="http://schemas.openxmlformats.org/officeDocument/2006/relationships/slide" Target="slides/slide425.xml"/><Relationship Id="rId635" Type="http://schemas.openxmlformats.org/officeDocument/2006/relationships/slide" Target="slides/slide632.xml"/><Relationship Id="rId677" Type="http://schemas.openxmlformats.org/officeDocument/2006/relationships/slide" Target="slides/slide674.xml"/><Relationship Id="rId800" Type="http://schemas.openxmlformats.org/officeDocument/2006/relationships/slide" Target="slides/slide797.xml"/><Relationship Id="rId842" Type="http://schemas.openxmlformats.org/officeDocument/2006/relationships/slide" Target="slides/slide839.xml"/><Relationship Id="rId232" Type="http://schemas.openxmlformats.org/officeDocument/2006/relationships/slide" Target="slides/slide229.xml"/><Relationship Id="rId274" Type="http://schemas.openxmlformats.org/officeDocument/2006/relationships/slide" Target="slides/slide271.xml"/><Relationship Id="rId481" Type="http://schemas.openxmlformats.org/officeDocument/2006/relationships/slide" Target="slides/slide478.xml"/><Relationship Id="rId702" Type="http://schemas.openxmlformats.org/officeDocument/2006/relationships/slide" Target="slides/slide699.xml"/><Relationship Id="rId27" Type="http://schemas.openxmlformats.org/officeDocument/2006/relationships/slide" Target="slides/slide24.xml"/><Relationship Id="rId69" Type="http://schemas.openxmlformats.org/officeDocument/2006/relationships/slide" Target="slides/slide66.xml"/><Relationship Id="rId134" Type="http://schemas.openxmlformats.org/officeDocument/2006/relationships/slide" Target="slides/slide131.xml"/><Relationship Id="rId537" Type="http://schemas.openxmlformats.org/officeDocument/2006/relationships/slide" Target="slides/slide534.xml"/><Relationship Id="rId579" Type="http://schemas.openxmlformats.org/officeDocument/2006/relationships/slide" Target="slides/slide576.xml"/><Relationship Id="rId744" Type="http://schemas.openxmlformats.org/officeDocument/2006/relationships/slide" Target="slides/slide741.xml"/><Relationship Id="rId786" Type="http://schemas.openxmlformats.org/officeDocument/2006/relationships/slide" Target="slides/slide783.xml"/><Relationship Id="rId80" Type="http://schemas.openxmlformats.org/officeDocument/2006/relationships/slide" Target="slides/slide77.xml"/><Relationship Id="rId176" Type="http://schemas.openxmlformats.org/officeDocument/2006/relationships/slide" Target="slides/slide173.xml"/><Relationship Id="rId341" Type="http://schemas.openxmlformats.org/officeDocument/2006/relationships/slide" Target="slides/slide338.xml"/><Relationship Id="rId383" Type="http://schemas.openxmlformats.org/officeDocument/2006/relationships/slide" Target="slides/slide380.xml"/><Relationship Id="rId439" Type="http://schemas.openxmlformats.org/officeDocument/2006/relationships/slide" Target="slides/slide436.xml"/><Relationship Id="rId590" Type="http://schemas.openxmlformats.org/officeDocument/2006/relationships/slide" Target="slides/slide587.xml"/><Relationship Id="rId604" Type="http://schemas.openxmlformats.org/officeDocument/2006/relationships/slide" Target="slides/slide601.xml"/><Relationship Id="rId646" Type="http://schemas.openxmlformats.org/officeDocument/2006/relationships/slide" Target="slides/slide643.xml"/><Relationship Id="rId811" Type="http://schemas.openxmlformats.org/officeDocument/2006/relationships/slide" Target="slides/slide808.xml"/><Relationship Id="rId201" Type="http://schemas.openxmlformats.org/officeDocument/2006/relationships/slide" Target="slides/slide198.xml"/><Relationship Id="rId243" Type="http://schemas.openxmlformats.org/officeDocument/2006/relationships/slide" Target="slides/slide240.xml"/><Relationship Id="rId285" Type="http://schemas.openxmlformats.org/officeDocument/2006/relationships/slide" Target="slides/slide282.xml"/><Relationship Id="rId450" Type="http://schemas.openxmlformats.org/officeDocument/2006/relationships/slide" Target="slides/slide447.xml"/><Relationship Id="rId506" Type="http://schemas.openxmlformats.org/officeDocument/2006/relationships/slide" Target="slides/slide503.xml"/><Relationship Id="rId688" Type="http://schemas.openxmlformats.org/officeDocument/2006/relationships/slide" Target="slides/slide685.xml"/><Relationship Id="rId38" Type="http://schemas.openxmlformats.org/officeDocument/2006/relationships/slide" Target="slides/slide35.xml"/><Relationship Id="rId103" Type="http://schemas.openxmlformats.org/officeDocument/2006/relationships/slide" Target="slides/slide100.xml"/><Relationship Id="rId310" Type="http://schemas.openxmlformats.org/officeDocument/2006/relationships/slide" Target="slides/slide307.xml"/><Relationship Id="rId492" Type="http://schemas.openxmlformats.org/officeDocument/2006/relationships/slide" Target="slides/slide489.xml"/><Relationship Id="rId548" Type="http://schemas.openxmlformats.org/officeDocument/2006/relationships/slide" Target="slides/slide545.xml"/><Relationship Id="rId713" Type="http://schemas.openxmlformats.org/officeDocument/2006/relationships/slide" Target="slides/slide710.xml"/><Relationship Id="rId755" Type="http://schemas.openxmlformats.org/officeDocument/2006/relationships/slide" Target="slides/slide752.xml"/><Relationship Id="rId797" Type="http://schemas.openxmlformats.org/officeDocument/2006/relationships/slide" Target="slides/slide794.xml"/><Relationship Id="rId91" Type="http://schemas.openxmlformats.org/officeDocument/2006/relationships/slide" Target="slides/slide88.xml"/><Relationship Id="rId145" Type="http://schemas.openxmlformats.org/officeDocument/2006/relationships/slide" Target="slides/slide142.xml"/><Relationship Id="rId187" Type="http://schemas.openxmlformats.org/officeDocument/2006/relationships/slide" Target="slides/slide184.xml"/><Relationship Id="rId352" Type="http://schemas.openxmlformats.org/officeDocument/2006/relationships/slide" Target="slides/slide349.xml"/><Relationship Id="rId394" Type="http://schemas.openxmlformats.org/officeDocument/2006/relationships/slide" Target="slides/slide391.xml"/><Relationship Id="rId408" Type="http://schemas.openxmlformats.org/officeDocument/2006/relationships/slide" Target="slides/slide405.xml"/><Relationship Id="rId615" Type="http://schemas.openxmlformats.org/officeDocument/2006/relationships/slide" Target="slides/slide612.xml"/><Relationship Id="rId822" Type="http://schemas.openxmlformats.org/officeDocument/2006/relationships/slide" Target="slides/slide819.xml"/><Relationship Id="rId212" Type="http://schemas.openxmlformats.org/officeDocument/2006/relationships/slide" Target="slides/slide209.xml"/><Relationship Id="rId254" Type="http://schemas.openxmlformats.org/officeDocument/2006/relationships/slide" Target="slides/slide251.xml"/><Relationship Id="rId657" Type="http://schemas.openxmlformats.org/officeDocument/2006/relationships/slide" Target="slides/slide654.xml"/><Relationship Id="rId699" Type="http://schemas.openxmlformats.org/officeDocument/2006/relationships/slide" Target="slides/slide696.xml"/><Relationship Id="rId49" Type="http://schemas.openxmlformats.org/officeDocument/2006/relationships/slide" Target="slides/slide46.xml"/><Relationship Id="rId114" Type="http://schemas.openxmlformats.org/officeDocument/2006/relationships/slide" Target="slides/slide111.xml"/><Relationship Id="rId296" Type="http://schemas.openxmlformats.org/officeDocument/2006/relationships/slide" Target="slides/slide293.xml"/><Relationship Id="rId461" Type="http://schemas.openxmlformats.org/officeDocument/2006/relationships/slide" Target="slides/slide458.xml"/><Relationship Id="rId517" Type="http://schemas.openxmlformats.org/officeDocument/2006/relationships/slide" Target="slides/slide514.xml"/><Relationship Id="rId559" Type="http://schemas.openxmlformats.org/officeDocument/2006/relationships/slide" Target="slides/slide556.xml"/><Relationship Id="rId724" Type="http://schemas.openxmlformats.org/officeDocument/2006/relationships/slide" Target="slides/slide721.xml"/><Relationship Id="rId766" Type="http://schemas.openxmlformats.org/officeDocument/2006/relationships/slide" Target="slides/slide763.xml"/><Relationship Id="rId60" Type="http://schemas.openxmlformats.org/officeDocument/2006/relationships/slide" Target="slides/slide57.xml"/><Relationship Id="rId156" Type="http://schemas.openxmlformats.org/officeDocument/2006/relationships/slide" Target="slides/slide153.xml"/><Relationship Id="rId198" Type="http://schemas.openxmlformats.org/officeDocument/2006/relationships/slide" Target="slides/slide195.xml"/><Relationship Id="rId321" Type="http://schemas.openxmlformats.org/officeDocument/2006/relationships/slide" Target="slides/slide318.xml"/><Relationship Id="rId363" Type="http://schemas.openxmlformats.org/officeDocument/2006/relationships/slide" Target="slides/slide360.xml"/><Relationship Id="rId419" Type="http://schemas.openxmlformats.org/officeDocument/2006/relationships/slide" Target="slides/slide416.xml"/><Relationship Id="rId570" Type="http://schemas.openxmlformats.org/officeDocument/2006/relationships/slide" Target="slides/slide567.xml"/><Relationship Id="rId626" Type="http://schemas.openxmlformats.org/officeDocument/2006/relationships/slide" Target="slides/slide623.xml"/><Relationship Id="rId223" Type="http://schemas.openxmlformats.org/officeDocument/2006/relationships/slide" Target="slides/slide220.xml"/><Relationship Id="rId430" Type="http://schemas.openxmlformats.org/officeDocument/2006/relationships/slide" Target="slides/slide427.xml"/><Relationship Id="rId668" Type="http://schemas.openxmlformats.org/officeDocument/2006/relationships/slide" Target="slides/slide665.xml"/><Relationship Id="rId833" Type="http://schemas.openxmlformats.org/officeDocument/2006/relationships/slide" Target="slides/slide830.xml"/><Relationship Id="rId18" Type="http://schemas.openxmlformats.org/officeDocument/2006/relationships/slide" Target="slides/slide15.xml"/><Relationship Id="rId265" Type="http://schemas.openxmlformats.org/officeDocument/2006/relationships/slide" Target="slides/slide262.xml"/><Relationship Id="rId472" Type="http://schemas.openxmlformats.org/officeDocument/2006/relationships/slide" Target="slides/slide469.xml"/><Relationship Id="rId528" Type="http://schemas.openxmlformats.org/officeDocument/2006/relationships/slide" Target="slides/slide525.xml"/><Relationship Id="rId735" Type="http://schemas.openxmlformats.org/officeDocument/2006/relationships/slide" Target="slides/slide732.xml"/><Relationship Id="rId125" Type="http://schemas.openxmlformats.org/officeDocument/2006/relationships/slide" Target="slides/slide122.xml"/><Relationship Id="rId167" Type="http://schemas.openxmlformats.org/officeDocument/2006/relationships/slide" Target="slides/slide164.xml"/><Relationship Id="rId332" Type="http://schemas.openxmlformats.org/officeDocument/2006/relationships/slide" Target="slides/slide329.xml"/><Relationship Id="rId374" Type="http://schemas.openxmlformats.org/officeDocument/2006/relationships/slide" Target="slides/slide371.xml"/><Relationship Id="rId581" Type="http://schemas.openxmlformats.org/officeDocument/2006/relationships/slide" Target="slides/slide578.xml"/><Relationship Id="rId777" Type="http://schemas.openxmlformats.org/officeDocument/2006/relationships/slide" Target="slides/slide774.xml"/><Relationship Id="rId71" Type="http://schemas.openxmlformats.org/officeDocument/2006/relationships/slide" Target="slides/slide68.xml"/><Relationship Id="rId234" Type="http://schemas.openxmlformats.org/officeDocument/2006/relationships/slide" Target="slides/slide231.xml"/><Relationship Id="rId637" Type="http://schemas.openxmlformats.org/officeDocument/2006/relationships/slide" Target="slides/slide634.xml"/><Relationship Id="rId679" Type="http://schemas.openxmlformats.org/officeDocument/2006/relationships/slide" Target="slides/slide676.xml"/><Relationship Id="rId802" Type="http://schemas.openxmlformats.org/officeDocument/2006/relationships/slide" Target="slides/slide799.xml"/><Relationship Id="rId844" Type="http://schemas.openxmlformats.org/officeDocument/2006/relationships/slide" Target="slides/slide84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76" Type="http://schemas.openxmlformats.org/officeDocument/2006/relationships/slide" Target="slides/slide273.xml"/><Relationship Id="rId441" Type="http://schemas.openxmlformats.org/officeDocument/2006/relationships/slide" Target="slides/slide438.xml"/><Relationship Id="rId483" Type="http://schemas.openxmlformats.org/officeDocument/2006/relationships/slide" Target="slides/slide480.xml"/><Relationship Id="rId539" Type="http://schemas.openxmlformats.org/officeDocument/2006/relationships/slide" Target="slides/slide536.xml"/><Relationship Id="rId690" Type="http://schemas.openxmlformats.org/officeDocument/2006/relationships/slide" Target="slides/slide687.xml"/><Relationship Id="rId704" Type="http://schemas.openxmlformats.org/officeDocument/2006/relationships/slide" Target="slides/slide701.xml"/><Relationship Id="rId746" Type="http://schemas.openxmlformats.org/officeDocument/2006/relationships/slide" Target="slides/slide743.xml"/><Relationship Id="rId40" Type="http://schemas.openxmlformats.org/officeDocument/2006/relationships/slide" Target="slides/slide37.xml"/><Relationship Id="rId136" Type="http://schemas.openxmlformats.org/officeDocument/2006/relationships/slide" Target="slides/slide133.xml"/><Relationship Id="rId178" Type="http://schemas.openxmlformats.org/officeDocument/2006/relationships/slide" Target="slides/slide175.xml"/><Relationship Id="rId301" Type="http://schemas.openxmlformats.org/officeDocument/2006/relationships/slide" Target="slides/slide298.xml"/><Relationship Id="rId343" Type="http://schemas.openxmlformats.org/officeDocument/2006/relationships/slide" Target="slides/slide340.xml"/><Relationship Id="rId550" Type="http://schemas.openxmlformats.org/officeDocument/2006/relationships/slide" Target="slides/slide547.xml"/><Relationship Id="rId788" Type="http://schemas.openxmlformats.org/officeDocument/2006/relationships/slide" Target="slides/slide785.xml"/><Relationship Id="rId82" Type="http://schemas.openxmlformats.org/officeDocument/2006/relationships/slide" Target="slides/slide79.xml"/><Relationship Id="rId203" Type="http://schemas.openxmlformats.org/officeDocument/2006/relationships/slide" Target="slides/slide200.xml"/><Relationship Id="rId385" Type="http://schemas.openxmlformats.org/officeDocument/2006/relationships/slide" Target="slides/slide382.xml"/><Relationship Id="rId592" Type="http://schemas.openxmlformats.org/officeDocument/2006/relationships/slide" Target="slides/slide589.xml"/><Relationship Id="rId606" Type="http://schemas.openxmlformats.org/officeDocument/2006/relationships/slide" Target="slides/slide603.xml"/><Relationship Id="rId648" Type="http://schemas.openxmlformats.org/officeDocument/2006/relationships/slide" Target="slides/slide645.xml"/><Relationship Id="rId813" Type="http://schemas.openxmlformats.org/officeDocument/2006/relationships/slide" Target="slides/slide810.xml"/><Relationship Id="rId245" Type="http://schemas.openxmlformats.org/officeDocument/2006/relationships/slide" Target="slides/slide242.xml"/><Relationship Id="rId287" Type="http://schemas.openxmlformats.org/officeDocument/2006/relationships/slide" Target="slides/slide284.xml"/><Relationship Id="rId410" Type="http://schemas.openxmlformats.org/officeDocument/2006/relationships/slide" Target="slides/slide407.xml"/><Relationship Id="rId452" Type="http://schemas.openxmlformats.org/officeDocument/2006/relationships/slide" Target="slides/slide449.xml"/><Relationship Id="rId494" Type="http://schemas.openxmlformats.org/officeDocument/2006/relationships/slide" Target="slides/slide491.xml"/><Relationship Id="rId508" Type="http://schemas.openxmlformats.org/officeDocument/2006/relationships/slide" Target="slides/slide505.xml"/><Relationship Id="rId715" Type="http://schemas.openxmlformats.org/officeDocument/2006/relationships/slide" Target="slides/slide712.xml"/><Relationship Id="rId105" Type="http://schemas.openxmlformats.org/officeDocument/2006/relationships/slide" Target="slides/slide102.xml"/><Relationship Id="rId147" Type="http://schemas.openxmlformats.org/officeDocument/2006/relationships/slide" Target="slides/slide144.xml"/><Relationship Id="rId312" Type="http://schemas.openxmlformats.org/officeDocument/2006/relationships/slide" Target="slides/slide309.xml"/><Relationship Id="rId354" Type="http://schemas.openxmlformats.org/officeDocument/2006/relationships/slide" Target="slides/slide351.xml"/><Relationship Id="rId757" Type="http://schemas.openxmlformats.org/officeDocument/2006/relationships/slide" Target="slides/slide754.xml"/><Relationship Id="rId799" Type="http://schemas.openxmlformats.org/officeDocument/2006/relationships/slide" Target="slides/slide796.xml"/><Relationship Id="rId51" Type="http://schemas.openxmlformats.org/officeDocument/2006/relationships/slide" Target="slides/slide48.xml"/><Relationship Id="rId93" Type="http://schemas.openxmlformats.org/officeDocument/2006/relationships/slide" Target="slides/slide90.xml"/><Relationship Id="rId189" Type="http://schemas.openxmlformats.org/officeDocument/2006/relationships/slide" Target="slides/slide186.xml"/><Relationship Id="rId396" Type="http://schemas.openxmlformats.org/officeDocument/2006/relationships/slide" Target="slides/slide393.xml"/><Relationship Id="rId561" Type="http://schemas.openxmlformats.org/officeDocument/2006/relationships/slide" Target="slides/slide558.xml"/><Relationship Id="rId617" Type="http://schemas.openxmlformats.org/officeDocument/2006/relationships/slide" Target="slides/slide614.xml"/><Relationship Id="rId659" Type="http://schemas.openxmlformats.org/officeDocument/2006/relationships/slide" Target="slides/slide656.xml"/><Relationship Id="rId824" Type="http://schemas.openxmlformats.org/officeDocument/2006/relationships/slide" Target="slides/slide821.xml"/><Relationship Id="rId214" Type="http://schemas.openxmlformats.org/officeDocument/2006/relationships/slide" Target="slides/slide211.xml"/><Relationship Id="rId256" Type="http://schemas.openxmlformats.org/officeDocument/2006/relationships/slide" Target="slides/slide253.xml"/><Relationship Id="rId298" Type="http://schemas.openxmlformats.org/officeDocument/2006/relationships/slide" Target="slides/slide295.xml"/><Relationship Id="rId421" Type="http://schemas.openxmlformats.org/officeDocument/2006/relationships/slide" Target="slides/slide418.xml"/><Relationship Id="rId463" Type="http://schemas.openxmlformats.org/officeDocument/2006/relationships/slide" Target="slides/slide460.xml"/><Relationship Id="rId519" Type="http://schemas.openxmlformats.org/officeDocument/2006/relationships/slide" Target="slides/slide516.xml"/><Relationship Id="rId670" Type="http://schemas.openxmlformats.org/officeDocument/2006/relationships/slide" Target="slides/slide667.xml"/><Relationship Id="rId116" Type="http://schemas.openxmlformats.org/officeDocument/2006/relationships/slide" Target="slides/slide113.xml"/><Relationship Id="rId158" Type="http://schemas.openxmlformats.org/officeDocument/2006/relationships/slide" Target="slides/slide155.xml"/><Relationship Id="rId323" Type="http://schemas.openxmlformats.org/officeDocument/2006/relationships/slide" Target="slides/slide320.xml"/><Relationship Id="rId530" Type="http://schemas.openxmlformats.org/officeDocument/2006/relationships/slide" Target="slides/slide527.xml"/><Relationship Id="rId726" Type="http://schemas.openxmlformats.org/officeDocument/2006/relationships/slide" Target="slides/slide723.xml"/><Relationship Id="rId768" Type="http://schemas.openxmlformats.org/officeDocument/2006/relationships/slide" Target="slides/slide765.xml"/><Relationship Id="rId20" Type="http://schemas.openxmlformats.org/officeDocument/2006/relationships/slide" Target="slides/slide17.xml"/><Relationship Id="rId62" Type="http://schemas.openxmlformats.org/officeDocument/2006/relationships/slide" Target="slides/slide59.xml"/><Relationship Id="rId365" Type="http://schemas.openxmlformats.org/officeDocument/2006/relationships/slide" Target="slides/slide362.xml"/><Relationship Id="rId572" Type="http://schemas.openxmlformats.org/officeDocument/2006/relationships/slide" Target="slides/slide569.xml"/><Relationship Id="rId628" Type="http://schemas.openxmlformats.org/officeDocument/2006/relationships/slide" Target="slides/slide625.xml"/><Relationship Id="rId835" Type="http://schemas.openxmlformats.org/officeDocument/2006/relationships/slide" Target="slides/slide832.xml"/><Relationship Id="rId225" Type="http://schemas.openxmlformats.org/officeDocument/2006/relationships/slide" Target="slides/slide222.xml"/><Relationship Id="rId267" Type="http://schemas.openxmlformats.org/officeDocument/2006/relationships/slide" Target="slides/slide264.xml"/><Relationship Id="rId432" Type="http://schemas.openxmlformats.org/officeDocument/2006/relationships/slide" Target="slides/slide429.xml"/><Relationship Id="rId474" Type="http://schemas.openxmlformats.org/officeDocument/2006/relationships/slide" Target="slides/slide471.xml"/><Relationship Id="rId127" Type="http://schemas.openxmlformats.org/officeDocument/2006/relationships/slide" Target="slides/slide124.xml"/><Relationship Id="rId681" Type="http://schemas.openxmlformats.org/officeDocument/2006/relationships/slide" Target="slides/slide678.xml"/><Relationship Id="rId737" Type="http://schemas.openxmlformats.org/officeDocument/2006/relationships/slide" Target="slides/slide734.xml"/><Relationship Id="rId779" Type="http://schemas.openxmlformats.org/officeDocument/2006/relationships/slide" Target="slides/slide776.xml"/><Relationship Id="rId31" Type="http://schemas.openxmlformats.org/officeDocument/2006/relationships/slide" Target="slides/slide28.xml"/><Relationship Id="rId73" Type="http://schemas.openxmlformats.org/officeDocument/2006/relationships/slide" Target="slides/slide70.xml"/><Relationship Id="rId169" Type="http://schemas.openxmlformats.org/officeDocument/2006/relationships/slide" Target="slides/slide166.xml"/><Relationship Id="rId334" Type="http://schemas.openxmlformats.org/officeDocument/2006/relationships/slide" Target="slides/slide331.xml"/><Relationship Id="rId376" Type="http://schemas.openxmlformats.org/officeDocument/2006/relationships/slide" Target="slides/slide373.xml"/><Relationship Id="rId541" Type="http://schemas.openxmlformats.org/officeDocument/2006/relationships/slide" Target="slides/slide538.xml"/><Relationship Id="rId583" Type="http://schemas.openxmlformats.org/officeDocument/2006/relationships/slide" Target="slides/slide580.xml"/><Relationship Id="rId639" Type="http://schemas.openxmlformats.org/officeDocument/2006/relationships/slide" Target="slides/slide636.xml"/><Relationship Id="rId790" Type="http://schemas.openxmlformats.org/officeDocument/2006/relationships/slide" Target="slides/slide787.xml"/><Relationship Id="rId804" Type="http://schemas.openxmlformats.org/officeDocument/2006/relationships/slide" Target="slides/slide801.xml"/><Relationship Id="rId4" Type="http://schemas.openxmlformats.org/officeDocument/2006/relationships/slide" Target="slides/slide1.xml"/><Relationship Id="rId180" Type="http://schemas.openxmlformats.org/officeDocument/2006/relationships/slide" Target="slides/slide177.xml"/><Relationship Id="rId236" Type="http://schemas.openxmlformats.org/officeDocument/2006/relationships/slide" Target="slides/slide233.xml"/><Relationship Id="rId278" Type="http://schemas.openxmlformats.org/officeDocument/2006/relationships/slide" Target="slides/slide275.xml"/><Relationship Id="rId401" Type="http://schemas.openxmlformats.org/officeDocument/2006/relationships/slide" Target="slides/slide398.xml"/><Relationship Id="rId443" Type="http://schemas.openxmlformats.org/officeDocument/2006/relationships/slide" Target="slides/slide440.xml"/><Relationship Id="rId650" Type="http://schemas.openxmlformats.org/officeDocument/2006/relationships/slide" Target="slides/slide647.xml"/><Relationship Id="rId846" Type="http://schemas.openxmlformats.org/officeDocument/2006/relationships/slide" Target="slides/slide843.xml"/><Relationship Id="rId303" Type="http://schemas.openxmlformats.org/officeDocument/2006/relationships/slide" Target="slides/slide300.xml"/><Relationship Id="rId485" Type="http://schemas.openxmlformats.org/officeDocument/2006/relationships/slide" Target="slides/slide482.xml"/><Relationship Id="rId692" Type="http://schemas.openxmlformats.org/officeDocument/2006/relationships/slide" Target="slides/slide689.xml"/><Relationship Id="rId706" Type="http://schemas.openxmlformats.org/officeDocument/2006/relationships/slide" Target="slides/slide703.xml"/><Relationship Id="rId748" Type="http://schemas.openxmlformats.org/officeDocument/2006/relationships/slide" Target="slides/slide745.xml"/><Relationship Id="rId42" Type="http://schemas.openxmlformats.org/officeDocument/2006/relationships/slide" Target="slides/slide39.xml"/><Relationship Id="rId84" Type="http://schemas.openxmlformats.org/officeDocument/2006/relationships/slide" Target="slides/slide81.xml"/><Relationship Id="rId138" Type="http://schemas.openxmlformats.org/officeDocument/2006/relationships/slide" Target="slides/slide135.xml"/><Relationship Id="rId345" Type="http://schemas.openxmlformats.org/officeDocument/2006/relationships/slide" Target="slides/slide342.xml"/><Relationship Id="rId387" Type="http://schemas.openxmlformats.org/officeDocument/2006/relationships/slide" Target="slides/slide384.xml"/><Relationship Id="rId510" Type="http://schemas.openxmlformats.org/officeDocument/2006/relationships/slide" Target="slides/slide507.xml"/><Relationship Id="rId552" Type="http://schemas.openxmlformats.org/officeDocument/2006/relationships/slide" Target="slides/slide549.xml"/><Relationship Id="rId594" Type="http://schemas.openxmlformats.org/officeDocument/2006/relationships/slide" Target="slides/slide591.xml"/><Relationship Id="rId608" Type="http://schemas.openxmlformats.org/officeDocument/2006/relationships/slide" Target="slides/slide605.xml"/><Relationship Id="rId815" Type="http://schemas.openxmlformats.org/officeDocument/2006/relationships/slide" Target="slides/slide812.xml"/><Relationship Id="rId191" Type="http://schemas.openxmlformats.org/officeDocument/2006/relationships/slide" Target="slides/slide188.xml"/><Relationship Id="rId205" Type="http://schemas.openxmlformats.org/officeDocument/2006/relationships/slide" Target="slides/slide202.xml"/><Relationship Id="rId247" Type="http://schemas.openxmlformats.org/officeDocument/2006/relationships/slide" Target="slides/slide244.xml"/><Relationship Id="rId412" Type="http://schemas.openxmlformats.org/officeDocument/2006/relationships/slide" Target="slides/slide409.xml"/><Relationship Id="rId107" Type="http://schemas.openxmlformats.org/officeDocument/2006/relationships/slide" Target="slides/slide104.xml"/><Relationship Id="rId289" Type="http://schemas.openxmlformats.org/officeDocument/2006/relationships/slide" Target="slides/slide286.xml"/><Relationship Id="rId454" Type="http://schemas.openxmlformats.org/officeDocument/2006/relationships/slide" Target="slides/slide451.xml"/><Relationship Id="rId496" Type="http://schemas.openxmlformats.org/officeDocument/2006/relationships/slide" Target="slides/slide493.xml"/><Relationship Id="rId661" Type="http://schemas.openxmlformats.org/officeDocument/2006/relationships/slide" Target="slides/slide658.xml"/><Relationship Id="rId717" Type="http://schemas.openxmlformats.org/officeDocument/2006/relationships/slide" Target="slides/slide714.xml"/><Relationship Id="rId759" Type="http://schemas.openxmlformats.org/officeDocument/2006/relationships/slide" Target="slides/slide756.xml"/><Relationship Id="rId11" Type="http://schemas.openxmlformats.org/officeDocument/2006/relationships/slide" Target="slides/slide8.xml"/><Relationship Id="rId53" Type="http://schemas.openxmlformats.org/officeDocument/2006/relationships/slide" Target="slides/slide50.xml"/><Relationship Id="rId149" Type="http://schemas.openxmlformats.org/officeDocument/2006/relationships/slide" Target="slides/slide146.xml"/><Relationship Id="rId314" Type="http://schemas.openxmlformats.org/officeDocument/2006/relationships/slide" Target="slides/slide311.xml"/><Relationship Id="rId356" Type="http://schemas.openxmlformats.org/officeDocument/2006/relationships/slide" Target="slides/slide353.xml"/><Relationship Id="rId398" Type="http://schemas.openxmlformats.org/officeDocument/2006/relationships/slide" Target="slides/slide395.xml"/><Relationship Id="rId521" Type="http://schemas.openxmlformats.org/officeDocument/2006/relationships/slide" Target="slides/slide518.xml"/><Relationship Id="rId563" Type="http://schemas.openxmlformats.org/officeDocument/2006/relationships/slide" Target="slides/slide560.xml"/><Relationship Id="rId619" Type="http://schemas.openxmlformats.org/officeDocument/2006/relationships/slide" Target="slides/slide616.xml"/><Relationship Id="rId770" Type="http://schemas.openxmlformats.org/officeDocument/2006/relationships/slide" Target="slides/slide767.xml"/><Relationship Id="rId95" Type="http://schemas.openxmlformats.org/officeDocument/2006/relationships/slide" Target="slides/slide92.xml"/><Relationship Id="rId160" Type="http://schemas.openxmlformats.org/officeDocument/2006/relationships/slide" Target="slides/slide157.xml"/><Relationship Id="rId216" Type="http://schemas.openxmlformats.org/officeDocument/2006/relationships/slide" Target="slides/slide213.xml"/><Relationship Id="rId423" Type="http://schemas.openxmlformats.org/officeDocument/2006/relationships/slide" Target="slides/slide420.xml"/><Relationship Id="rId826" Type="http://schemas.openxmlformats.org/officeDocument/2006/relationships/slide" Target="slides/slide823.xml"/><Relationship Id="rId258" Type="http://schemas.openxmlformats.org/officeDocument/2006/relationships/slide" Target="slides/slide255.xml"/><Relationship Id="rId465" Type="http://schemas.openxmlformats.org/officeDocument/2006/relationships/slide" Target="slides/slide462.xml"/><Relationship Id="rId630" Type="http://schemas.openxmlformats.org/officeDocument/2006/relationships/slide" Target="slides/slide627.xml"/><Relationship Id="rId672" Type="http://schemas.openxmlformats.org/officeDocument/2006/relationships/slide" Target="slides/slide669.xml"/><Relationship Id="rId728" Type="http://schemas.openxmlformats.org/officeDocument/2006/relationships/slide" Target="slides/slide725.xml"/><Relationship Id="rId22" Type="http://schemas.openxmlformats.org/officeDocument/2006/relationships/slide" Target="slides/slide19.xml"/><Relationship Id="rId64" Type="http://schemas.openxmlformats.org/officeDocument/2006/relationships/slide" Target="slides/slide61.xml"/><Relationship Id="rId118" Type="http://schemas.openxmlformats.org/officeDocument/2006/relationships/slide" Target="slides/slide115.xml"/><Relationship Id="rId325" Type="http://schemas.openxmlformats.org/officeDocument/2006/relationships/slide" Target="slides/slide322.xml"/><Relationship Id="rId367" Type="http://schemas.openxmlformats.org/officeDocument/2006/relationships/slide" Target="slides/slide364.xml"/><Relationship Id="rId532" Type="http://schemas.openxmlformats.org/officeDocument/2006/relationships/slide" Target="slides/slide529.xml"/><Relationship Id="rId574" Type="http://schemas.openxmlformats.org/officeDocument/2006/relationships/slide" Target="slides/slide571.xml"/><Relationship Id="rId171" Type="http://schemas.openxmlformats.org/officeDocument/2006/relationships/slide" Target="slides/slide168.xml"/><Relationship Id="rId227" Type="http://schemas.openxmlformats.org/officeDocument/2006/relationships/slide" Target="slides/slide224.xml"/><Relationship Id="rId781" Type="http://schemas.openxmlformats.org/officeDocument/2006/relationships/slide" Target="slides/slide778.xml"/><Relationship Id="rId837" Type="http://schemas.openxmlformats.org/officeDocument/2006/relationships/slide" Target="slides/slide834.xml"/><Relationship Id="rId269" Type="http://schemas.openxmlformats.org/officeDocument/2006/relationships/slide" Target="slides/slide266.xml"/><Relationship Id="rId434" Type="http://schemas.openxmlformats.org/officeDocument/2006/relationships/slide" Target="slides/slide431.xml"/><Relationship Id="rId476" Type="http://schemas.openxmlformats.org/officeDocument/2006/relationships/slide" Target="slides/slide473.xml"/><Relationship Id="rId641" Type="http://schemas.openxmlformats.org/officeDocument/2006/relationships/slide" Target="slides/slide638.xml"/><Relationship Id="rId683" Type="http://schemas.openxmlformats.org/officeDocument/2006/relationships/slide" Target="slides/slide680.xml"/><Relationship Id="rId739" Type="http://schemas.openxmlformats.org/officeDocument/2006/relationships/slide" Target="slides/slide736.xml"/><Relationship Id="rId33" Type="http://schemas.openxmlformats.org/officeDocument/2006/relationships/slide" Target="slides/slide30.xml"/><Relationship Id="rId129" Type="http://schemas.openxmlformats.org/officeDocument/2006/relationships/slide" Target="slides/slide126.xml"/><Relationship Id="rId280" Type="http://schemas.openxmlformats.org/officeDocument/2006/relationships/slide" Target="slides/slide277.xml"/><Relationship Id="rId336" Type="http://schemas.openxmlformats.org/officeDocument/2006/relationships/slide" Target="slides/slide333.xml"/><Relationship Id="rId501" Type="http://schemas.openxmlformats.org/officeDocument/2006/relationships/slide" Target="slides/slide498.xml"/><Relationship Id="rId543" Type="http://schemas.openxmlformats.org/officeDocument/2006/relationships/slide" Target="slides/slide540.xml"/><Relationship Id="rId75" Type="http://schemas.openxmlformats.org/officeDocument/2006/relationships/slide" Target="slides/slide72.xml"/><Relationship Id="rId140" Type="http://schemas.openxmlformats.org/officeDocument/2006/relationships/slide" Target="slides/slide137.xml"/><Relationship Id="rId182" Type="http://schemas.openxmlformats.org/officeDocument/2006/relationships/slide" Target="slides/slide179.xml"/><Relationship Id="rId378" Type="http://schemas.openxmlformats.org/officeDocument/2006/relationships/slide" Target="slides/slide375.xml"/><Relationship Id="rId403" Type="http://schemas.openxmlformats.org/officeDocument/2006/relationships/slide" Target="slides/slide400.xml"/><Relationship Id="rId585" Type="http://schemas.openxmlformats.org/officeDocument/2006/relationships/slide" Target="slides/slide582.xml"/><Relationship Id="rId750" Type="http://schemas.openxmlformats.org/officeDocument/2006/relationships/slide" Target="slides/slide747.xml"/><Relationship Id="rId792" Type="http://schemas.openxmlformats.org/officeDocument/2006/relationships/slide" Target="slides/slide789.xml"/><Relationship Id="rId806" Type="http://schemas.openxmlformats.org/officeDocument/2006/relationships/slide" Target="slides/slide803.xml"/><Relationship Id="rId848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238" Type="http://schemas.openxmlformats.org/officeDocument/2006/relationships/slide" Target="slides/slide235.xml"/><Relationship Id="rId445" Type="http://schemas.openxmlformats.org/officeDocument/2006/relationships/slide" Target="slides/slide442.xml"/><Relationship Id="rId487" Type="http://schemas.openxmlformats.org/officeDocument/2006/relationships/slide" Target="slides/slide484.xml"/><Relationship Id="rId610" Type="http://schemas.openxmlformats.org/officeDocument/2006/relationships/slide" Target="slides/slide607.xml"/><Relationship Id="rId652" Type="http://schemas.openxmlformats.org/officeDocument/2006/relationships/slide" Target="slides/slide649.xml"/><Relationship Id="rId694" Type="http://schemas.openxmlformats.org/officeDocument/2006/relationships/slide" Target="slides/slide691.xml"/><Relationship Id="rId708" Type="http://schemas.openxmlformats.org/officeDocument/2006/relationships/slide" Target="slides/slide705.xml"/><Relationship Id="rId291" Type="http://schemas.openxmlformats.org/officeDocument/2006/relationships/slide" Target="slides/slide288.xml"/><Relationship Id="rId305" Type="http://schemas.openxmlformats.org/officeDocument/2006/relationships/slide" Target="slides/slide302.xml"/><Relationship Id="rId347" Type="http://schemas.openxmlformats.org/officeDocument/2006/relationships/slide" Target="slides/slide344.xml"/><Relationship Id="rId512" Type="http://schemas.openxmlformats.org/officeDocument/2006/relationships/slide" Target="slides/slide509.xml"/><Relationship Id="rId44" Type="http://schemas.openxmlformats.org/officeDocument/2006/relationships/slide" Target="slides/slide41.xml"/><Relationship Id="rId86" Type="http://schemas.openxmlformats.org/officeDocument/2006/relationships/slide" Target="slides/slide83.xml"/><Relationship Id="rId151" Type="http://schemas.openxmlformats.org/officeDocument/2006/relationships/slide" Target="slides/slide148.xml"/><Relationship Id="rId389" Type="http://schemas.openxmlformats.org/officeDocument/2006/relationships/slide" Target="slides/slide386.xml"/><Relationship Id="rId554" Type="http://schemas.openxmlformats.org/officeDocument/2006/relationships/slide" Target="slides/slide551.xml"/><Relationship Id="rId596" Type="http://schemas.openxmlformats.org/officeDocument/2006/relationships/slide" Target="slides/slide593.xml"/><Relationship Id="rId761" Type="http://schemas.openxmlformats.org/officeDocument/2006/relationships/slide" Target="slides/slide758.xml"/><Relationship Id="rId817" Type="http://schemas.openxmlformats.org/officeDocument/2006/relationships/slide" Target="slides/slide814.xml"/><Relationship Id="rId193" Type="http://schemas.openxmlformats.org/officeDocument/2006/relationships/slide" Target="slides/slide190.xml"/><Relationship Id="rId207" Type="http://schemas.openxmlformats.org/officeDocument/2006/relationships/slide" Target="slides/slide204.xml"/><Relationship Id="rId249" Type="http://schemas.openxmlformats.org/officeDocument/2006/relationships/slide" Target="slides/slide246.xml"/><Relationship Id="rId414" Type="http://schemas.openxmlformats.org/officeDocument/2006/relationships/slide" Target="slides/slide411.xml"/><Relationship Id="rId456" Type="http://schemas.openxmlformats.org/officeDocument/2006/relationships/slide" Target="slides/slide453.xml"/><Relationship Id="rId498" Type="http://schemas.openxmlformats.org/officeDocument/2006/relationships/slide" Target="slides/slide495.xml"/><Relationship Id="rId621" Type="http://schemas.openxmlformats.org/officeDocument/2006/relationships/slide" Target="slides/slide618.xml"/><Relationship Id="rId663" Type="http://schemas.openxmlformats.org/officeDocument/2006/relationships/slide" Target="slides/slide660.xml"/><Relationship Id="rId13" Type="http://schemas.openxmlformats.org/officeDocument/2006/relationships/slide" Target="slides/slide10.xml"/><Relationship Id="rId109" Type="http://schemas.openxmlformats.org/officeDocument/2006/relationships/slide" Target="slides/slide106.xml"/><Relationship Id="rId260" Type="http://schemas.openxmlformats.org/officeDocument/2006/relationships/slide" Target="slides/slide257.xml"/><Relationship Id="rId316" Type="http://schemas.openxmlformats.org/officeDocument/2006/relationships/slide" Target="slides/slide313.xml"/><Relationship Id="rId523" Type="http://schemas.openxmlformats.org/officeDocument/2006/relationships/slide" Target="slides/slide520.xml"/><Relationship Id="rId719" Type="http://schemas.openxmlformats.org/officeDocument/2006/relationships/slide" Target="slides/slide716.xml"/><Relationship Id="rId55" Type="http://schemas.openxmlformats.org/officeDocument/2006/relationships/slide" Target="slides/slide52.xml"/><Relationship Id="rId97" Type="http://schemas.openxmlformats.org/officeDocument/2006/relationships/slide" Target="slides/slide94.xml"/><Relationship Id="rId120" Type="http://schemas.openxmlformats.org/officeDocument/2006/relationships/slide" Target="slides/slide117.xml"/><Relationship Id="rId358" Type="http://schemas.openxmlformats.org/officeDocument/2006/relationships/slide" Target="slides/slide355.xml"/><Relationship Id="rId565" Type="http://schemas.openxmlformats.org/officeDocument/2006/relationships/slide" Target="slides/slide562.xml"/><Relationship Id="rId730" Type="http://schemas.openxmlformats.org/officeDocument/2006/relationships/slide" Target="slides/slide727.xml"/><Relationship Id="rId772" Type="http://schemas.openxmlformats.org/officeDocument/2006/relationships/slide" Target="slides/slide769.xml"/><Relationship Id="rId828" Type="http://schemas.openxmlformats.org/officeDocument/2006/relationships/slide" Target="slides/slide825.xml"/><Relationship Id="rId162" Type="http://schemas.openxmlformats.org/officeDocument/2006/relationships/slide" Target="slides/slide159.xml"/><Relationship Id="rId218" Type="http://schemas.openxmlformats.org/officeDocument/2006/relationships/slide" Target="slides/slide215.xml"/><Relationship Id="rId425" Type="http://schemas.openxmlformats.org/officeDocument/2006/relationships/slide" Target="slides/slide422.xml"/><Relationship Id="rId467" Type="http://schemas.openxmlformats.org/officeDocument/2006/relationships/slide" Target="slides/slide464.xml"/><Relationship Id="rId632" Type="http://schemas.openxmlformats.org/officeDocument/2006/relationships/slide" Target="slides/slide629.xml"/><Relationship Id="rId271" Type="http://schemas.openxmlformats.org/officeDocument/2006/relationships/slide" Target="slides/slide268.xml"/><Relationship Id="rId674" Type="http://schemas.openxmlformats.org/officeDocument/2006/relationships/slide" Target="slides/slide671.xml"/><Relationship Id="rId24" Type="http://schemas.openxmlformats.org/officeDocument/2006/relationships/slide" Target="slides/slide21.xml"/><Relationship Id="rId66" Type="http://schemas.openxmlformats.org/officeDocument/2006/relationships/slide" Target="slides/slide63.xml"/><Relationship Id="rId131" Type="http://schemas.openxmlformats.org/officeDocument/2006/relationships/slide" Target="slides/slide128.xml"/><Relationship Id="rId327" Type="http://schemas.openxmlformats.org/officeDocument/2006/relationships/slide" Target="slides/slide324.xml"/><Relationship Id="rId369" Type="http://schemas.openxmlformats.org/officeDocument/2006/relationships/slide" Target="slides/slide366.xml"/><Relationship Id="rId534" Type="http://schemas.openxmlformats.org/officeDocument/2006/relationships/slide" Target="slides/slide531.xml"/><Relationship Id="rId576" Type="http://schemas.openxmlformats.org/officeDocument/2006/relationships/slide" Target="slides/slide573.xml"/><Relationship Id="rId741" Type="http://schemas.openxmlformats.org/officeDocument/2006/relationships/slide" Target="slides/slide738.xml"/><Relationship Id="rId783" Type="http://schemas.openxmlformats.org/officeDocument/2006/relationships/slide" Target="slides/slide780.xml"/><Relationship Id="rId839" Type="http://schemas.openxmlformats.org/officeDocument/2006/relationships/slide" Target="slides/slide836.xml"/><Relationship Id="rId173" Type="http://schemas.openxmlformats.org/officeDocument/2006/relationships/slide" Target="slides/slide170.xml"/><Relationship Id="rId229" Type="http://schemas.openxmlformats.org/officeDocument/2006/relationships/slide" Target="slides/slide226.xml"/><Relationship Id="rId380" Type="http://schemas.openxmlformats.org/officeDocument/2006/relationships/slide" Target="slides/slide377.xml"/><Relationship Id="rId436" Type="http://schemas.openxmlformats.org/officeDocument/2006/relationships/slide" Target="slides/slide433.xml"/><Relationship Id="rId601" Type="http://schemas.openxmlformats.org/officeDocument/2006/relationships/slide" Target="slides/slide598.xml"/><Relationship Id="rId643" Type="http://schemas.openxmlformats.org/officeDocument/2006/relationships/slide" Target="slides/slide640.xml"/><Relationship Id="rId240" Type="http://schemas.openxmlformats.org/officeDocument/2006/relationships/slide" Target="slides/slide237.xml"/><Relationship Id="rId478" Type="http://schemas.openxmlformats.org/officeDocument/2006/relationships/slide" Target="slides/slide475.xml"/><Relationship Id="rId685" Type="http://schemas.openxmlformats.org/officeDocument/2006/relationships/slide" Target="slides/slide682.xml"/><Relationship Id="rId850" Type="http://schemas.openxmlformats.org/officeDocument/2006/relationships/viewProps" Target="viewProps.xml"/><Relationship Id="rId35" Type="http://schemas.openxmlformats.org/officeDocument/2006/relationships/slide" Target="slides/slide32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282" Type="http://schemas.openxmlformats.org/officeDocument/2006/relationships/slide" Target="slides/slide279.xml"/><Relationship Id="rId338" Type="http://schemas.openxmlformats.org/officeDocument/2006/relationships/slide" Target="slides/slide335.xml"/><Relationship Id="rId503" Type="http://schemas.openxmlformats.org/officeDocument/2006/relationships/slide" Target="slides/slide500.xml"/><Relationship Id="rId545" Type="http://schemas.openxmlformats.org/officeDocument/2006/relationships/slide" Target="slides/slide542.xml"/><Relationship Id="rId587" Type="http://schemas.openxmlformats.org/officeDocument/2006/relationships/slide" Target="slides/slide584.xml"/><Relationship Id="rId710" Type="http://schemas.openxmlformats.org/officeDocument/2006/relationships/slide" Target="slides/slide707.xml"/><Relationship Id="rId752" Type="http://schemas.openxmlformats.org/officeDocument/2006/relationships/slide" Target="slides/slide749.xml"/><Relationship Id="rId808" Type="http://schemas.openxmlformats.org/officeDocument/2006/relationships/slide" Target="slides/slide805.xml"/><Relationship Id="rId8" Type="http://schemas.openxmlformats.org/officeDocument/2006/relationships/slide" Target="slides/slide5.xml"/><Relationship Id="rId142" Type="http://schemas.openxmlformats.org/officeDocument/2006/relationships/slide" Target="slides/slide139.xml"/><Relationship Id="rId184" Type="http://schemas.openxmlformats.org/officeDocument/2006/relationships/slide" Target="slides/slide181.xml"/><Relationship Id="rId391" Type="http://schemas.openxmlformats.org/officeDocument/2006/relationships/slide" Target="slides/slide388.xml"/><Relationship Id="rId405" Type="http://schemas.openxmlformats.org/officeDocument/2006/relationships/slide" Target="slides/slide402.xml"/><Relationship Id="rId447" Type="http://schemas.openxmlformats.org/officeDocument/2006/relationships/slide" Target="slides/slide444.xml"/><Relationship Id="rId612" Type="http://schemas.openxmlformats.org/officeDocument/2006/relationships/slide" Target="slides/slide609.xml"/><Relationship Id="rId794" Type="http://schemas.openxmlformats.org/officeDocument/2006/relationships/slide" Target="slides/slide791.xml"/><Relationship Id="rId251" Type="http://schemas.openxmlformats.org/officeDocument/2006/relationships/slide" Target="slides/slide248.xml"/><Relationship Id="rId489" Type="http://schemas.openxmlformats.org/officeDocument/2006/relationships/slide" Target="slides/slide486.xml"/><Relationship Id="rId654" Type="http://schemas.openxmlformats.org/officeDocument/2006/relationships/slide" Target="slides/slide651.xml"/><Relationship Id="rId696" Type="http://schemas.openxmlformats.org/officeDocument/2006/relationships/slide" Target="slides/slide693.xml"/><Relationship Id="rId46" Type="http://schemas.openxmlformats.org/officeDocument/2006/relationships/slide" Target="slides/slide43.xml"/><Relationship Id="rId293" Type="http://schemas.openxmlformats.org/officeDocument/2006/relationships/slide" Target="slides/slide290.xml"/><Relationship Id="rId307" Type="http://schemas.openxmlformats.org/officeDocument/2006/relationships/slide" Target="slides/slide304.xml"/><Relationship Id="rId349" Type="http://schemas.openxmlformats.org/officeDocument/2006/relationships/slide" Target="slides/slide346.xml"/><Relationship Id="rId514" Type="http://schemas.openxmlformats.org/officeDocument/2006/relationships/slide" Target="slides/slide511.xml"/><Relationship Id="rId556" Type="http://schemas.openxmlformats.org/officeDocument/2006/relationships/slide" Target="slides/slide553.xml"/><Relationship Id="rId721" Type="http://schemas.openxmlformats.org/officeDocument/2006/relationships/slide" Target="slides/slide718.xml"/><Relationship Id="rId763" Type="http://schemas.openxmlformats.org/officeDocument/2006/relationships/slide" Target="slides/slide76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53" Type="http://schemas.openxmlformats.org/officeDocument/2006/relationships/slide" Target="slides/slide150.xml"/><Relationship Id="rId195" Type="http://schemas.openxmlformats.org/officeDocument/2006/relationships/slide" Target="slides/slide192.xml"/><Relationship Id="rId209" Type="http://schemas.openxmlformats.org/officeDocument/2006/relationships/slide" Target="slides/slide206.xml"/><Relationship Id="rId360" Type="http://schemas.openxmlformats.org/officeDocument/2006/relationships/slide" Target="slides/slide357.xml"/><Relationship Id="rId416" Type="http://schemas.openxmlformats.org/officeDocument/2006/relationships/slide" Target="slides/slide413.xml"/><Relationship Id="rId598" Type="http://schemas.openxmlformats.org/officeDocument/2006/relationships/slide" Target="slides/slide595.xml"/><Relationship Id="rId819" Type="http://schemas.openxmlformats.org/officeDocument/2006/relationships/slide" Target="slides/slide816.xml"/><Relationship Id="rId220" Type="http://schemas.openxmlformats.org/officeDocument/2006/relationships/slide" Target="slides/slide217.xml"/><Relationship Id="rId458" Type="http://schemas.openxmlformats.org/officeDocument/2006/relationships/slide" Target="slides/slide455.xml"/><Relationship Id="rId623" Type="http://schemas.openxmlformats.org/officeDocument/2006/relationships/slide" Target="slides/slide620.xml"/><Relationship Id="rId665" Type="http://schemas.openxmlformats.org/officeDocument/2006/relationships/slide" Target="slides/slide662.xml"/><Relationship Id="rId830" Type="http://schemas.openxmlformats.org/officeDocument/2006/relationships/slide" Target="slides/slide827.xml"/><Relationship Id="rId15" Type="http://schemas.openxmlformats.org/officeDocument/2006/relationships/slide" Target="slides/slide12.xml"/><Relationship Id="rId57" Type="http://schemas.openxmlformats.org/officeDocument/2006/relationships/slide" Target="slides/slide54.xml"/><Relationship Id="rId262" Type="http://schemas.openxmlformats.org/officeDocument/2006/relationships/slide" Target="slides/slide259.xml"/><Relationship Id="rId318" Type="http://schemas.openxmlformats.org/officeDocument/2006/relationships/slide" Target="slides/slide315.xml"/><Relationship Id="rId525" Type="http://schemas.openxmlformats.org/officeDocument/2006/relationships/slide" Target="slides/slide522.xml"/><Relationship Id="rId567" Type="http://schemas.openxmlformats.org/officeDocument/2006/relationships/slide" Target="slides/slide564.xml"/><Relationship Id="rId732" Type="http://schemas.openxmlformats.org/officeDocument/2006/relationships/slide" Target="slides/slide729.xml"/><Relationship Id="rId99" Type="http://schemas.openxmlformats.org/officeDocument/2006/relationships/slide" Target="slides/slide96.xml"/><Relationship Id="rId122" Type="http://schemas.openxmlformats.org/officeDocument/2006/relationships/slide" Target="slides/slide119.xml"/><Relationship Id="rId164" Type="http://schemas.openxmlformats.org/officeDocument/2006/relationships/slide" Target="slides/slide161.xml"/><Relationship Id="rId371" Type="http://schemas.openxmlformats.org/officeDocument/2006/relationships/slide" Target="slides/slide368.xml"/><Relationship Id="rId774" Type="http://schemas.openxmlformats.org/officeDocument/2006/relationships/slide" Target="slides/slide771.xml"/><Relationship Id="rId427" Type="http://schemas.openxmlformats.org/officeDocument/2006/relationships/slide" Target="slides/slide424.xml"/><Relationship Id="rId469" Type="http://schemas.openxmlformats.org/officeDocument/2006/relationships/slide" Target="slides/slide466.xml"/><Relationship Id="rId634" Type="http://schemas.openxmlformats.org/officeDocument/2006/relationships/slide" Target="slides/slide631.xml"/><Relationship Id="rId676" Type="http://schemas.openxmlformats.org/officeDocument/2006/relationships/slide" Target="slides/slide673.xml"/><Relationship Id="rId841" Type="http://schemas.openxmlformats.org/officeDocument/2006/relationships/slide" Target="slides/slide838.xml"/><Relationship Id="rId26" Type="http://schemas.openxmlformats.org/officeDocument/2006/relationships/slide" Target="slides/slide23.xml"/><Relationship Id="rId231" Type="http://schemas.openxmlformats.org/officeDocument/2006/relationships/slide" Target="slides/slide228.xml"/><Relationship Id="rId273" Type="http://schemas.openxmlformats.org/officeDocument/2006/relationships/slide" Target="slides/slide270.xml"/><Relationship Id="rId329" Type="http://schemas.openxmlformats.org/officeDocument/2006/relationships/slide" Target="slides/slide326.xml"/><Relationship Id="rId480" Type="http://schemas.openxmlformats.org/officeDocument/2006/relationships/slide" Target="slides/slide477.xml"/><Relationship Id="rId536" Type="http://schemas.openxmlformats.org/officeDocument/2006/relationships/slide" Target="slides/slide533.xml"/><Relationship Id="rId701" Type="http://schemas.openxmlformats.org/officeDocument/2006/relationships/slide" Target="slides/slide698.xml"/><Relationship Id="rId68" Type="http://schemas.openxmlformats.org/officeDocument/2006/relationships/slide" Target="slides/slide65.xml"/><Relationship Id="rId133" Type="http://schemas.openxmlformats.org/officeDocument/2006/relationships/slide" Target="slides/slide130.xml"/><Relationship Id="rId175" Type="http://schemas.openxmlformats.org/officeDocument/2006/relationships/slide" Target="slides/slide172.xml"/><Relationship Id="rId340" Type="http://schemas.openxmlformats.org/officeDocument/2006/relationships/slide" Target="slides/slide337.xml"/><Relationship Id="rId578" Type="http://schemas.openxmlformats.org/officeDocument/2006/relationships/slide" Target="slides/slide575.xml"/><Relationship Id="rId743" Type="http://schemas.openxmlformats.org/officeDocument/2006/relationships/slide" Target="slides/slide740.xml"/><Relationship Id="rId785" Type="http://schemas.openxmlformats.org/officeDocument/2006/relationships/slide" Target="slides/slide782.xml"/><Relationship Id="rId200" Type="http://schemas.openxmlformats.org/officeDocument/2006/relationships/slide" Target="slides/slide197.xml"/><Relationship Id="rId382" Type="http://schemas.openxmlformats.org/officeDocument/2006/relationships/slide" Target="slides/slide379.xml"/><Relationship Id="rId438" Type="http://schemas.openxmlformats.org/officeDocument/2006/relationships/slide" Target="slides/slide435.xml"/><Relationship Id="rId603" Type="http://schemas.openxmlformats.org/officeDocument/2006/relationships/slide" Target="slides/slide600.xml"/><Relationship Id="rId645" Type="http://schemas.openxmlformats.org/officeDocument/2006/relationships/slide" Target="slides/slide642.xml"/><Relationship Id="rId687" Type="http://schemas.openxmlformats.org/officeDocument/2006/relationships/slide" Target="slides/slide684.xml"/><Relationship Id="rId810" Type="http://schemas.openxmlformats.org/officeDocument/2006/relationships/slide" Target="slides/slide807.xml"/><Relationship Id="rId852" Type="http://schemas.openxmlformats.org/officeDocument/2006/relationships/tableStyles" Target="tableStyles.xml"/><Relationship Id="rId242" Type="http://schemas.openxmlformats.org/officeDocument/2006/relationships/slide" Target="slides/slide239.xml"/><Relationship Id="rId284" Type="http://schemas.openxmlformats.org/officeDocument/2006/relationships/slide" Target="slides/slide281.xml"/><Relationship Id="rId491" Type="http://schemas.openxmlformats.org/officeDocument/2006/relationships/slide" Target="slides/slide488.xml"/><Relationship Id="rId505" Type="http://schemas.openxmlformats.org/officeDocument/2006/relationships/slide" Target="slides/slide502.xml"/><Relationship Id="rId712" Type="http://schemas.openxmlformats.org/officeDocument/2006/relationships/slide" Target="slides/slide709.xml"/><Relationship Id="rId37" Type="http://schemas.openxmlformats.org/officeDocument/2006/relationships/slide" Target="slides/slide34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44" Type="http://schemas.openxmlformats.org/officeDocument/2006/relationships/slide" Target="slides/slide141.xml"/><Relationship Id="rId547" Type="http://schemas.openxmlformats.org/officeDocument/2006/relationships/slide" Target="slides/slide544.xml"/><Relationship Id="rId589" Type="http://schemas.openxmlformats.org/officeDocument/2006/relationships/slide" Target="slides/slide586.xml"/><Relationship Id="rId754" Type="http://schemas.openxmlformats.org/officeDocument/2006/relationships/slide" Target="slides/slide751.xml"/><Relationship Id="rId796" Type="http://schemas.openxmlformats.org/officeDocument/2006/relationships/slide" Target="slides/slide793.xml"/><Relationship Id="rId90" Type="http://schemas.openxmlformats.org/officeDocument/2006/relationships/slide" Target="slides/slide87.xml"/><Relationship Id="rId186" Type="http://schemas.openxmlformats.org/officeDocument/2006/relationships/slide" Target="slides/slide183.xml"/><Relationship Id="rId351" Type="http://schemas.openxmlformats.org/officeDocument/2006/relationships/slide" Target="slides/slide348.xml"/><Relationship Id="rId393" Type="http://schemas.openxmlformats.org/officeDocument/2006/relationships/slide" Target="slides/slide390.xml"/><Relationship Id="rId407" Type="http://schemas.openxmlformats.org/officeDocument/2006/relationships/slide" Target="slides/slide404.xml"/><Relationship Id="rId449" Type="http://schemas.openxmlformats.org/officeDocument/2006/relationships/slide" Target="slides/slide446.xml"/><Relationship Id="rId614" Type="http://schemas.openxmlformats.org/officeDocument/2006/relationships/slide" Target="slides/slide611.xml"/><Relationship Id="rId656" Type="http://schemas.openxmlformats.org/officeDocument/2006/relationships/slide" Target="slides/slide653.xml"/><Relationship Id="rId821" Type="http://schemas.openxmlformats.org/officeDocument/2006/relationships/slide" Target="slides/slide818.xml"/><Relationship Id="rId211" Type="http://schemas.openxmlformats.org/officeDocument/2006/relationships/slide" Target="slides/slide208.xml"/><Relationship Id="rId253" Type="http://schemas.openxmlformats.org/officeDocument/2006/relationships/slide" Target="slides/slide250.xml"/><Relationship Id="rId295" Type="http://schemas.openxmlformats.org/officeDocument/2006/relationships/slide" Target="slides/slide292.xml"/><Relationship Id="rId309" Type="http://schemas.openxmlformats.org/officeDocument/2006/relationships/slide" Target="slides/slide306.xml"/><Relationship Id="rId460" Type="http://schemas.openxmlformats.org/officeDocument/2006/relationships/slide" Target="slides/slide457.xml"/><Relationship Id="rId516" Type="http://schemas.openxmlformats.org/officeDocument/2006/relationships/slide" Target="slides/slide513.xml"/><Relationship Id="rId698" Type="http://schemas.openxmlformats.org/officeDocument/2006/relationships/slide" Target="slides/slide695.xml"/><Relationship Id="rId48" Type="http://schemas.openxmlformats.org/officeDocument/2006/relationships/slide" Target="slides/slide45.xml"/><Relationship Id="rId113" Type="http://schemas.openxmlformats.org/officeDocument/2006/relationships/slide" Target="slides/slide110.xml"/><Relationship Id="rId320" Type="http://schemas.openxmlformats.org/officeDocument/2006/relationships/slide" Target="slides/slide317.xml"/><Relationship Id="rId558" Type="http://schemas.openxmlformats.org/officeDocument/2006/relationships/slide" Target="slides/slide555.xml"/><Relationship Id="rId723" Type="http://schemas.openxmlformats.org/officeDocument/2006/relationships/slide" Target="slides/slide720.xml"/><Relationship Id="rId765" Type="http://schemas.openxmlformats.org/officeDocument/2006/relationships/slide" Target="slides/slide762.xml"/><Relationship Id="rId155" Type="http://schemas.openxmlformats.org/officeDocument/2006/relationships/slide" Target="slides/slide152.xml"/><Relationship Id="rId197" Type="http://schemas.openxmlformats.org/officeDocument/2006/relationships/slide" Target="slides/slide194.xml"/><Relationship Id="rId362" Type="http://schemas.openxmlformats.org/officeDocument/2006/relationships/slide" Target="slides/slide359.xml"/><Relationship Id="rId418" Type="http://schemas.openxmlformats.org/officeDocument/2006/relationships/slide" Target="slides/slide415.xml"/><Relationship Id="rId625" Type="http://schemas.openxmlformats.org/officeDocument/2006/relationships/slide" Target="slides/slide622.xml"/><Relationship Id="rId832" Type="http://schemas.openxmlformats.org/officeDocument/2006/relationships/slide" Target="slides/slide829.xml"/><Relationship Id="rId222" Type="http://schemas.openxmlformats.org/officeDocument/2006/relationships/slide" Target="slides/slide219.xml"/><Relationship Id="rId264" Type="http://schemas.openxmlformats.org/officeDocument/2006/relationships/slide" Target="slides/slide261.xml"/><Relationship Id="rId471" Type="http://schemas.openxmlformats.org/officeDocument/2006/relationships/slide" Target="slides/slide468.xml"/><Relationship Id="rId667" Type="http://schemas.openxmlformats.org/officeDocument/2006/relationships/slide" Target="slides/slide664.xml"/><Relationship Id="rId17" Type="http://schemas.openxmlformats.org/officeDocument/2006/relationships/slide" Target="slides/slide14.xml"/><Relationship Id="rId59" Type="http://schemas.openxmlformats.org/officeDocument/2006/relationships/slide" Target="slides/slide56.xml"/><Relationship Id="rId124" Type="http://schemas.openxmlformats.org/officeDocument/2006/relationships/slide" Target="slides/slide121.xml"/><Relationship Id="rId527" Type="http://schemas.openxmlformats.org/officeDocument/2006/relationships/slide" Target="slides/slide524.xml"/><Relationship Id="rId569" Type="http://schemas.openxmlformats.org/officeDocument/2006/relationships/slide" Target="slides/slide566.xml"/><Relationship Id="rId734" Type="http://schemas.openxmlformats.org/officeDocument/2006/relationships/slide" Target="slides/slide731.xml"/><Relationship Id="rId776" Type="http://schemas.openxmlformats.org/officeDocument/2006/relationships/slide" Target="slides/slide773.xml"/><Relationship Id="rId70" Type="http://schemas.openxmlformats.org/officeDocument/2006/relationships/slide" Target="slides/slide67.xml"/><Relationship Id="rId166" Type="http://schemas.openxmlformats.org/officeDocument/2006/relationships/slide" Target="slides/slide163.xml"/><Relationship Id="rId331" Type="http://schemas.openxmlformats.org/officeDocument/2006/relationships/slide" Target="slides/slide328.xml"/><Relationship Id="rId373" Type="http://schemas.openxmlformats.org/officeDocument/2006/relationships/slide" Target="slides/slide370.xml"/><Relationship Id="rId429" Type="http://schemas.openxmlformats.org/officeDocument/2006/relationships/slide" Target="slides/slide426.xml"/><Relationship Id="rId580" Type="http://schemas.openxmlformats.org/officeDocument/2006/relationships/slide" Target="slides/slide577.xml"/><Relationship Id="rId636" Type="http://schemas.openxmlformats.org/officeDocument/2006/relationships/slide" Target="slides/slide633.xml"/><Relationship Id="rId801" Type="http://schemas.openxmlformats.org/officeDocument/2006/relationships/slide" Target="slides/slide798.xml"/><Relationship Id="rId1" Type="http://schemas.openxmlformats.org/officeDocument/2006/relationships/slideMaster" Target="slideMasters/slideMaster1.xml"/><Relationship Id="rId233" Type="http://schemas.openxmlformats.org/officeDocument/2006/relationships/slide" Target="slides/slide230.xml"/><Relationship Id="rId440" Type="http://schemas.openxmlformats.org/officeDocument/2006/relationships/slide" Target="slides/slide437.xml"/><Relationship Id="rId678" Type="http://schemas.openxmlformats.org/officeDocument/2006/relationships/slide" Target="slides/slide675.xml"/><Relationship Id="rId843" Type="http://schemas.openxmlformats.org/officeDocument/2006/relationships/slide" Target="slides/slide840.xml"/><Relationship Id="rId28" Type="http://schemas.openxmlformats.org/officeDocument/2006/relationships/slide" Target="slides/slide25.xml"/><Relationship Id="rId275" Type="http://schemas.openxmlformats.org/officeDocument/2006/relationships/slide" Target="slides/slide272.xml"/><Relationship Id="rId300" Type="http://schemas.openxmlformats.org/officeDocument/2006/relationships/slide" Target="slides/slide297.xml"/><Relationship Id="rId482" Type="http://schemas.openxmlformats.org/officeDocument/2006/relationships/slide" Target="slides/slide479.xml"/><Relationship Id="rId538" Type="http://schemas.openxmlformats.org/officeDocument/2006/relationships/slide" Target="slides/slide535.xml"/><Relationship Id="rId703" Type="http://schemas.openxmlformats.org/officeDocument/2006/relationships/slide" Target="slides/slide700.xml"/><Relationship Id="rId745" Type="http://schemas.openxmlformats.org/officeDocument/2006/relationships/slide" Target="slides/slide742.xml"/><Relationship Id="rId81" Type="http://schemas.openxmlformats.org/officeDocument/2006/relationships/slide" Target="slides/slide78.xml"/><Relationship Id="rId135" Type="http://schemas.openxmlformats.org/officeDocument/2006/relationships/slide" Target="slides/slide132.xml"/><Relationship Id="rId177" Type="http://schemas.openxmlformats.org/officeDocument/2006/relationships/slide" Target="slides/slide174.xml"/><Relationship Id="rId342" Type="http://schemas.openxmlformats.org/officeDocument/2006/relationships/slide" Target="slides/slide339.xml"/><Relationship Id="rId384" Type="http://schemas.openxmlformats.org/officeDocument/2006/relationships/slide" Target="slides/slide381.xml"/><Relationship Id="rId591" Type="http://schemas.openxmlformats.org/officeDocument/2006/relationships/slide" Target="slides/slide588.xml"/><Relationship Id="rId605" Type="http://schemas.openxmlformats.org/officeDocument/2006/relationships/slide" Target="slides/slide602.xml"/><Relationship Id="rId787" Type="http://schemas.openxmlformats.org/officeDocument/2006/relationships/slide" Target="slides/slide784.xml"/><Relationship Id="rId812" Type="http://schemas.openxmlformats.org/officeDocument/2006/relationships/slide" Target="slides/slide809.xml"/><Relationship Id="rId202" Type="http://schemas.openxmlformats.org/officeDocument/2006/relationships/slide" Target="slides/slide199.xml"/><Relationship Id="rId244" Type="http://schemas.openxmlformats.org/officeDocument/2006/relationships/slide" Target="slides/slide241.xml"/><Relationship Id="rId647" Type="http://schemas.openxmlformats.org/officeDocument/2006/relationships/slide" Target="slides/slide644.xml"/><Relationship Id="rId689" Type="http://schemas.openxmlformats.org/officeDocument/2006/relationships/slide" Target="slides/slide686.xml"/><Relationship Id="rId39" Type="http://schemas.openxmlformats.org/officeDocument/2006/relationships/slide" Target="slides/slide36.xml"/><Relationship Id="rId286" Type="http://schemas.openxmlformats.org/officeDocument/2006/relationships/slide" Target="slides/slide283.xml"/><Relationship Id="rId451" Type="http://schemas.openxmlformats.org/officeDocument/2006/relationships/slide" Target="slides/slide448.xml"/><Relationship Id="rId493" Type="http://schemas.openxmlformats.org/officeDocument/2006/relationships/slide" Target="slides/slide490.xml"/><Relationship Id="rId507" Type="http://schemas.openxmlformats.org/officeDocument/2006/relationships/slide" Target="slides/slide504.xml"/><Relationship Id="rId549" Type="http://schemas.openxmlformats.org/officeDocument/2006/relationships/slide" Target="slides/slide546.xml"/><Relationship Id="rId714" Type="http://schemas.openxmlformats.org/officeDocument/2006/relationships/slide" Target="slides/slide711.xml"/><Relationship Id="rId756" Type="http://schemas.openxmlformats.org/officeDocument/2006/relationships/slide" Target="slides/slide753.xml"/><Relationship Id="rId50" Type="http://schemas.openxmlformats.org/officeDocument/2006/relationships/slide" Target="slides/slide47.xml"/><Relationship Id="rId104" Type="http://schemas.openxmlformats.org/officeDocument/2006/relationships/slide" Target="slides/slide101.xml"/><Relationship Id="rId146" Type="http://schemas.openxmlformats.org/officeDocument/2006/relationships/slide" Target="slides/slide143.xml"/><Relationship Id="rId188" Type="http://schemas.openxmlformats.org/officeDocument/2006/relationships/slide" Target="slides/slide185.xml"/><Relationship Id="rId311" Type="http://schemas.openxmlformats.org/officeDocument/2006/relationships/slide" Target="slides/slide308.xml"/><Relationship Id="rId353" Type="http://schemas.openxmlformats.org/officeDocument/2006/relationships/slide" Target="slides/slide350.xml"/><Relationship Id="rId395" Type="http://schemas.openxmlformats.org/officeDocument/2006/relationships/slide" Target="slides/slide392.xml"/><Relationship Id="rId409" Type="http://schemas.openxmlformats.org/officeDocument/2006/relationships/slide" Target="slides/slide406.xml"/><Relationship Id="rId560" Type="http://schemas.openxmlformats.org/officeDocument/2006/relationships/slide" Target="slides/slide557.xml"/><Relationship Id="rId798" Type="http://schemas.openxmlformats.org/officeDocument/2006/relationships/slide" Target="slides/slide795.xml"/><Relationship Id="rId92" Type="http://schemas.openxmlformats.org/officeDocument/2006/relationships/slide" Target="slides/slide89.xml"/><Relationship Id="rId213" Type="http://schemas.openxmlformats.org/officeDocument/2006/relationships/slide" Target="slides/slide210.xml"/><Relationship Id="rId420" Type="http://schemas.openxmlformats.org/officeDocument/2006/relationships/slide" Target="slides/slide417.xml"/><Relationship Id="rId616" Type="http://schemas.openxmlformats.org/officeDocument/2006/relationships/slide" Target="slides/slide613.xml"/><Relationship Id="rId658" Type="http://schemas.openxmlformats.org/officeDocument/2006/relationships/slide" Target="slides/slide655.xml"/><Relationship Id="rId823" Type="http://schemas.openxmlformats.org/officeDocument/2006/relationships/slide" Target="slides/slide820.xml"/><Relationship Id="rId255" Type="http://schemas.openxmlformats.org/officeDocument/2006/relationships/slide" Target="slides/slide252.xml"/><Relationship Id="rId297" Type="http://schemas.openxmlformats.org/officeDocument/2006/relationships/slide" Target="slides/slide294.xml"/><Relationship Id="rId462" Type="http://schemas.openxmlformats.org/officeDocument/2006/relationships/slide" Target="slides/slide459.xml"/><Relationship Id="rId518" Type="http://schemas.openxmlformats.org/officeDocument/2006/relationships/slide" Target="slides/slide515.xml"/><Relationship Id="rId725" Type="http://schemas.openxmlformats.org/officeDocument/2006/relationships/slide" Target="slides/slide722.xml"/><Relationship Id="rId115" Type="http://schemas.openxmlformats.org/officeDocument/2006/relationships/slide" Target="slides/slide112.xml"/><Relationship Id="rId157" Type="http://schemas.openxmlformats.org/officeDocument/2006/relationships/slide" Target="slides/slide154.xml"/><Relationship Id="rId322" Type="http://schemas.openxmlformats.org/officeDocument/2006/relationships/slide" Target="slides/slide319.xml"/><Relationship Id="rId364" Type="http://schemas.openxmlformats.org/officeDocument/2006/relationships/slide" Target="slides/slide361.xml"/><Relationship Id="rId767" Type="http://schemas.openxmlformats.org/officeDocument/2006/relationships/slide" Target="slides/slide764.xml"/><Relationship Id="rId61" Type="http://schemas.openxmlformats.org/officeDocument/2006/relationships/slide" Target="slides/slide58.xml"/><Relationship Id="rId199" Type="http://schemas.openxmlformats.org/officeDocument/2006/relationships/slide" Target="slides/slide196.xml"/><Relationship Id="rId571" Type="http://schemas.openxmlformats.org/officeDocument/2006/relationships/slide" Target="slides/slide568.xml"/><Relationship Id="rId627" Type="http://schemas.openxmlformats.org/officeDocument/2006/relationships/slide" Target="slides/slide624.xml"/><Relationship Id="rId669" Type="http://schemas.openxmlformats.org/officeDocument/2006/relationships/slide" Target="slides/slide666.xml"/><Relationship Id="rId834" Type="http://schemas.openxmlformats.org/officeDocument/2006/relationships/slide" Target="slides/slide831.xml"/><Relationship Id="rId19" Type="http://schemas.openxmlformats.org/officeDocument/2006/relationships/slide" Target="slides/slide16.xml"/><Relationship Id="rId224" Type="http://schemas.openxmlformats.org/officeDocument/2006/relationships/slide" Target="slides/slide221.xml"/><Relationship Id="rId266" Type="http://schemas.openxmlformats.org/officeDocument/2006/relationships/slide" Target="slides/slide263.xml"/><Relationship Id="rId431" Type="http://schemas.openxmlformats.org/officeDocument/2006/relationships/slide" Target="slides/slide428.xml"/><Relationship Id="rId473" Type="http://schemas.openxmlformats.org/officeDocument/2006/relationships/slide" Target="slides/slide470.xml"/><Relationship Id="rId529" Type="http://schemas.openxmlformats.org/officeDocument/2006/relationships/slide" Target="slides/slide526.xml"/><Relationship Id="rId680" Type="http://schemas.openxmlformats.org/officeDocument/2006/relationships/slide" Target="slides/slide677.xml"/><Relationship Id="rId736" Type="http://schemas.openxmlformats.org/officeDocument/2006/relationships/slide" Target="slides/slide733.xml"/><Relationship Id="rId30" Type="http://schemas.openxmlformats.org/officeDocument/2006/relationships/slide" Target="slides/slide27.xml"/><Relationship Id="rId126" Type="http://schemas.openxmlformats.org/officeDocument/2006/relationships/slide" Target="slides/slide123.xml"/><Relationship Id="rId168" Type="http://schemas.openxmlformats.org/officeDocument/2006/relationships/slide" Target="slides/slide165.xml"/><Relationship Id="rId333" Type="http://schemas.openxmlformats.org/officeDocument/2006/relationships/slide" Target="slides/slide330.xml"/><Relationship Id="rId540" Type="http://schemas.openxmlformats.org/officeDocument/2006/relationships/slide" Target="slides/slide537.xml"/><Relationship Id="rId778" Type="http://schemas.openxmlformats.org/officeDocument/2006/relationships/slide" Target="slides/slide775.xml"/><Relationship Id="rId72" Type="http://schemas.openxmlformats.org/officeDocument/2006/relationships/slide" Target="slides/slide69.xml"/><Relationship Id="rId375" Type="http://schemas.openxmlformats.org/officeDocument/2006/relationships/slide" Target="slides/slide372.xml"/><Relationship Id="rId582" Type="http://schemas.openxmlformats.org/officeDocument/2006/relationships/slide" Target="slides/slide579.xml"/><Relationship Id="rId638" Type="http://schemas.openxmlformats.org/officeDocument/2006/relationships/slide" Target="slides/slide635.xml"/><Relationship Id="rId803" Type="http://schemas.openxmlformats.org/officeDocument/2006/relationships/slide" Target="slides/slide800.xml"/><Relationship Id="rId845" Type="http://schemas.openxmlformats.org/officeDocument/2006/relationships/slide" Target="slides/slide842.xml"/><Relationship Id="rId3" Type="http://schemas.openxmlformats.org/officeDocument/2006/relationships/slideMaster" Target="slideMasters/slideMaster3.xml"/><Relationship Id="rId235" Type="http://schemas.openxmlformats.org/officeDocument/2006/relationships/slide" Target="slides/slide232.xml"/><Relationship Id="rId277" Type="http://schemas.openxmlformats.org/officeDocument/2006/relationships/slide" Target="slides/slide274.xml"/><Relationship Id="rId400" Type="http://schemas.openxmlformats.org/officeDocument/2006/relationships/slide" Target="slides/slide397.xml"/><Relationship Id="rId442" Type="http://schemas.openxmlformats.org/officeDocument/2006/relationships/slide" Target="slides/slide439.xml"/><Relationship Id="rId484" Type="http://schemas.openxmlformats.org/officeDocument/2006/relationships/slide" Target="slides/slide481.xml"/><Relationship Id="rId705" Type="http://schemas.openxmlformats.org/officeDocument/2006/relationships/slide" Target="slides/slide702.xml"/><Relationship Id="rId137" Type="http://schemas.openxmlformats.org/officeDocument/2006/relationships/slide" Target="slides/slide134.xml"/><Relationship Id="rId302" Type="http://schemas.openxmlformats.org/officeDocument/2006/relationships/slide" Target="slides/slide299.xml"/><Relationship Id="rId344" Type="http://schemas.openxmlformats.org/officeDocument/2006/relationships/slide" Target="slides/slide341.xml"/><Relationship Id="rId691" Type="http://schemas.openxmlformats.org/officeDocument/2006/relationships/slide" Target="slides/slide688.xml"/><Relationship Id="rId747" Type="http://schemas.openxmlformats.org/officeDocument/2006/relationships/slide" Target="slides/slide744.xml"/><Relationship Id="rId789" Type="http://schemas.openxmlformats.org/officeDocument/2006/relationships/slide" Target="slides/slide786.xml"/><Relationship Id="rId41" Type="http://schemas.openxmlformats.org/officeDocument/2006/relationships/slide" Target="slides/slide38.xml"/><Relationship Id="rId83" Type="http://schemas.openxmlformats.org/officeDocument/2006/relationships/slide" Target="slides/slide80.xml"/><Relationship Id="rId179" Type="http://schemas.openxmlformats.org/officeDocument/2006/relationships/slide" Target="slides/slide176.xml"/><Relationship Id="rId386" Type="http://schemas.openxmlformats.org/officeDocument/2006/relationships/slide" Target="slides/slide383.xml"/><Relationship Id="rId551" Type="http://schemas.openxmlformats.org/officeDocument/2006/relationships/slide" Target="slides/slide548.xml"/><Relationship Id="rId593" Type="http://schemas.openxmlformats.org/officeDocument/2006/relationships/slide" Target="slides/slide590.xml"/><Relationship Id="rId607" Type="http://schemas.openxmlformats.org/officeDocument/2006/relationships/slide" Target="slides/slide604.xml"/><Relationship Id="rId649" Type="http://schemas.openxmlformats.org/officeDocument/2006/relationships/slide" Target="slides/slide646.xml"/><Relationship Id="rId814" Type="http://schemas.openxmlformats.org/officeDocument/2006/relationships/slide" Target="slides/slide811.xml"/><Relationship Id="rId190" Type="http://schemas.openxmlformats.org/officeDocument/2006/relationships/slide" Target="slides/slide187.xml"/><Relationship Id="rId204" Type="http://schemas.openxmlformats.org/officeDocument/2006/relationships/slide" Target="slides/slide201.xml"/><Relationship Id="rId246" Type="http://schemas.openxmlformats.org/officeDocument/2006/relationships/slide" Target="slides/slide243.xml"/><Relationship Id="rId288" Type="http://schemas.openxmlformats.org/officeDocument/2006/relationships/slide" Target="slides/slide285.xml"/><Relationship Id="rId411" Type="http://schemas.openxmlformats.org/officeDocument/2006/relationships/slide" Target="slides/slide408.xml"/><Relationship Id="rId453" Type="http://schemas.openxmlformats.org/officeDocument/2006/relationships/slide" Target="slides/slide450.xml"/><Relationship Id="rId509" Type="http://schemas.openxmlformats.org/officeDocument/2006/relationships/slide" Target="slides/slide506.xml"/><Relationship Id="rId660" Type="http://schemas.openxmlformats.org/officeDocument/2006/relationships/slide" Target="slides/slide657.xml"/><Relationship Id="rId106" Type="http://schemas.openxmlformats.org/officeDocument/2006/relationships/slide" Target="slides/slide103.xml"/><Relationship Id="rId313" Type="http://schemas.openxmlformats.org/officeDocument/2006/relationships/slide" Target="slides/slide310.xml"/><Relationship Id="rId495" Type="http://schemas.openxmlformats.org/officeDocument/2006/relationships/slide" Target="slides/slide492.xml"/><Relationship Id="rId716" Type="http://schemas.openxmlformats.org/officeDocument/2006/relationships/slide" Target="slides/slide713.xml"/><Relationship Id="rId758" Type="http://schemas.openxmlformats.org/officeDocument/2006/relationships/slide" Target="slides/slide755.xml"/><Relationship Id="rId10" Type="http://schemas.openxmlformats.org/officeDocument/2006/relationships/slide" Target="slides/slide7.xml"/><Relationship Id="rId52" Type="http://schemas.openxmlformats.org/officeDocument/2006/relationships/slide" Target="slides/slide49.xml"/><Relationship Id="rId94" Type="http://schemas.openxmlformats.org/officeDocument/2006/relationships/slide" Target="slides/slide91.xml"/><Relationship Id="rId148" Type="http://schemas.openxmlformats.org/officeDocument/2006/relationships/slide" Target="slides/slide145.xml"/><Relationship Id="rId355" Type="http://schemas.openxmlformats.org/officeDocument/2006/relationships/slide" Target="slides/slide352.xml"/><Relationship Id="rId397" Type="http://schemas.openxmlformats.org/officeDocument/2006/relationships/slide" Target="slides/slide394.xml"/><Relationship Id="rId520" Type="http://schemas.openxmlformats.org/officeDocument/2006/relationships/slide" Target="slides/slide517.xml"/><Relationship Id="rId562" Type="http://schemas.openxmlformats.org/officeDocument/2006/relationships/slide" Target="slides/slide559.xml"/><Relationship Id="rId618" Type="http://schemas.openxmlformats.org/officeDocument/2006/relationships/slide" Target="slides/slide615.xml"/><Relationship Id="rId825" Type="http://schemas.openxmlformats.org/officeDocument/2006/relationships/slide" Target="slides/slide822.xml"/><Relationship Id="rId215" Type="http://schemas.openxmlformats.org/officeDocument/2006/relationships/slide" Target="slides/slide212.xml"/><Relationship Id="rId257" Type="http://schemas.openxmlformats.org/officeDocument/2006/relationships/slide" Target="slides/slide254.xml"/><Relationship Id="rId422" Type="http://schemas.openxmlformats.org/officeDocument/2006/relationships/slide" Target="slides/slide419.xml"/><Relationship Id="rId464" Type="http://schemas.openxmlformats.org/officeDocument/2006/relationships/slide" Target="slides/slide461.xml"/><Relationship Id="rId299" Type="http://schemas.openxmlformats.org/officeDocument/2006/relationships/slide" Target="slides/slide296.xml"/><Relationship Id="rId727" Type="http://schemas.openxmlformats.org/officeDocument/2006/relationships/slide" Target="slides/slide724.xml"/><Relationship Id="rId63" Type="http://schemas.openxmlformats.org/officeDocument/2006/relationships/slide" Target="slides/slide60.xml"/><Relationship Id="rId159" Type="http://schemas.openxmlformats.org/officeDocument/2006/relationships/slide" Target="slides/slide156.xml"/><Relationship Id="rId366" Type="http://schemas.openxmlformats.org/officeDocument/2006/relationships/slide" Target="slides/slide363.xml"/><Relationship Id="rId573" Type="http://schemas.openxmlformats.org/officeDocument/2006/relationships/slide" Target="slides/slide570.xml"/><Relationship Id="rId780" Type="http://schemas.openxmlformats.org/officeDocument/2006/relationships/slide" Target="slides/slide777.xml"/><Relationship Id="rId226" Type="http://schemas.openxmlformats.org/officeDocument/2006/relationships/slide" Target="slides/slide223.xml"/><Relationship Id="rId433" Type="http://schemas.openxmlformats.org/officeDocument/2006/relationships/slide" Target="slides/slide430.xml"/><Relationship Id="rId640" Type="http://schemas.openxmlformats.org/officeDocument/2006/relationships/slide" Target="slides/slide637.xml"/><Relationship Id="rId738" Type="http://schemas.openxmlformats.org/officeDocument/2006/relationships/slide" Target="slides/slide735.xml"/><Relationship Id="rId74" Type="http://schemas.openxmlformats.org/officeDocument/2006/relationships/slide" Target="slides/slide71.xml"/><Relationship Id="rId377" Type="http://schemas.openxmlformats.org/officeDocument/2006/relationships/slide" Target="slides/slide374.xml"/><Relationship Id="rId500" Type="http://schemas.openxmlformats.org/officeDocument/2006/relationships/slide" Target="slides/slide497.xml"/><Relationship Id="rId584" Type="http://schemas.openxmlformats.org/officeDocument/2006/relationships/slide" Target="slides/slide581.xml"/><Relationship Id="rId805" Type="http://schemas.openxmlformats.org/officeDocument/2006/relationships/slide" Target="slides/slide802.xml"/><Relationship Id="rId5" Type="http://schemas.openxmlformats.org/officeDocument/2006/relationships/slide" Target="slides/slide2.xml"/><Relationship Id="rId237" Type="http://schemas.openxmlformats.org/officeDocument/2006/relationships/slide" Target="slides/slide234.xml"/><Relationship Id="rId791" Type="http://schemas.openxmlformats.org/officeDocument/2006/relationships/slide" Target="slides/slide788.xml"/><Relationship Id="rId444" Type="http://schemas.openxmlformats.org/officeDocument/2006/relationships/slide" Target="slides/slide441.xml"/><Relationship Id="rId651" Type="http://schemas.openxmlformats.org/officeDocument/2006/relationships/slide" Target="slides/slide648.xml"/><Relationship Id="rId749" Type="http://schemas.openxmlformats.org/officeDocument/2006/relationships/slide" Target="slides/slide746.xml"/><Relationship Id="rId290" Type="http://schemas.openxmlformats.org/officeDocument/2006/relationships/slide" Target="slides/slide287.xml"/><Relationship Id="rId304" Type="http://schemas.openxmlformats.org/officeDocument/2006/relationships/slide" Target="slides/slide301.xml"/><Relationship Id="rId388" Type="http://schemas.openxmlformats.org/officeDocument/2006/relationships/slide" Target="slides/slide385.xml"/><Relationship Id="rId511" Type="http://schemas.openxmlformats.org/officeDocument/2006/relationships/slide" Target="slides/slide508.xml"/><Relationship Id="rId609" Type="http://schemas.openxmlformats.org/officeDocument/2006/relationships/slide" Target="slides/slide606.xml"/><Relationship Id="rId85" Type="http://schemas.openxmlformats.org/officeDocument/2006/relationships/slide" Target="slides/slide82.xml"/><Relationship Id="rId150" Type="http://schemas.openxmlformats.org/officeDocument/2006/relationships/slide" Target="slides/slide147.xml"/><Relationship Id="rId595" Type="http://schemas.openxmlformats.org/officeDocument/2006/relationships/slide" Target="slides/slide592.xml"/><Relationship Id="rId816" Type="http://schemas.openxmlformats.org/officeDocument/2006/relationships/slide" Target="slides/slide813.xml"/><Relationship Id="rId248" Type="http://schemas.openxmlformats.org/officeDocument/2006/relationships/slide" Target="slides/slide245.xml"/><Relationship Id="rId455" Type="http://schemas.openxmlformats.org/officeDocument/2006/relationships/slide" Target="slides/slide452.xml"/><Relationship Id="rId662" Type="http://schemas.openxmlformats.org/officeDocument/2006/relationships/slide" Target="slides/slide659.xml"/><Relationship Id="rId12" Type="http://schemas.openxmlformats.org/officeDocument/2006/relationships/slide" Target="slides/slide9.xml"/><Relationship Id="rId108" Type="http://schemas.openxmlformats.org/officeDocument/2006/relationships/slide" Target="slides/slide105.xml"/><Relationship Id="rId315" Type="http://schemas.openxmlformats.org/officeDocument/2006/relationships/slide" Target="slides/slide312.xml"/><Relationship Id="rId522" Type="http://schemas.openxmlformats.org/officeDocument/2006/relationships/slide" Target="slides/slide519.xml"/><Relationship Id="rId96" Type="http://schemas.openxmlformats.org/officeDocument/2006/relationships/slide" Target="slides/slide93.xml"/><Relationship Id="rId161" Type="http://schemas.openxmlformats.org/officeDocument/2006/relationships/slide" Target="slides/slide158.xml"/><Relationship Id="rId399" Type="http://schemas.openxmlformats.org/officeDocument/2006/relationships/slide" Target="slides/slide396.xml"/><Relationship Id="rId827" Type="http://schemas.openxmlformats.org/officeDocument/2006/relationships/slide" Target="slides/slide824.xml"/><Relationship Id="rId259" Type="http://schemas.openxmlformats.org/officeDocument/2006/relationships/slide" Target="slides/slide256.xml"/><Relationship Id="rId466" Type="http://schemas.openxmlformats.org/officeDocument/2006/relationships/slide" Target="slides/slide463.xml"/><Relationship Id="rId673" Type="http://schemas.openxmlformats.org/officeDocument/2006/relationships/slide" Target="slides/slide670.xml"/><Relationship Id="rId23" Type="http://schemas.openxmlformats.org/officeDocument/2006/relationships/slide" Target="slides/slide20.xml"/><Relationship Id="rId119" Type="http://schemas.openxmlformats.org/officeDocument/2006/relationships/slide" Target="slides/slide116.xml"/><Relationship Id="rId326" Type="http://schemas.openxmlformats.org/officeDocument/2006/relationships/slide" Target="slides/slide323.xml"/><Relationship Id="rId533" Type="http://schemas.openxmlformats.org/officeDocument/2006/relationships/slide" Target="slides/slide5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BCD41-A99D-46B1-9BC4-4ED6536F7CE8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9B405-4F4D-4594-A1A1-988AA5F62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51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6.xml"/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4.xml"/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8.xml"/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2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2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2.xml"/><Relationship Id="rId1" Type="http://schemas.openxmlformats.org/officeDocument/2006/relationships/notesMaster" Target="../notesMasters/notesMaster1.xml"/></Relationships>
</file>

<file path=ppt/notesSlides/_rels/notesSlide2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2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2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2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6.xml"/><Relationship Id="rId1" Type="http://schemas.openxmlformats.org/officeDocument/2006/relationships/notesMaster" Target="../notesMasters/notesMaster1.xml"/></Relationships>
</file>

<file path=ppt/notesSlides/_rels/notesSlide2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2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2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0.xml"/><Relationship Id="rId1" Type="http://schemas.openxmlformats.org/officeDocument/2006/relationships/notesMaster" Target="../notesMasters/notesMaster1.xml"/></Relationships>
</file>

<file path=ppt/notesSlides/_rels/notesSlide2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1.xml"/><Relationship Id="rId1" Type="http://schemas.openxmlformats.org/officeDocument/2006/relationships/notesMaster" Target="../notesMasters/notesMaster1.xml"/></Relationships>
</file>

<file path=ppt/notesSlides/_rels/notesSlide2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2.xml"/><Relationship Id="rId1" Type="http://schemas.openxmlformats.org/officeDocument/2006/relationships/notesMaster" Target="../notesMasters/notesMaster1.xml"/></Relationships>
</file>

<file path=ppt/notesSlides/_rels/notesSlide2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3.xml"/><Relationship Id="rId1" Type="http://schemas.openxmlformats.org/officeDocument/2006/relationships/notesMaster" Target="../notesMasters/notesMaster1.xml"/></Relationships>
</file>

<file path=ppt/notesSlides/_rels/notesSlide2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4.xml"/><Relationship Id="rId1" Type="http://schemas.openxmlformats.org/officeDocument/2006/relationships/notesMaster" Target="../notesMasters/notesMaster1.xml"/></Relationships>
</file>

<file path=ppt/notesSlides/_rels/notesSlide2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5.xml"/><Relationship Id="rId1" Type="http://schemas.openxmlformats.org/officeDocument/2006/relationships/notesMaster" Target="../notesMasters/notesMaster1.xml"/></Relationships>
</file>

<file path=ppt/notesSlides/_rels/notesSlide2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6.xml"/><Relationship Id="rId1" Type="http://schemas.openxmlformats.org/officeDocument/2006/relationships/notesMaster" Target="../notesMasters/notesMaster1.xml"/></Relationships>
</file>

<file path=ppt/notesSlides/_rels/notesSlide2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7.xml"/><Relationship Id="rId1" Type="http://schemas.openxmlformats.org/officeDocument/2006/relationships/notesMaster" Target="../notesMasters/notesMaster1.xml"/></Relationships>
</file>

<file path=ppt/notesSlides/_rels/notesSlide2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8.xml"/><Relationship Id="rId1" Type="http://schemas.openxmlformats.org/officeDocument/2006/relationships/notesMaster" Target="../notesMasters/notesMaster1.xml"/></Relationships>
</file>

<file path=ppt/notesSlides/_rels/notesSlide2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0.xml"/><Relationship Id="rId1" Type="http://schemas.openxmlformats.org/officeDocument/2006/relationships/notesMaster" Target="../notesMasters/notesMaster1.xml"/></Relationships>
</file>

<file path=ppt/notesSlides/_rels/notesSlide2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1.xml"/><Relationship Id="rId1" Type="http://schemas.openxmlformats.org/officeDocument/2006/relationships/notesMaster" Target="../notesMasters/notesMaster1.xml"/></Relationships>
</file>

<file path=ppt/notesSlides/_rels/notesSlide2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2.xml"/><Relationship Id="rId1" Type="http://schemas.openxmlformats.org/officeDocument/2006/relationships/notesMaster" Target="../notesMasters/notesMaster1.xml"/></Relationships>
</file>

<file path=ppt/notesSlides/_rels/notesSlide2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3.xml"/><Relationship Id="rId1" Type="http://schemas.openxmlformats.org/officeDocument/2006/relationships/notesMaster" Target="../notesMasters/notesMaster1.xml"/></Relationships>
</file>

<file path=ppt/notesSlides/_rels/notesSlide2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4.xml"/><Relationship Id="rId1" Type="http://schemas.openxmlformats.org/officeDocument/2006/relationships/notesMaster" Target="../notesMasters/notesMaster1.xml"/></Relationships>
</file>

<file path=ppt/notesSlides/_rels/notesSlide2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5.xml"/><Relationship Id="rId1" Type="http://schemas.openxmlformats.org/officeDocument/2006/relationships/notesMaster" Target="../notesMasters/notesMaster1.xml"/></Relationships>
</file>

<file path=ppt/notesSlides/_rels/notesSlide2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6.xml"/><Relationship Id="rId1" Type="http://schemas.openxmlformats.org/officeDocument/2006/relationships/notesMaster" Target="../notesMasters/notesMaster1.xml"/></Relationships>
</file>

<file path=ppt/notesSlides/_rels/notesSlide2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7.xml"/><Relationship Id="rId1" Type="http://schemas.openxmlformats.org/officeDocument/2006/relationships/notesMaster" Target="../notesMasters/notesMaster1.xml"/></Relationships>
</file>

<file path=ppt/notesSlides/_rels/notesSlide2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8.xml"/><Relationship Id="rId1" Type="http://schemas.openxmlformats.org/officeDocument/2006/relationships/notesMaster" Target="../notesMasters/notesMaster1.xml"/></Relationships>
</file>

<file path=ppt/notesSlides/_rels/notesSlide2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0.xml"/><Relationship Id="rId1" Type="http://schemas.openxmlformats.org/officeDocument/2006/relationships/notesMaster" Target="../notesMasters/notesMaster1.xml"/></Relationships>
</file>

<file path=ppt/notesSlides/_rels/notesSlide2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1.xml"/><Relationship Id="rId1" Type="http://schemas.openxmlformats.org/officeDocument/2006/relationships/notesMaster" Target="../notesMasters/notesMaster1.xml"/></Relationships>
</file>

<file path=ppt/notesSlides/_rels/notesSlide2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2.xml"/><Relationship Id="rId1" Type="http://schemas.openxmlformats.org/officeDocument/2006/relationships/notesMaster" Target="../notesMasters/notesMaster1.xml"/></Relationships>
</file>

<file path=ppt/notesSlides/_rels/notesSlide2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3.xml"/><Relationship Id="rId1" Type="http://schemas.openxmlformats.org/officeDocument/2006/relationships/notesMaster" Target="../notesMasters/notesMaster1.xml"/></Relationships>
</file>

<file path=ppt/notesSlides/_rels/notesSlide2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4.xml"/><Relationship Id="rId1" Type="http://schemas.openxmlformats.org/officeDocument/2006/relationships/notesMaster" Target="../notesMasters/notesMaster1.xml"/></Relationships>
</file>

<file path=ppt/notesSlides/_rels/notesSlide2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5.xml"/><Relationship Id="rId1" Type="http://schemas.openxmlformats.org/officeDocument/2006/relationships/notesMaster" Target="../notesMasters/notesMaster1.xml"/></Relationships>
</file>

<file path=ppt/notesSlides/_rels/notesSlide2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6.xml"/><Relationship Id="rId1" Type="http://schemas.openxmlformats.org/officeDocument/2006/relationships/notesMaster" Target="../notesMasters/notesMaster1.xml"/></Relationships>
</file>

<file path=ppt/notesSlides/_rels/notesSlide2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7.xml"/><Relationship Id="rId1" Type="http://schemas.openxmlformats.org/officeDocument/2006/relationships/notesMaster" Target="../notesMasters/notesMaster1.xml"/></Relationships>
</file>

<file path=ppt/notesSlides/_rels/notesSlide2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8.xml"/><Relationship Id="rId1" Type="http://schemas.openxmlformats.org/officeDocument/2006/relationships/notesMaster" Target="../notesMasters/notesMaster1.xml"/></Relationships>
</file>

<file path=ppt/notesSlides/_rels/notesSlide2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0.xml"/><Relationship Id="rId1" Type="http://schemas.openxmlformats.org/officeDocument/2006/relationships/notesMaster" Target="../notesMasters/notesMaster1.xml"/></Relationships>
</file>

<file path=ppt/notesSlides/_rels/notesSlide2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1.xml"/><Relationship Id="rId1" Type="http://schemas.openxmlformats.org/officeDocument/2006/relationships/notesMaster" Target="../notesMasters/notesMaster1.xml"/></Relationships>
</file>

<file path=ppt/notesSlides/_rels/notesSlide2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2.xml"/><Relationship Id="rId1" Type="http://schemas.openxmlformats.org/officeDocument/2006/relationships/notesMaster" Target="../notesMasters/notesMaster1.xml"/></Relationships>
</file>

<file path=ppt/notesSlides/_rels/notesSlide2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3.xml"/><Relationship Id="rId1" Type="http://schemas.openxmlformats.org/officeDocument/2006/relationships/notesMaster" Target="../notesMasters/notesMaster1.xml"/></Relationships>
</file>

<file path=ppt/notesSlides/_rels/notesSlide2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4.xml"/><Relationship Id="rId1" Type="http://schemas.openxmlformats.org/officeDocument/2006/relationships/notesMaster" Target="../notesMasters/notesMaster1.xml"/></Relationships>
</file>

<file path=ppt/notesSlides/_rels/notesSlide2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5.xml"/><Relationship Id="rId1" Type="http://schemas.openxmlformats.org/officeDocument/2006/relationships/notesMaster" Target="../notesMasters/notesMaster1.xml"/></Relationships>
</file>

<file path=ppt/notesSlides/_rels/notesSlide2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6.xml"/><Relationship Id="rId1" Type="http://schemas.openxmlformats.org/officeDocument/2006/relationships/notesMaster" Target="../notesMasters/notesMaster1.xml"/></Relationships>
</file>

<file path=ppt/notesSlides/_rels/notesSlide2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7.xml"/><Relationship Id="rId1" Type="http://schemas.openxmlformats.org/officeDocument/2006/relationships/notesMaster" Target="../notesMasters/notesMaster1.xml"/></Relationships>
</file>

<file path=ppt/notesSlides/_rels/notesSlide2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8.xml"/><Relationship Id="rId1" Type="http://schemas.openxmlformats.org/officeDocument/2006/relationships/notesMaster" Target="../notesMasters/notesMaster1.xml"/></Relationships>
</file>

<file path=ppt/notesSlides/_rels/notesSlide2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0.xml"/><Relationship Id="rId1" Type="http://schemas.openxmlformats.org/officeDocument/2006/relationships/notesMaster" Target="../notesMasters/notesMaster1.xml"/></Relationships>
</file>

<file path=ppt/notesSlides/_rels/notesSlide3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1.xml"/><Relationship Id="rId1" Type="http://schemas.openxmlformats.org/officeDocument/2006/relationships/notesMaster" Target="../notesMasters/notesMaster1.xml"/></Relationships>
</file>

<file path=ppt/notesSlides/_rels/notesSlide3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2.xml"/><Relationship Id="rId1" Type="http://schemas.openxmlformats.org/officeDocument/2006/relationships/notesMaster" Target="../notesMasters/notesMaster1.xml"/></Relationships>
</file>

<file path=ppt/notesSlides/_rels/notesSlide3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3.xml"/><Relationship Id="rId1" Type="http://schemas.openxmlformats.org/officeDocument/2006/relationships/notesMaster" Target="../notesMasters/notesMaster1.xml"/></Relationships>
</file>

<file path=ppt/notesSlides/_rels/notesSlide3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4.xml"/><Relationship Id="rId1" Type="http://schemas.openxmlformats.org/officeDocument/2006/relationships/notesMaster" Target="../notesMasters/notesMaster1.xml"/></Relationships>
</file>

<file path=ppt/notesSlides/_rels/notesSlide3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5.xml"/><Relationship Id="rId1" Type="http://schemas.openxmlformats.org/officeDocument/2006/relationships/notesMaster" Target="../notesMasters/notesMaster1.xml"/></Relationships>
</file>

<file path=ppt/notesSlides/_rels/notesSlide3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6.xml"/><Relationship Id="rId1" Type="http://schemas.openxmlformats.org/officeDocument/2006/relationships/notesMaster" Target="../notesMasters/notesMaster1.xml"/></Relationships>
</file>

<file path=ppt/notesSlides/_rels/notesSlide3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7.xml"/><Relationship Id="rId1" Type="http://schemas.openxmlformats.org/officeDocument/2006/relationships/notesMaster" Target="../notesMasters/notesMaster1.xml"/></Relationships>
</file>

<file path=ppt/notesSlides/_rels/notesSlide3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8.xml"/><Relationship Id="rId1" Type="http://schemas.openxmlformats.org/officeDocument/2006/relationships/notesMaster" Target="../notesMasters/notesMaster1.xml"/></Relationships>
</file>

<file path=ppt/notesSlides/_rels/notesSlide3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0.xml"/><Relationship Id="rId1" Type="http://schemas.openxmlformats.org/officeDocument/2006/relationships/notesMaster" Target="../notesMasters/notesMaster1.xml"/></Relationships>
</file>

<file path=ppt/notesSlides/_rels/notesSlide3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1.xml"/><Relationship Id="rId1" Type="http://schemas.openxmlformats.org/officeDocument/2006/relationships/notesMaster" Target="../notesMasters/notesMaster1.xml"/></Relationships>
</file>

<file path=ppt/notesSlides/_rels/notesSlide3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2.xml"/><Relationship Id="rId1" Type="http://schemas.openxmlformats.org/officeDocument/2006/relationships/notesMaster" Target="../notesMasters/notesMaster1.xml"/></Relationships>
</file>

<file path=ppt/notesSlides/_rels/notesSlide3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3.xml"/><Relationship Id="rId1" Type="http://schemas.openxmlformats.org/officeDocument/2006/relationships/notesMaster" Target="../notesMasters/notesMaster1.xml"/></Relationships>
</file>

<file path=ppt/notesSlides/_rels/notesSlide3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4.xml"/><Relationship Id="rId1" Type="http://schemas.openxmlformats.org/officeDocument/2006/relationships/notesMaster" Target="../notesMasters/notesMaster1.xml"/></Relationships>
</file>

<file path=ppt/notesSlides/_rels/notesSlide3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5.xml"/><Relationship Id="rId1" Type="http://schemas.openxmlformats.org/officeDocument/2006/relationships/notesMaster" Target="../notesMasters/notesMaster1.xml"/></Relationships>
</file>

<file path=ppt/notesSlides/_rels/notesSlide3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6.xml"/><Relationship Id="rId1" Type="http://schemas.openxmlformats.org/officeDocument/2006/relationships/notesMaster" Target="../notesMasters/notesMaster1.xml"/></Relationships>
</file>

<file path=ppt/notesSlides/_rels/notesSlide3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7.xml"/><Relationship Id="rId1" Type="http://schemas.openxmlformats.org/officeDocument/2006/relationships/notesMaster" Target="../notesMasters/notesMaster1.xml"/></Relationships>
</file>

<file path=ppt/notesSlides/_rels/notesSlide3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8.xml"/><Relationship Id="rId1" Type="http://schemas.openxmlformats.org/officeDocument/2006/relationships/notesMaster" Target="../notesMasters/notesMaster1.xml"/></Relationships>
</file>

<file path=ppt/notesSlides/_rels/notesSlide3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0.xml"/><Relationship Id="rId1" Type="http://schemas.openxmlformats.org/officeDocument/2006/relationships/notesMaster" Target="../notesMasters/notesMaster1.xml"/></Relationships>
</file>

<file path=ppt/notesSlides/_rels/notesSlide3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1.xml"/><Relationship Id="rId1" Type="http://schemas.openxmlformats.org/officeDocument/2006/relationships/notesMaster" Target="../notesMasters/notesMaster1.xml"/></Relationships>
</file>

<file path=ppt/notesSlides/_rels/notesSlide3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2.xml"/><Relationship Id="rId1" Type="http://schemas.openxmlformats.org/officeDocument/2006/relationships/notesMaster" Target="../notesMasters/notesMaster1.xml"/></Relationships>
</file>

<file path=ppt/notesSlides/_rels/notesSlide3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3.xml"/><Relationship Id="rId1" Type="http://schemas.openxmlformats.org/officeDocument/2006/relationships/notesMaster" Target="../notesMasters/notesMaster1.xml"/></Relationships>
</file>

<file path=ppt/notesSlides/_rels/notesSlide3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4.xml"/><Relationship Id="rId1" Type="http://schemas.openxmlformats.org/officeDocument/2006/relationships/notesMaster" Target="../notesMasters/notesMaster1.xml"/></Relationships>
</file>

<file path=ppt/notesSlides/_rels/notesSlide3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5.xml"/><Relationship Id="rId1" Type="http://schemas.openxmlformats.org/officeDocument/2006/relationships/notesMaster" Target="../notesMasters/notesMaster1.xml"/></Relationships>
</file>

<file path=ppt/notesSlides/_rels/notesSlide3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6.xml"/><Relationship Id="rId1" Type="http://schemas.openxmlformats.org/officeDocument/2006/relationships/notesMaster" Target="../notesMasters/notesMaster1.xml"/></Relationships>
</file>

<file path=ppt/notesSlides/_rels/notesSlide3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7.xml"/><Relationship Id="rId1" Type="http://schemas.openxmlformats.org/officeDocument/2006/relationships/notesMaster" Target="../notesMasters/notesMaster1.xml"/></Relationships>
</file>

<file path=ppt/notesSlides/_rels/notesSlide3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8.xml"/><Relationship Id="rId1" Type="http://schemas.openxmlformats.org/officeDocument/2006/relationships/notesMaster" Target="../notesMasters/notesMaster1.xml"/></Relationships>
</file>

<file path=ppt/notesSlides/_rels/notesSlide3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0.xml"/><Relationship Id="rId1" Type="http://schemas.openxmlformats.org/officeDocument/2006/relationships/notesMaster" Target="../notesMasters/notesMaster1.xml"/></Relationships>
</file>

<file path=ppt/notesSlides/_rels/notesSlide3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1.xml"/><Relationship Id="rId1" Type="http://schemas.openxmlformats.org/officeDocument/2006/relationships/notesMaster" Target="../notesMasters/notesMaster1.xml"/></Relationships>
</file>

<file path=ppt/notesSlides/_rels/notesSlide3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2.xml"/><Relationship Id="rId1" Type="http://schemas.openxmlformats.org/officeDocument/2006/relationships/notesMaster" Target="../notesMasters/notesMaster1.xml"/></Relationships>
</file>

<file path=ppt/notesSlides/_rels/notesSlide3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3.xml"/><Relationship Id="rId1" Type="http://schemas.openxmlformats.org/officeDocument/2006/relationships/notesMaster" Target="../notesMasters/notesMaster1.xml"/></Relationships>
</file>

<file path=ppt/notesSlides/_rels/notesSlide3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4.xml"/><Relationship Id="rId1" Type="http://schemas.openxmlformats.org/officeDocument/2006/relationships/notesMaster" Target="../notesMasters/notesMaster1.xml"/></Relationships>
</file>

<file path=ppt/notesSlides/_rels/notesSlide3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5.xml"/><Relationship Id="rId1" Type="http://schemas.openxmlformats.org/officeDocument/2006/relationships/notesMaster" Target="../notesMasters/notesMaster1.xml"/></Relationships>
</file>

<file path=ppt/notesSlides/_rels/notesSlide3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6.xml"/><Relationship Id="rId1" Type="http://schemas.openxmlformats.org/officeDocument/2006/relationships/notesMaster" Target="../notesMasters/notesMaster1.xml"/></Relationships>
</file>

<file path=ppt/notesSlides/_rels/notesSlide3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7.xml"/><Relationship Id="rId1" Type="http://schemas.openxmlformats.org/officeDocument/2006/relationships/notesMaster" Target="../notesMasters/notesMaster1.xml"/></Relationships>
</file>

<file path=ppt/notesSlides/_rels/notesSlide3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8.xml"/><Relationship Id="rId1" Type="http://schemas.openxmlformats.org/officeDocument/2006/relationships/notesMaster" Target="../notesMasters/notesMaster1.xml"/></Relationships>
</file>

<file path=ppt/notesSlides/_rels/notesSlide3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0.xml"/><Relationship Id="rId1" Type="http://schemas.openxmlformats.org/officeDocument/2006/relationships/notesMaster" Target="../notesMasters/notesMaster1.xml"/></Relationships>
</file>

<file path=ppt/notesSlides/_rels/notesSlide3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1.xml"/><Relationship Id="rId1" Type="http://schemas.openxmlformats.org/officeDocument/2006/relationships/notesMaster" Target="../notesMasters/notesMaster1.xml"/></Relationships>
</file>

<file path=ppt/notesSlides/_rels/notesSlide3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2.xml"/><Relationship Id="rId1" Type="http://schemas.openxmlformats.org/officeDocument/2006/relationships/notesMaster" Target="../notesMasters/notesMaster1.xml"/></Relationships>
</file>

<file path=ppt/notesSlides/_rels/notesSlide3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3.xml"/><Relationship Id="rId1" Type="http://schemas.openxmlformats.org/officeDocument/2006/relationships/notesMaster" Target="../notesMasters/notesMaster1.xml"/></Relationships>
</file>

<file path=ppt/notesSlides/_rels/notesSlide3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4.xml"/><Relationship Id="rId1" Type="http://schemas.openxmlformats.org/officeDocument/2006/relationships/notesMaster" Target="../notesMasters/notesMaster1.xml"/></Relationships>
</file>

<file path=ppt/notesSlides/_rels/notesSlide3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5.xml"/><Relationship Id="rId1" Type="http://schemas.openxmlformats.org/officeDocument/2006/relationships/notesMaster" Target="../notesMasters/notesMaster1.xml"/></Relationships>
</file>

<file path=ppt/notesSlides/_rels/notesSlide3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6.xml"/><Relationship Id="rId1" Type="http://schemas.openxmlformats.org/officeDocument/2006/relationships/notesMaster" Target="../notesMasters/notesMaster1.xml"/></Relationships>
</file>

<file path=ppt/notesSlides/_rels/notesSlide3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7.xml"/><Relationship Id="rId1" Type="http://schemas.openxmlformats.org/officeDocument/2006/relationships/notesMaster" Target="../notesMasters/notesMaster1.xml"/></Relationships>
</file>

<file path=ppt/notesSlides/_rels/notesSlide3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8.xml"/><Relationship Id="rId1" Type="http://schemas.openxmlformats.org/officeDocument/2006/relationships/notesMaster" Target="../notesMasters/notesMaster1.xml"/></Relationships>
</file>

<file path=ppt/notesSlides/_rels/notesSlide3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0.xml"/><Relationship Id="rId1" Type="http://schemas.openxmlformats.org/officeDocument/2006/relationships/notesMaster" Target="../notesMasters/notesMaster1.xml"/></Relationships>
</file>

<file path=ppt/notesSlides/_rels/notesSlide3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1.xml"/><Relationship Id="rId1" Type="http://schemas.openxmlformats.org/officeDocument/2006/relationships/notesMaster" Target="../notesMasters/notesMaster1.xml"/></Relationships>
</file>

<file path=ppt/notesSlides/_rels/notesSlide3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2.xml"/><Relationship Id="rId1" Type="http://schemas.openxmlformats.org/officeDocument/2006/relationships/notesMaster" Target="../notesMasters/notesMaster1.xml"/></Relationships>
</file>

<file path=ppt/notesSlides/_rels/notesSlide3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3.xml"/><Relationship Id="rId1" Type="http://schemas.openxmlformats.org/officeDocument/2006/relationships/notesMaster" Target="../notesMasters/notesMaster1.xml"/></Relationships>
</file>

<file path=ppt/notesSlides/_rels/notesSlide3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4.xml"/><Relationship Id="rId1" Type="http://schemas.openxmlformats.org/officeDocument/2006/relationships/notesMaster" Target="../notesMasters/notesMaster1.xml"/></Relationships>
</file>

<file path=ppt/notesSlides/_rels/notesSlide3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5.xml"/><Relationship Id="rId1" Type="http://schemas.openxmlformats.org/officeDocument/2006/relationships/notesMaster" Target="../notesMasters/notesMaster1.xml"/></Relationships>
</file>

<file path=ppt/notesSlides/_rels/notesSlide3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6.xml"/><Relationship Id="rId1" Type="http://schemas.openxmlformats.org/officeDocument/2006/relationships/notesMaster" Target="../notesMasters/notesMaster1.xml"/></Relationships>
</file>

<file path=ppt/notesSlides/_rels/notesSlide3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7.xml"/><Relationship Id="rId1" Type="http://schemas.openxmlformats.org/officeDocument/2006/relationships/notesMaster" Target="../notesMasters/notesMaster1.xml"/></Relationships>
</file>

<file path=ppt/notesSlides/_rels/notesSlide3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8.xml"/><Relationship Id="rId1" Type="http://schemas.openxmlformats.org/officeDocument/2006/relationships/notesMaster" Target="../notesMasters/notesMaster1.xml"/></Relationships>
</file>

<file path=ppt/notesSlides/_rels/notesSlide3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0.xml"/><Relationship Id="rId1" Type="http://schemas.openxmlformats.org/officeDocument/2006/relationships/notesMaster" Target="../notesMasters/notesMaster1.xml"/></Relationships>
</file>

<file path=ppt/notesSlides/_rels/notesSlide3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1.xml"/><Relationship Id="rId1" Type="http://schemas.openxmlformats.org/officeDocument/2006/relationships/notesMaster" Target="../notesMasters/notesMaster1.xml"/></Relationships>
</file>

<file path=ppt/notesSlides/_rels/notesSlide3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2.xml"/><Relationship Id="rId1" Type="http://schemas.openxmlformats.org/officeDocument/2006/relationships/notesMaster" Target="../notesMasters/notesMaster1.xml"/></Relationships>
</file>

<file path=ppt/notesSlides/_rels/notesSlide3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3.xml"/><Relationship Id="rId1" Type="http://schemas.openxmlformats.org/officeDocument/2006/relationships/notesMaster" Target="../notesMasters/notesMaster1.xml"/></Relationships>
</file>

<file path=ppt/notesSlides/_rels/notesSlide3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4.xml"/><Relationship Id="rId1" Type="http://schemas.openxmlformats.org/officeDocument/2006/relationships/notesMaster" Target="../notesMasters/notesMaster1.xml"/></Relationships>
</file>

<file path=ppt/notesSlides/_rels/notesSlide3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5.xml"/><Relationship Id="rId1" Type="http://schemas.openxmlformats.org/officeDocument/2006/relationships/notesMaster" Target="../notesMasters/notesMaster1.xml"/></Relationships>
</file>

<file path=ppt/notesSlides/_rels/notesSlide3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6.xml"/><Relationship Id="rId1" Type="http://schemas.openxmlformats.org/officeDocument/2006/relationships/notesMaster" Target="../notesMasters/notesMaster1.xml"/></Relationships>
</file>

<file path=ppt/notesSlides/_rels/notesSlide3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7.xml"/><Relationship Id="rId1" Type="http://schemas.openxmlformats.org/officeDocument/2006/relationships/notesMaster" Target="../notesMasters/notesMaster1.xml"/></Relationships>
</file>

<file path=ppt/notesSlides/_rels/notesSlide3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8.xml"/><Relationship Id="rId1" Type="http://schemas.openxmlformats.org/officeDocument/2006/relationships/notesMaster" Target="../notesMasters/notesMaster1.xml"/></Relationships>
</file>

<file path=ppt/notesSlides/_rels/notesSlide3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0.xml"/><Relationship Id="rId1" Type="http://schemas.openxmlformats.org/officeDocument/2006/relationships/notesMaster" Target="../notesMasters/notesMaster1.xml"/></Relationships>
</file>

<file path=ppt/notesSlides/_rels/notesSlide3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1.xml"/><Relationship Id="rId1" Type="http://schemas.openxmlformats.org/officeDocument/2006/relationships/notesMaster" Target="../notesMasters/notesMaster1.xml"/></Relationships>
</file>

<file path=ppt/notesSlides/_rels/notesSlide3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2.xml"/><Relationship Id="rId1" Type="http://schemas.openxmlformats.org/officeDocument/2006/relationships/notesMaster" Target="../notesMasters/notesMaster1.xml"/></Relationships>
</file>

<file path=ppt/notesSlides/_rels/notesSlide3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3.xml"/><Relationship Id="rId1" Type="http://schemas.openxmlformats.org/officeDocument/2006/relationships/notesMaster" Target="../notesMasters/notesMaster1.xml"/></Relationships>
</file>

<file path=ppt/notesSlides/_rels/notesSlide3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4.xml"/><Relationship Id="rId1" Type="http://schemas.openxmlformats.org/officeDocument/2006/relationships/notesMaster" Target="../notesMasters/notesMaster1.xml"/></Relationships>
</file>

<file path=ppt/notesSlides/_rels/notesSlide3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5.xml"/><Relationship Id="rId1" Type="http://schemas.openxmlformats.org/officeDocument/2006/relationships/notesMaster" Target="../notesMasters/notesMaster1.xml"/></Relationships>
</file>

<file path=ppt/notesSlides/_rels/notesSlide3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6.xml"/><Relationship Id="rId1" Type="http://schemas.openxmlformats.org/officeDocument/2006/relationships/notesMaster" Target="../notesMasters/notesMaster1.xml"/></Relationships>
</file>

<file path=ppt/notesSlides/_rels/notesSlide3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7.xml"/><Relationship Id="rId1" Type="http://schemas.openxmlformats.org/officeDocument/2006/relationships/notesMaster" Target="../notesMasters/notesMaster1.xml"/></Relationships>
</file>

<file path=ppt/notesSlides/_rels/notesSlide3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8.xml"/><Relationship Id="rId1" Type="http://schemas.openxmlformats.org/officeDocument/2006/relationships/notesMaster" Target="../notesMasters/notesMaster1.xml"/></Relationships>
</file>

<file path=ppt/notesSlides/_rels/notesSlide3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0.xml"/><Relationship Id="rId1" Type="http://schemas.openxmlformats.org/officeDocument/2006/relationships/notesMaster" Target="../notesMasters/notesMaster1.xml"/></Relationships>
</file>

<file path=ppt/notesSlides/_rels/notesSlide3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1.xml"/><Relationship Id="rId1" Type="http://schemas.openxmlformats.org/officeDocument/2006/relationships/notesMaster" Target="../notesMasters/notesMaster1.xml"/></Relationships>
</file>

<file path=ppt/notesSlides/_rels/notesSlide3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2.xml"/><Relationship Id="rId1" Type="http://schemas.openxmlformats.org/officeDocument/2006/relationships/notesMaster" Target="../notesMasters/notesMaster1.xml"/></Relationships>
</file>

<file path=ppt/notesSlides/_rels/notesSlide3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3.xml"/><Relationship Id="rId1" Type="http://schemas.openxmlformats.org/officeDocument/2006/relationships/notesMaster" Target="../notesMasters/notesMaster1.xml"/></Relationships>
</file>

<file path=ppt/notesSlides/_rels/notesSlide3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4.xml"/><Relationship Id="rId1" Type="http://schemas.openxmlformats.org/officeDocument/2006/relationships/notesMaster" Target="../notesMasters/notesMaster1.xml"/></Relationships>
</file>

<file path=ppt/notesSlides/_rels/notesSlide3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5.xml"/><Relationship Id="rId1" Type="http://schemas.openxmlformats.org/officeDocument/2006/relationships/notesMaster" Target="../notesMasters/notesMaster1.xml"/></Relationships>
</file>

<file path=ppt/notesSlides/_rels/notesSlide3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6.xml"/><Relationship Id="rId1" Type="http://schemas.openxmlformats.org/officeDocument/2006/relationships/notesMaster" Target="../notesMasters/notesMaster1.xml"/></Relationships>
</file>

<file path=ppt/notesSlides/_rels/notesSlide3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7.xml"/><Relationship Id="rId1" Type="http://schemas.openxmlformats.org/officeDocument/2006/relationships/notesMaster" Target="../notesMasters/notesMaster1.xml"/></Relationships>
</file>

<file path=ppt/notesSlides/_rels/notesSlide3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8.xml"/><Relationship Id="rId1" Type="http://schemas.openxmlformats.org/officeDocument/2006/relationships/notesMaster" Target="../notesMasters/notesMaster1.xml"/></Relationships>
</file>

<file path=ppt/notesSlides/_rels/notesSlide3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0.xml"/><Relationship Id="rId1" Type="http://schemas.openxmlformats.org/officeDocument/2006/relationships/notesMaster" Target="../notesMasters/notesMaster1.xml"/></Relationships>
</file>

<file path=ppt/notesSlides/_rels/notesSlide3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1.xml"/><Relationship Id="rId1" Type="http://schemas.openxmlformats.org/officeDocument/2006/relationships/notesMaster" Target="../notesMasters/notesMaster1.xml"/></Relationships>
</file>

<file path=ppt/notesSlides/_rels/notesSlide3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2.xml"/><Relationship Id="rId1" Type="http://schemas.openxmlformats.org/officeDocument/2006/relationships/notesMaster" Target="../notesMasters/notesMaster1.xml"/></Relationships>
</file>

<file path=ppt/notesSlides/_rels/notesSlide3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3.xml"/><Relationship Id="rId1" Type="http://schemas.openxmlformats.org/officeDocument/2006/relationships/notesMaster" Target="../notesMasters/notesMaster1.xml"/></Relationships>
</file>

<file path=ppt/notesSlides/_rels/notesSlide3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4.xml"/><Relationship Id="rId1" Type="http://schemas.openxmlformats.org/officeDocument/2006/relationships/notesMaster" Target="../notesMasters/notesMaster1.xml"/></Relationships>
</file>

<file path=ppt/notesSlides/_rels/notesSlide3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5.xml"/><Relationship Id="rId1" Type="http://schemas.openxmlformats.org/officeDocument/2006/relationships/notesMaster" Target="../notesMasters/notesMaster1.xml"/></Relationships>
</file>

<file path=ppt/notesSlides/_rels/notesSlide3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6.xml"/><Relationship Id="rId1" Type="http://schemas.openxmlformats.org/officeDocument/2006/relationships/notesMaster" Target="../notesMasters/notesMaster1.xml"/></Relationships>
</file>

<file path=ppt/notesSlides/_rels/notesSlide3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7.xml"/><Relationship Id="rId1" Type="http://schemas.openxmlformats.org/officeDocument/2006/relationships/notesMaster" Target="../notesMasters/notesMaster1.xml"/></Relationships>
</file>

<file path=ppt/notesSlides/_rels/notesSlide3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8.xml"/><Relationship Id="rId1" Type="http://schemas.openxmlformats.org/officeDocument/2006/relationships/notesMaster" Target="../notesMasters/notesMaster1.xml"/></Relationships>
</file>

<file path=ppt/notesSlides/_rels/notesSlide3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0.xml"/><Relationship Id="rId1" Type="http://schemas.openxmlformats.org/officeDocument/2006/relationships/notesMaster" Target="../notesMasters/notesMaster1.xml"/></Relationships>
</file>

<file path=ppt/notesSlides/_rels/notesSlide4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1.xml"/><Relationship Id="rId1" Type="http://schemas.openxmlformats.org/officeDocument/2006/relationships/notesMaster" Target="../notesMasters/notesMaster1.xml"/></Relationships>
</file>

<file path=ppt/notesSlides/_rels/notesSlide4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2.xml"/><Relationship Id="rId1" Type="http://schemas.openxmlformats.org/officeDocument/2006/relationships/notesMaster" Target="../notesMasters/notesMaster1.xml"/></Relationships>
</file>

<file path=ppt/notesSlides/_rels/notesSlide4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3.xml"/><Relationship Id="rId1" Type="http://schemas.openxmlformats.org/officeDocument/2006/relationships/notesMaster" Target="../notesMasters/notesMaster1.xml"/></Relationships>
</file>

<file path=ppt/notesSlides/_rels/notesSlide4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4.xml"/><Relationship Id="rId1" Type="http://schemas.openxmlformats.org/officeDocument/2006/relationships/notesMaster" Target="../notesMasters/notesMaster1.xml"/></Relationships>
</file>

<file path=ppt/notesSlides/_rels/notesSlide4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5.xml"/><Relationship Id="rId1" Type="http://schemas.openxmlformats.org/officeDocument/2006/relationships/notesMaster" Target="../notesMasters/notesMaster1.xml"/></Relationships>
</file>

<file path=ppt/notesSlides/_rels/notesSlide4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6.xml"/><Relationship Id="rId1" Type="http://schemas.openxmlformats.org/officeDocument/2006/relationships/notesMaster" Target="../notesMasters/notesMaster1.xml"/></Relationships>
</file>

<file path=ppt/notesSlides/_rels/notesSlide4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7.xml"/><Relationship Id="rId1" Type="http://schemas.openxmlformats.org/officeDocument/2006/relationships/notesMaster" Target="../notesMasters/notesMaster1.xml"/></Relationships>
</file>

<file path=ppt/notesSlides/_rels/notesSlide4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8.xml"/><Relationship Id="rId1" Type="http://schemas.openxmlformats.org/officeDocument/2006/relationships/notesMaster" Target="../notesMasters/notesMaster1.xml"/></Relationships>
</file>

<file path=ppt/notesSlides/_rels/notesSlide4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0.xml"/><Relationship Id="rId1" Type="http://schemas.openxmlformats.org/officeDocument/2006/relationships/notesMaster" Target="../notesMasters/notesMaster1.xml"/></Relationships>
</file>

<file path=ppt/notesSlides/_rels/notesSlide4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1.xml"/><Relationship Id="rId1" Type="http://schemas.openxmlformats.org/officeDocument/2006/relationships/notesMaster" Target="../notesMasters/notesMaster1.xml"/></Relationships>
</file>

<file path=ppt/notesSlides/_rels/notesSlide4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2.xml"/><Relationship Id="rId1" Type="http://schemas.openxmlformats.org/officeDocument/2006/relationships/notesMaster" Target="../notesMasters/notesMaster1.xml"/></Relationships>
</file>

<file path=ppt/notesSlides/_rels/notesSlide4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3.xml"/><Relationship Id="rId1" Type="http://schemas.openxmlformats.org/officeDocument/2006/relationships/notesMaster" Target="../notesMasters/notesMaster1.xml"/></Relationships>
</file>

<file path=ppt/notesSlides/_rels/notesSlide4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4.xml"/><Relationship Id="rId1" Type="http://schemas.openxmlformats.org/officeDocument/2006/relationships/notesMaster" Target="../notesMasters/notesMaster1.xml"/></Relationships>
</file>

<file path=ppt/notesSlides/_rels/notesSlide4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5.xml"/><Relationship Id="rId1" Type="http://schemas.openxmlformats.org/officeDocument/2006/relationships/notesMaster" Target="../notesMasters/notesMaster1.xml"/></Relationships>
</file>

<file path=ppt/notesSlides/_rels/notesSlide4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6.xml"/><Relationship Id="rId1" Type="http://schemas.openxmlformats.org/officeDocument/2006/relationships/notesMaster" Target="../notesMasters/notesMaster1.xml"/></Relationships>
</file>

<file path=ppt/notesSlides/_rels/notesSlide4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7.xml"/><Relationship Id="rId1" Type="http://schemas.openxmlformats.org/officeDocument/2006/relationships/notesMaster" Target="../notesMasters/notesMaster1.xml"/></Relationships>
</file>

<file path=ppt/notesSlides/_rels/notesSlide4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8.xml"/><Relationship Id="rId1" Type="http://schemas.openxmlformats.org/officeDocument/2006/relationships/notesMaster" Target="../notesMasters/notesMaster1.xml"/></Relationships>
</file>

<file path=ppt/notesSlides/_rels/notesSlide4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0.xml"/><Relationship Id="rId1" Type="http://schemas.openxmlformats.org/officeDocument/2006/relationships/notesMaster" Target="../notesMasters/notesMaster1.xml"/></Relationships>
</file>

<file path=ppt/notesSlides/_rels/notesSlide4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1.xml"/><Relationship Id="rId1" Type="http://schemas.openxmlformats.org/officeDocument/2006/relationships/notesMaster" Target="../notesMasters/notesMaster1.xml"/></Relationships>
</file>

<file path=ppt/notesSlides/_rels/notesSlide4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2.xml"/><Relationship Id="rId1" Type="http://schemas.openxmlformats.org/officeDocument/2006/relationships/notesMaster" Target="../notesMasters/notesMaster1.xml"/></Relationships>
</file>

<file path=ppt/notesSlides/_rels/notesSlide4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3.xml"/><Relationship Id="rId1" Type="http://schemas.openxmlformats.org/officeDocument/2006/relationships/notesMaster" Target="../notesMasters/notesMaster1.xml"/></Relationships>
</file>

<file path=ppt/notesSlides/_rels/notesSlide4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4.xml"/><Relationship Id="rId1" Type="http://schemas.openxmlformats.org/officeDocument/2006/relationships/notesMaster" Target="../notesMasters/notesMaster1.xml"/></Relationships>
</file>

<file path=ppt/notesSlides/_rels/notesSlide4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5.xml"/><Relationship Id="rId1" Type="http://schemas.openxmlformats.org/officeDocument/2006/relationships/notesMaster" Target="../notesMasters/notesMaster1.xml"/></Relationships>
</file>

<file path=ppt/notesSlides/_rels/notesSlide4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6.xml"/><Relationship Id="rId1" Type="http://schemas.openxmlformats.org/officeDocument/2006/relationships/notesMaster" Target="../notesMasters/notesMaster1.xml"/></Relationships>
</file>

<file path=ppt/notesSlides/_rels/notesSlide4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7.xml"/><Relationship Id="rId1" Type="http://schemas.openxmlformats.org/officeDocument/2006/relationships/notesMaster" Target="../notesMasters/notesMaster1.xml"/></Relationships>
</file>

<file path=ppt/notesSlides/_rels/notesSlide4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8.xml"/><Relationship Id="rId1" Type="http://schemas.openxmlformats.org/officeDocument/2006/relationships/notesMaster" Target="../notesMasters/notesMaster1.xml"/></Relationships>
</file>

<file path=ppt/notesSlides/_rels/notesSlide4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0.xml"/><Relationship Id="rId1" Type="http://schemas.openxmlformats.org/officeDocument/2006/relationships/notesMaster" Target="../notesMasters/notesMaster1.xml"/></Relationships>
</file>

<file path=ppt/notesSlides/_rels/notesSlide4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1.xml"/><Relationship Id="rId1" Type="http://schemas.openxmlformats.org/officeDocument/2006/relationships/notesMaster" Target="../notesMasters/notesMaster1.xml"/></Relationships>
</file>

<file path=ppt/notesSlides/_rels/notesSlide4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2.xml"/><Relationship Id="rId1" Type="http://schemas.openxmlformats.org/officeDocument/2006/relationships/notesMaster" Target="../notesMasters/notesMaster1.xml"/></Relationships>
</file>

<file path=ppt/notesSlides/_rels/notesSlide4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3.xml"/><Relationship Id="rId1" Type="http://schemas.openxmlformats.org/officeDocument/2006/relationships/notesMaster" Target="../notesMasters/notesMaster1.xml"/></Relationships>
</file>

<file path=ppt/notesSlides/_rels/notesSlide4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4.xml"/><Relationship Id="rId1" Type="http://schemas.openxmlformats.org/officeDocument/2006/relationships/notesMaster" Target="../notesMasters/notesMaster1.xml"/></Relationships>
</file>

<file path=ppt/notesSlides/_rels/notesSlide4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5.xml"/><Relationship Id="rId1" Type="http://schemas.openxmlformats.org/officeDocument/2006/relationships/notesMaster" Target="../notesMasters/notesMaster1.xml"/></Relationships>
</file>

<file path=ppt/notesSlides/_rels/notesSlide4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6.xml"/><Relationship Id="rId1" Type="http://schemas.openxmlformats.org/officeDocument/2006/relationships/notesMaster" Target="../notesMasters/notesMaster1.xml"/></Relationships>
</file>

<file path=ppt/notesSlides/_rels/notesSlide4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7.xml"/><Relationship Id="rId1" Type="http://schemas.openxmlformats.org/officeDocument/2006/relationships/notesMaster" Target="../notesMasters/notesMaster1.xml"/></Relationships>
</file>

<file path=ppt/notesSlides/_rels/notesSlide4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8.xml"/><Relationship Id="rId1" Type="http://schemas.openxmlformats.org/officeDocument/2006/relationships/notesMaster" Target="../notesMasters/notesMaster1.xml"/></Relationships>
</file>

<file path=ppt/notesSlides/_rels/notesSlide4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0.xml"/><Relationship Id="rId1" Type="http://schemas.openxmlformats.org/officeDocument/2006/relationships/notesMaster" Target="../notesMasters/notesMaster1.xml"/></Relationships>
</file>

<file path=ppt/notesSlides/_rels/notesSlide4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1.xml"/><Relationship Id="rId1" Type="http://schemas.openxmlformats.org/officeDocument/2006/relationships/notesMaster" Target="../notesMasters/notesMaster1.xml"/></Relationships>
</file>

<file path=ppt/notesSlides/_rels/notesSlide4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2.xml"/><Relationship Id="rId1" Type="http://schemas.openxmlformats.org/officeDocument/2006/relationships/notesMaster" Target="../notesMasters/notesMaster1.xml"/></Relationships>
</file>

<file path=ppt/notesSlides/_rels/notesSlide4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3.xml"/><Relationship Id="rId1" Type="http://schemas.openxmlformats.org/officeDocument/2006/relationships/notesMaster" Target="../notesMasters/notesMaster1.xml"/></Relationships>
</file>

<file path=ppt/notesSlides/_rels/notesSlide4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4.xml"/><Relationship Id="rId1" Type="http://schemas.openxmlformats.org/officeDocument/2006/relationships/notesMaster" Target="../notesMasters/notesMaster1.xml"/></Relationships>
</file>

<file path=ppt/notesSlides/_rels/notesSlide4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5.xml"/><Relationship Id="rId1" Type="http://schemas.openxmlformats.org/officeDocument/2006/relationships/notesMaster" Target="../notesMasters/notesMaster1.xml"/></Relationships>
</file>

<file path=ppt/notesSlides/_rels/notesSlide4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6.xml"/><Relationship Id="rId1" Type="http://schemas.openxmlformats.org/officeDocument/2006/relationships/notesMaster" Target="../notesMasters/notesMaster1.xml"/></Relationships>
</file>

<file path=ppt/notesSlides/_rels/notesSlide4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7.xml"/><Relationship Id="rId1" Type="http://schemas.openxmlformats.org/officeDocument/2006/relationships/notesMaster" Target="../notesMasters/notesMaster1.xml"/></Relationships>
</file>

<file path=ppt/notesSlides/_rels/notesSlide4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8.xml"/><Relationship Id="rId1" Type="http://schemas.openxmlformats.org/officeDocument/2006/relationships/notesMaster" Target="../notesMasters/notesMaster1.xml"/></Relationships>
</file>

<file path=ppt/notesSlides/_rels/notesSlide4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0.xml"/><Relationship Id="rId1" Type="http://schemas.openxmlformats.org/officeDocument/2006/relationships/notesMaster" Target="../notesMasters/notesMaster1.xml"/></Relationships>
</file>

<file path=ppt/notesSlides/_rels/notesSlide4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1.xml"/><Relationship Id="rId1" Type="http://schemas.openxmlformats.org/officeDocument/2006/relationships/notesMaster" Target="../notesMasters/notesMaster1.xml"/></Relationships>
</file>

<file path=ppt/notesSlides/_rels/notesSlide4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2.xml"/><Relationship Id="rId1" Type="http://schemas.openxmlformats.org/officeDocument/2006/relationships/notesMaster" Target="../notesMasters/notesMaster1.xml"/></Relationships>
</file>

<file path=ppt/notesSlides/_rels/notesSlide4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3.xml"/><Relationship Id="rId1" Type="http://schemas.openxmlformats.org/officeDocument/2006/relationships/notesMaster" Target="../notesMasters/notesMaster1.xml"/></Relationships>
</file>

<file path=ppt/notesSlides/_rels/notesSlide4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4.xml"/><Relationship Id="rId1" Type="http://schemas.openxmlformats.org/officeDocument/2006/relationships/notesMaster" Target="../notesMasters/notesMaster1.xml"/></Relationships>
</file>

<file path=ppt/notesSlides/_rels/notesSlide4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5.xml"/><Relationship Id="rId1" Type="http://schemas.openxmlformats.org/officeDocument/2006/relationships/notesMaster" Target="../notesMasters/notesMaster1.xml"/></Relationships>
</file>

<file path=ppt/notesSlides/_rels/notesSlide4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6.xml"/><Relationship Id="rId1" Type="http://schemas.openxmlformats.org/officeDocument/2006/relationships/notesMaster" Target="../notesMasters/notesMaster1.xml"/></Relationships>
</file>

<file path=ppt/notesSlides/_rels/notesSlide4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7.xml"/><Relationship Id="rId1" Type="http://schemas.openxmlformats.org/officeDocument/2006/relationships/notesMaster" Target="../notesMasters/notesMaster1.xml"/></Relationships>
</file>

<file path=ppt/notesSlides/_rels/notesSlide4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8.xml"/><Relationship Id="rId1" Type="http://schemas.openxmlformats.org/officeDocument/2006/relationships/notesMaster" Target="../notesMasters/notesMaster1.xml"/></Relationships>
</file>

<file path=ppt/notesSlides/_rels/notesSlide4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0.xml"/><Relationship Id="rId1" Type="http://schemas.openxmlformats.org/officeDocument/2006/relationships/notesMaster" Target="../notesMasters/notesMaster1.xml"/></Relationships>
</file>

<file path=ppt/notesSlides/_rels/notesSlide4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1.xml"/><Relationship Id="rId1" Type="http://schemas.openxmlformats.org/officeDocument/2006/relationships/notesMaster" Target="../notesMasters/notesMaster1.xml"/></Relationships>
</file>

<file path=ppt/notesSlides/_rels/notesSlide4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2.xml"/><Relationship Id="rId1" Type="http://schemas.openxmlformats.org/officeDocument/2006/relationships/notesMaster" Target="../notesMasters/notesMaster1.xml"/></Relationships>
</file>

<file path=ppt/notesSlides/_rels/notesSlide4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3.xml"/><Relationship Id="rId1" Type="http://schemas.openxmlformats.org/officeDocument/2006/relationships/notesMaster" Target="../notesMasters/notesMaster1.xml"/></Relationships>
</file>

<file path=ppt/notesSlides/_rels/notesSlide4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4.xml"/><Relationship Id="rId1" Type="http://schemas.openxmlformats.org/officeDocument/2006/relationships/notesMaster" Target="../notesMasters/notesMaster1.xml"/></Relationships>
</file>

<file path=ppt/notesSlides/_rels/notesSlide4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5.xml"/><Relationship Id="rId1" Type="http://schemas.openxmlformats.org/officeDocument/2006/relationships/notesMaster" Target="../notesMasters/notesMaster1.xml"/></Relationships>
</file>

<file path=ppt/notesSlides/_rels/notesSlide4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6.xml"/><Relationship Id="rId1" Type="http://schemas.openxmlformats.org/officeDocument/2006/relationships/notesMaster" Target="../notesMasters/notesMaster1.xml"/></Relationships>
</file>

<file path=ppt/notesSlides/_rels/notesSlide4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7.xml"/><Relationship Id="rId1" Type="http://schemas.openxmlformats.org/officeDocument/2006/relationships/notesMaster" Target="../notesMasters/notesMaster1.xml"/></Relationships>
</file>

<file path=ppt/notesSlides/_rels/notesSlide4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8.xml"/><Relationship Id="rId1" Type="http://schemas.openxmlformats.org/officeDocument/2006/relationships/notesMaster" Target="../notesMasters/notesMaster1.xml"/></Relationships>
</file>

<file path=ppt/notesSlides/_rels/notesSlide4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0.xml"/><Relationship Id="rId1" Type="http://schemas.openxmlformats.org/officeDocument/2006/relationships/notesMaster" Target="../notesMasters/notesMaster1.xml"/></Relationships>
</file>

<file path=ppt/notesSlides/_rels/notesSlide4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1.xml"/><Relationship Id="rId1" Type="http://schemas.openxmlformats.org/officeDocument/2006/relationships/notesMaster" Target="../notesMasters/notesMaster1.xml"/></Relationships>
</file>

<file path=ppt/notesSlides/_rels/notesSlide4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2.xml"/><Relationship Id="rId1" Type="http://schemas.openxmlformats.org/officeDocument/2006/relationships/notesMaster" Target="../notesMasters/notesMaster1.xml"/></Relationships>
</file>

<file path=ppt/notesSlides/_rels/notesSlide4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3.xml"/><Relationship Id="rId1" Type="http://schemas.openxmlformats.org/officeDocument/2006/relationships/notesMaster" Target="../notesMasters/notesMaster1.xml"/></Relationships>
</file>

<file path=ppt/notesSlides/_rels/notesSlide4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4.xml"/><Relationship Id="rId1" Type="http://schemas.openxmlformats.org/officeDocument/2006/relationships/notesMaster" Target="../notesMasters/notesMaster1.xml"/></Relationships>
</file>

<file path=ppt/notesSlides/_rels/notesSlide4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5.xml"/><Relationship Id="rId1" Type="http://schemas.openxmlformats.org/officeDocument/2006/relationships/notesMaster" Target="../notesMasters/notesMaster1.xml"/></Relationships>
</file>

<file path=ppt/notesSlides/_rels/notesSlide4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6.xml"/><Relationship Id="rId1" Type="http://schemas.openxmlformats.org/officeDocument/2006/relationships/notesMaster" Target="../notesMasters/notesMaster1.xml"/></Relationships>
</file>

<file path=ppt/notesSlides/_rels/notesSlide4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7.xml"/><Relationship Id="rId1" Type="http://schemas.openxmlformats.org/officeDocument/2006/relationships/notesMaster" Target="../notesMasters/notesMaster1.xml"/></Relationships>
</file>

<file path=ppt/notesSlides/_rels/notesSlide4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8.xml"/><Relationship Id="rId1" Type="http://schemas.openxmlformats.org/officeDocument/2006/relationships/notesMaster" Target="../notesMasters/notesMaster1.xml"/></Relationships>
</file>

<file path=ppt/notesSlides/_rels/notesSlide4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0.xml"/><Relationship Id="rId1" Type="http://schemas.openxmlformats.org/officeDocument/2006/relationships/notesMaster" Target="../notesMasters/notesMaster1.xml"/></Relationships>
</file>

<file path=ppt/notesSlides/_rels/notesSlide4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1.xml"/><Relationship Id="rId1" Type="http://schemas.openxmlformats.org/officeDocument/2006/relationships/notesMaster" Target="../notesMasters/notesMaster1.xml"/></Relationships>
</file>

<file path=ppt/notesSlides/_rels/notesSlide4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2.xml"/><Relationship Id="rId1" Type="http://schemas.openxmlformats.org/officeDocument/2006/relationships/notesMaster" Target="../notesMasters/notesMaster1.xml"/></Relationships>
</file>

<file path=ppt/notesSlides/_rels/notesSlide4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3.xml"/><Relationship Id="rId1" Type="http://schemas.openxmlformats.org/officeDocument/2006/relationships/notesMaster" Target="../notesMasters/notesMaster1.xml"/></Relationships>
</file>

<file path=ppt/notesSlides/_rels/notesSlide4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4.xml"/><Relationship Id="rId1" Type="http://schemas.openxmlformats.org/officeDocument/2006/relationships/notesMaster" Target="../notesMasters/notesMaster1.xml"/></Relationships>
</file>

<file path=ppt/notesSlides/_rels/notesSlide4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5.xml"/><Relationship Id="rId1" Type="http://schemas.openxmlformats.org/officeDocument/2006/relationships/notesMaster" Target="../notesMasters/notesMaster1.xml"/></Relationships>
</file>

<file path=ppt/notesSlides/_rels/notesSlide4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6.xml"/><Relationship Id="rId1" Type="http://schemas.openxmlformats.org/officeDocument/2006/relationships/notesMaster" Target="../notesMasters/notesMaster1.xml"/></Relationships>
</file>

<file path=ppt/notesSlides/_rels/notesSlide4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7.xml"/><Relationship Id="rId1" Type="http://schemas.openxmlformats.org/officeDocument/2006/relationships/notesMaster" Target="../notesMasters/notesMaster1.xml"/></Relationships>
</file>

<file path=ppt/notesSlides/_rels/notesSlide4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8.xml"/><Relationship Id="rId1" Type="http://schemas.openxmlformats.org/officeDocument/2006/relationships/notesMaster" Target="../notesMasters/notesMaster1.xml"/></Relationships>
</file>

<file path=ppt/notesSlides/_rels/notesSlide4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0.xml"/><Relationship Id="rId1" Type="http://schemas.openxmlformats.org/officeDocument/2006/relationships/notesMaster" Target="../notesMasters/notesMaster1.xml"/></Relationships>
</file>

<file path=ppt/notesSlides/_rels/notesSlide4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1.xml"/><Relationship Id="rId1" Type="http://schemas.openxmlformats.org/officeDocument/2006/relationships/notesMaster" Target="../notesMasters/notesMaster1.xml"/></Relationships>
</file>

<file path=ppt/notesSlides/_rels/notesSlide4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2.xml"/><Relationship Id="rId1" Type="http://schemas.openxmlformats.org/officeDocument/2006/relationships/notesMaster" Target="../notesMasters/notesMaster1.xml"/></Relationships>
</file>

<file path=ppt/notesSlides/_rels/notesSlide4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3.xml"/><Relationship Id="rId1" Type="http://schemas.openxmlformats.org/officeDocument/2006/relationships/notesMaster" Target="../notesMasters/notesMaster1.xml"/></Relationships>
</file>

<file path=ppt/notesSlides/_rels/notesSlide4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4.xml"/><Relationship Id="rId1" Type="http://schemas.openxmlformats.org/officeDocument/2006/relationships/notesMaster" Target="../notesMasters/notesMaster1.xml"/></Relationships>
</file>

<file path=ppt/notesSlides/_rels/notesSlide4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5.xml"/><Relationship Id="rId1" Type="http://schemas.openxmlformats.org/officeDocument/2006/relationships/notesMaster" Target="../notesMasters/notesMaster1.xml"/></Relationships>
</file>

<file path=ppt/notesSlides/_rels/notesSlide4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6.xml"/><Relationship Id="rId1" Type="http://schemas.openxmlformats.org/officeDocument/2006/relationships/notesMaster" Target="../notesMasters/notesMaster1.xml"/></Relationships>
</file>

<file path=ppt/notesSlides/_rels/notesSlide4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7.xml"/><Relationship Id="rId1" Type="http://schemas.openxmlformats.org/officeDocument/2006/relationships/notesMaster" Target="../notesMasters/notesMaster1.xml"/></Relationships>
</file>

<file path=ppt/notesSlides/_rels/notesSlide4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8.xml"/><Relationship Id="rId1" Type="http://schemas.openxmlformats.org/officeDocument/2006/relationships/notesMaster" Target="../notesMasters/notesMaster1.xml"/></Relationships>
</file>

<file path=ppt/notesSlides/_rels/notesSlide4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0.xml"/><Relationship Id="rId1" Type="http://schemas.openxmlformats.org/officeDocument/2006/relationships/notesMaster" Target="../notesMasters/notesMaster1.xml"/></Relationships>
</file>

<file path=ppt/notesSlides/_rels/notesSlide5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1.xml"/><Relationship Id="rId1" Type="http://schemas.openxmlformats.org/officeDocument/2006/relationships/notesMaster" Target="../notesMasters/notesMaster1.xml"/></Relationships>
</file>

<file path=ppt/notesSlides/_rels/notesSlide5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2.xml"/><Relationship Id="rId1" Type="http://schemas.openxmlformats.org/officeDocument/2006/relationships/notesMaster" Target="../notesMasters/notesMaster1.xml"/></Relationships>
</file>

<file path=ppt/notesSlides/_rels/notesSlide5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3.xml"/><Relationship Id="rId1" Type="http://schemas.openxmlformats.org/officeDocument/2006/relationships/notesMaster" Target="../notesMasters/notesMaster1.xml"/></Relationships>
</file>

<file path=ppt/notesSlides/_rels/notesSlide5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4.xml"/><Relationship Id="rId1" Type="http://schemas.openxmlformats.org/officeDocument/2006/relationships/notesMaster" Target="../notesMasters/notesMaster1.xml"/></Relationships>
</file>

<file path=ppt/notesSlides/_rels/notesSlide5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5.xml"/><Relationship Id="rId1" Type="http://schemas.openxmlformats.org/officeDocument/2006/relationships/notesMaster" Target="../notesMasters/notesMaster1.xml"/></Relationships>
</file>

<file path=ppt/notesSlides/_rels/notesSlide5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6.xml"/><Relationship Id="rId1" Type="http://schemas.openxmlformats.org/officeDocument/2006/relationships/notesMaster" Target="../notesMasters/notesMaster1.xml"/></Relationships>
</file>

<file path=ppt/notesSlides/_rels/notesSlide5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7.xml"/><Relationship Id="rId1" Type="http://schemas.openxmlformats.org/officeDocument/2006/relationships/notesMaster" Target="../notesMasters/notesMaster1.xml"/></Relationships>
</file>

<file path=ppt/notesSlides/_rels/notesSlide5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8.xml"/><Relationship Id="rId1" Type="http://schemas.openxmlformats.org/officeDocument/2006/relationships/notesMaster" Target="../notesMasters/notesMaster1.xml"/></Relationships>
</file>

<file path=ppt/notesSlides/_rels/notesSlide5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0.xml"/><Relationship Id="rId1" Type="http://schemas.openxmlformats.org/officeDocument/2006/relationships/notesMaster" Target="../notesMasters/notesMaster1.xml"/></Relationships>
</file>

<file path=ppt/notesSlides/_rels/notesSlide5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1.xml"/><Relationship Id="rId1" Type="http://schemas.openxmlformats.org/officeDocument/2006/relationships/notesMaster" Target="../notesMasters/notesMaster1.xml"/></Relationships>
</file>

<file path=ppt/notesSlides/_rels/notesSlide5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2.xml"/><Relationship Id="rId1" Type="http://schemas.openxmlformats.org/officeDocument/2006/relationships/notesMaster" Target="../notesMasters/notesMaster1.xml"/></Relationships>
</file>

<file path=ppt/notesSlides/_rels/notesSlide5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3.xml"/><Relationship Id="rId1" Type="http://schemas.openxmlformats.org/officeDocument/2006/relationships/notesMaster" Target="../notesMasters/notesMaster1.xml"/></Relationships>
</file>

<file path=ppt/notesSlides/_rels/notesSlide5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4.xml"/><Relationship Id="rId1" Type="http://schemas.openxmlformats.org/officeDocument/2006/relationships/notesMaster" Target="../notesMasters/notesMaster1.xml"/></Relationships>
</file>

<file path=ppt/notesSlides/_rels/notesSlide5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5.xml"/><Relationship Id="rId1" Type="http://schemas.openxmlformats.org/officeDocument/2006/relationships/notesMaster" Target="../notesMasters/notesMaster1.xml"/></Relationships>
</file>

<file path=ppt/notesSlides/_rels/notesSlide5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6.xml"/><Relationship Id="rId1" Type="http://schemas.openxmlformats.org/officeDocument/2006/relationships/notesMaster" Target="../notesMasters/notesMaster1.xml"/></Relationships>
</file>

<file path=ppt/notesSlides/_rels/notesSlide5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7.xml"/><Relationship Id="rId1" Type="http://schemas.openxmlformats.org/officeDocument/2006/relationships/notesMaster" Target="../notesMasters/notesMaster1.xml"/></Relationships>
</file>

<file path=ppt/notesSlides/_rels/notesSlide5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8.xml"/><Relationship Id="rId1" Type="http://schemas.openxmlformats.org/officeDocument/2006/relationships/notesMaster" Target="../notesMasters/notesMaster1.xml"/></Relationships>
</file>

<file path=ppt/notesSlides/_rels/notesSlide5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0.xml"/><Relationship Id="rId1" Type="http://schemas.openxmlformats.org/officeDocument/2006/relationships/notesMaster" Target="../notesMasters/notesMaster1.xml"/></Relationships>
</file>

<file path=ppt/notesSlides/_rels/notesSlide5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1.xml"/><Relationship Id="rId1" Type="http://schemas.openxmlformats.org/officeDocument/2006/relationships/notesMaster" Target="../notesMasters/notesMaster1.xml"/></Relationships>
</file>

<file path=ppt/notesSlides/_rels/notesSlide5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2.xml"/><Relationship Id="rId1" Type="http://schemas.openxmlformats.org/officeDocument/2006/relationships/notesMaster" Target="../notesMasters/notesMaster1.xml"/></Relationships>
</file>

<file path=ppt/notesSlides/_rels/notesSlide5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3.xml"/><Relationship Id="rId1" Type="http://schemas.openxmlformats.org/officeDocument/2006/relationships/notesMaster" Target="../notesMasters/notesMaster1.xml"/></Relationships>
</file>

<file path=ppt/notesSlides/_rels/notesSlide5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4.xml"/><Relationship Id="rId1" Type="http://schemas.openxmlformats.org/officeDocument/2006/relationships/notesMaster" Target="../notesMasters/notesMaster1.xml"/></Relationships>
</file>

<file path=ppt/notesSlides/_rels/notesSlide5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5.xml"/><Relationship Id="rId1" Type="http://schemas.openxmlformats.org/officeDocument/2006/relationships/notesMaster" Target="../notesMasters/notesMaster1.xml"/></Relationships>
</file>

<file path=ppt/notesSlides/_rels/notesSlide5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6.xml"/><Relationship Id="rId1" Type="http://schemas.openxmlformats.org/officeDocument/2006/relationships/notesMaster" Target="../notesMasters/notesMaster1.xml"/></Relationships>
</file>

<file path=ppt/notesSlides/_rels/notesSlide5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7.xml"/><Relationship Id="rId1" Type="http://schemas.openxmlformats.org/officeDocument/2006/relationships/notesMaster" Target="../notesMasters/notesMaster1.xml"/></Relationships>
</file>

<file path=ppt/notesSlides/_rels/notesSlide5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8.xml"/><Relationship Id="rId1" Type="http://schemas.openxmlformats.org/officeDocument/2006/relationships/notesMaster" Target="../notesMasters/notesMaster1.xml"/></Relationships>
</file>

<file path=ppt/notesSlides/_rels/notesSlide5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0.xml"/><Relationship Id="rId1" Type="http://schemas.openxmlformats.org/officeDocument/2006/relationships/notesMaster" Target="../notesMasters/notesMaster1.xml"/></Relationships>
</file>

<file path=ppt/notesSlides/_rels/notesSlide5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1.xml"/><Relationship Id="rId1" Type="http://schemas.openxmlformats.org/officeDocument/2006/relationships/notesMaster" Target="../notesMasters/notesMaster1.xml"/></Relationships>
</file>

<file path=ppt/notesSlides/_rels/notesSlide5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2.xml"/><Relationship Id="rId1" Type="http://schemas.openxmlformats.org/officeDocument/2006/relationships/notesMaster" Target="../notesMasters/notesMaster1.xml"/></Relationships>
</file>

<file path=ppt/notesSlides/_rels/notesSlide5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3.xml"/><Relationship Id="rId1" Type="http://schemas.openxmlformats.org/officeDocument/2006/relationships/notesMaster" Target="../notesMasters/notesMaster1.xml"/></Relationships>
</file>

<file path=ppt/notesSlides/_rels/notesSlide5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4.xml"/><Relationship Id="rId1" Type="http://schemas.openxmlformats.org/officeDocument/2006/relationships/notesMaster" Target="../notesMasters/notesMaster1.xml"/></Relationships>
</file>

<file path=ppt/notesSlides/_rels/notesSlide5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5.xml"/><Relationship Id="rId1" Type="http://schemas.openxmlformats.org/officeDocument/2006/relationships/notesMaster" Target="../notesMasters/notesMaster1.xml"/></Relationships>
</file>

<file path=ppt/notesSlides/_rels/notesSlide5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6.xml"/><Relationship Id="rId1" Type="http://schemas.openxmlformats.org/officeDocument/2006/relationships/notesMaster" Target="../notesMasters/notesMaster1.xml"/></Relationships>
</file>

<file path=ppt/notesSlides/_rels/notesSlide5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8.xml"/><Relationship Id="rId1" Type="http://schemas.openxmlformats.org/officeDocument/2006/relationships/notesMaster" Target="../notesMasters/notesMaster1.xml"/></Relationships>
</file>

<file path=ppt/notesSlides/_rels/notesSlide5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9.xml"/><Relationship Id="rId1" Type="http://schemas.openxmlformats.org/officeDocument/2006/relationships/notesMaster" Target="../notesMasters/notesMaster1.xml"/></Relationships>
</file>

<file path=ppt/notesSlides/_rels/notesSlide5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1.xml"/><Relationship Id="rId1" Type="http://schemas.openxmlformats.org/officeDocument/2006/relationships/notesMaster" Target="../notesMasters/notesMaster1.xml"/></Relationships>
</file>

<file path=ppt/notesSlides/_rels/notesSlide5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2.xml"/><Relationship Id="rId1" Type="http://schemas.openxmlformats.org/officeDocument/2006/relationships/notesMaster" Target="../notesMasters/notesMaster1.xml"/></Relationships>
</file>

<file path=ppt/notesSlides/_rels/notesSlide5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3.xml"/><Relationship Id="rId1" Type="http://schemas.openxmlformats.org/officeDocument/2006/relationships/notesMaster" Target="../notesMasters/notesMaster1.xml"/></Relationships>
</file>

<file path=ppt/notesSlides/_rels/notesSlide5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4.xml"/><Relationship Id="rId1" Type="http://schemas.openxmlformats.org/officeDocument/2006/relationships/notesMaster" Target="../notesMasters/notesMaster1.xml"/></Relationships>
</file>

<file path=ppt/notesSlides/_rels/notesSlide5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5.xml"/><Relationship Id="rId1" Type="http://schemas.openxmlformats.org/officeDocument/2006/relationships/notesMaster" Target="../notesMasters/notesMaster1.xml"/></Relationships>
</file>

<file path=ppt/notesSlides/_rels/notesSlide5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6.xml"/><Relationship Id="rId1" Type="http://schemas.openxmlformats.org/officeDocument/2006/relationships/notesMaster" Target="../notesMasters/notesMaster1.xml"/></Relationships>
</file>

<file path=ppt/notesSlides/_rels/notesSlide5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7.xml"/><Relationship Id="rId1" Type="http://schemas.openxmlformats.org/officeDocument/2006/relationships/notesMaster" Target="../notesMasters/notesMaster1.xml"/></Relationships>
</file>

<file path=ppt/notesSlides/_rels/notesSlide5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8.xml"/><Relationship Id="rId1" Type="http://schemas.openxmlformats.org/officeDocument/2006/relationships/notesMaster" Target="../notesMasters/notesMaster1.xml"/></Relationships>
</file>

<file path=ppt/notesSlides/_rels/notesSlide5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0.xml"/><Relationship Id="rId1" Type="http://schemas.openxmlformats.org/officeDocument/2006/relationships/notesMaster" Target="../notesMasters/notesMaster1.xml"/></Relationships>
</file>

<file path=ppt/notesSlides/_rels/notesSlide5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2.xml"/><Relationship Id="rId1" Type="http://schemas.openxmlformats.org/officeDocument/2006/relationships/notesMaster" Target="../notesMasters/notesMaster1.xml"/></Relationships>
</file>

<file path=ppt/notesSlides/_rels/notesSlide5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3.xml"/><Relationship Id="rId1" Type="http://schemas.openxmlformats.org/officeDocument/2006/relationships/notesMaster" Target="../notesMasters/notesMaster1.xml"/></Relationships>
</file>

<file path=ppt/notesSlides/_rels/notesSlide5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4.xml"/><Relationship Id="rId1" Type="http://schemas.openxmlformats.org/officeDocument/2006/relationships/notesMaster" Target="../notesMasters/notesMaster1.xml"/></Relationships>
</file>

<file path=ppt/notesSlides/_rels/notesSlide5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5.xml"/><Relationship Id="rId1" Type="http://schemas.openxmlformats.org/officeDocument/2006/relationships/notesMaster" Target="../notesMasters/notesMaster1.xml"/></Relationships>
</file>

<file path=ppt/notesSlides/_rels/notesSlide5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6.xml"/><Relationship Id="rId1" Type="http://schemas.openxmlformats.org/officeDocument/2006/relationships/notesMaster" Target="../notesMasters/notesMaster1.xml"/></Relationships>
</file>

<file path=ppt/notesSlides/_rels/notesSlide5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7.xml"/><Relationship Id="rId1" Type="http://schemas.openxmlformats.org/officeDocument/2006/relationships/notesMaster" Target="../notesMasters/notesMaster1.xml"/></Relationships>
</file>

<file path=ppt/notesSlides/_rels/notesSlide5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8.xml"/><Relationship Id="rId1" Type="http://schemas.openxmlformats.org/officeDocument/2006/relationships/notesMaster" Target="../notesMasters/notesMaster1.xml"/></Relationships>
</file>

<file path=ppt/notesSlides/_rels/notesSlide5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9.xml"/><Relationship Id="rId1" Type="http://schemas.openxmlformats.org/officeDocument/2006/relationships/notesMaster" Target="../notesMasters/notesMaster1.xml"/></Relationships>
</file>

<file path=ppt/notesSlides/_rels/notesSlide5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0.xml"/><Relationship Id="rId1" Type="http://schemas.openxmlformats.org/officeDocument/2006/relationships/notesMaster" Target="../notesMasters/notesMaster1.xml"/></Relationships>
</file>

<file path=ppt/notesSlides/_rels/notesSlide5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2.xml"/><Relationship Id="rId1" Type="http://schemas.openxmlformats.org/officeDocument/2006/relationships/notesMaster" Target="../notesMasters/notesMaster1.xml"/></Relationships>
</file>

<file path=ppt/notesSlides/_rels/notesSlide5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3.xml"/><Relationship Id="rId1" Type="http://schemas.openxmlformats.org/officeDocument/2006/relationships/notesMaster" Target="../notesMasters/notesMaster1.xml"/></Relationships>
</file>

<file path=ppt/notesSlides/_rels/notesSlide5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4.xml"/><Relationship Id="rId1" Type="http://schemas.openxmlformats.org/officeDocument/2006/relationships/notesMaster" Target="../notesMasters/notesMaster1.xml"/></Relationships>
</file>

<file path=ppt/notesSlides/_rels/notesSlide5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5.xml"/><Relationship Id="rId1" Type="http://schemas.openxmlformats.org/officeDocument/2006/relationships/notesMaster" Target="../notesMasters/notesMaster1.xml"/></Relationships>
</file>

<file path=ppt/notesSlides/_rels/notesSlide5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6.xml"/><Relationship Id="rId1" Type="http://schemas.openxmlformats.org/officeDocument/2006/relationships/notesMaster" Target="../notesMasters/notesMaster1.xml"/></Relationships>
</file>

<file path=ppt/notesSlides/_rels/notesSlide5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7.xml"/><Relationship Id="rId1" Type="http://schemas.openxmlformats.org/officeDocument/2006/relationships/notesMaster" Target="../notesMasters/notesMaster1.xml"/></Relationships>
</file>

<file path=ppt/notesSlides/_rels/notesSlide5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8.xml"/><Relationship Id="rId1" Type="http://schemas.openxmlformats.org/officeDocument/2006/relationships/notesMaster" Target="../notesMasters/notesMaster1.xml"/></Relationships>
</file>

<file path=ppt/notesSlides/_rels/notesSlide5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9.xml"/><Relationship Id="rId1" Type="http://schemas.openxmlformats.org/officeDocument/2006/relationships/notesMaster" Target="../notesMasters/notesMaster1.xml"/></Relationships>
</file>

<file path=ppt/notesSlides/_rels/notesSlide5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0.xml"/><Relationship Id="rId1" Type="http://schemas.openxmlformats.org/officeDocument/2006/relationships/notesMaster" Target="../notesMasters/notesMaster1.xml"/></Relationships>
</file>

<file path=ppt/notesSlides/_rels/notesSlide5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2.xml"/><Relationship Id="rId1" Type="http://schemas.openxmlformats.org/officeDocument/2006/relationships/notesMaster" Target="../notesMasters/notesMaster1.xml"/></Relationships>
</file>

<file path=ppt/notesSlides/_rels/notesSlide5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3.xml"/><Relationship Id="rId1" Type="http://schemas.openxmlformats.org/officeDocument/2006/relationships/notesMaster" Target="../notesMasters/notesMaster1.xml"/></Relationships>
</file>

<file path=ppt/notesSlides/_rels/notesSlide5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4.xml"/><Relationship Id="rId1" Type="http://schemas.openxmlformats.org/officeDocument/2006/relationships/notesMaster" Target="../notesMasters/notesMaster1.xml"/></Relationships>
</file>

<file path=ppt/notesSlides/_rels/notesSlide5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5.xml"/><Relationship Id="rId1" Type="http://schemas.openxmlformats.org/officeDocument/2006/relationships/notesMaster" Target="../notesMasters/notesMaster1.xml"/></Relationships>
</file>

<file path=ppt/notesSlides/_rels/notesSlide5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6.xml"/><Relationship Id="rId1" Type="http://schemas.openxmlformats.org/officeDocument/2006/relationships/notesMaster" Target="../notesMasters/notesMaster1.xml"/></Relationships>
</file>

<file path=ppt/notesSlides/_rels/notesSlide5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7.xml"/><Relationship Id="rId1" Type="http://schemas.openxmlformats.org/officeDocument/2006/relationships/notesMaster" Target="../notesMasters/notesMaster1.xml"/></Relationships>
</file>

<file path=ppt/notesSlides/_rels/notesSlide5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8.xml"/><Relationship Id="rId1" Type="http://schemas.openxmlformats.org/officeDocument/2006/relationships/notesMaster" Target="../notesMasters/notesMaster1.xml"/></Relationships>
</file>

<file path=ppt/notesSlides/_rels/notesSlide5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9.xml"/><Relationship Id="rId1" Type="http://schemas.openxmlformats.org/officeDocument/2006/relationships/notesMaster" Target="../notesMasters/notesMaster1.xml"/></Relationships>
</file>

<file path=ppt/notesSlides/_rels/notesSlide5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0.xml"/><Relationship Id="rId1" Type="http://schemas.openxmlformats.org/officeDocument/2006/relationships/notesMaster" Target="../notesMasters/notesMaster1.xml"/></Relationships>
</file>

<file path=ppt/notesSlides/_rels/notesSlide5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2.xml"/><Relationship Id="rId1" Type="http://schemas.openxmlformats.org/officeDocument/2006/relationships/notesMaster" Target="../notesMasters/notesMaster1.xml"/></Relationships>
</file>

<file path=ppt/notesSlides/_rels/notesSlide5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3.xml"/><Relationship Id="rId1" Type="http://schemas.openxmlformats.org/officeDocument/2006/relationships/notesMaster" Target="../notesMasters/notesMaster1.xml"/></Relationships>
</file>

<file path=ppt/notesSlides/_rels/notesSlide5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4.xml"/><Relationship Id="rId1" Type="http://schemas.openxmlformats.org/officeDocument/2006/relationships/notesMaster" Target="../notesMasters/notesMaster1.xml"/></Relationships>
</file>

<file path=ppt/notesSlides/_rels/notesSlide5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5.xml"/><Relationship Id="rId1" Type="http://schemas.openxmlformats.org/officeDocument/2006/relationships/notesMaster" Target="../notesMasters/notesMaster1.xml"/></Relationships>
</file>

<file path=ppt/notesSlides/_rels/notesSlide5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6.xml"/><Relationship Id="rId1" Type="http://schemas.openxmlformats.org/officeDocument/2006/relationships/notesMaster" Target="../notesMasters/notesMaster1.xml"/></Relationships>
</file>

<file path=ppt/notesSlides/_rels/notesSlide5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7.xml"/><Relationship Id="rId1" Type="http://schemas.openxmlformats.org/officeDocument/2006/relationships/notesMaster" Target="../notesMasters/notesMaster1.xml"/></Relationships>
</file>

<file path=ppt/notesSlides/_rels/notesSlide5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8.xml"/><Relationship Id="rId1" Type="http://schemas.openxmlformats.org/officeDocument/2006/relationships/notesMaster" Target="../notesMasters/notesMaster1.xml"/></Relationships>
</file>

<file path=ppt/notesSlides/_rels/notesSlide5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9.xml"/><Relationship Id="rId1" Type="http://schemas.openxmlformats.org/officeDocument/2006/relationships/notesMaster" Target="../notesMasters/notesMaster1.xml"/></Relationships>
</file>

<file path=ppt/notesSlides/_rels/notesSlide5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0.xml"/><Relationship Id="rId1" Type="http://schemas.openxmlformats.org/officeDocument/2006/relationships/notesMaster" Target="../notesMasters/notesMaster1.xml"/></Relationships>
</file>

<file path=ppt/notesSlides/_rels/notesSlide5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2.xml"/><Relationship Id="rId1" Type="http://schemas.openxmlformats.org/officeDocument/2006/relationships/notesMaster" Target="../notesMasters/notesMaster1.xml"/></Relationships>
</file>

<file path=ppt/notesSlides/_rels/notesSlide5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3.xml"/><Relationship Id="rId1" Type="http://schemas.openxmlformats.org/officeDocument/2006/relationships/notesMaster" Target="../notesMasters/notesMaster1.xml"/></Relationships>
</file>

<file path=ppt/notesSlides/_rels/notesSlide5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4.xml"/><Relationship Id="rId1" Type="http://schemas.openxmlformats.org/officeDocument/2006/relationships/notesMaster" Target="../notesMasters/notesMaster1.xml"/></Relationships>
</file>

<file path=ppt/notesSlides/_rels/notesSlide5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5.xml"/><Relationship Id="rId1" Type="http://schemas.openxmlformats.org/officeDocument/2006/relationships/notesMaster" Target="../notesMasters/notesMaster1.xml"/></Relationships>
</file>

<file path=ppt/notesSlides/_rels/notesSlide5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6.xml"/><Relationship Id="rId1" Type="http://schemas.openxmlformats.org/officeDocument/2006/relationships/notesMaster" Target="../notesMasters/notesMaster1.xml"/></Relationships>
</file>

<file path=ppt/notesSlides/_rels/notesSlide5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7.xml"/><Relationship Id="rId1" Type="http://schemas.openxmlformats.org/officeDocument/2006/relationships/notesMaster" Target="../notesMasters/notesMaster1.xml"/></Relationships>
</file>

<file path=ppt/notesSlides/_rels/notesSlide5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8.xml"/><Relationship Id="rId1" Type="http://schemas.openxmlformats.org/officeDocument/2006/relationships/notesMaster" Target="../notesMasters/notesMaster1.xml"/></Relationships>
</file>

<file path=ppt/notesSlides/_rels/notesSlide5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9.xml"/><Relationship Id="rId1" Type="http://schemas.openxmlformats.org/officeDocument/2006/relationships/notesMaster" Target="../notesMasters/notesMaster1.xml"/></Relationships>
</file>

<file path=ppt/notesSlides/_rels/notesSlide5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0.xml"/><Relationship Id="rId1" Type="http://schemas.openxmlformats.org/officeDocument/2006/relationships/notesMaster" Target="../notesMasters/notesMaster1.xml"/></Relationships>
</file>

<file path=ppt/notesSlides/_rels/notesSlide5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2.xml"/><Relationship Id="rId1" Type="http://schemas.openxmlformats.org/officeDocument/2006/relationships/notesMaster" Target="../notesMasters/notesMaster1.xml"/></Relationships>
</file>

<file path=ppt/notesSlides/_rels/notesSlide6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3.xml"/><Relationship Id="rId1" Type="http://schemas.openxmlformats.org/officeDocument/2006/relationships/notesMaster" Target="../notesMasters/notesMaster1.xml"/></Relationships>
</file>

<file path=ppt/notesSlides/_rels/notesSlide6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4.xml"/><Relationship Id="rId1" Type="http://schemas.openxmlformats.org/officeDocument/2006/relationships/notesMaster" Target="../notesMasters/notesMaster1.xml"/></Relationships>
</file>

<file path=ppt/notesSlides/_rels/notesSlide6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5.xml"/><Relationship Id="rId1" Type="http://schemas.openxmlformats.org/officeDocument/2006/relationships/notesMaster" Target="../notesMasters/notesMaster1.xml"/></Relationships>
</file>

<file path=ppt/notesSlides/_rels/notesSlide6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6.xml"/><Relationship Id="rId1" Type="http://schemas.openxmlformats.org/officeDocument/2006/relationships/notesMaster" Target="../notesMasters/notesMaster1.xml"/></Relationships>
</file>

<file path=ppt/notesSlides/_rels/notesSlide6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7.xml"/><Relationship Id="rId1" Type="http://schemas.openxmlformats.org/officeDocument/2006/relationships/notesMaster" Target="../notesMasters/notesMaster1.xml"/></Relationships>
</file>

<file path=ppt/notesSlides/_rels/notesSlide6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8.xml"/><Relationship Id="rId1" Type="http://schemas.openxmlformats.org/officeDocument/2006/relationships/notesMaster" Target="../notesMasters/notesMaster1.xml"/></Relationships>
</file>

<file path=ppt/notesSlides/_rels/notesSlide6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9.xml"/><Relationship Id="rId1" Type="http://schemas.openxmlformats.org/officeDocument/2006/relationships/notesMaster" Target="../notesMasters/notesMaster1.xml"/></Relationships>
</file>

<file path=ppt/notesSlides/_rels/notesSlide6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0.xml"/><Relationship Id="rId1" Type="http://schemas.openxmlformats.org/officeDocument/2006/relationships/notesMaster" Target="../notesMasters/notesMaster1.xml"/></Relationships>
</file>

<file path=ppt/notesSlides/_rels/notesSlide6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2.xml"/><Relationship Id="rId1" Type="http://schemas.openxmlformats.org/officeDocument/2006/relationships/notesMaster" Target="../notesMasters/notesMaster1.xml"/></Relationships>
</file>

<file path=ppt/notesSlides/_rels/notesSlide6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3.xml"/><Relationship Id="rId1" Type="http://schemas.openxmlformats.org/officeDocument/2006/relationships/notesMaster" Target="../notesMasters/notesMaster1.xml"/></Relationships>
</file>

<file path=ppt/notesSlides/_rels/notesSlide6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4.xml"/><Relationship Id="rId1" Type="http://schemas.openxmlformats.org/officeDocument/2006/relationships/notesMaster" Target="../notesMasters/notesMaster1.xml"/></Relationships>
</file>

<file path=ppt/notesSlides/_rels/notesSlide6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5.xml"/><Relationship Id="rId1" Type="http://schemas.openxmlformats.org/officeDocument/2006/relationships/notesMaster" Target="../notesMasters/notesMaster1.xml"/></Relationships>
</file>

<file path=ppt/notesSlides/_rels/notesSlide6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6.xml"/><Relationship Id="rId1" Type="http://schemas.openxmlformats.org/officeDocument/2006/relationships/notesMaster" Target="../notesMasters/notesMaster1.xml"/></Relationships>
</file>

<file path=ppt/notesSlides/_rels/notesSlide6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7.xml"/><Relationship Id="rId1" Type="http://schemas.openxmlformats.org/officeDocument/2006/relationships/notesMaster" Target="../notesMasters/notesMaster1.xml"/></Relationships>
</file>

<file path=ppt/notesSlides/_rels/notesSlide6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8.xml"/><Relationship Id="rId1" Type="http://schemas.openxmlformats.org/officeDocument/2006/relationships/notesMaster" Target="../notesMasters/notesMaster1.xml"/></Relationships>
</file>

<file path=ppt/notesSlides/_rels/notesSlide6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9.xml"/><Relationship Id="rId1" Type="http://schemas.openxmlformats.org/officeDocument/2006/relationships/notesMaster" Target="../notesMasters/notesMaster1.xml"/></Relationships>
</file>

<file path=ppt/notesSlides/_rels/notesSlide6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0.xml"/><Relationship Id="rId1" Type="http://schemas.openxmlformats.org/officeDocument/2006/relationships/notesMaster" Target="../notesMasters/notesMaster1.xml"/></Relationships>
</file>

<file path=ppt/notesSlides/_rels/notesSlide6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2.xml"/><Relationship Id="rId1" Type="http://schemas.openxmlformats.org/officeDocument/2006/relationships/notesMaster" Target="../notesMasters/notesMaster1.xml"/></Relationships>
</file>

<file path=ppt/notesSlides/_rels/notesSlide6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3.xml"/><Relationship Id="rId1" Type="http://schemas.openxmlformats.org/officeDocument/2006/relationships/notesMaster" Target="../notesMasters/notesMaster1.xml"/></Relationships>
</file>

<file path=ppt/notesSlides/_rels/notesSlide6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4.xml"/><Relationship Id="rId1" Type="http://schemas.openxmlformats.org/officeDocument/2006/relationships/notesMaster" Target="../notesMasters/notesMaster1.xml"/></Relationships>
</file>

<file path=ppt/notesSlides/_rels/notesSlide6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5.xml"/><Relationship Id="rId1" Type="http://schemas.openxmlformats.org/officeDocument/2006/relationships/notesMaster" Target="../notesMasters/notesMaster1.xml"/></Relationships>
</file>

<file path=ppt/notesSlides/_rels/notesSlide6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6.xml"/><Relationship Id="rId1" Type="http://schemas.openxmlformats.org/officeDocument/2006/relationships/notesMaster" Target="../notesMasters/notesMaster1.xml"/></Relationships>
</file>

<file path=ppt/notesSlides/_rels/notesSlide6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7.xml"/><Relationship Id="rId1" Type="http://schemas.openxmlformats.org/officeDocument/2006/relationships/notesMaster" Target="../notesMasters/notesMaster1.xml"/></Relationships>
</file>

<file path=ppt/notesSlides/_rels/notesSlide6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8.xml"/><Relationship Id="rId1" Type="http://schemas.openxmlformats.org/officeDocument/2006/relationships/notesMaster" Target="../notesMasters/notesMaster1.xml"/></Relationships>
</file>

<file path=ppt/notesSlides/_rels/notesSlide6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9.xml"/><Relationship Id="rId1" Type="http://schemas.openxmlformats.org/officeDocument/2006/relationships/notesMaster" Target="../notesMasters/notesMaster1.xml"/></Relationships>
</file>

<file path=ppt/notesSlides/_rels/notesSlide6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0.xml"/><Relationship Id="rId1" Type="http://schemas.openxmlformats.org/officeDocument/2006/relationships/notesMaster" Target="../notesMasters/notesMaster1.xml"/></Relationships>
</file>

<file path=ppt/notesSlides/_rels/notesSlide6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2.xml"/><Relationship Id="rId1" Type="http://schemas.openxmlformats.org/officeDocument/2006/relationships/notesMaster" Target="../notesMasters/notesMaster1.xml"/></Relationships>
</file>

<file path=ppt/notesSlides/_rels/notesSlide6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3.xml"/><Relationship Id="rId1" Type="http://schemas.openxmlformats.org/officeDocument/2006/relationships/notesMaster" Target="../notesMasters/notesMaster1.xml"/></Relationships>
</file>

<file path=ppt/notesSlides/_rels/notesSlide6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4.xml"/><Relationship Id="rId1" Type="http://schemas.openxmlformats.org/officeDocument/2006/relationships/notesMaster" Target="../notesMasters/notesMaster1.xml"/></Relationships>
</file>

<file path=ppt/notesSlides/_rels/notesSlide6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5.xml"/><Relationship Id="rId1" Type="http://schemas.openxmlformats.org/officeDocument/2006/relationships/notesMaster" Target="../notesMasters/notesMaster1.xml"/></Relationships>
</file>

<file path=ppt/notesSlides/_rels/notesSlide6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6.xml"/><Relationship Id="rId1" Type="http://schemas.openxmlformats.org/officeDocument/2006/relationships/notesMaster" Target="../notesMasters/notesMaster1.xml"/></Relationships>
</file>

<file path=ppt/notesSlides/_rels/notesSlide6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7.xml"/><Relationship Id="rId1" Type="http://schemas.openxmlformats.org/officeDocument/2006/relationships/notesMaster" Target="../notesMasters/notesMaster1.xml"/></Relationships>
</file>

<file path=ppt/notesSlides/_rels/notesSlide6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8.xml"/><Relationship Id="rId1" Type="http://schemas.openxmlformats.org/officeDocument/2006/relationships/notesMaster" Target="../notesMasters/notesMaster1.xml"/></Relationships>
</file>

<file path=ppt/notesSlides/_rels/notesSlide6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9.xml"/><Relationship Id="rId1" Type="http://schemas.openxmlformats.org/officeDocument/2006/relationships/notesMaster" Target="../notesMasters/notesMaster1.xml"/></Relationships>
</file>

<file path=ppt/notesSlides/_rels/notesSlide6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0.xml"/><Relationship Id="rId1" Type="http://schemas.openxmlformats.org/officeDocument/2006/relationships/notesMaster" Target="../notesMasters/notesMaster1.xml"/></Relationships>
</file>

<file path=ppt/notesSlides/_rels/notesSlide6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2.xml"/><Relationship Id="rId1" Type="http://schemas.openxmlformats.org/officeDocument/2006/relationships/notesMaster" Target="../notesMasters/notesMaster1.xml"/></Relationships>
</file>

<file path=ppt/notesSlides/_rels/notesSlide6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3.xml"/><Relationship Id="rId1" Type="http://schemas.openxmlformats.org/officeDocument/2006/relationships/notesMaster" Target="../notesMasters/notesMaster1.xml"/></Relationships>
</file>

<file path=ppt/notesSlides/_rels/notesSlide6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4.xml"/><Relationship Id="rId1" Type="http://schemas.openxmlformats.org/officeDocument/2006/relationships/notesMaster" Target="../notesMasters/notesMaster1.xml"/></Relationships>
</file>

<file path=ppt/notesSlides/_rels/notesSlide6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5.xml"/><Relationship Id="rId1" Type="http://schemas.openxmlformats.org/officeDocument/2006/relationships/notesMaster" Target="../notesMasters/notesMaster1.xml"/></Relationships>
</file>

<file path=ppt/notesSlides/_rels/notesSlide6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6.xml"/><Relationship Id="rId1" Type="http://schemas.openxmlformats.org/officeDocument/2006/relationships/notesMaster" Target="../notesMasters/notesMaster1.xml"/></Relationships>
</file>

<file path=ppt/notesSlides/_rels/notesSlide6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7.xml"/><Relationship Id="rId1" Type="http://schemas.openxmlformats.org/officeDocument/2006/relationships/notesMaster" Target="../notesMasters/notesMaster1.xml"/></Relationships>
</file>

<file path=ppt/notesSlides/_rels/notesSlide6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8.xml"/><Relationship Id="rId1" Type="http://schemas.openxmlformats.org/officeDocument/2006/relationships/notesMaster" Target="../notesMasters/notesMaster1.xml"/></Relationships>
</file>

<file path=ppt/notesSlides/_rels/notesSlide6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9.xml"/><Relationship Id="rId1" Type="http://schemas.openxmlformats.org/officeDocument/2006/relationships/notesMaster" Target="../notesMasters/notesMaster1.xml"/></Relationships>
</file>

<file path=ppt/notesSlides/_rels/notesSlide6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0.xml"/><Relationship Id="rId1" Type="http://schemas.openxmlformats.org/officeDocument/2006/relationships/notesMaster" Target="../notesMasters/notesMaster1.xml"/></Relationships>
</file>

<file path=ppt/notesSlides/_rels/notesSlide6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2.xml"/><Relationship Id="rId1" Type="http://schemas.openxmlformats.org/officeDocument/2006/relationships/notesMaster" Target="../notesMasters/notesMaster1.xml"/></Relationships>
</file>

<file path=ppt/notesSlides/_rels/notesSlide6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3.xml"/><Relationship Id="rId1" Type="http://schemas.openxmlformats.org/officeDocument/2006/relationships/notesMaster" Target="../notesMasters/notesMaster1.xml"/></Relationships>
</file>

<file path=ppt/notesSlides/_rels/notesSlide6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4.xml"/><Relationship Id="rId1" Type="http://schemas.openxmlformats.org/officeDocument/2006/relationships/notesMaster" Target="../notesMasters/notesMaster1.xml"/></Relationships>
</file>

<file path=ppt/notesSlides/_rels/notesSlide6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5.xml"/><Relationship Id="rId1" Type="http://schemas.openxmlformats.org/officeDocument/2006/relationships/notesMaster" Target="../notesMasters/notesMaster1.xml"/></Relationships>
</file>

<file path=ppt/notesSlides/_rels/notesSlide6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6.xml"/><Relationship Id="rId1" Type="http://schemas.openxmlformats.org/officeDocument/2006/relationships/notesMaster" Target="../notesMasters/notesMaster1.xml"/></Relationships>
</file>

<file path=ppt/notesSlides/_rels/notesSlide6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7.xml"/><Relationship Id="rId1" Type="http://schemas.openxmlformats.org/officeDocument/2006/relationships/notesMaster" Target="../notesMasters/notesMaster1.xml"/></Relationships>
</file>

<file path=ppt/notesSlides/_rels/notesSlide6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8.xml"/><Relationship Id="rId1" Type="http://schemas.openxmlformats.org/officeDocument/2006/relationships/notesMaster" Target="../notesMasters/notesMaster1.xml"/></Relationships>
</file>

<file path=ppt/notesSlides/_rels/notesSlide6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9.xml"/><Relationship Id="rId1" Type="http://schemas.openxmlformats.org/officeDocument/2006/relationships/notesMaster" Target="../notesMasters/notesMaster1.xml"/></Relationships>
</file>

<file path=ppt/notesSlides/_rels/notesSlide6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0.xml"/><Relationship Id="rId1" Type="http://schemas.openxmlformats.org/officeDocument/2006/relationships/notesMaster" Target="../notesMasters/notesMaster1.xml"/></Relationships>
</file>

<file path=ppt/notesSlides/_rels/notesSlide6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2.xml"/><Relationship Id="rId1" Type="http://schemas.openxmlformats.org/officeDocument/2006/relationships/notesMaster" Target="../notesMasters/notesMaster1.xml"/></Relationships>
</file>

<file path=ppt/notesSlides/_rels/notesSlide6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3.xml"/><Relationship Id="rId1" Type="http://schemas.openxmlformats.org/officeDocument/2006/relationships/notesMaster" Target="../notesMasters/notesMaster1.xml"/></Relationships>
</file>

<file path=ppt/notesSlides/_rels/notesSlide6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4.xml"/><Relationship Id="rId1" Type="http://schemas.openxmlformats.org/officeDocument/2006/relationships/notesMaster" Target="../notesMasters/notesMaster1.xml"/></Relationships>
</file>

<file path=ppt/notesSlides/_rels/notesSlide6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5.xml"/><Relationship Id="rId1" Type="http://schemas.openxmlformats.org/officeDocument/2006/relationships/notesMaster" Target="../notesMasters/notesMaster1.xml"/></Relationships>
</file>

<file path=ppt/notesSlides/_rels/notesSlide6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6.xml"/><Relationship Id="rId1" Type="http://schemas.openxmlformats.org/officeDocument/2006/relationships/notesMaster" Target="../notesMasters/notesMaster1.xml"/></Relationships>
</file>

<file path=ppt/notesSlides/_rels/notesSlide6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7.xml"/><Relationship Id="rId1" Type="http://schemas.openxmlformats.org/officeDocument/2006/relationships/notesMaster" Target="../notesMasters/notesMaster1.xml"/></Relationships>
</file>

<file path=ppt/notesSlides/_rels/notesSlide6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8.xml"/><Relationship Id="rId1" Type="http://schemas.openxmlformats.org/officeDocument/2006/relationships/notesMaster" Target="../notesMasters/notesMaster1.xml"/></Relationships>
</file>

<file path=ppt/notesSlides/_rels/notesSlide6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9.xml"/><Relationship Id="rId1" Type="http://schemas.openxmlformats.org/officeDocument/2006/relationships/notesMaster" Target="../notesMasters/notesMaster1.xml"/></Relationships>
</file>

<file path=ppt/notesSlides/_rels/notesSlide6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0.xml"/><Relationship Id="rId1" Type="http://schemas.openxmlformats.org/officeDocument/2006/relationships/notesMaster" Target="../notesMasters/notesMaster1.xml"/></Relationships>
</file>

<file path=ppt/notesSlides/_rels/notesSlide6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2.xml"/><Relationship Id="rId1" Type="http://schemas.openxmlformats.org/officeDocument/2006/relationships/notesMaster" Target="../notesMasters/notesMaster1.xml"/></Relationships>
</file>

<file path=ppt/notesSlides/_rels/notesSlide6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3.xml"/><Relationship Id="rId1" Type="http://schemas.openxmlformats.org/officeDocument/2006/relationships/notesMaster" Target="../notesMasters/notesMaster1.xml"/></Relationships>
</file>

<file path=ppt/notesSlides/_rels/notesSlide6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4.xml"/><Relationship Id="rId1" Type="http://schemas.openxmlformats.org/officeDocument/2006/relationships/notesMaster" Target="../notesMasters/notesMaster1.xml"/></Relationships>
</file>

<file path=ppt/notesSlides/_rels/notesSlide6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5.xml"/><Relationship Id="rId1" Type="http://schemas.openxmlformats.org/officeDocument/2006/relationships/notesMaster" Target="../notesMasters/notesMaster1.xml"/></Relationships>
</file>

<file path=ppt/notesSlides/_rels/notesSlide6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6.xml"/><Relationship Id="rId1" Type="http://schemas.openxmlformats.org/officeDocument/2006/relationships/notesMaster" Target="../notesMasters/notesMaster1.xml"/></Relationships>
</file>

<file path=ppt/notesSlides/_rels/notesSlide6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7.xml"/><Relationship Id="rId1" Type="http://schemas.openxmlformats.org/officeDocument/2006/relationships/notesMaster" Target="../notesMasters/notesMaster1.xml"/></Relationships>
</file>

<file path=ppt/notesSlides/_rels/notesSlide6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8.xml"/><Relationship Id="rId1" Type="http://schemas.openxmlformats.org/officeDocument/2006/relationships/notesMaster" Target="../notesMasters/notesMaster1.xml"/></Relationships>
</file>

<file path=ppt/notesSlides/_rels/notesSlide6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9.xml"/><Relationship Id="rId1" Type="http://schemas.openxmlformats.org/officeDocument/2006/relationships/notesMaster" Target="../notesMasters/notesMaster1.xml"/></Relationships>
</file>

<file path=ppt/notesSlides/_rels/notesSlide6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0.xml"/><Relationship Id="rId1" Type="http://schemas.openxmlformats.org/officeDocument/2006/relationships/notesMaster" Target="../notesMasters/notesMaster1.xml"/></Relationships>
</file>

<file path=ppt/notesSlides/_rels/notesSlide6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2.xml"/><Relationship Id="rId1" Type="http://schemas.openxmlformats.org/officeDocument/2006/relationships/notesMaster" Target="../notesMasters/notesMaster1.xml"/></Relationships>
</file>

<file path=ppt/notesSlides/_rels/notesSlide6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3.xml"/><Relationship Id="rId1" Type="http://schemas.openxmlformats.org/officeDocument/2006/relationships/notesMaster" Target="../notesMasters/notesMaster1.xml"/></Relationships>
</file>

<file path=ppt/notesSlides/_rels/notesSlide6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4.xml"/><Relationship Id="rId1" Type="http://schemas.openxmlformats.org/officeDocument/2006/relationships/notesMaster" Target="../notesMasters/notesMaster1.xml"/></Relationships>
</file>

<file path=ppt/notesSlides/_rels/notesSlide6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5.xml"/><Relationship Id="rId1" Type="http://schemas.openxmlformats.org/officeDocument/2006/relationships/notesMaster" Target="../notesMasters/notesMaster1.xml"/></Relationships>
</file>

<file path=ppt/notesSlides/_rels/notesSlide6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6.xml"/><Relationship Id="rId1" Type="http://schemas.openxmlformats.org/officeDocument/2006/relationships/notesMaster" Target="../notesMasters/notesMaster1.xml"/></Relationships>
</file>

<file path=ppt/notesSlides/_rels/notesSlide6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7.xml"/><Relationship Id="rId1" Type="http://schemas.openxmlformats.org/officeDocument/2006/relationships/notesMaster" Target="../notesMasters/notesMaster1.xml"/></Relationships>
</file>

<file path=ppt/notesSlides/_rels/notesSlide6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8.xml"/><Relationship Id="rId1" Type="http://schemas.openxmlformats.org/officeDocument/2006/relationships/notesMaster" Target="../notesMasters/notesMaster1.xml"/></Relationships>
</file>

<file path=ppt/notesSlides/_rels/notesSlide6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9.xml"/><Relationship Id="rId1" Type="http://schemas.openxmlformats.org/officeDocument/2006/relationships/notesMaster" Target="../notesMasters/notesMaster1.xml"/></Relationships>
</file>

<file path=ppt/notesSlides/_rels/notesSlide6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0.xml"/><Relationship Id="rId1" Type="http://schemas.openxmlformats.org/officeDocument/2006/relationships/notesMaster" Target="../notesMasters/notesMaster1.xml"/></Relationships>
</file>

<file path=ppt/notesSlides/_rels/notesSlide6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2.xml"/><Relationship Id="rId1" Type="http://schemas.openxmlformats.org/officeDocument/2006/relationships/notesMaster" Target="../notesMasters/notesMaster1.xml"/></Relationships>
</file>

<file path=ppt/notesSlides/_rels/notesSlide6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3.xml"/><Relationship Id="rId1" Type="http://schemas.openxmlformats.org/officeDocument/2006/relationships/notesMaster" Target="../notesMasters/notesMaster1.xml"/></Relationships>
</file>

<file path=ppt/notesSlides/_rels/notesSlide6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4.xml"/><Relationship Id="rId1" Type="http://schemas.openxmlformats.org/officeDocument/2006/relationships/notesMaster" Target="../notesMasters/notesMaster1.xml"/></Relationships>
</file>

<file path=ppt/notesSlides/_rels/notesSlide6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5.xml"/><Relationship Id="rId1" Type="http://schemas.openxmlformats.org/officeDocument/2006/relationships/notesMaster" Target="../notesMasters/notesMaster1.xml"/></Relationships>
</file>

<file path=ppt/notesSlides/_rels/notesSlide6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6.xml"/><Relationship Id="rId1" Type="http://schemas.openxmlformats.org/officeDocument/2006/relationships/notesMaster" Target="../notesMasters/notesMaster1.xml"/></Relationships>
</file>

<file path=ppt/notesSlides/_rels/notesSlide6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7.xml"/><Relationship Id="rId1" Type="http://schemas.openxmlformats.org/officeDocument/2006/relationships/notesMaster" Target="../notesMasters/notesMaster1.xml"/></Relationships>
</file>

<file path=ppt/notesSlides/_rels/notesSlide6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8.xml"/><Relationship Id="rId1" Type="http://schemas.openxmlformats.org/officeDocument/2006/relationships/notesMaster" Target="../notesMasters/notesMaster1.xml"/></Relationships>
</file>

<file path=ppt/notesSlides/_rels/notesSlide6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9.xml"/><Relationship Id="rId1" Type="http://schemas.openxmlformats.org/officeDocument/2006/relationships/notesMaster" Target="../notesMasters/notesMaster1.xml"/></Relationships>
</file>

<file path=ppt/notesSlides/_rels/notesSlide6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0.xml"/><Relationship Id="rId1" Type="http://schemas.openxmlformats.org/officeDocument/2006/relationships/notesMaster" Target="../notesMasters/notesMaster1.xml"/></Relationships>
</file>

<file path=ppt/notesSlides/_rels/notesSlide6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2.xml"/><Relationship Id="rId1" Type="http://schemas.openxmlformats.org/officeDocument/2006/relationships/notesMaster" Target="../notesMasters/notesMaster1.xml"/></Relationships>
</file>

<file path=ppt/notesSlides/_rels/notesSlide7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3.xml"/><Relationship Id="rId1" Type="http://schemas.openxmlformats.org/officeDocument/2006/relationships/notesMaster" Target="../notesMasters/notesMaster1.xml"/></Relationships>
</file>

<file path=ppt/notesSlides/_rels/notesSlide7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4.xml"/><Relationship Id="rId1" Type="http://schemas.openxmlformats.org/officeDocument/2006/relationships/notesMaster" Target="../notesMasters/notesMaster1.xml"/></Relationships>
</file>

<file path=ppt/notesSlides/_rels/notesSlide7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5.xml"/><Relationship Id="rId1" Type="http://schemas.openxmlformats.org/officeDocument/2006/relationships/notesMaster" Target="../notesMasters/notesMaster1.xml"/></Relationships>
</file>

<file path=ppt/notesSlides/_rels/notesSlide7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6.xml"/><Relationship Id="rId1" Type="http://schemas.openxmlformats.org/officeDocument/2006/relationships/notesMaster" Target="../notesMasters/notesMaster1.xml"/></Relationships>
</file>

<file path=ppt/notesSlides/_rels/notesSlide7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7.xml"/><Relationship Id="rId1" Type="http://schemas.openxmlformats.org/officeDocument/2006/relationships/notesMaster" Target="../notesMasters/notesMaster1.xml"/></Relationships>
</file>

<file path=ppt/notesSlides/_rels/notesSlide7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8.xml"/><Relationship Id="rId1" Type="http://schemas.openxmlformats.org/officeDocument/2006/relationships/notesMaster" Target="../notesMasters/notesMaster1.xml"/></Relationships>
</file>

<file path=ppt/notesSlides/_rels/notesSlide7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9.xml"/><Relationship Id="rId1" Type="http://schemas.openxmlformats.org/officeDocument/2006/relationships/notesMaster" Target="../notesMasters/notesMaster1.xml"/></Relationships>
</file>

<file path=ppt/notesSlides/_rels/notesSlide7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0.xml"/><Relationship Id="rId1" Type="http://schemas.openxmlformats.org/officeDocument/2006/relationships/notesMaster" Target="../notesMasters/notesMaster1.xml"/></Relationships>
</file>

<file path=ppt/notesSlides/_rels/notesSlide7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2.xml"/><Relationship Id="rId1" Type="http://schemas.openxmlformats.org/officeDocument/2006/relationships/notesMaster" Target="../notesMasters/notesMaster1.xml"/></Relationships>
</file>

<file path=ppt/notesSlides/_rels/notesSlide7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3.xml"/><Relationship Id="rId1" Type="http://schemas.openxmlformats.org/officeDocument/2006/relationships/notesMaster" Target="../notesMasters/notesMaster1.xml"/></Relationships>
</file>

<file path=ppt/notesSlides/_rels/notesSlide7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4.xml"/><Relationship Id="rId1" Type="http://schemas.openxmlformats.org/officeDocument/2006/relationships/notesMaster" Target="../notesMasters/notesMaster1.xml"/></Relationships>
</file>

<file path=ppt/notesSlides/_rels/notesSlide7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6.xml"/><Relationship Id="rId1" Type="http://schemas.openxmlformats.org/officeDocument/2006/relationships/notesMaster" Target="../notesMasters/notesMaster1.xml"/></Relationships>
</file>

<file path=ppt/notesSlides/_rels/notesSlide7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7.xml"/><Relationship Id="rId1" Type="http://schemas.openxmlformats.org/officeDocument/2006/relationships/notesMaster" Target="../notesMasters/notesMaster1.xml"/></Relationships>
</file>

<file path=ppt/notesSlides/_rels/notesSlide7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8.xml"/><Relationship Id="rId1" Type="http://schemas.openxmlformats.org/officeDocument/2006/relationships/notesMaster" Target="../notesMasters/notesMaster1.xml"/></Relationships>
</file>

<file path=ppt/notesSlides/_rels/notesSlide7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9.xml"/><Relationship Id="rId1" Type="http://schemas.openxmlformats.org/officeDocument/2006/relationships/notesMaster" Target="../notesMasters/notesMaster1.xml"/></Relationships>
</file>

<file path=ppt/notesSlides/_rels/notesSlide7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0.xml"/><Relationship Id="rId1" Type="http://schemas.openxmlformats.org/officeDocument/2006/relationships/notesMaster" Target="../notesMasters/notesMaster1.xml"/></Relationships>
</file>

<file path=ppt/notesSlides/_rels/notesSlide7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1.xml"/><Relationship Id="rId1" Type="http://schemas.openxmlformats.org/officeDocument/2006/relationships/notesMaster" Target="../notesMasters/notesMaster1.xml"/></Relationships>
</file>

<file path=ppt/notesSlides/_rels/notesSlide7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3.xml"/><Relationship Id="rId1" Type="http://schemas.openxmlformats.org/officeDocument/2006/relationships/notesMaster" Target="../notesMasters/notesMaster1.xml"/></Relationships>
</file>

<file path=ppt/notesSlides/_rels/notesSlide7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4.xml"/><Relationship Id="rId1" Type="http://schemas.openxmlformats.org/officeDocument/2006/relationships/notesMaster" Target="../notesMasters/notesMaster1.xml"/></Relationships>
</file>

<file path=ppt/notesSlides/_rels/notesSlide7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5.xml"/><Relationship Id="rId1" Type="http://schemas.openxmlformats.org/officeDocument/2006/relationships/notesMaster" Target="../notesMasters/notesMaster1.xml"/></Relationships>
</file>

<file path=ppt/notesSlides/_rels/notesSlide7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6.xml"/><Relationship Id="rId1" Type="http://schemas.openxmlformats.org/officeDocument/2006/relationships/notesMaster" Target="../notesMasters/notesMaster1.xml"/></Relationships>
</file>

<file path=ppt/notesSlides/_rels/notesSlide7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7.xml"/><Relationship Id="rId1" Type="http://schemas.openxmlformats.org/officeDocument/2006/relationships/notesMaster" Target="../notesMasters/notesMaster1.xml"/></Relationships>
</file>

<file path=ppt/notesSlides/_rels/notesSlide7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8.xml"/><Relationship Id="rId1" Type="http://schemas.openxmlformats.org/officeDocument/2006/relationships/notesMaster" Target="../notesMasters/notesMaster1.xml"/></Relationships>
</file>

<file path=ppt/notesSlides/_rels/notesSlide7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9.xml"/><Relationship Id="rId1" Type="http://schemas.openxmlformats.org/officeDocument/2006/relationships/notesMaster" Target="../notesMasters/notesMaster1.xml"/></Relationships>
</file>

<file path=ppt/notesSlides/_rels/notesSlide7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0.xml"/><Relationship Id="rId1" Type="http://schemas.openxmlformats.org/officeDocument/2006/relationships/notesMaster" Target="../notesMasters/notesMaster1.xml"/></Relationships>
</file>

<file path=ppt/notesSlides/_rels/notesSlide7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1.xml"/><Relationship Id="rId1" Type="http://schemas.openxmlformats.org/officeDocument/2006/relationships/notesMaster" Target="../notesMasters/notesMaster1.xml"/></Relationships>
</file>

<file path=ppt/notesSlides/_rels/notesSlide7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3.xml"/><Relationship Id="rId1" Type="http://schemas.openxmlformats.org/officeDocument/2006/relationships/notesMaster" Target="../notesMasters/notesMaster1.xml"/></Relationships>
</file>

<file path=ppt/notesSlides/_rels/notesSlide7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4.xml"/><Relationship Id="rId1" Type="http://schemas.openxmlformats.org/officeDocument/2006/relationships/notesMaster" Target="../notesMasters/notesMaster1.xml"/></Relationships>
</file>

<file path=ppt/notesSlides/_rels/notesSlide7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5.xml"/><Relationship Id="rId1" Type="http://schemas.openxmlformats.org/officeDocument/2006/relationships/notesMaster" Target="../notesMasters/notesMaster1.xml"/></Relationships>
</file>

<file path=ppt/notesSlides/_rels/notesSlide7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6.xml"/><Relationship Id="rId1" Type="http://schemas.openxmlformats.org/officeDocument/2006/relationships/notesMaster" Target="../notesMasters/notesMaster1.xml"/></Relationships>
</file>

<file path=ppt/notesSlides/_rels/notesSlide7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7.xml"/><Relationship Id="rId1" Type="http://schemas.openxmlformats.org/officeDocument/2006/relationships/notesMaster" Target="../notesMasters/notesMaster1.xml"/></Relationships>
</file>

<file path=ppt/notesSlides/_rels/notesSlide7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8.xml"/><Relationship Id="rId1" Type="http://schemas.openxmlformats.org/officeDocument/2006/relationships/notesMaster" Target="../notesMasters/notesMaster1.xml"/></Relationships>
</file>

<file path=ppt/notesSlides/_rels/notesSlide7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9.xml"/><Relationship Id="rId1" Type="http://schemas.openxmlformats.org/officeDocument/2006/relationships/notesMaster" Target="../notesMasters/notesMaster1.xml"/></Relationships>
</file>

<file path=ppt/notesSlides/_rels/notesSlide7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0.xml"/><Relationship Id="rId1" Type="http://schemas.openxmlformats.org/officeDocument/2006/relationships/notesMaster" Target="../notesMasters/notesMaster1.xml"/></Relationships>
</file>

<file path=ppt/notesSlides/_rels/notesSlide7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1.xml"/><Relationship Id="rId1" Type="http://schemas.openxmlformats.org/officeDocument/2006/relationships/notesMaster" Target="../notesMasters/notesMaster1.xml"/></Relationships>
</file>

<file path=ppt/notesSlides/_rels/notesSlide7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3.xml"/><Relationship Id="rId1" Type="http://schemas.openxmlformats.org/officeDocument/2006/relationships/notesMaster" Target="../notesMasters/notesMaster1.xml"/></Relationships>
</file>

<file path=ppt/notesSlides/_rels/notesSlide7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4.xml"/><Relationship Id="rId1" Type="http://schemas.openxmlformats.org/officeDocument/2006/relationships/notesMaster" Target="../notesMasters/notesMaster1.xml"/></Relationships>
</file>

<file path=ppt/notesSlides/_rels/notesSlide7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5.xml"/><Relationship Id="rId1" Type="http://schemas.openxmlformats.org/officeDocument/2006/relationships/notesMaster" Target="../notesMasters/notesMaster1.xml"/></Relationships>
</file>

<file path=ppt/notesSlides/_rels/notesSlide7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6.xml"/><Relationship Id="rId1" Type="http://schemas.openxmlformats.org/officeDocument/2006/relationships/notesMaster" Target="../notesMasters/notesMaster1.xml"/></Relationships>
</file>

<file path=ppt/notesSlides/_rels/notesSlide7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7.xml"/><Relationship Id="rId1" Type="http://schemas.openxmlformats.org/officeDocument/2006/relationships/notesMaster" Target="../notesMasters/notesMaster1.xml"/></Relationships>
</file>

<file path=ppt/notesSlides/_rels/notesSlide7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8.xml"/><Relationship Id="rId1" Type="http://schemas.openxmlformats.org/officeDocument/2006/relationships/notesMaster" Target="../notesMasters/notesMaster1.xml"/></Relationships>
</file>

<file path=ppt/notesSlides/_rels/notesSlide7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9.xml"/><Relationship Id="rId1" Type="http://schemas.openxmlformats.org/officeDocument/2006/relationships/notesMaster" Target="../notesMasters/notesMaster1.xml"/></Relationships>
</file>

<file path=ppt/notesSlides/_rels/notesSlide7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0.xml"/><Relationship Id="rId1" Type="http://schemas.openxmlformats.org/officeDocument/2006/relationships/notesMaster" Target="../notesMasters/notesMaster1.xml"/></Relationships>
</file>

<file path=ppt/notesSlides/_rels/notesSlide7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1.xml"/><Relationship Id="rId1" Type="http://schemas.openxmlformats.org/officeDocument/2006/relationships/notesMaster" Target="../notesMasters/notesMaster1.xml"/></Relationships>
</file>

<file path=ppt/notesSlides/_rels/notesSlide7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3.xml"/><Relationship Id="rId1" Type="http://schemas.openxmlformats.org/officeDocument/2006/relationships/notesMaster" Target="../notesMasters/notesMaster1.xml"/></Relationships>
</file>

<file path=ppt/notesSlides/_rels/notesSlide7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4.xml"/><Relationship Id="rId1" Type="http://schemas.openxmlformats.org/officeDocument/2006/relationships/notesMaster" Target="../notesMasters/notesMaster1.xml"/></Relationships>
</file>

<file path=ppt/notesSlides/_rels/notesSlide7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5.xml"/><Relationship Id="rId1" Type="http://schemas.openxmlformats.org/officeDocument/2006/relationships/notesMaster" Target="../notesMasters/notesMaster1.xml"/></Relationships>
</file>

<file path=ppt/notesSlides/_rels/notesSlide7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6.xml"/><Relationship Id="rId1" Type="http://schemas.openxmlformats.org/officeDocument/2006/relationships/notesMaster" Target="../notesMasters/notesMaster1.xml"/></Relationships>
</file>

<file path=ppt/notesSlides/_rels/notesSlide7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7.xml"/><Relationship Id="rId1" Type="http://schemas.openxmlformats.org/officeDocument/2006/relationships/notesMaster" Target="../notesMasters/notesMaster1.xml"/></Relationships>
</file>

<file path=ppt/notesSlides/_rels/notesSlide7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8.xml"/><Relationship Id="rId1" Type="http://schemas.openxmlformats.org/officeDocument/2006/relationships/notesMaster" Target="../notesMasters/notesMaster1.xml"/></Relationships>
</file>

<file path=ppt/notesSlides/_rels/notesSlide7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9.xml"/><Relationship Id="rId1" Type="http://schemas.openxmlformats.org/officeDocument/2006/relationships/notesMaster" Target="../notesMasters/notesMaster1.xml"/></Relationships>
</file>

<file path=ppt/notesSlides/_rels/notesSlide7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0.xml"/><Relationship Id="rId1" Type="http://schemas.openxmlformats.org/officeDocument/2006/relationships/notesMaster" Target="../notesMasters/notesMaster1.xml"/></Relationships>
</file>

<file path=ppt/notesSlides/_rels/notesSlide7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1.xml"/><Relationship Id="rId1" Type="http://schemas.openxmlformats.org/officeDocument/2006/relationships/notesMaster" Target="../notesMasters/notesMaster1.xml"/></Relationships>
</file>

<file path=ppt/notesSlides/_rels/notesSlide7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3.xml"/><Relationship Id="rId1" Type="http://schemas.openxmlformats.org/officeDocument/2006/relationships/notesMaster" Target="../notesMasters/notesMaster1.xml"/></Relationships>
</file>

<file path=ppt/notesSlides/_rels/notesSlide7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4.xml"/><Relationship Id="rId1" Type="http://schemas.openxmlformats.org/officeDocument/2006/relationships/notesMaster" Target="../notesMasters/notesMaster1.xml"/></Relationships>
</file>

<file path=ppt/notesSlides/_rels/notesSlide7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5.xml"/><Relationship Id="rId1" Type="http://schemas.openxmlformats.org/officeDocument/2006/relationships/notesMaster" Target="../notesMasters/notesMaster1.xml"/></Relationships>
</file>

<file path=ppt/notesSlides/_rels/notesSlide7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6.xml"/><Relationship Id="rId1" Type="http://schemas.openxmlformats.org/officeDocument/2006/relationships/notesMaster" Target="../notesMasters/notesMaster1.xml"/></Relationships>
</file>

<file path=ppt/notesSlides/_rels/notesSlide7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7.xml"/><Relationship Id="rId1" Type="http://schemas.openxmlformats.org/officeDocument/2006/relationships/notesMaster" Target="../notesMasters/notesMaster1.xml"/></Relationships>
</file>

<file path=ppt/notesSlides/_rels/notesSlide7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8.xml"/><Relationship Id="rId1" Type="http://schemas.openxmlformats.org/officeDocument/2006/relationships/notesMaster" Target="../notesMasters/notesMaster1.xml"/></Relationships>
</file>

<file path=ppt/notesSlides/_rels/notesSlide7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9.xml"/><Relationship Id="rId1" Type="http://schemas.openxmlformats.org/officeDocument/2006/relationships/notesMaster" Target="../notesMasters/notesMaster1.xml"/></Relationships>
</file>

<file path=ppt/notesSlides/_rels/notesSlide7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0.xml"/><Relationship Id="rId1" Type="http://schemas.openxmlformats.org/officeDocument/2006/relationships/notesMaster" Target="../notesMasters/notesMaster1.xml"/></Relationships>
</file>

<file path=ppt/notesSlides/_rels/notesSlide7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1.xml"/><Relationship Id="rId1" Type="http://schemas.openxmlformats.org/officeDocument/2006/relationships/notesMaster" Target="../notesMasters/notesMaster1.xml"/></Relationships>
</file>

<file path=ppt/notesSlides/_rels/notesSlide7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3.xml"/><Relationship Id="rId1" Type="http://schemas.openxmlformats.org/officeDocument/2006/relationships/notesMaster" Target="../notesMasters/notesMaster1.xml"/></Relationships>
</file>

<file path=ppt/notesSlides/_rels/notesSlide7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4.xml"/><Relationship Id="rId1" Type="http://schemas.openxmlformats.org/officeDocument/2006/relationships/notesMaster" Target="../notesMasters/notesMaster1.xml"/></Relationships>
</file>

<file path=ppt/notesSlides/_rels/notesSlide7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5.xml"/><Relationship Id="rId1" Type="http://schemas.openxmlformats.org/officeDocument/2006/relationships/notesMaster" Target="../notesMasters/notesMaster1.xml"/></Relationships>
</file>

<file path=ppt/notesSlides/_rels/notesSlide7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6.xml"/><Relationship Id="rId1" Type="http://schemas.openxmlformats.org/officeDocument/2006/relationships/notesMaster" Target="../notesMasters/notesMaster1.xml"/></Relationships>
</file>

<file path=ppt/notesSlides/_rels/notesSlide7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7.xml"/><Relationship Id="rId1" Type="http://schemas.openxmlformats.org/officeDocument/2006/relationships/notesMaster" Target="../notesMasters/notesMaster1.xml"/></Relationships>
</file>

<file path=ppt/notesSlides/_rels/notesSlide7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8.xml"/><Relationship Id="rId1" Type="http://schemas.openxmlformats.org/officeDocument/2006/relationships/notesMaster" Target="../notesMasters/notesMaster1.xml"/></Relationships>
</file>

<file path=ppt/notesSlides/_rels/notesSlide7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9.xml"/><Relationship Id="rId1" Type="http://schemas.openxmlformats.org/officeDocument/2006/relationships/notesMaster" Target="../notesMasters/notesMaster1.xml"/></Relationships>
</file>

<file path=ppt/notesSlides/_rels/notesSlide7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0.xml"/><Relationship Id="rId1" Type="http://schemas.openxmlformats.org/officeDocument/2006/relationships/notesMaster" Target="../notesMasters/notesMaster1.xml"/></Relationships>
</file>

<file path=ppt/notesSlides/_rels/notesSlide7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1.xml"/><Relationship Id="rId1" Type="http://schemas.openxmlformats.org/officeDocument/2006/relationships/notesMaster" Target="../notesMasters/notesMaster1.xml"/></Relationships>
</file>

<file path=ppt/notesSlides/_rels/notesSlide7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3.xml"/><Relationship Id="rId1" Type="http://schemas.openxmlformats.org/officeDocument/2006/relationships/notesMaster" Target="../notesMasters/notesMaster1.xml"/></Relationships>
</file>

<file path=ppt/notesSlides/_rels/notesSlide7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4.xml"/><Relationship Id="rId1" Type="http://schemas.openxmlformats.org/officeDocument/2006/relationships/notesMaster" Target="../notesMasters/notesMaster1.xml"/></Relationships>
</file>

<file path=ppt/notesSlides/_rels/notesSlide7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5.xml"/><Relationship Id="rId1" Type="http://schemas.openxmlformats.org/officeDocument/2006/relationships/notesMaster" Target="../notesMasters/notesMaster1.xml"/></Relationships>
</file>

<file path=ppt/notesSlides/_rels/notesSlide7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6.xml"/><Relationship Id="rId1" Type="http://schemas.openxmlformats.org/officeDocument/2006/relationships/notesMaster" Target="../notesMasters/notesMaster1.xml"/></Relationships>
</file>

<file path=ppt/notesSlides/_rels/notesSlide7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7.xml"/><Relationship Id="rId1" Type="http://schemas.openxmlformats.org/officeDocument/2006/relationships/notesMaster" Target="../notesMasters/notesMaster1.xml"/></Relationships>
</file>

<file path=ppt/notesSlides/_rels/notesSlide7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8.xml"/><Relationship Id="rId1" Type="http://schemas.openxmlformats.org/officeDocument/2006/relationships/notesMaster" Target="../notesMasters/notesMaster1.xml"/></Relationships>
</file>

<file path=ppt/notesSlides/_rels/notesSlide7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9.xml"/><Relationship Id="rId1" Type="http://schemas.openxmlformats.org/officeDocument/2006/relationships/notesMaster" Target="../notesMasters/notesMaster1.xml"/></Relationships>
</file>

<file path=ppt/notesSlides/_rels/notesSlide7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0.xml"/><Relationship Id="rId1" Type="http://schemas.openxmlformats.org/officeDocument/2006/relationships/notesMaster" Target="../notesMasters/notesMaster1.xml"/></Relationships>
</file>

<file path=ppt/notesSlides/_rels/notesSlide7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1.xml"/><Relationship Id="rId1" Type="http://schemas.openxmlformats.org/officeDocument/2006/relationships/notesMaster" Target="../notesMasters/notesMaster1.xml"/></Relationships>
</file>

<file path=ppt/notesSlides/_rels/notesSlide7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3.xml"/><Relationship Id="rId1" Type="http://schemas.openxmlformats.org/officeDocument/2006/relationships/notesMaster" Target="../notesMasters/notesMaster1.xml"/></Relationships>
</file>

<file path=ppt/notesSlides/_rels/notesSlide7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4.xml"/><Relationship Id="rId1" Type="http://schemas.openxmlformats.org/officeDocument/2006/relationships/notesMaster" Target="../notesMasters/notesMaster1.xml"/></Relationships>
</file>

<file path=ppt/notesSlides/_rels/notesSlide7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5.xml"/><Relationship Id="rId1" Type="http://schemas.openxmlformats.org/officeDocument/2006/relationships/notesMaster" Target="../notesMasters/notesMaster1.xml"/></Relationships>
</file>

<file path=ppt/notesSlides/_rels/notesSlide7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6.xml"/><Relationship Id="rId1" Type="http://schemas.openxmlformats.org/officeDocument/2006/relationships/notesMaster" Target="../notesMasters/notesMaster1.xml"/></Relationships>
</file>

<file path=ppt/notesSlides/_rels/notesSlide7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7.xml"/><Relationship Id="rId1" Type="http://schemas.openxmlformats.org/officeDocument/2006/relationships/notesMaster" Target="../notesMasters/notesMaster1.xml"/></Relationships>
</file>

<file path=ppt/notesSlides/_rels/notesSlide7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8.xml"/><Relationship Id="rId1" Type="http://schemas.openxmlformats.org/officeDocument/2006/relationships/notesMaster" Target="../notesMasters/notesMaster1.xml"/></Relationships>
</file>

<file path=ppt/notesSlides/_rels/notesSlide7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9.xml"/><Relationship Id="rId1" Type="http://schemas.openxmlformats.org/officeDocument/2006/relationships/notesMaster" Target="../notesMasters/notesMaster1.xml"/></Relationships>
</file>

<file path=ppt/notesSlides/_rels/notesSlide7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0.xml"/><Relationship Id="rId1" Type="http://schemas.openxmlformats.org/officeDocument/2006/relationships/notesMaster" Target="../notesMasters/notesMaster1.xml"/></Relationships>
</file>

<file path=ppt/notesSlides/_rels/notesSlide7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1.xml"/><Relationship Id="rId1" Type="http://schemas.openxmlformats.org/officeDocument/2006/relationships/notesMaster" Target="../notesMasters/notesMaster1.xml"/></Relationships>
</file>

<file path=ppt/notesSlides/_rels/notesSlide7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3.xml"/><Relationship Id="rId1" Type="http://schemas.openxmlformats.org/officeDocument/2006/relationships/notesMaster" Target="../notesMasters/notesMaster1.xml"/></Relationships>
</file>

<file path=ppt/notesSlides/_rels/notesSlide8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4.xml"/><Relationship Id="rId1" Type="http://schemas.openxmlformats.org/officeDocument/2006/relationships/notesMaster" Target="../notesMasters/notesMaster1.xml"/></Relationships>
</file>

<file path=ppt/notesSlides/_rels/notesSlide8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5.xml"/><Relationship Id="rId1" Type="http://schemas.openxmlformats.org/officeDocument/2006/relationships/notesMaster" Target="../notesMasters/notesMaster1.xml"/></Relationships>
</file>

<file path=ppt/notesSlides/_rels/notesSlide8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6.xml"/><Relationship Id="rId1" Type="http://schemas.openxmlformats.org/officeDocument/2006/relationships/notesMaster" Target="../notesMasters/notesMaster1.xml"/></Relationships>
</file>

<file path=ppt/notesSlides/_rels/notesSlide8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7.xml"/><Relationship Id="rId1" Type="http://schemas.openxmlformats.org/officeDocument/2006/relationships/notesMaster" Target="../notesMasters/notesMaster1.xml"/></Relationships>
</file>

<file path=ppt/notesSlides/_rels/notesSlide8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8.xml"/><Relationship Id="rId1" Type="http://schemas.openxmlformats.org/officeDocument/2006/relationships/notesMaster" Target="../notesMasters/notesMaster1.xml"/></Relationships>
</file>

<file path=ppt/notesSlides/_rels/notesSlide8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9.xml"/><Relationship Id="rId1" Type="http://schemas.openxmlformats.org/officeDocument/2006/relationships/notesMaster" Target="../notesMasters/notesMaster1.xml"/></Relationships>
</file>

<file path=ppt/notesSlides/_rels/notesSlide8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0.xml"/><Relationship Id="rId1" Type="http://schemas.openxmlformats.org/officeDocument/2006/relationships/notesMaster" Target="../notesMasters/notesMaster1.xml"/></Relationships>
</file>

<file path=ppt/notesSlides/_rels/notesSlide8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1.xml"/><Relationship Id="rId1" Type="http://schemas.openxmlformats.org/officeDocument/2006/relationships/notesMaster" Target="../notesMasters/notesMaster1.xml"/></Relationships>
</file>

<file path=ppt/notesSlides/_rels/notesSlide8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3.xml"/><Relationship Id="rId1" Type="http://schemas.openxmlformats.org/officeDocument/2006/relationships/notesMaster" Target="../notesMasters/notesMaster1.xml"/></Relationships>
</file>

<file path=ppt/notesSlides/_rels/notesSlide8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4.xml"/><Relationship Id="rId1" Type="http://schemas.openxmlformats.org/officeDocument/2006/relationships/notesMaster" Target="../notesMasters/notesMaster1.xml"/></Relationships>
</file>

<file path=ppt/notesSlides/_rels/notesSlide8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5.xml"/><Relationship Id="rId1" Type="http://schemas.openxmlformats.org/officeDocument/2006/relationships/notesMaster" Target="../notesMasters/notesMaster1.xml"/></Relationships>
</file>

<file path=ppt/notesSlides/_rels/notesSlide8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6.xml"/><Relationship Id="rId1" Type="http://schemas.openxmlformats.org/officeDocument/2006/relationships/notesMaster" Target="../notesMasters/notesMaster1.xml"/></Relationships>
</file>

<file path=ppt/notesSlides/_rels/notesSlide8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7.xml"/><Relationship Id="rId1" Type="http://schemas.openxmlformats.org/officeDocument/2006/relationships/notesMaster" Target="../notesMasters/notesMaster1.xml"/></Relationships>
</file>

<file path=ppt/notesSlides/_rels/notesSlide8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8.xml"/><Relationship Id="rId1" Type="http://schemas.openxmlformats.org/officeDocument/2006/relationships/notesMaster" Target="../notesMasters/notesMaster1.xml"/></Relationships>
</file>

<file path=ppt/notesSlides/_rels/notesSlide8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9.xml"/><Relationship Id="rId1" Type="http://schemas.openxmlformats.org/officeDocument/2006/relationships/notesMaster" Target="../notesMasters/notesMaster1.xml"/></Relationships>
</file>

<file path=ppt/notesSlides/_rels/notesSlide8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0.xml"/><Relationship Id="rId1" Type="http://schemas.openxmlformats.org/officeDocument/2006/relationships/notesMaster" Target="../notesMasters/notesMaster1.xml"/></Relationships>
</file>

<file path=ppt/notesSlides/_rels/notesSlide8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1.xml"/><Relationship Id="rId1" Type="http://schemas.openxmlformats.org/officeDocument/2006/relationships/notesMaster" Target="../notesMasters/notesMaster1.xml"/></Relationships>
</file>

<file path=ppt/notesSlides/_rels/notesSlide8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3.xml"/><Relationship Id="rId1" Type="http://schemas.openxmlformats.org/officeDocument/2006/relationships/notesMaster" Target="../notesMasters/notesMaster1.xml"/></Relationships>
</file>

<file path=ppt/notesSlides/_rels/notesSlide8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4.xml"/><Relationship Id="rId1" Type="http://schemas.openxmlformats.org/officeDocument/2006/relationships/notesMaster" Target="../notesMasters/notesMaster1.xml"/></Relationships>
</file>

<file path=ppt/notesSlides/_rels/notesSlide8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5.xml"/><Relationship Id="rId1" Type="http://schemas.openxmlformats.org/officeDocument/2006/relationships/notesMaster" Target="../notesMasters/notesMaster1.xml"/></Relationships>
</file>

<file path=ppt/notesSlides/_rels/notesSlide8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6.xml"/><Relationship Id="rId1" Type="http://schemas.openxmlformats.org/officeDocument/2006/relationships/notesMaster" Target="../notesMasters/notesMaster1.xml"/></Relationships>
</file>

<file path=ppt/notesSlides/_rels/notesSlide8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7.xml"/><Relationship Id="rId1" Type="http://schemas.openxmlformats.org/officeDocument/2006/relationships/notesMaster" Target="../notesMasters/notesMaster1.xml"/></Relationships>
</file>

<file path=ppt/notesSlides/_rels/notesSlide8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8.xml"/><Relationship Id="rId1" Type="http://schemas.openxmlformats.org/officeDocument/2006/relationships/notesMaster" Target="../notesMasters/notesMaster1.xml"/></Relationships>
</file>

<file path=ppt/notesSlides/_rels/notesSlide8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9.xml"/><Relationship Id="rId1" Type="http://schemas.openxmlformats.org/officeDocument/2006/relationships/notesMaster" Target="../notesMasters/notesMaster1.xml"/></Relationships>
</file>

<file path=ppt/notesSlides/_rels/notesSlide8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0.xml"/><Relationship Id="rId1" Type="http://schemas.openxmlformats.org/officeDocument/2006/relationships/notesMaster" Target="../notesMasters/notesMaster1.xml"/></Relationships>
</file>

<file path=ppt/notesSlides/_rels/notesSlide8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1.xml"/><Relationship Id="rId1" Type="http://schemas.openxmlformats.org/officeDocument/2006/relationships/notesMaster" Target="../notesMasters/notesMaster1.xml"/></Relationships>
</file>

<file path=ppt/notesSlides/_rels/notesSlide8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3.xml"/><Relationship Id="rId1" Type="http://schemas.openxmlformats.org/officeDocument/2006/relationships/notesMaster" Target="../notesMasters/notesMaster1.xml"/></Relationships>
</file>

<file path=ppt/notesSlides/_rels/notesSlide8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4.xml"/><Relationship Id="rId1" Type="http://schemas.openxmlformats.org/officeDocument/2006/relationships/notesMaster" Target="../notesMasters/notesMaster1.xml"/></Relationships>
</file>

<file path=ppt/notesSlides/_rels/notesSlide8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5.xml"/><Relationship Id="rId1" Type="http://schemas.openxmlformats.org/officeDocument/2006/relationships/notesMaster" Target="../notesMasters/notesMaster1.xml"/></Relationships>
</file>

<file path=ppt/notesSlides/_rels/notesSlide8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6.xml"/><Relationship Id="rId1" Type="http://schemas.openxmlformats.org/officeDocument/2006/relationships/notesMaster" Target="../notesMasters/notesMaster1.xml"/></Relationships>
</file>

<file path=ppt/notesSlides/_rels/notesSlide8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7.xml"/><Relationship Id="rId1" Type="http://schemas.openxmlformats.org/officeDocument/2006/relationships/notesMaster" Target="../notesMasters/notesMaster1.xml"/></Relationships>
</file>

<file path=ppt/notesSlides/_rels/notesSlide8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8.xml"/><Relationship Id="rId1" Type="http://schemas.openxmlformats.org/officeDocument/2006/relationships/notesMaster" Target="../notesMasters/notesMaster1.xml"/></Relationships>
</file>

<file path=ppt/notesSlides/_rels/notesSlide8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9.xml"/><Relationship Id="rId1" Type="http://schemas.openxmlformats.org/officeDocument/2006/relationships/notesMaster" Target="../notesMasters/notesMaster1.xml"/></Relationships>
</file>

<file path=ppt/notesSlides/_rels/notesSlide8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0.xml"/><Relationship Id="rId1" Type="http://schemas.openxmlformats.org/officeDocument/2006/relationships/notesMaster" Target="../notesMasters/notesMaster1.xml"/></Relationships>
</file>

<file path=ppt/notesSlides/_rels/notesSlide8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2.xml"/><Relationship Id="rId1" Type="http://schemas.openxmlformats.org/officeDocument/2006/relationships/notesMaster" Target="../notesMasters/notesMaster1.xml"/></Relationships>
</file>

<file path=ppt/notesSlides/_rels/notesSlide8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49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4145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0071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94851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1614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61589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42760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16172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31548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6403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93772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20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16188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00742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85848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32126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94871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28596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18333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75881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13362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14167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03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97735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3891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4582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58106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65575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14641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27014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22171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42793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33180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47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56067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70734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56267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08605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91989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96934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73774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34676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19663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1393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59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11131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07985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00012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39914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41133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37889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97629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31813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57084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70206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8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24716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66947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68842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27382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14535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11090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21799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82573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79172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50258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766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31249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88333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06571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32585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00990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77723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41062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4995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48186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68460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87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99982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06529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19688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81067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28928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00653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72549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99993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63240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5522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921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23374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84890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38085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54677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56402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91474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66782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83801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7890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54335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32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31418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38717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54409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23262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12592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96123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33992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90165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39058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3956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199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95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73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8521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56745"/>
      </p:ext>
    </p:extLst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84045"/>
      </p:ext>
    </p:extLst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0874"/>
      </p:ext>
    </p:extLst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74837"/>
      </p:ext>
    </p:extLst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43744"/>
      </p:ext>
    </p:extLst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39634"/>
      </p:ext>
    </p:extLst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30588"/>
      </p:ext>
    </p:extLst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48228"/>
      </p:ext>
    </p:extLst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16669"/>
      </p:ext>
    </p:extLst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135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66820"/>
      </p:ext>
    </p:extLst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85771"/>
      </p:ext>
    </p:extLst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13582"/>
      </p:ext>
    </p:extLst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83169"/>
      </p:ext>
    </p:extLst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13783"/>
      </p:ext>
    </p:extLst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99807"/>
      </p:ext>
    </p:extLst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16048"/>
      </p:ext>
    </p:extLst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14973"/>
      </p:ext>
    </p:extLst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68663"/>
      </p:ext>
    </p:extLst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03015"/>
      </p:ext>
    </p:extLst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4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19767"/>
      </p:ext>
    </p:extLst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14137"/>
      </p:ext>
    </p:extLst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9668"/>
      </p:ext>
    </p:extLst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98533"/>
      </p:ext>
    </p:extLst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68473"/>
      </p:ext>
    </p:extLst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46314"/>
      </p:ext>
    </p:extLst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83612"/>
      </p:ext>
    </p:extLst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8903"/>
      </p:ext>
    </p:extLst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93139"/>
      </p:ext>
    </p:extLst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75821"/>
      </p:ext>
    </p:extLst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82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44377"/>
      </p:ext>
    </p:extLst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6683"/>
      </p:ext>
    </p:extLst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4360"/>
      </p:ext>
    </p:extLst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55290"/>
      </p:ext>
    </p:extLst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34318"/>
      </p:ext>
    </p:extLst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37728"/>
      </p:ext>
    </p:extLst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53652"/>
      </p:ext>
    </p:extLst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0295"/>
      </p:ext>
    </p:extLst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94592"/>
      </p:ext>
    </p:extLst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77"/>
      </p:ext>
    </p:extLst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787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1214"/>
      </p:ext>
    </p:extLst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73935"/>
      </p:ext>
    </p:extLst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64773"/>
      </p:ext>
    </p:extLst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36247"/>
      </p:ext>
    </p:extLst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43006"/>
      </p:ext>
    </p:extLst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55703"/>
      </p:ext>
    </p:extLst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71161"/>
      </p:ext>
    </p:extLst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75520"/>
      </p:ext>
    </p:extLst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0928"/>
      </p:ext>
    </p:extLst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63146"/>
      </p:ext>
    </p:extLst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85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58448"/>
      </p:ext>
    </p:extLst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13173"/>
      </p:ext>
    </p:extLst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5893"/>
      </p:ext>
    </p:extLst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00415"/>
      </p:ext>
    </p:extLst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76960"/>
      </p:ext>
    </p:extLst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72879"/>
      </p:ext>
    </p:extLst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67579"/>
      </p:ext>
    </p:extLst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47585"/>
      </p:ext>
    </p:extLst>
  </p:cSld>
  <p:clrMapOvr>
    <a:masterClrMapping/>
  </p:clrMapOvr>
</p:notes>
</file>

<file path=ppt/notesSlides/notesSlide2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98055"/>
      </p:ext>
    </p:extLst>
  </p:cSld>
  <p:clrMapOvr>
    <a:masterClrMapping/>
  </p:clrMapOvr>
</p:notes>
</file>

<file path=ppt/notesSlides/notesSlide2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07997"/>
      </p:ext>
    </p:extLst>
  </p:cSld>
  <p:clrMapOvr>
    <a:masterClrMapping/>
  </p:clrMapOvr>
</p:notes>
</file>

<file path=ppt/notesSlides/notesSlide2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731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03507"/>
      </p:ext>
    </p:extLst>
  </p:cSld>
  <p:clrMapOvr>
    <a:masterClrMapping/>
  </p:clrMapOvr>
</p:notes>
</file>

<file path=ppt/notesSlides/notesSlide2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4155"/>
      </p:ext>
    </p:extLst>
  </p:cSld>
  <p:clrMapOvr>
    <a:masterClrMapping/>
  </p:clrMapOvr>
</p:notes>
</file>

<file path=ppt/notesSlides/notesSlide2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05938"/>
      </p:ext>
    </p:extLst>
  </p:cSld>
  <p:clrMapOvr>
    <a:masterClrMapping/>
  </p:clrMapOvr>
</p:notes>
</file>

<file path=ppt/notesSlides/notesSlide2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00840"/>
      </p:ext>
    </p:extLst>
  </p:cSld>
  <p:clrMapOvr>
    <a:masterClrMapping/>
  </p:clrMapOvr>
</p:notes>
</file>

<file path=ppt/notesSlides/notesSlide2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23997"/>
      </p:ext>
    </p:extLst>
  </p:cSld>
  <p:clrMapOvr>
    <a:masterClrMapping/>
  </p:clrMapOvr>
</p:notes>
</file>

<file path=ppt/notesSlides/notesSlide2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72219"/>
      </p:ext>
    </p:extLst>
  </p:cSld>
  <p:clrMapOvr>
    <a:masterClrMapping/>
  </p:clrMapOvr>
</p:notes>
</file>

<file path=ppt/notesSlides/notesSlide2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07872"/>
      </p:ext>
    </p:extLst>
  </p:cSld>
  <p:clrMapOvr>
    <a:masterClrMapping/>
  </p:clrMapOvr>
</p:notes>
</file>

<file path=ppt/notesSlides/notesSlide2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52448"/>
      </p:ext>
    </p:extLst>
  </p:cSld>
  <p:clrMapOvr>
    <a:masterClrMapping/>
  </p:clrMapOvr>
</p:notes>
</file>

<file path=ppt/notesSlides/notesSlide2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96014"/>
      </p:ext>
    </p:extLst>
  </p:cSld>
  <p:clrMapOvr>
    <a:masterClrMapping/>
  </p:clrMapOvr>
</p:notes>
</file>

<file path=ppt/notesSlides/notesSlide2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904"/>
      </p:ext>
    </p:extLst>
  </p:cSld>
  <p:clrMapOvr>
    <a:masterClrMapping/>
  </p:clrMapOvr>
</p:notes>
</file>

<file path=ppt/notesSlides/notesSlide2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214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82090"/>
      </p:ext>
    </p:extLst>
  </p:cSld>
  <p:clrMapOvr>
    <a:masterClrMapping/>
  </p:clrMapOvr>
</p:notes>
</file>

<file path=ppt/notesSlides/notesSlide2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63200"/>
      </p:ext>
    </p:extLst>
  </p:cSld>
  <p:clrMapOvr>
    <a:masterClrMapping/>
  </p:clrMapOvr>
</p:notes>
</file>

<file path=ppt/notesSlides/notesSlide2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3143"/>
      </p:ext>
    </p:extLst>
  </p:cSld>
  <p:clrMapOvr>
    <a:masterClrMapping/>
  </p:clrMapOvr>
</p:notes>
</file>

<file path=ppt/notesSlides/notesSlide2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37375"/>
      </p:ext>
    </p:extLst>
  </p:cSld>
  <p:clrMapOvr>
    <a:masterClrMapping/>
  </p:clrMapOvr>
</p:notes>
</file>

<file path=ppt/notesSlides/notesSlide2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21836"/>
      </p:ext>
    </p:extLst>
  </p:cSld>
  <p:clrMapOvr>
    <a:masterClrMapping/>
  </p:clrMapOvr>
</p:notes>
</file>

<file path=ppt/notesSlides/notesSlide2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83869"/>
      </p:ext>
    </p:extLst>
  </p:cSld>
  <p:clrMapOvr>
    <a:masterClrMapping/>
  </p:clrMapOvr>
</p:notes>
</file>

<file path=ppt/notesSlides/notesSlide2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54302"/>
      </p:ext>
    </p:extLst>
  </p:cSld>
  <p:clrMapOvr>
    <a:masterClrMapping/>
  </p:clrMapOvr>
</p:notes>
</file>

<file path=ppt/notesSlides/notesSlide2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98888"/>
      </p:ext>
    </p:extLst>
  </p:cSld>
  <p:clrMapOvr>
    <a:masterClrMapping/>
  </p:clrMapOvr>
</p:notes>
</file>

<file path=ppt/notesSlides/notesSlide2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25616"/>
      </p:ext>
    </p:extLst>
  </p:cSld>
  <p:clrMapOvr>
    <a:masterClrMapping/>
  </p:clrMapOvr>
</p:notes>
</file>

<file path=ppt/notesSlides/notesSlide2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72036"/>
      </p:ext>
    </p:extLst>
  </p:cSld>
  <p:clrMapOvr>
    <a:masterClrMapping/>
  </p:clrMapOvr>
</p:notes>
</file>

<file path=ppt/notesSlides/notesSlide2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018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63116"/>
      </p:ext>
    </p:extLst>
  </p:cSld>
  <p:clrMapOvr>
    <a:masterClrMapping/>
  </p:clrMapOvr>
</p:notes>
</file>

<file path=ppt/notesSlides/notesSlide2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77291"/>
      </p:ext>
    </p:extLst>
  </p:cSld>
  <p:clrMapOvr>
    <a:masterClrMapping/>
  </p:clrMapOvr>
</p:notes>
</file>

<file path=ppt/notesSlides/notesSlide2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25837"/>
      </p:ext>
    </p:extLst>
  </p:cSld>
  <p:clrMapOvr>
    <a:masterClrMapping/>
  </p:clrMapOvr>
</p:notes>
</file>

<file path=ppt/notesSlides/notesSlide2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24618"/>
      </p:ext>
    </p:extLst>
  </p:cSld>
  <p:clrMapOvr>
    <a:masterClrMapping/>
  </p:clrMapOvr>
</p:notes>
</file>

<file path=ppt/notesSlides/notesSlide2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60621"/>
      </p:ext>
    </p:extLst>
  </p:cSld>
  <p:clrMapOvr>
    <a:masterClrMapping/>
  </p:clrMapOvr>
</p:notes>
</file>

<file path=ppt/notesSlides/notesSlide2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57701"/>
      </p:ext>
    </p:extLst>
  </p:cSld>
  <p:clrMapOvr>
    <a:masterClrMapping/>
  </p:clrMapOvr>
</p:notes>
</file>

<file path=ppt/notesSlides/notesSlide2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38286"/>
      </p:ext>
    </p:extLst>
  </p:cSld>
  <p:clrMapOvr>
    <a:masterClrMapping/>
  </p:clrMapOvr>
</p:notes>
</file>

<file path=ppt/notesSlides/notesSlide2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96831"/>
      </p:ext>
    </p:extLst>
  </p:cSld>
  <p:clrMapOvr>
    <a:masterClrMapping/>
  </p:clrMapOvr>
</p:notes>
</file>

<file path=ppt/notesSlides/notesSlide2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61840"/>
      </p:ext>
    </p:extLst>
  </p:cSld>
  <p:clrMapOvr>
    <a:masterClrMapping/>
  </p:clrMapOvr>
</p:notes>
</file>

<file path=ppt/notesSlides/notesSlide2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83789"/>
      </p:ext>
    </p:extLst>
  </p:cSld>
  <p:clrMapOvr>
    <a:masterClrMapping/>
  </p:clrMapOvr>
</p:notes>
</file>

<file path=ppt/notesSlides/notesSlide2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296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95663"/>
      </p:ext>
    </p:extLst>
  </p:cSld>
  <p:clrMapOvr>
    <a:masterClrMapping/>
  </p:clrMapOvr>
</p:notes>
</file>

<file path=ppt/notesSlides/notesSlide2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37583"/>
      </p:ext>
    </p:extLst>
  </p:cSld>
  <p:clrMapOvr>
    <a:masterClrMapping/>
  </p:clrMapOvr>
</p:notes>
</file>

<file path=ppt/notesSlides/notesSlide2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78767"/>
      </p:ext>
    </p:extLst>
  </p:cSld>
  <p:clrMapOvr>
    <a:masterClrMapping/>
  </p:clrMapOvr>
</p:notes>
</file>

<file path=ppt/notesSlides/notesSlide2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70222"/>
      </p:ext>
    </p:extLst>
  </p:cSld>
  <p:clrMapOvr>
    <a:masterClrMapping/>
  </p:clrMapOvr>
</p:notes>
</file>

<file path=ppt/notesSlides/notesSlide2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51682"/>
      </p:ext>
    </p:extLst>
  </p:cSld>
  <p:clrMapOvr>
    <a:masterClrMapping/>
  </p:clrMapOvr>
</p:notes>
</file>

<file path=ppt/notesSlides/notesSlide2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42132"/>
      </p:ext>
    </p:extLst>
  </p:cSld>
  <p:clrMapOvr>
    <a:masterClrMapping/>
  </p:clrMapOvr>
</p:notes>
</file>

<file path=ppt/notesSlides/notesSlide2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01089"/>
      </p:ext>
    </p:extLst>
  </p:cSld>
  <p:clrMapOvr>
    <a:masterClrMapping/>
  </p:clrMapOvr>
</p:notes>
</file>

<file path=ppt/notesSlides/notesSlide2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61428"/>
      </p:ext>
    </p:extLst>
  </p:cSld>
  <p:clrMapOvr>
    <a:masterClrMapping/>
  </p:clrMapOvr>
</p:notes>
</file>

<file path=ppt/notesSlides/notesSlide2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44592"/>
      </p:ext>
    </p:extLst>
  </p:cSld>
  <p:clrMapOvr>
    <a:masterClrMapping/>
  </p:clrMapOvr>
</p:notes>
</file>

<file path=ppt/notesSlides/notesSlide2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81800"/>
      </p:ext>
    </p:extLst>
  </p:cSld>
  <p:clrMapOvr>
    <a:masterClrMapping/>
  </p:clrMapOvr>
</p:notes>
</file>

<file path=ppt/notesSlides/notesSlide2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299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6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067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45777"/>
      </p:ext>
    </p:extLst>
  </p:cSld>
  <p:clrMapOvr>
    <a:masterClrMapping/>
  </p:clrMapOvr>
</p:notes>
</file>

<file path=ppt/notesSlides/notesSlide3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34962"/>
      </p:ext>
    </p:extLst>
  </p:cSld>
  <p:clrMapOvr>
    <a:masterClrMapping/>
  </p:clrMapOvr>
</p:notes>
</file>

<file path=ppt/notesSlides/notesSlide3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38931"/>
      </p:ext>
    </p:extLst>
  </p:cSld>
  <p:clrMapOvr>
    <a:masterClrMapping/>
  </p:clrMapOvr>
</p:notes>
</file>

<file path=ppt/notesSlides/notesSlide3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07316"/>
      </p:ext>
    </p:extLst>
  </p:cSld>
  <p:clrMapOvr>
    <a:masterClrMapping/>
  </p:clrMapOvr>
</p:notes>
</file>

<file path=ppt/notesSlides/notesSlide3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14520"/>
      </p:ext>
    </p:extLst>
  </p:cSld>
  <p:clrMapOvr>
    <a:masterClrMapping/>
  </p:clrMapOvr>
</p:notes>
</file>

<file path=ppt/notesSlides/notesSlide3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03056"/>
      </p:ext>
    </p:extLst>
  </p:cSld>
  <p:clrMapOvr>
    <a:masterClrMapping/>
  </p:clrMapOvr>
</p:notes>
</file>

<file path=ppt/notesSlides/notesSlide3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41583"/>
      </p:ext>
    </p:extLst>
  </p:cSld>
  <p:clrMapOvr>
    <a:masterClrMapping/>
  </p:clrMapOvr>
</p:notes>
</file>

<file path=ppt/notesSlides/notesSlide3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13663"/>
      </p:ext>
    </p:extLst>
  </p:cSld>
  <p:clrMapOvr>
    <a:masterClrMapping/>
  </p:clrMapOvr>
</p:notes>
</file>

<file path=ppt/notesSlides/notesSlide3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07162"/>
      </p:ext>
    </p:extLst>
  </p:cSld>
  <p:clrMapOvr>
    <a:masterClrMapping/>
  </p:clrMapOvr>
</p:notes>
</file>

<file path=ppt/notesSlides/notesSlide3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02262"/>
      </p:ext>
    </p:extLst>
  </p:cSld>
  <p:clrMapOvr>
    <a:masterClrMapping/>
  </p:clrMapOvr>
</p:notes>
</file>

<file path=ppt/notesSlides/notesSlide3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017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48741"/>
      </p:ext>
    </p:extLst>
  </p:cSld>
  <p:clrMapOvr>
    <a:masterClrMapping/>
  </p:clrMapOvr>
</p:notes>
</file>

<file path=ppt/notesSlides/notesSlide3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83610"/>
      </p:ext>
    </p:extLst>
  </p:cSld>
  <p:clrMapOvr>
    <a:masterClrMapping/>
  </p:clrMapOvr>
</p:notes>
</file>

<file path=ppt/notesSlides/notesSlide3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49345"/>
      </p:ext>
    </p:extLst>
  </p:cSld>
  <p:clrMapOvr>
    <a:masterClrMapping/>
  </p:clrMapOvr>
</p:notes>
</file>

<file path=ppt/notesSlides/notesSlide3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5571"/>
      </p:ext>
    </p:extLst>
  </p:cSld>
  <p:clrMapOvr>
    <a:masterClrMapping/>
  </p:clrMapOvr>
</p:notes>
</file>

<file path=ppt/notesSlides/notesSlide3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30376"/>
      </p:ext>
    </p:extLst>
  </p:cSld>
  <p:clrMapOvr>
    <a:masterClrMapping/>
  </p:clrMapOvr>
</p:notes>
</file>

<file path=ppt/notesSlides/notesSlide3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04212"/>
      </p:ext>
    </p:extLst>
  </p:cSld>
  <p:clrMapOvr>
    <a:masterClrMapping/>
  </p:clrMapOvr>
</p:notes>
</file>

<file path=ppt/notesSlides/notesSlide3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73574"/>
      </p:ext>
    </p:extLst>
  </p:cSld>
  <p:clrMapOvr>
    <a:masterClrMapping/>
  </p:clrMapOvr>
</p:notes>
</file>

<file path=ppt/notesSlides/notesSlide3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65879"/>
      </p:ext>
    </p:extLst>
  </p:cSld>
  <p:clrMapOvr>
    <a:masterClrMapping/>
  </p:clrMapOvr>
</p:notes>
</file>

<file path=ppt/notesSlides/notesSlide3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01347"/>
      </p:ext>
    </p:extLst>
  </p:cSld>
  <p:clrMapOvr>
    <a:masterClrMapping/>
  </p:clrMapOvr>
</p:notes>
</file>

<file path=ppt/notesSlides/notesSlide3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81897"/>
      </p:ext>
    </p:extLst>
  </p:cSld>
  <p:clrMapOvr>
    <a:masterClrMapping/>
  </p:clrMapOvr>
</p:notes>
</file>

<file path=ppt/notesSlides/notesSlide3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898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4987"/>
      </p:ext>
    </p:extLst>
  </p:cSld>
  <p:clrMapOvr>
    <a:masterClrMapping/>
  </p:clrMapOvr>
</p:notes>
</file>

<file path=ppt/notesSlides/notesSlide3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1284"/>
      </p:ext>
    </p:extLst>
  </p:cSld>
  <p:clrMapOvr>
    <a:masterClrMapping/>
  </p:clrMapOvr>
</p:notes>
</file>

<file path=ppt/notesSlides/notesSlide3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03027"/>
      </p:ext>
    </p:extLst>
  </p:cSld>
  <p:clrMapOvr>
    <a:masterClrMapping/>
  </p:clrMapOvr>
</p:notes>
</file>

<file path=ppt/notesSlides/notesSlide3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24673"/>
      </p:ext>
    </p:extLst>
  </p:cSld>
  <p:clrMapOvr>
    <a:masterClrMapping/>
  </p:clrMapOvr>
</p:notes>
</file>

<file path=ppt/notesSlides/notesSlide3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72794"/>
      </p:ext>
    </p:extLst>
  </p:cSld>
  <p:clrMapOvr>
    <a:masterClrMapping/>
  </p:clrMapOvr>
</p:notes>
</file>

<file path=ppt/notesSlides/notesSlide3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48092"/>
      </p:ext>
    </p:extLst>
  </p:cSld>
  <p:clrMapOvr>
    <a:masterClrMapping/>
  </p:clrMapOvr>
</p:notes>
</file>

<file path=ppt/notesSlides/notesSlide3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20587"/>
      </p:ext>
    </p:extLst>
  </p:cSld>
  <p:clrMapOvr>
    <a:masterClrMapping/>
  </p:clrMapOvr>
</p:notes>
</file>

<file path=ppt/notesSlides/notesSlide3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68635"/>
      </p:ext>
    </p:extLst>
  </p:cSld>
  <p:clrMapOvr>
    <a:masterClrMapping/>
  </p:clrMapOvr>
</p:notes>
</file>

<file path=ppt/notesSlides/notesSlide3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56145"/>
      </p:ext>
    </p:extLst>
  </p:cSld>
  <p:clrMapOvr>
    <a:masterClrMapping/>
  </p:clrMapOvr>
</p:notes>
</file>

<file path=ppt/notesSlides/notesSlide3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66291"/>
      </p:ext>
    </p:extLst>
  </p:cSld>
  <p:clrMapOvr>
    <a:masterClrMapping/>
  </p:clrMapOvr>
</p:notes>
</file>

<file path=ppt/notesSlides/notesSlide3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187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91284"/>
      </p:ext>
    </p:extLst>
  </p:cSld>
  <p:clrMapOvr>
    <a:masterClrMapping/>
  </p:clrMapOvr>
</p:notes>
</file>

<file path=ppt/notesSlides/notesSlide3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9273"/>
      </p:ext>
    </p:extLst>
  </p:cSld>
  <p:clrMapOvr>
    <a:masterClrMapping/>
  </p:clrMapOvr>
</p:notes>
</file>

<file path=ppt/notesSlides/notesSlide3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30337"/>
      </p:ext>
    </p:extLst>
  </p:cSld>
  <p:clrMapOvr>
    <a:masterClrMapping/>
  </p:clrMapOvr>
</p:notes>
</file>

<file path=ppt/notesSlides/notesSlide3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4557"/>
      </p:ext>
    </p:extLst>
  </p:cSld>
  <p:clrMapOvr>
    <a:masterClrMapping/>
  </p:clrMapOvr>
</p:notes>
</file>

<file path=ppt/notesSlides/notesSlide3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82657"/>
      </p:ext>
    </p:extLst>
  </p:cSld>
  <p:clrMapOvr>
    <a:masterClrMapping/>
  </p:clrMapOvr>
</p:notes>
</file>

<file path=ppt/notesSlides/notesSlide3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97007"/>
      </p:ext>
    </p:extLst>
  </p:cSld>
  <p:clrMapOvr>
    <a:masterClrMapping/>
  </p:clrMapOvr>
</p:notes>
</file>

<file path=ppt/notesSlides/notesSlide3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42897"/>
      </p:ext>
    </p:extLst>
  </p:cSld>
  <p:clrMapOvr>
    <a:masterClrMapping/>
  </p:clrMapOvr>
</p:notes>
</file>

<file path=ppt/notesSlides/notesSlide3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06584"/>
      </p:ext>
    </p:extLst>
  </p:cSld>
  <p:clrMapOvr>
    <a:masterClrMapping/>
  </p:clrMapOvr>
</p:notes>
</file>

<file path=ppt/notesSlides/notesSlide3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56079"/>
      </p:ext>
    </p:extLst>
  </p:cSld>
  <p:clrMapOvr>
    <a:masterClrMapping/>
  </p:clrMapOvr>
</p:notes>
</file>

<file path=ppt/notesSlides/notesSlide3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63989"/>
      </p:ext>
    </p:extLst>
  </p:cSld>
  <p:clrMapOvr>
    <a:masterClrMapping/>
  </p:clrMapOvr>
</p:notes>
</file>

<file path=ppt/notesSlides/notesSlide3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590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45931"/>
      </p:ext>
    </p:extLst>
  </p:cSld>
  <p:clrMapOvr>
    <a:masterClrMapping/>
  </p:clrMapOvr>
</p:notes>
</file>

<file path=ppt/notesSlides/notesSlide3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61099"/>
      </p:ext>
    </p:extLst>
  </p:cSld>
  <p:clrMapOvr>
    <a:masterClrMapping/>
  </p:clrMapOvr>
</p:notes>
</file>

<file path=ppt/notesSlides/notesSlide3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3850"/>
      </p:ext>
    </p:extLst>
  </p:cSld>
  <p:clrMapOvr>
    <a:masterClrMapping/>
  </p:clrMapOvr>
</p:notes>
</file>

<file path=ppt/notesSlides/notesSlide3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8923"/>
      </p:ext>
    </p:extLst>
  </p:cSld>
  <p:clrMapOvr>
    <a:masterClrMapping/>
  </p:clrMapOvr>
</p:notes>
</file>

<file path=ppt/notesSlides/notesSlide3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2961"/>
      </p:ext>
    </p:extLst>
  </p:cSld>
  <p:clrMapOvr>
    <a:masterClrMapping/>
  </p:clrMapOvr>
</p:notes>
</file>

<file path=ppt/notesSlides/notesSlide3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5647"/>
      </p:ext>
    </p:extLst>
  </p:cSld>
  <p:clrMapOvr>
    <a:masterClrMapping/>
  </p:clrMapOvr>
</p:notes>
</file>

<file path=ppt/notesSlides/notesSlide3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48275"/>
      </p:ext>
    </p:extLst>
  </p:cSld>
  <p:clrMapOvr>
    <a:masterClrMapping/>
  </p:clrMapOvr>
</p:notes>
</file>

<file path=ppt/notesSlides/notesSlide3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62668"/>
      </p:ext>
    </p:extLst>
  </p:cSld>
  <p:clrMapOvr>
    <a:masterClrMapping/>
  </p:clrMapOvr>
</p:notes>
</file>

<file path=ppt/notesSlides/notesSlide3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56156"/>
      </p:ext>
    </p:extLst>
  </p:cSld>
  <p:clrMapOvr>
    <a:masterClrMapping/>
  </p:clrMapOvr>
</p:notes>
</file>

<file path=ppt/notesSlides/notesSlide3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93606"/>
      </p:ext>
    </p:extLst>
  </p:cSld>
  <p:clrMapOvr>
    <a:masterClrMapping/>
  </p:clrMapOvr>
</p:notes>
</file>

<file path=ppt/notesSlides/notesSlide3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305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41712"/>
      </p:ext>
    </p:extLst>
  </p:cSld>
  <p:clrMapOvr>
    <a:masterClrMapping/>
  </p:clrMapOvr>
</p:notes>
</file>

<file path=ppt/notesSlides/notesSlide3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24089"/>
      </p:ext>
    </p:extLst>
  </p:cSld>
  <p:clrMapOvr>
    <a:masterClrMapping/>
  </p:clrMapOvr>
</p:notes>
</file>

<file path=ppt/notesSlides/notesSlide3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87969"/>
      </p:ext>
    </p:extLst>
  </p:cSld>
  <p:clrMapOvr>
    <a:masterClrMapping/>
  </p:clrMapOvr>
</p:notes>
</file>

<file path=ppt/notesSlides/notesSlide3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17681"/>
      </p:ext>
    </p:extLst>
  </p:cSld>
  <p:clrMapOvr>
    <a:masterClrMapping/>
  </p:clrMapOvr>
</p:notes>
</file>

<file path=ppt/notesSlides/notesSlide3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09673"/>
      </p:ext>
    </p:extLst>
  </p:cSld>
  <p:clrMapOvr>
    <a:masterClrMapping/>
  </p:clrMapOvr>
</p:notes>
</file>

<file path=ppt/notesSlides/notesSlide3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58181"/>
      </p:ext>
    </p:extLst>
  </p:cSld>
  <p:clrMapOvr>
    <a:masterClrMapping/>
  </p:clrMapOvr>
</p:notes>
</file>

<file path=ppt/notesSlides/notesSlide3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99239"/>
      </p:ext>
    </p:extLst>
  </p:cSld>
  <p:clrMapOvr>
    <a:masterClrMapping/>
  </p:clrMapOvr>
</p:notes>
</file>

<file path=ppt/notesSlides/notesSlide3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48477"/>
      </p:ext>
    </p:extLst>
  </p:cSld>
  <p:clrMapOvr>
    <a:masterClrMapping/>
  </p:clrMapOvr>
</p:notes>
</file>

<file path=ppt/notesSlides/notesSlide3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53634"/>
      </p:ext>
    </p:extLst>
  </p:cSld>
  <p:clrMapOvr>
    <a:masterClrMapping/>
  </p:clrMapOvr>
</p:notes>
</file>

<file path=ppt/notesSlides/notesSlide3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186"/>
      </p:ext>
    </p:extLst>
  </p:cSld>
  <p:clrMapOvr>
    <a:masterClrMapping/>
  </p:clrMapOvr>
</p:notes>
</file>

<file path=ppt/notesSlides/notesSlide3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882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81006"/>
      </p:ext>
    </p:extLst>
  </p:cSld>
  <p:clrMapOvr>
    <a:masterClrMapping/>
  </p:clrMapOvr>
</p:notes>
</file>

<file path=ppt/notesSlides/notesSlide3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22760"/>
      </p:ext>
    </p:extLst>
  </p:cSld>
  <p:clrMapOvr>
    <a:masterClrMapping/>
  </p:clrMapOvr>
</p:notes>
</file>

<file path=ppt/notesSlides/notesSlide3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86464"/>
      </p:ext>
    </p:extLst>
  </p:cSld>
  <p:clrMapOvr>
    <a:masterClrMapping/>
  </p:clrMapOvr>
</p:notes>
</file>

<file path=ppt/notesSlides/notesSlide3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33000"/>
      </p:ext>
    </p:extLst>
  </p:cSld>
  <p:clrMapOvr>
    <a:masterClrMapping/>
  </p:clrMapOvr>
</p:notes>
</file>

<file path=ppt/notesSlides/notesSlide3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90311"/>
      </p:ext>
    </p:extLst>
  </p:cSld>
  <p:clrMapOvr>
    <a:masterClrMapping/>
  </p:clrMapOvr>
</p:notes>
</file>

<file path=ppt/notesSlides/notesSlide3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02277"/>
      </p:ext>
    </p:extLst>
  </p:cSld>
  <p:clrMapOvr>
    <a:masterClrMapping/>
  </p:clrMapOvr>
</p:notes>
</file>

<file path=ppt/notesSlides/notesSlide3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90031"/>
      </p:ext>
    </p:extLst>
  </p:cSld>
  <p:clrMapOvr>
    <a:masterClrMapping/>
  </p:clrMapOvr>
</p:notes>
</file>

<file path=ppt/notesSlides/notesSlide3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Showeet.c© Copyright Showeet.com – Free PowerPoint Templatesom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3537"/>
      </p:ext>
    </p:extLst>
  </p:cSld>
  <p:clrMapOvr>
    <a:masterClrMapping/>
  </p:clrMapOvr>
</p:notes>
</file>

<file path=ppt/notesSlides/notesSlide3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97315"/>
      </p:ext>
    </p:extLst>
  </p:cSld>
  <p:clrMapOvr>
    <a:masterClrMapping/>
  </p:clrMapOvr>
</p:notes>
</file>

<file path=ppt/notesSlides/notesSlide3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7558"/>
      </p:ext>
    </p:extLst>
  </p:cSld>
  <p:clrMapOvr>
    <a:masterClrMapping/>
  </p:clrMapOvr>
</p:notes>
</file>

<file path=ppt/notesSlides/notesSlide3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324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65136"/>
      </p:ext>
    </p:extLst>
  </p:cSld>
  <p:clrMapOvr>
    <a:masterClrMapping/>
  </p:clrMapOvr>
</p:notes>
</file>

<file path=ppt/notesSlides/notesSlide3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63661"/>
      </p:ext>
    </p:extLst>
  </p:cSld>
  <p:clrMapOvr>
    <a:masterClrMapping/>
  </p:clrMapOvr>
</p:notes>
</file>

<file path=ppt/notesSlides/notesSlide3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42096"/>
      </p:ext>
    </p:extLst>
  </p:cSld>
  <p:clrMapOvr>
    <a:masterClrMapping/>
  </p:clrMapOvr>
</p:notes>
</file>

<file path=ppt/notesSlides/notesSlide3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45960"/>
      </p:ext>
    </p:extLst>
  </p:cSld>
  <p:clrMapOvr>
    <a:masterClrMapping/>
  </p:clrMapOvr>
</p:notes>
</file>

<file path=ppt/notesSlides/notesSlide3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80717"/>
      </p:ext>
    </p:extLst>
  </p:cSld>
  <p:clrMapOvr>
    <a:masterClrMapping/>
  </p:clrMapOvr>
</p:notes>
</file>

<file path=ppt/notesSlides/notesSlide3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79005"/>
      </p:ext>
    </p:extLst>
  </p:cSld>
  <p:clrMapOvr>
    <a:masterClrMapping/>
  </p:clrMapOvr>
</p:notes>
</file>

<file path=ppt/notesSlides/notesSlide3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22405"/>
      </p:ext>
    </p:extLst>
  </p:cSld>
  <p:clrMapOvr>
    <a:masterClrMapping/>
  </p:clrMapOvr>
</p:notes>
</file>

<file path=ppt/notesSlides/notesSlide3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89761"/>
      </p:ext>
    </p:extLst>
  </p:cSld>
  <p:clrMapOvr>
    <a:masterClrMapping/>
  </p:clrMapOvr>
</p:notes>
</file>

<file path=ppt/notesSlides/notesSlide3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17329"/>
      </p:ext>
    </p:extLst>
  </p:cSld>
  <p:clrMapOvr>
    <a:masterClrMapping/>
  </p:clrMapOvr>
</p:notes>
</file>

<file path=ppt/notesSlides/notesSlide3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94726"/>
      </p:ext>
    </p:extLst>
  </p:cSld>
  <p:clrMapOvr>
    <a:masterClrMapping/>
  </p:clrMapOvr>
</p:notes>
</file>

<file path=ppt/notesSlides/notesSlide3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092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87878"/>
      </p:ext>
    </p:extLst>
  </p:cSld>
  <p:clrMapOvr>
    <a:masterClrMapping/>
  </p:clrMapOvr>
</p:notes>
</file>

<file path=ppt/notesSlides/notesSlide3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63202"/>
      </p:ext>
    </p:extLst>
  </p:cSld>
  <p:clrMapOvr>
    <a:masterClrMapping/>
  </p:clrMapOvr>
</p:notes>
</file>

<file path=ppt/notesSlides/notesSlide3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08136"/>
      </p:ext>
    </p:extLst>
  </p:cSld>
  <p:clrMapOvr>
    <a:masterClrMapping/>
  </p:clrMapOvr>
</p:notes>
</file>

<file path=ppt/notesSlides/notesSlide3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6193"/>
      </p:ext>
    </p:extLst>
  </p:cSld>
  <p:clrMapOvr>
    <a:masterClrMapping/>
  </p:clrMapOvr>
</p:notes>
</file>

<file path=ppt/notesSlides/notesSlide3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48467"/>
      </p:ext>
    </p:extLst>
  </p:cSld>
  <p:clrMapOvr>
    <a:masterClrMapping/>
  </p:clrMapOvr>
</p:notes>
</file>

<file path=ppt/notesSlides/notesSlide3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93686"/>
      </p:ext>
    </p:extLst>
  </p:cSld>
  <p:clrMapOvr>
    <a:masterClrMapping/>
  </p:clrMapOvr>
</p:notes>
</file>

<file path=ppt/notesSlides/notesSlide3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08601"/>
      </p:ext>
    </p:extLst>
  </p:cSld>
  <p:clrMapOvr>
    <a:masterClrMapping/>
  </p:clrMapOvr>
</p:notes>
</file>

<file path=ppt/notesSlides/notesSlide3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09878"/>
      </p:ext>
    </p:extLst>
  </p:cSld>
  <p:clrMapOvr>
    <a:masterClrMapping/>
  </p:clrMapOvr>
</p:notes>
</file>

<file path=ppt/notesSlides/notesSlide3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81052"/>
      </p:ext>
    </p:extLst>
  </p:cSld>
  <p:clrMapOvr>
    <a:masterClrMapping/>
  </p:clrMapOvr>
</p:notes>
</file>

<file path=ppt/notesSlides/notesSlide3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73136"/>
      </p:ext>
    </p:extLst>
  </p:cSld>
  <p:clrMapOvr>
    <a:masterClrMapping/>
  </p:clrMapOvr>
</p:notes>
</file>

<file path=ppt/notesSlides/notesSlide3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69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09799"/>
      </p:ext>
    </p:extLst>
  </p:cSld>
  <p:clrMapOvr>
    <a:masterClrMapping/>
  </p:clrMapOvr>
</p:notes>
</file>

<file path=ppt/notesSlides/notesSlide3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68856"/>
      </p:ext>
    </p:extLst>
  </p:cSld>
  <p:clrMapOvr>
    <a:masterClrMapping/>
  </p:clrMapOvr>
</p:notes>
</file>

<file path=ppt/notesSlides/notesSlide3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46558"/>
      </p:ext>
    </p:extLst>
  </p:cSld>
  <p:clrMapOvr>
    <a:masterClrMapping/>
  </p:clrMapOvr>
</p:notes>
</file>

<file path=ppt/notesSlides/notesSlide3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14823"/>
      </p:ext>
    </p:extLst>
  </p:cSld>
  <p:clrMapOvr>
    <a:masterClrMapping/>
  </p:clrMapOvr>
</p:notes>
</file>

<file path=ppt/notesSlides/notesSlide3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52118"/>
      </p:ext>
    </p:extLst>
  </p:cSld>
  <p:clrMapOvr>
    <a:masterClrMapping/>
  </p:clrMapOvr>
</p:notes>
</file>

<file path=ppt/notesSlides/notesSlide3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28304"/>
      </p:ext>
    </p:extLst>
  </p:cSld>
  <p:clrMapOvr>
    <a:masterClrMapping/>
  </p:clrMapOvr>
</p:notes>
</file>

<file path=ppt/notesSlides/notesSlide3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27526"/>
      </p:ext>
    </p:extLst>
  </p:cSld>
  <p:clrMapOvr>
    <a:masterClrMapping/>
  </p:clrMapOvr>
</p:notes>
</file>

<file path=ppt/notesSlides/notesSlide3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887"/>
      </p:ext>
    </p:extLst>
  </p:cSld>
  <p:clrMapOvr>
    <a:masterClrMapping/>
  </p:clrMapOvr>
</p:notes>
</file>

<file path=ppt/notesSlides/notesSlide3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405"/>
      </p:ext>
    </p:extLst>
  </p:cSld>
  <p:clrMapOvr>
    <a:masterClrMapping/>
  </p:clrMapOvr>
</p:notes>
</file>

<file path=ppt/notesSlides/notesSlide3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17813"/>
      </p:ext>
    </p:extLst>
  </p:cSld>
  <p:clrMapOvr>
    <a:masterClrMapping/>
  </p:clrMapOvr>
</p:notes>
</file>

<file path=ppt/notesSlides/notesSlide3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399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29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566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40548"/>
      </p:ext>
    </p:extLst>
  </p:cSld>
  <p:clrMapOvr>
    <a:masterClrMapping/>
  </p:clrMapOvr>
</p:notes>
</file>

<file path=ppt/notesSlides/notesSlide4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72797"/>
      </p:ext>
    </p:extLst>
  </p:cSld>
  <p:clrMapOvr>
    <a:masterClrMapping/>
  </p:clrMapOvr>
</p:notes>
</file>

<file path=ppt/notesSlides/notesSlide4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1385"/>
      </p:ext>
    </p:extLst>
  </p:cSld>
  <p:clrMapOvr>
    <a:masterClrMapping/>
  </p:clrMapOvr>
</p:notes>
</file>

<file path=ppt/notesSlides/notesSlide4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51633"/>
      </p:ext>
    </p:extLst>
  </p:cSld>
  <p:clrMapOvr>
    <a:masterClrMapping/>
  </p:clrMapOvr>
</p:notes>
</file>

<file path=ppt/notesSlides/notesSlide4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81674"/>
      </p:ext>
    </p:extLst>
  </p:cSld>
  <p:clrMapOvr>
    <a:masterClrMapping/>
  </p:clrMapOvr>
</p:notes>
</file>

<file path=ppt/notesSlides/notesSlide4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79575"/>
      </p:ext>
    </p:extLst>
  </p:cSld>
  <p:clrMapOvr>
    <a:masterClrMapping/>
  </p:clrMapOvr>
</p:notes>
</file>

<file path=ppt/notesSlides/notesSlide4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75926"/>
      </p:ext>
    </p:extLst>
  </p:cSld>
  <p:clrMapOvr>
    <a:masterClrMapping/>
  </p:clrMapOvr>
</p:notes>
</file>

<file path=ppt/notesSlides/notesSlide4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54568"/>
      </p:ext>
    </p:extLst>
  </p:cSld>
  <p:clrMapOvr>
    <a:masterClrMapping/>
  </p:clrMapOvr>
</p:notes>
</file>

<file path=ppt/notesSlides/notesSlide4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09706"/>
      </p:ext>
    </p:extLst>
  </p:cSld>
  <p:clrMapOvr>
    <a:masterClrMapping/>
  </p:clrMapOvr>
</p:notes>
</file>

<file path=ppt/notesSlides/notesSlide4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8495"/>
      </p:ext>
    </p:extLst>
  </p:cSld>
  <p:clrMapOvr>
    <a:masterClrMapping/>
  </p:clrMapOvr>
</p:notes>
</file>

<file path=ppt/notesSlides/notesSlide4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93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31451"/>
      </p:ext>
    </p:extLst>
  </p:cSld>
  <p:clrMapOvr>
    <a:masterClrMapping/>
  </p:clrMapOvr>
</p:notes>
</file>

<file path=ppt/notesSlides/notesSlide4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16595"/>
      </p:ext>
    </p:extLst>
  </p:cSld>
  <p:clrMapOvr>
    <a:masterClrMapping/>
  </p:clrMapOvr>
</p:notes>
</file>

<file path=ppt/notesSlides/notesSlide4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3872"/>
      </p:ext>
    </p:extLst>
  </p:cSld>
  <p:clrMapOvr>
    <a:masterClrMapping/>
  </p:clrMapOvr>
</p:notes>
</file>

<file path=ppt/notesSlides/notesSlide4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78883"/>
      </p:ext>
    </p:extLst>
  </p:cSld>
  <p:clrMapOvr>
    <a:masterClrMapping/>
  </p:clrMapOvr>
</p:notes>
</file>

<file path=ppt/notesSlides/notesSlide4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06834"/>
      </p:ext>
    </p:extLst>
  </p:cSld>
  <p:clrMapOvr>
    <a:masterClrMapping/>
  </p:clrMapOvr>
</p:notes>
</file>

<file path=ppt/notesSlides/notesSlide4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33165"/>
      </p:ext>
    </p:extLst>
  </p:cSld>
  <p:clrMapOvr>
    <a:masterClrMapping/>
  </p:clrMapOvr>
</p:notes>
</file>

<file path=ppt/notesSlides/notesSlide4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76983"/>
      </p:ext>
    </p:extLst>
  </p:cSld>
  <p:clrMapOvr>
    <a:masterClrMapping/>
  </p:clrMapOvr>
</p:notes>
</file>

<file path=ppt/notesSlides/notesSlide4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31486"/>
      </p:ext>
    </p:extLst>
  </p:cSld>
  <p:clrMapOvr>
    <a:masterClrMapping/>
  </p:clrMapOvr>
</p:notes>
</file>

<file path=ppt/notesSlides/notesSlide4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39120"/>
      </p:ext>
    </p:extLst>
  </p:cSld>
  <p:clrMapOvr>
    <a:masterClrMapping/>
  </p:clrMapOvr>
</p:notes>
</file>

<file path=ppt/notesSlides/notesSlide4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21526"/>
      </p:ext>
    </p:extLst>
  </p:cSld>
  <p:clrMapOvr>
    <a:masterClrMapping/>
  </p:clrMapOvr>
</p:notes>
</file>

<file path=ppt/notesSlides/notesSlide4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872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07248"/>
      </p:ext>
    </p:extLst>
  </p:cSld>
  <p:clrMapOvr>
    <a:masterClrMapping/>
  </p:clrMapOvr>
</p:notes>
</file>

<file path=ppt/notesSlides/notesSlide4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20929"/>
      </p:ext>
    </p:extLst>
  </p:cSld>
  <p:clrMapOvr>
    <a:masterClrMapping/>
  </p:clrMapOvr>
</p:notes>
</file>

<file path=ppt/notesSlides/notesSlide4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4613"/>
      </p:ext>
    </p:extLst>
  </p:cSld>
  <p:clrMapOvr>
    <a:masterClrMapping/>
  </p:clrMapOvr>
</p:notes>
</file>

<file path=ppt/notesSlides/notesSlide4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3766"/>
      </p:ext>
    </p:extLst>
  </p:cSld>
  <p:clrMapOvr>
    <a:masterClrMapping/>
  </p:clrMapOvr>
</p:notes>
</file>

<file path=ppt/notesSlides/notesSlide4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12275"/>
      </p:ext>
    </p:extLst>
  </p:cSld>
  <p:clrMapOvr>
    <a:masterClrMapping/>
  </p:clrMapOvr>
</p:notes>
</file>

<file path=ppt/notesSlides/notesSlide4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75690"/>
      </p:ext>
    </p:extLst>
  </p:cSld>
  <p:clrMapOvr>
    <a:masterClrMapping/>
  </p:clrMapOvr>
</p:notes>
</file>

<file path=ppt/notesSlides/notesSlide4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08237"/>
      </p:ext>
    </p:extLst>
  </p:cSld>
  <p:clrMapOvr>
    <a:masterClrMapping/>
  </p:clrMapOvr>
</p:notes>
</file>

<file path=ppt/notesSlides/notesSlide4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29218"/>
      </p:ext>
    </p:extLst>
  </p:cSld>
  <p:clrMapOvr>
    <a:masterClrMapping/>
  </p:clrMapOvr>
</p:notes>
</file>

<file path=ppt/notesSlides/notesSlide4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5944"/>
      </p:ext>
    </p:extLst>
  </p:cSld>
  <p:clrMapOvr>
    <a:masterClrMapping/>
  </p:clrMapOvr>
</p:notes>
</file>

<file path=ppt/notesSlides/notesSlide4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20643"/>
      </p:ext>
    </p:extLst>
  </p:cSld>
  <p:clrMapOvr>
    <a:masterClrMapping/>
  </p:clrMapOvr>
</p:notes>
</file>

<file path=ppt/notesSlides/notesSlide4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952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86075"/>
      </p:ext>
    </p:extLst>
  </p:cSld>
  <p:clrMapOvr>
    <a:masterClrMapping/>
  </p:clrMapOvr>
</p:notes>
</file>

<file path=ppt/notesSlides/notesSlide4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8351"/>
      </p:ext>
    </p:extLst>
  </p:cSld>
  <p:clrMapOvr>
    <a:masterClrMapping/>
  </p:clrMapOvr>
</p:notes>
</file>

<file path=ppt/notesSlides/notesSlide4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90319"/>
      </p:ext>
    </p:extLst>
  </p:cSld>
  <p:clrMapOvr>
    <a:masterClrMapping/>
  </p:clrMapOvr>
</p:notes>
</file>

<file path=ppt/notesSlides/notesSlide4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64427"/>
      </p:ext>
    </p:extLst>
  </p:cSld>
  <p:clrMapOvr>
    <a:masterClrMapping/>
  </p:clrMapOvr>
</p:notes>
</file>

<file path=ppt/notesSlides/notesSlide4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10699"/>
      </p:ext>
    </p:extLst>
  </p:cSld>
  <p:clrMapOvr>
    <a:masterClrMapping/>
  </p:clrMapOvr>
</p:notes>
</file>

<file path=ppt/notesSlides/notesSlide4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67315"/>
      </p:ext>
    </p:extLst>
  </p:cSld>
  <p:clrMapOvr>
    <a:masterClrMapping/>
  </p:clrMapOvr>
</p:notes>
</file>

<file path=ppt/notesSlides/notesSlide4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48145"/>
      </p:ext>
    </p:extLst>
  </p:cSld>
  <p:clrMapOvr>
    <a:masterClrMapping/>
  </p:clrMapOvr>
</p:notes>
</file>

<file path=ppt/notesSlides/notesSlide4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20483"/>
      </p:ext>
    </p:extLst>
  </p:cSld>
  <p:clrMapOvr>
    <a:masterClrMapping/>
  </p:clrMapOvr>
</p:notes>
</file>

<file path=ppt/notesSlides/notesSlide4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10205"/>
      </p:ext>
    </p:extLst>
  </p:cSld>
  <p:clrMapOvr>
    <a:masterClrMapping/>
  </p:clrMapOvr>
</p:notes>
</file>

<file path=ppt/notesSlides/notesSlide4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48460"/>
      </p:ext>
    </p:extLst>
  </p:cSld>
  <p:clrMapOvr>
    <a:masterClrMapping/>
  </p:clrMapOvr>
</p:notes>
</file>

<file path=ppt/notesSlides/notesSlide4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218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07095"/>
      </p:ext>
    </p:extLst>
  </p:cSld>
  <p:clrMapOvr>
    <a:masterClrMapping/>
  </p:clrMapOvr>
</p:notes>
</file>

<file path=ppt/notesSlides/notesSlide4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62770"/>
      </p:ext>
    </p:extLst>
  </p:cSld>
  <p:clrMapOvr>
    <a:masterClrMapping/>
  </p:clrMapOvr>
</p:notes>
</file>

<file path=ppt/notesSlides/notesSlide4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02741"/>
      </p:ext>
    </p:extLst>
  </p:cSld>
  <p:clrMapOvr>
    <a:masterClrMapping/>
  </p:clrMapOvr>
</p:notes>
</file>

<file path=ppt/notesSlides/notesSlide4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77479"/>
      </p:ext>
    </p:extLst>
  </p:cSld>
  <p:clrMapOvr>
    <a:masterClrMapping/>
  </p:clrMapOvr>
</p:notes>
</file>

<file path=ppt/notesSlides/notesSlide4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43195"/>
      </p:ext>
    </p:extLst>
  </p:cSld>
  <p:clrMapOvr>
    <a:masterClrMapping/>
  </p:clrMapOvr>
</p:notes>
</file>

<file path=ppt/notesSlides/notesSlide4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51617"/>
      </p:ext>
    </p:extLst>
  </p:cSld>
  <p:clrMapOvr>
    <a:masterClrMapping/>
  </p:clrMapOvr>
</p:notes>
</file>

<file path=ppt/notesSlides/notesSlide4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5641"/>
      </p:ext>
    </p:extLst>
  </p:cSld>
  <p:clrMapOvr>
    <a:masterClrMapping/>
  </p:clrMapOvr>
</p:notes>
</file>

<file path=ppt/notesSlides/notesSlide4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79837"/>
      </p:ext>
    </p:extLst>
  </p:cSld>
  <p:clrMapOvr>
    <a:masterClrMapping/>
  </p:clrMapOvr>
</p:notes>
</file>

<file path=ppt/notesSlides/notesSlide4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16200"/>
      </p:ext>
    </p:extLst>
  </p:cSld>
  <p:clrMapOvr>
    <a:masterClrMapping/>
  </p:clrMapOvr>
</p:notes>
</file>

<file path=ppt/notesSlides/notesSlide4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15716"/>
      </p:ext>
    </p:extLst>
  </p:cSld>
  <p:clrMapOvr>
    <a:masterClrMapping/>
  </p:clrMapOvr>
</p:notes>
</file>

<file path=ppt/notesSlides/notesSlide4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806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82129"/>
      </p:ext>
    </p:extLst>
  </p:cSld>
  <p:clrMapOvr>
    <a:masterClrMapping/>
  </p:clrMapOvr>
</p:notes>
</file>

<file path=ppt/notesSlides/notesSlide4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97869"/>
      </p:ext>
    </p:extLst>
  </p:cSld>
  <p:clrMapOvr>
    <a:masterClrMapping/>
  </p:clrMapOvr>
</p:notes>
</file>

<file path=ppt/notesSlides/notesSlide4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03599"/>
      </p:ext>
    </p:extLst>
  </p:cSld>
  <p:clrMapOvr>
    <a:masterClrMapping/>
  </p:clrMapOvr>
</p:notes>
</file>

<file path=ppt/notesSlides/notesSlide4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06454"/>
      </p:ext>
    </p:extLst>
  </p:cSld>
  <p:clrMapOvr>
    <a:masterClrMapping/>
  </p:clrMapOvr>
</p:notes>
</file>

<file path=ppt/notesSlides/notesSlide4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11072"/>
      </p:ext>
    </p:extLst>
  </p:cSld>
  <p:clrMapOvr>
    <a:masterClrMapping/>
  </p:clrMapOvr>
</p:notes>
</file>

<file path=ppt/notesSlides/notesSlide4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57868"/>
      </p:ext>
    </p:extLst>
  </p:cSld>
  <p:clrMapOvr>
    <a:masterClrMapping/>
  </p:clrMapOvr>
</p:notes>
</file>

<file path=ppt/notesSlides/notesSlide4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42801"/>
      </p:ext>
    </p:extLst>
  </p:cSld>
  <p:clrMapOvr>
    <a:masterClrMapping/>
  </p:clrMapOvr>
</p:notes>
</file>

<file path=ppt/notesSlides/notesSlide4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47540"/>
      </p:ext>
    </p:extLst>
  </p:cSld>
  <p:clrMapOvr>
    <a:masterClrMapping/>
  </p:clrMapOvr>
</p:notes>
</file>

<file path=ppt/notesSlides/notesSlide4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94380"/>
      </p:ext>
    </p:extLst>
  </p:cSld>
  <p:clrMapOvr>
    <a:masterClrMapping/>
  </p:clrMapOvr>
</p:notes>
</file>

<file path=ppt/notesSlides/notesSlide4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65906"/>
      </p:ext>
    </p:extLst>
  </p:cSld>
  <p:clrMapOvr>
    <a:masterClrMapping/>
  </p:clrMapOvr>
</p:notes>
</file>

<file path=ppt/notesSlides/notesSlide4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02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48113"/>
      </p:ext>
    </p:extLst>
  </p:cSld>
  <p:clrMapOvr>
    <a:masterClrMapping/>
  </p:clrMapOvr>
</p:notes>
</file>

<file path=ppt/notesSlides/notesSlide4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41506"/>
      </p:ext>
    </p:extLst>
  </p:cSld>
  <p:clrMapOvr>
    <a:masterClrMapping/>
  </p:clrMapOvr>
</p:notes>
</file>

<file path=ppt/notesSlides/notesSlide4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91895"/>
      </p:ext>
    </p:extLst>
  </p:cSld>
  <p:clrMapOvr>
    <a:masterClrMapping/>
  </p:clrMapOvr>
</p:notes>
</file>

<file path=ppt/notesSlides/notesSlide4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48916"/>
      </p:ext>
    </p:extLst>
  </p:cSld>
  <p:clrMapOvr>
    <a:masterClrMapping/>
  </p:clrMapOvr>
</p:notes>
</file>

<file path=ppt/notesSlides/notesSlide4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92127"/>
      </p:ext>
    </p:extLst>
  </p:cSld>
  <p:clrMapOvr>
    <a:masterClrMapping/>
  </p:clrMapOvr>
</p:notes>
</file>

<file path=ppt/notesSlides/notesSlide4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44991"/>
      </p:ext>
    </p:extLst>
  </p:cSld>
  <p:clrMapOvr>
    <a:masterClrMapping/>
  </p:clrMapOvr>
</p:notes>
</file>

<file path=ppt/notesSlides/notesSlide4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76096"/>
      </p:ext>
    </p:extLst>
  </p:cSld>
  <p:clrMapOvr>
    <a:masterClrMapping/>
  </p:clrMapOvr>
</p:notes>
</file>

<file path=ppt/notesSlides/notesSlide4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27176"/>
      </p:ext>
    </p:extLst>
  </p:cSld>
  <p:clrMapOvr>
    <a:masterClrMapping/>
  </p:clrMapOvr>
</p:notes>
</file>

<file path=ppt/notesSlides/notesSlide4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07650"/>
      </p:ext>
    </p:extLst>
  </p:cSld>
  <p:clrMapOvr>
    <a:masterClrMapping/>
  </p:clrMapOvr>
</p:notes>
</file>

<file path=ppt/notesSlides/notesSlide4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42712"/>
      </p:ext>
    </p:extLst>
  </p:cSld>
  <p:clrMapOvr>
    <a:masterClrMapping/>
  </p:clrMapOvr>
</p:notes>
</file>

<file path=ppt/notesSlides/notesSlide4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11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05100"/>
      </p:ext>
    </p:extLst>
  </p:cSld>
  <p:clrMapOvr>
    <a:masterClrMapping/>
  </p:clrMapOvr>
</p:notes>
</file>

<file path=ppt/notesSlides/notesSlide4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03387"/>
      </p:ext>
    </p:extLst>
  </p:cSld>
  <p:clrMapOvr>
    <a:masterClrMapping/>
  </p:clrMapOvr>
</p:notes>
</file>

<file path=ppt/notesSlides/notesSlide4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58043"/>
      </p:ext>
    </p:extLst>
  </p:cSld>
  <p:clrMapOvr>
    <a:masterClrMapping/>
  </p:clrMapOvr>
</p:notes>
</file>

<file path=ppt/notesSlides/notesSlide4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38698"/>
      </p:ext>
    </p:extLst>
  </p:cSld>
  <p:clrMapOvr>
    <a:masterClrMapping/>
  </p:clrMapOvr>
</p:notes>
</file>

<file path=ppt/notesSlides/notesSlide4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00569"/>
      </p:ext>
    </p:extLst>
  </p:cSld>
  <p:clrMapOvr>
    <a:masterClrMapping/>
  </p:clrMapOvr>
</p:notes>
</file>

<file path=ppt/notesSlides/notesSlide4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31287"/>
      </p:ext>
    </p:extLst>
  </p:cSld>
  <p:clrMapOvr>
    <a:masterClrMapping/>
  </p:clrMapOvr>
</p:notes>
</file>

<file path=ppt/notesSlides/notesSlide4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9679"/>
      </p:ext>
    </p:extLst>
  </p:cSld>
  <p:clrMapOvr>
    <a:masterClrMapping/>
  </p:clrMapOvr>
</p:notes>
</file>

<file path=ppt/notesSlides/notesSlide4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69013"/>
      </p:ext>
    </p:extLst>
  </p:cSld>
  <p:clrMapOvr>
    <a:masterClrMapping/>
  </p:clrMapOvr>
</p:notes>
</file>

<file path=ppt/notesSlides/notesSlide4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18222"/>
      </p:ext>
    </p:extLst>
  </p:cSld>
  <p:clrMapOvr>
    <a:masterClrMapping/>
  </p:clrMapOvr>
</p:notes>
</file>

<file path=ppt/notesSlides/notesSlide4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52238"/>
      </p:ext>
    </p:extLst>
  </p:cSld>
  <p:clrMapOvr>
    <a:masterClrMapping/>
  </p:clrMapOvr>
</p:notes>
</file>

<file path=ppt/notesSlides/notesSlide4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99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00538"/>
      </p:ext>
    </p:extLst>
  </p:cSld>
  <p:clrMapOvr>
    <a:masterClrMapping/>
  </p:clrMapOvr>
</p:notes>
</file>

<file path=ppt/notesSlides/notesSlide4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52975"/>
      </p:ext>
    </p:extLst>
  </p:cSld>
  <p:clrMapOvr>
    <a:masterClrMapping/>
  </p:clrMapOvr>
</p:notes>
</file>

<file path=ppt/notesSlides/notesSlide4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22335"/>
      </p:ext>
    </p:extLst>
  </p:cSld>
  <p:clrMapOvr>
    <a:masterClrMapping/>
  </p:clrMapOvr>
</p:notes>
</file>

<file path=ppt/notesSlides/notesSlide4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17684"/>
      </p:ext>
    </p:extLst>
  </p:cSld>
  <p:clrMapOvr>
    <a:masterClrMapping/>
  </p:clrMapOvr>
</p:notes>
</file>

<file path=ppt/notesSlides/notesSlide4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12759"/>
      </p:ext>
    </p:extLst>
  </p:cSld>
  <p:clrMapOvr>
    <a:masterClrMapping/>
  </p:clrMapOvr>
</p:notes>
</file>

<file path=ppt/notesSlides/notesSlide4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57908"/>
      </p:ext>
    </p:extLst>
  </p:cSld>
  <p:clrMapOvr>
    <a:masterClrMapping/>
  </p:clrMapOvr>
</p:notes>
</file>

<file path=ppt/notesSlides/notesSlide4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67206"/>
      </p:ext>
    </p:extLst>
  </p:cSld>
  <p:clrMapOvr>
    <a:masterClrMapping/>
  </p:clrMapOvr>
</p:notes>
</file>

<file path=ppt/notesSlides/notesSlide4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59170"/>
      </p:ext>
    </p:extLst>
  </p:cSld>
  <p:clrMapOvr>
    <a:masterClrMapping/>
  </p:clrMapOvr>
</p:notes>
</file>

<file path=ppt/notesSlides/notesSlide4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44287"/>
      </p:ext>
    </p:extLst>
  </p:cSld>
  <p:clrMapOvr>
    <a:masterClrMapping/>
  </p:clrMapOvr>
</p:notes>
</file>

<file path=ppt/notesSlides/notesSlide4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64634"/>
      </p:ext>
    </p:extLst>
  </p:cSld>
  <p:clrMapOvr>
    <a:masterClrMapping/>
  </p:clrMapOvr>
</p:notes>
</file>

<file path=ppt/notesSlides/notesSlide4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943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83050"/>
      </p:ext>
    </p:extLst>
  </p:cSld>
  <p:clrMapOvr>
    <a:masterClrMapping/>
  </p:clrMapOvr>
</p:notes>
</file>

<file path=ppt/notesSlides/notesSlide4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06448"/>
      </p:ext>
    </p:extLst>
  </p:cSld>
  <p:clrMapOvr>
    <a:masterClrMapping/>
  </p:clrMapOvr>
</p:notes>
</file>

<file path=ppt/notesSlides/notesSlide4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48900"/>
      </p:ext>
    </p:extLst>
  </p:cSld>
  <p:clrMapOvr>
    <a:masterClrMapping/>
  </p:clrMapOvr>
</p:notes>
</file>

<file path=ppt/notesSlides/notesSlide4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05045"/>
      </p:ext>
    </p:extLst>
  </p:cSld>
  <p:clrMapOvr>
    <a:masterClrMapping/>
  </p:clrMapOvr>
</p:notes>
</file>

<file path=ppt/notesSlides/notesSlide4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92759"/>
      </p:ext>
    </p:extLst>
  </p:cSld>
  <p:clrMapOvr>
    <a:masterClrMapping/>
  </p:clrMapOvr>
</p:notes>
</file>

<file path=ppt/notesSlides/notesSlide4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68999"/>
      </p:ext>
    </p:extLst>
  </p:cSld>
  <p:clrMapOvr>
    <a:masterClrMapping/>
  </p:clrMapOvr>
</p:notes>
</file>

<file path=ppt/notesSlides/notesSlide4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66344"/>
      </p:ext>
    </p:extLst>
  </p:cSld>
  <p:clrMapOvr>
    <a:masterClrMapping/>
  </p:clrMapOvr>
</p:notes>
</file>

<file path=ppt/notesSlides/notesSlide4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0314"/>
      </p:ext>
    </p:extLst>
  </p:cSld>
  <p:clrMapOvr>
    <a:masterClrMapping/>
  </p:clrMapOvr>
</p:notes>
</file>

<file path=ppt/notesSlides/notesSlide4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72911"/>
      </p:ext>
    </p:extLst>
  </p:cSld>
  <p:clrMapOvr>
    <a:masterClrMapping/>
  </p:clrMapOvr>
</p:notes>
</file>

<file path=ppt/notesSlides/notesSlide4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71814"/>
      </p:ext>
    </p:extLst>
  </p:cSld>
  <p:clrMapOvr>
    <a:masterClrMapping/>
  </p:clrMapOvr>
</p:notes>
</file>

<file path=ppt/notesSlides/notesSlide4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499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93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9966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06599"/>
      </p:ext>
    </p:extLst>
  </p:cSld>
  <p:clrMapOvr>
    <a:masterClrMapping/>
  </p:clrMapOvr>
</p:notes>
</file>

<file path=ppt/notesSlides/notesSlide5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13243"/>
      </p:ext>
    </p:extLst>
  </p:cSld>
  <p:clrMapOvr>
    <a:masterClrMapping/>
  </p:clrMapOvr>
</p:notes>
</file>

<file path=ppt/notesSlides/notesSlide5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12605"/>
      </p:ext>
    </p:extLst>
  </p:cSld>
  <p:clrMapOvr>
    <a:masterClrMapping/>
  </p:clrMapOvr>
</p:notes>
</file>

<file path=ppt/notesSlides/notesSlide5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59399"/>
      </p:ext>
    </p:extLst>
  </p:cSld>
  <p:clrMapOvr>
    <a:masterClrMapping/>
  </p:clrMapOvr>
</p:notes>
</file>

<file path=ppt/notesSlides/notesSlide5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57845"/>
      </p:ext>
    </p:extLst>
  </p:cSld>
  <p:clrMapOvr>
    <a:masterClrMapping/>
  </p:clrMapOvr>
</p:notes>
</file>

<file path=ppt/notesSlides/notesSlide5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34901"/>
      </p:ext>
    </p:extLst>
  </p:cSld>
  <p:clrMapOvr>
    <a:masterClrMapping/>
  </p:clrMapOvr>
</p:notes>
</file>

<file path=ppt/notesSlides/notesSlide5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5136"/>
      </p:ext>
    </p:extLst>
  </p:cSld>
  <p:clrMapOvr>
    <a:masterClrMapping/>
  </p:clrMapOvr>
</p:notes>
</file>

<file path=ppt/notesSlides/notesSlide5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23605"/>
      </p:ext>
    </p:extLst>
  </p:cSld>
  <p:clrMapOvr>
    <a:masterClrMapping/>
  </p:clrMapOvr>
</p:notes>
</file>

<file path=ppt/notesSlides/notesSlide5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40704"/>
      </p:ext>
    </p:extLst>
  </p:cSld>
  <p:clrMapOvr>
    <a:masterClrMapping/>
  </p:clrMapOvr>
</p:notes>
</file>

<file path=ppt/notesSlides/notesSlide5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04304"/>
      </p:ext>
    </p:extLst>
  </p:cSld>
  <p:clrMapOvr>
    <a:masterClrMapping/>
  </p:clrMapOvr>
</p:notes>
</file>

<file path=ppt/notesSlides/notesSlide5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1517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96287"/>
      </p:ext>
    </p:extLst>
  </p:cSld>
  <p:clrMapOvr>
    <a:masterClrMapping/>
  </p:clrMapOvr>
</p:notes>
</file>

<file path=ppt/notesSlides/notesSlide5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09735"/>
      </p:ext>
    </p:extLst>
  </p:cSld>
  <p:clrMapOvr>
    <a:masterClrMapping/>
  </p:clrMapOvr>
</p:notes>
</file>

<file path=ppt/notesSlides/notesSlide5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9826"/>
      </p:ext>
    </p:extLst>
  </p:cSld>
  <p:clrMapOvr>
    <a:masterClrMapping/>
  </p:clrMapOvr>
</p:notes>
</file>

<file path=ppt/notesSlides/notesSlide5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86"/>
      </p:ext>
    </p:extLst>
  </p:cSld>
  <p:clrMapOvr>
    <a:masterClrMapping/>
  </p:clrMapOvr>
</p:notes>
</file>

<file path=ppt/notesSlides/notesSlide5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48679"/>
      </p:ext>
    </p:extLst>
  </p:cSld>
  <p:clrMapOvr>
    <a:masterClrMapping/>
  </p:clrMapOvr>
</p:notes>
</file>

<file path=ppt/notesSlides/notesSlide5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45263"/>
      </p:ext>
    </p:extLst>
  </p:cSld>
  <p:clrMapOvr>
    <a:masterClrMapping/>
  </p:clrMapOvr>
</p:notes>
</file>

<file path=ppt/notesSlides/notesSlide5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35773"/>
      </p:ext>
    </p:extLst>
  </p:cSld>
  <p:clrMapOvr>
    <a:masterClrMapping/>
  </p:clrMapOvr>
</p:notes>
</file>

<file path=ppt/notesSlides/notesSlide5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30249"/>
      </p:ext>
    </p:extLst>
  </p:cSld>
  <p:clrMapOvr>
    <a:masterClrMapping/>
  </p:clrMapOvr>
</p:notes>
</file>

<file path=ppt/notesSlides/notesSlide5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4623"/>
      </p:ext>
    </p:extLst>
  </p:cSld>
  <p:clrMapOvr>
    <a:masterClrMapping/>
  </p:clrMapOvr>
</p:notes>
</file>

<file path=ppt/notesSlides/notesSlide5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07680"/>
      </p:ext>
    </p:extLst>
  </p:cSld>
  <p:clrMapOvr>
    <a:masterClrMapping/>
  </p:clrMapOvr>
</p:notes>
</file>

<file path=ppt/notesSlides/notesSlide5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3115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83770"/>
      </p:ext>
    </p:extLst>
  </p:cSld>
  <p:clrMapOvr>
    <a:masterClrMapping/>
  </p:clrMapOvr>
</p:notes>
</file>

<file path=ppt/notesSlides/notesSlide5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59240"/>
      </p:ext>
    </p:extLst>
  </p:cSld>
  <p:clrMapOvr>
    <a:masterClrMapping/>
  </p:clrMapOvr>
</p:notes>
</file>

<file path=ppt/notesSlides/notesSlide5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10339"/>
      </p:ext>
    </p:extLst>
  </p:cSld>
  <p:clrMapOvr>
    <a:masterClrMapping/>
  </p:clrMapOvr>
</p:notes>
</file>

<file path=ppt/notesSlides/notesSlide5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41401"/>
      </p:ext>
    </p:extLst>
  </p:cSld>
  <p:clrMapOvr>
    <a:masterClrMapping/>
  </p:clrMapOvr>
</p:notes>
</file>

<file path=ppt/notesSlides/notesSlide5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82313"/>
      </p:ext>
    </p:extLst>
  </p:cSld>
  <p:clrMapOvr>
    <a:masterClrMapping/>
  </p:clrMapOvr>
</p:notes>
</file>

<file path=ppt/notesSlides/notesSlide5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2750"/>
      </p:ext>
    </p:extLst>
  </p:cSld>
  <p:clrMapOvr>
    <a:masterClrMapping/>
  </p:clrMapOvr>
</p:notes>
</file>

<file path=ppt/notesSlides/notesSlide5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64656"/>
      </p:ext>
    </p:extLst>
  </p:cSld>
  <p:clrMapOvr>
    <a:masterClrMapping/>
  </p:clrMapOvr>
</p:notes>
</file>

<file path=ppt/notesSlides/notesSlide5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83002"/>
      </p:ext>
    </p:extLst>
  </p:cSld>
  <p:clrMapOvr>
    <a:masterClrMapping/>
  </p:clrMapOvr>
</p:notes>
</file>

<file path=ppt/notesSlides/notesSlide5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57200"/>
      </p:ext>
    </p:extLst>
  </p:cSld>
  <p:clrMapOvr>
    <a:masterClrMapping/>
  </p:clrMapOvr>
</p:notes>
</file>

<file path=ppt/notesSlides/notesSlide5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42823"/>
      </p:ext>
    </p:extLst>
  </p:cSld>
  <p:clrMapOvr>
    <a:masterClrMapping/>
  </p:clrMapOvr>
</p:notes>
</file>

<file path=ppt/notesSlides/notesSlide5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421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2266"/>
      </p:ext>
    </p:extLst>
  </p:cSld>
  <p:clrMapOvr>
    <a:masterClrMapping/>
  </p:clrMapOvr>
</p:notes>
</file>

<file path=ppt/notesSlides/notesSlide5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72129"/>
      </p:ext>
    </p:extLst>
  </p:cSld>
  <p:clrMapOvr>
    <a:masterClrMapping/>
  </p:clrMapOvr>
</p:notes>
</file>

<file path=ppt/notesSlides/notesSlide5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4774"/>
      </p:ext>
    </p:extLst>
  </p:cSld>
  <p:clrMapOvr>
    <a:masterClrMapping/>
  </p:clrMapOvr>
</p:notes>
</file>

<file path=ppt/notesSlides/notesSlide5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67043"/>
      </p:ext>
    </p:extLst>
  </p:cSld>
  <p:clrMapOvr>
    <a:masterClrMapping/>
  </p:clrMapOvr>
</p:notes>
</file>

<file path=ppt/notesSlides/notesSlide5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80985"/>
      </p:ext>
    </p:extLst>
  </p:cSld>
  <p:clrMapOvr>
    <a:masterClrMapping/>
  </p:clrMapOvr>
</p:notes>
</file>

<file path=ppt/notesSlides/notesSlide5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26223"/>
      </p:ext>
    </p:extLst>
  </p:cSld>
  <p:clrMapOvr>
    <a:masterClrMapping/>
  </p:clrMapOvr>
</p:notes>
</file>

<file path=ppt/notesSlides/notesSlide5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03766"/>
      </p:ext>
    </p:extLst>
  </p:cSld>
  <p:clrMapOvr>
    <a:masterClrMapping/>
  </p:clrMapOvr>
</p:notes>
</file>

<file path=ppt/notesSlides/notesSlide5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98757"/>
      </p:ext>
    </p:extLst>
  </p:cSld>
  <p:clrMapOvr>
    <a:masterClrMapping/>
  </p:clrMapOvr>
</p:notes>
</file>

<file path=ppt/notesSlides/notesSlide5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96042"/>
      </p:ext>
    </p:extLst>
  </p:cSld>
  <p:clrMapOvr>
    <a:masterClrMapping/>
  </p:clrMapOvr>
</p:notes>
</file>

<file path=ppt/notesSlides/notesSlide5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14878"/>
      </p:ext>
    </p:extLst>
  </p:cSld>
  <p:clrMapOvr>
    <a:masterClrMapping/>
  </p:clrMapOvr>
</p:notes>
</file>

<file path=ppt/notesSlides/notesSlide5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6095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80869"/>
      </p:ext>
    </p:extLst>
  </p:cSld>
  <p:clrMapOvr>
    <a:masterClrMapping/>
  </p:clrMapOvr>
</p:notes>
</file>

<file path=ppt/notesSlides/notesSlide5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46926"/>
      </p:ext>
    </p:extLst>
  </p:cSld>
  <p:clrMapOvr>
    <a:masterClrMapping/>
  </p:clrMapOvr>
</p:notes>
</file>

<file path=ppt/notesSlides/notesSlide5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0982"/>
      </p:ext>
    </p:extLst>
  </p:cSld>
  <p:clrMapOvr>
    <a:masterClrMapping/>
  </p:clrMapOvr>
</p:notes>
</file>

<file path=ppt/notesSlides/notesSlide5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67797"/>
      </p:ext>
    </p:extLst>
  </p:cSld>
  <p:clrMapOvr>
    <a:masterClrMapping/>
  </p:clrMapOvr>
</p:notes>
</file>

<file path=ppt/notesSlides/notesSlide5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55143"/>
      </p:ext>
    </p:extLst>
  </p:cSld>
  <p:clrMapOvr>
    <a:masterClrMapping/>
  </p:clrMapOvr>
</p:notes>
</file>

<file path=ppt/notesSlides/notesSlide5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01112"/>
      </p:ext>
    </p:extLst>
  </p:cSld>
  <p:clrMapOvr>
    <a:masterClrMapping/>
  </p:clrMapOvr>
</p:notes>
</file>

<file path=ppt/notesSlides/notesSlide5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88068"/>
      </p:ext>
    </p:extLst>
  </p:cSld>
  <p:clrMapOvr>
    <a:masterClrMapping/>
  </p:clrMapOvr>
</p:notes>
</file>

<file path=ppt/notesSlides/notesSlide5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57830"/>
      </p:ext>
    </p:extLst>
  </p:cSld>
  <p:clrMapOvr>
    <a:masterClrMapping/>
  </p:clrMapOvr>
</p:notes>
</file>

<file path=ppt/notesSlides/notesSlide5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68186"/>
      </p:ext>
    </p:extLst>
  </p:cSld>
  <p:clrMapOvr>
    <a:masterClrMapping/>
  </p:clrMapOvr>
</p:notes>
</file>

<file path=ppt/notesSlides/notesSlide5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03601"/>
      </p:ext>
    </p:extLst>
  </p:cSld>
  <p:clrMapOvr>
    <a:masterClrMapping/>
  </p:clrMapOvr>
</p:notes>
</file>

<file path=ppt/notesSlides/notesSlide5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7846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4102"/>
      </p:ext>
    </p:extLst>
  </p:cSld>
  <p:clrMapOvr>
    <a:masterClrMapping/>
  </p:clrMapOvr>
</p:notes>
</file>

<file path=ppt/notesSlides/notesSlide5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96129"/>
      </p:ext>
    </p:extLst>
  </p:cSld>
  <p:clrMapOvr>
    <a:masterClrMapping/>
  </p:clrMapOvr>
</p:notes>
</file>

<file path=ppt/notesSlides/notesSlide5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17356"/>
      </p:ext>
    </p:extLst>
  </p:cSld>
  <p:clrMapOvr>
    <a:masterClrMapping/>
  </p:clrMapOvr>
</p:notes>
</file>

<file path=ppt/notesSlides/notesSlide5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51086"/>
      </p:ext>
    </p:extLst>
  </p:cSld>
  <p:clrMapOvr>
    <a:masterClrMapping/>
  </p:clrMapOvr>
</p:notes>
</file>

<file path=ppt/notesSlides/notesSlide5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43306"/>
      </p:ext>
    </p:extLst>
  </p:cSld>
  <p:clrMapOvr>
    <a:masterClrMapping/>
  </p:clrMapOvr>
</p:notes>
</file>

<file path=ppt/notesSlides/notesSlide5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60449"/>
      </p:ext>
    </p:extLst>
  </p:cSld>
  <p:clrMapOvr>
    <a:masterClrMapping/>
  </p:clrMapOvr>
</p:notes>
</file>

<file path=ppt/notesSlides/notesSlide5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55386"/>
      </p:ext>
    </p:extLst>
  </p:cSld>
  <p:clrMapOvr>
    <a:masterClrMapping/>
  </p:clrMapOvr>
</p:notes>
</file>

<file path=ppt/notesSlides/notesSlide5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35401"/>
      </p:ext>
    </p:extLst>
  </p:cSld>
  <p:clrMapOvr>
    <a:masterClrMapping/>
  </p:clrMapOvr>
</p:notes>
</file>

<file path=ppt/notesSlides/notesSlide5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56753"/>
      </p:ext>
    </p:extLst>
  </p:cSld>
  <p:clrMapOvr>
    <a:masterClrMapping/>
  </p:clrMapOvr>
</p:notes>
</file>

<file path=ppt/notesSlides/notesSlide5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43202"/>
      </p:ext>
    </p:extLst>
  </p:cSld>
  <p:clrMapOvr>
    <a:masterClrMapping/>
  </p:clrMapOvr>
</p:notes>
</file>

<file path=ppt/notesSlides/notesSlide5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2897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70335"/>
      </p:ext>
    </p:extLst>
  </p:cSld>
  <p:clrMapOvr>
    <a:masterClrMapping/>
  </p:clrMapOvr>
</p:notes>
</file>

<file path=ppt/notesSlides/notesSlide5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14684"/>
      </p:ext>
    </p:extLst>
  </p:cSld>
  <p:clrMapOvr>
    <a:masterClrMapping/>
  </p:clrMapOvr>
</p:notes>
</file>

<file path=ppt/notesSlides/notesSlide5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61352"/>
      </p:ext>
    </p:extLst>
  </p:cSld>
  <p:clrMapOvr>
    <a:masterClrMapping/>
  </p:clrMapOvr>
</p:notes>
</file>

<file path=ppt/notesSlides/notesSlide5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33450"/>
      </p:ext>
    </p:extLst>
  </p:cSld>
  <p:clrMapOvr>
    <a:masterClrMapping/>
  </p:clrMapOvr>
</p:notes>
</file>

<file path=ppt/notesSlides/notesSlide5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07458"/>
      </p:ext>
    </p:extLst>
  </p:cSld>
  <p:clrMapOvr>
    <a:masterClrMapping/>
  </p:clrMapOvr>
</p:notes>
</file>

<file path=ppt/notesSlides/notesSlide5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37335"/>
      </p:ext>
    </p:extLst>
  </p:cSld>
  <p:clrMapOvr>
    <a:masterClrMapping/>
  </p:clrMapOvr>
</p:notes>
</file>

<file path=ppt/notesSlides/notesSlide5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22586"/>
      </p:ext>
    </p:extLst>
  </p:cSld>
  <p:clrMapOvr>
    <a:masterClrMapping/>
  </p:clrMapOvr>
</p:notes>
</file>

<file path=ppt/notesSlides/notesSlide5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378"/>
      </p:ext>
    </p:extLst>
  </p:cSld>
  <p:clrMapOvr>
    <a:masterClrMapping/>
  </p:clrMapOvr>
</p:notes>
</file>

<file path=ppt/notesSlides/notesSlide5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23817"/>
      </p:ext>
    </p:extLst>
  </p:cSld>
  <p:clrMapOvr>
    <a:masterClrMapping/>
  </p:clrMapOvr>
</p:notes>
</file>

<file path=ppt/notesSlides/notesSlide5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56800"/>
      </p:ext>
    </p:extLst>
  </p:cSld>
  <p:clrMapOvr>
    <a:masterClrMapping/>
  </p:clrMapOvr>
</p:notes>
</file>

<file path=ppt/notesSlides/notesSlide5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1981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83760"/>
      </p:ext>
    </p:extLst>
  </p:cSld>
  <p:clrMapOvr>
    <a:masterClrMapping/>
  </p:clrMapOvr>
</p:notes>
</file>

<file path=ppt/notesSlides/notesSlide5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27259"/>
      </p:ext>
    </p:extLst>
  </p:cSld>
  <p:clrMapOvr>
    <a:masterClrMapping/>
  </p:clrMapOvr>
</p:notes>
</file>

<file path=ppt/notesSlides/notesSlide5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52979"/>
      </p:ext>
    </p:extLst>
  </p:cSld>
  <p:clrMapOvr>
    <a:masterClrMapping/>
  </p:clrMapOvr>
</p:notes>
</file>

<file path=ppt/notesSlides/notesSlide5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71932"/>
      </p:ext>
    </p:extLst>
  </p:cSld>
  <p:clrMapOvr>
    <a:masterClrMapping/>
  </p:clrMapOvr>
</p:notes>
</file>

<file path=ppt/notesSlides/notesSlide5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96023"/>
      </p:ext>
    </p:extLst>
  </p:cSld>
  <p:clrMapOvr>
    <a:masterClrMapping/>
  </p:clrMapOvr>
</p:notes>
</file>

<file path=ppt/notesSlides/notesSlide5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51476"/>
      </p:ext>
    </p:extLst>
  </p:cSld>
  <p:clrMapOvr>
    <a:masterClrMapping/>
  </p:clrMapOvr>
</p:notes>
</file>

<file path=ppt/notesSlides/notesSlide5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11154"/>
      </p:ext>
    </p:extLst>
  </p:cSld>
  <p:clrMapOvr>
    <a:masterClrMapping/>
  </p:clrMapOvr>
</p:notes>
</file>

<file path=ppt/notesSlides/notesSlide5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47028"/>
      </p:ext>
    </p:extLst>
  </p:cSld>
  <p:clrMapOvr>
    <a:masterClrMapping/>
  </p:clrMapOvr>
</p:notes>
</file>

<file path=ppt/notesSlides/notesSlide5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79450"/>
      </p:ext>
    </p:extLst>
  </p:cSld>
  <p:clrMapOvr>
    <a:masterClrMapping/>
  </p:clrMapOvr>
</p:notes>
</file>

<file path=ppt/notesSlides/notesSlide5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2390"/>
      </p:ext>
    </p:extLst>
  </p:cSld>
  <p:clrMapOvr>
    <a:masterClrMapping/>
  </p:clrMapOvr>
</p:notes>
</file>

<file path=ppt/notesSlides/notesSlide5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0080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76152"/>
      </p:ext>
    </p:extLst>
  </p:cSld>
  <p:clrMapOvr>
    <a:masterClrMapping/>
  </p:clrMapOvr>
</p:notes>
</file>

<file path=ppt/notesSlides/notesSlide5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70359"/>
      </p:ext>
    </p:extLst>
  </p:cSld>
  <p:clrMapOvr>
    <a:masterClrMapping/>
  </p:clrMapOvr>
</p:notes>
</file>

<file path=ppt/notesSlides/notesSlide5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84359"/>
      </p:ext>
    </p:extLst>
  </p:cSld>
  <p:clrMapOvr>
    <a:masterClrMapping/>
  </p:clrMapOvr>
</p:notes>
</file>

<file path=ppt/notesSlides/notesSlide5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33695"/>
      </p:ext>
    </p:extLst>
  </p:cSld>
  <p:clrMapOvr>
    <a:masterClrMapping/>
  </p:clrMapOvr>
</p:notes>
</file>

<file path=ppt/notesSlides/notesSlide5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60888"/>
      </p:ext>
    </p:extLst>
  </p:cSld>
  <p:clrMapOvr>
    <a:masterClrMapping/>
  </p:clrMapOvr>
</p:notes>
</file>

<file path=ppt/notesSlides/notesSlide5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97722"/>
      </p:ext>
    </p:extLst>
  </p:cSld>
  <p:clrMapOvr>
    <a:masterClrMapping/>
  </p:clrMapOvr>
</p:notes>
</file>

<file path=ppt/notesSlides/notesSlide5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25478"/>
      </p:ext>
    </p:extLst>
  </p:cSld>
  <p:clrMapOvr>
    <a:masterClrMapping/>
  </p:clrMapOvr>
</p:notes>
</file>

<file path=ppt/notesSlides/notesSlide5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22830"/>
      </p:ext>
    </p:extLst>
  </p:cSld>
  <p:clrMapOvr>
    <a:masterClrMapping/>
  </p:clrMapOvr>
</p:notes>
</file>

<file path=ppt/notesSlides/notesSlide5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79004"/>
      </p:ext>
    </p:extLst>
  </p:cSld>
  <p:clrMapOvr>
    <a:masterClrMapping/>
  </p:clrMapOvr>
</p:notes>
</file>

<file path=ppt/notesSlides/notesSlide5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51608"/>
      </p:ext>
    </p:extLst>
  </p:cSld>
  <p:clrMapOvr>
    <a:masterClrMapping/>
  </p:clrMapOvr>
</p:notes>
</file>

<file path=ppt/notesSlides/notesSlide5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7619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9216"/>
      </p:ext>
    </p:extLst>
  </p:cSld>
  <p:clrMapOvr>
    <a:masterClrMapping/>
  </p:clrMapOvr>
</p:notes>
</file>

<file path=ppt/notesSlides/notesSlide5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94307"/>
      </p:ext>
    </p:extLst>
  </p:cSld>
  <p:clrMapOvr>
    <a:masterClrMapping/>
  </p:clrMapOvr>
</p:notes>
</file>

<file path=ppt/notesSlides/notesSlide5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48129"/>
      </p:ext>
    </p:extLst>
  </p:cSld>
  <p:clrMapOvr>
    <a:masterClrMapping/>
  </p:clrMapOvr>
</p:notes>
</file>

<file path=ppt/notesSlides/notesSlide5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50402"/>
      </p:ext>
    </p:extLst>
  </p:cSld>
  <p:clrMapOvr>
    <a:masterClrMapping/>
  </p:clrMapOvr>
</p:notes>
</file>

<file path=ppt/notesSlides/notesSlide5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2455"/>
      </p:ext>
    </p:extLst>
  </p:cSld>
  <p:clrMapOvr>
    <a:masterClrMapping/>
  </p:clrMapOvr>
</p:notes>
</file>

<file path=ppt/notesSlides/notesSlide5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73054"/>
      </p:ext>
    </p:extLst>
  </p:cSld>
  <p:clrMapOvr>
    <a:masterClrMapping/>
  </p:clrMapOvr>
</p:notes>
</file>

<file path=ppt/notesSlides/notesSlide5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04464"/>
      </p:ext>
    </p:extLst>
  </p:cSld>
  <p:clrMapOvr>
    <a:masterClrMapping/>
  </p:clrMapOvr>
</p:notes>
</file>

<file path=ppt/notesSlides/notesSlide5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67514"/>
      </p:ext>
    </p:extLst>
  </p:cSld>
  <p:clrMapOvr>
    <a:masterClrMapping/>
  </p:clrMapOvr>
</p:notes>
</file>

<file path=ppt/notesSlides/notesSlide5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599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7345"/>
      </p:ext>
    </p:extLst>
  </p:cSld>
  <p:clrMapOvr>
    <a:masterClrMapping/>
  </p:clrMapOvr>
</p:notes>
</file>

<file path=ppt/notesSlides/notesSlide5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72200"/>
      </p:ext>
    </p:extLst>
  </p:cSld>
  <p:clrMapOvr>
    <a:masterClrMapping/>
  </p:clrMapOvr>
</p:notes>
</file>

<file path=ppt/notesSlides/notesSlide5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42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7532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36427"/>
      </p:ext>
    </p:extLst>
  </p:cSld>
  <p:clrMapOvr>
    <a:masterClrMapping/>
  </p:clrMapOvr>
</p:notes>
</file>

<file path=ppt/notesSlides/notesSlide6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44613"/>
      </p:ext>
    </p:extLst>
  </p:cSld>
  <p:clrMapOvr>
    <a:masterClrMapping/>
  </p:clrMapOvr>
</p:notes>
</file>

<file path=ppt/notesSlides/notesSlide6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04834"/>
      </p:ext>
    </p:extLst>
  </p:cSld>
  <p:clrMapOvr>
    <a:masterClrMapping/>
  </p:clrMapOvr>
</p:notes>
</file>

<file path=ppt/notesSlides/notesSlide6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75949"/>
      </p:ext>
    </p:extLst>
  </p:cSld>
  <p:clrMapOvr>
    <a:masterClrMapping/>
  </p:clrMapOvr>
</p:notes>
</file>

<file path=ppt/notesSlides/notesSlide6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33970"/>
      </p:ext>
    </p:extLst>
  </p:cSld>
  <p:clrMapOvr>
    <a:masterClrMapping/>
  </p:clrMapOvr>
</p:notes>
</file>

<file path=ppt/notesSlides/notesSlide6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92709"/>
      </p:ext>
    </p:extLst>
  </p:cSld>
  <p:clrMapOvr>
    <a:masterClrMapping/>
  </p:clrMapOvr>
</p:notes>
</file>

<file path=ppt/notesSlides/notesSlide6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89512"/>
      </p:ext>
    </p:extLst>
  </p:cSld>
  <p:clrMapOvr>
    <a:masterClrMapping/>
  </p:clrMapOvr>
</p:notes>
</file>

<file path=ppt/notesSlides/notesSlide6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22420"/>
      </p:ext>
    </p:extLst>
  </p:cSld>
  <p:clrMapOvr>
    <a:masterClrMapping/>
  </p:clrMapOvr>
</p:notes>
</file>

<file path=ppt/notesSlides/notesSlide6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65434"/>
      </p:ext>
    </p:extLst>
  </p:cSld>
  <p:clrMapOvr>
    <a:masterClrMapping/>
  </p:clrMapOvr>
</p:notes>
</file>

<file path=ppt/notesSlides/notesSlide6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2133"/>
      </p:ext>
    </p:extLst>
  </p:cSld>
  <p:clrMapOvr>
    <a:masterClrMapping/>
  </p:clrMapOvr>
</p:notes>
</file>

<file path=ppt/notesSlides/notesSlide6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0520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49065"/>
      </p:ext>
    </p:extLst>
  </p:cSld>
  <p:clrMapOvr>
    <a:masterClrMapping/>
  </p:clrMapOvr>
</p:notes>
</file>

<file path=ppt/notesSlides/notesSlide6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53718"/>
      </p:ext>
    </p:extLst>
  </p:cSld>
  <p:clrMapOvr>
    <a:masterClrMapping/>
  </p:clrMapOvr>
</p:notes>
</file>

<file path=ppt/notesSlides/notesSlide6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21203"/>
      </p:ext>
    </p:extLst>
  </p:cSld>
  <p:clrMapOvr>
    <a:masterClrMapping/>
  </p:clrMapOvr>
</p:notes>
</file>

<file path=ppt/notesSlides/notesSlide6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67811"/>
      </p:ext>
    </p:extLst>
  </p:cSld>
  <p:clrMapOvr>
    <a:masterClrMapping/>
  </p:clrMapOvr>
</p:notes>
</file>

<file path=ppt/notesSlides/notesSlide6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23359"/>
      </p:ext>
    </p:extLst>
  </p:cSld>
  <p:clrMapOvr>
    <a:masterClrMapping/>
  </p:clrMapOvr>
</p:notes>
</file>

<file path=ppt/notesSlides/notesSlide6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34098"/>
      </p:ext>
    </p:extLst>
  </p:cSld>
  <p:clrMapOvr>
    <a:masterClrMapping/>
  </p:clrMapOvr>
</p:notes>
</file>

<file path=ppt/notesSlides/notesSlide6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47701"/>
      </p:ext>
    </p:extLst>
  </p:cSld>
  <p:clrMapOvr>
    <a:masterClrMapping/>
  </p:clrMapOvr>
</p:notes>
</file>

<file path=ppt/notesSlides/notesSlide6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19853"/>
      </p:ext>
    </p:extLst>
  </p:cSld>
  <p:clrMapOvr>
    <a:masterClrMapping/>
  </p:clrMapOvr>
</p:notes>
</file>

<file path=ppt/notesSlides/notesSlide6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22968"/>
      </p:ext>
    </p:extLst>
  </p:cSld>
  <p:clrMapOvr>
    <a:masterClrMapping/>
  </p:clrMapOvr>
</p:notes>
</file>

<file path=ppt/notesSlides/notesSlide6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89102"/>
      </p:ext>
    </p:extLst>
  </p:cSld>
  <p:clrMapOvr>
    <a:masterClrMapping/>
  </p:clrMapOvr>
</p:notes>
</file>

<file path=ppt/notesSlides/notesSlide6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5725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04143"/>
      </p:ext>
    </p:extLst>
  </p:cSld>
  <p:clrMapOvr>
    <a:masterClrMapping/>
  </p:clrMapOvr>
</p:notes>
</file>

<file path=ppt/notesSlides/notesSlide6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1616"/>
      </p:ext>
    </p:extLst>
  </p:cSld>
  <p:clrMapOvr>
    <a:masterClrMapping/>
  </p:clrMapOvr>
</p:notes>
</file>

<file path=ppt/notesSlides/notesSlide6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46453"/>
      </p:ext>
    </p:extLst>
  </p:cSld>
  <p:clrMapOvr>
    <a:masterClrMapping/>
  </p:clrMapOvr>
</p:notes>
</file>

<file path=ppt/notesSlides/notesSlide6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70140"/>
      </p:ext>
    </p:extLst>
  </p:cSld>
  <p:clrMapOvr>
    <a:masterClrMapping/>
  </p:clrMapOvr>
</p:notes>
</file>

<file path=ppt/notesSlides/notesSlide6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25796"/>
      </p:ext>
    </p:extLst>
  </p:cSld>
  <p:clrMapOvr>
    <a:masterClrMapping/>
  </p:clrMapOvr>
</p:notes>
</file>

<file path=ppt/notesSlides/notesSlide6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73127"/>
      </p:ext>
    </p:extLst>
  </p:cSld>
  <p:clrMapOvr>
    <a:masterClrMapping/>
  </p:clrMapOvr>
</p:notes>
</file>

<file path=ppt/notesSlides/notesSlide6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79012"/>
      </p:ext>
    </p:extLst>
  </p:cSld>
  <p:clrMapOvr>
    <a:masterClrMapping/>
  </p:clrMapOvr>
</p:notes>
</file>

<file path=ppt/notesSlides/notesSlide6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33453"/>
      </p:ext>
    </p:extLst>
  </p:cSld>
  <p:clrMapOvr>
    <a:masterClrMapping/>
  </p:clrMapOvr>
</p:notes>
</file>

<file path=ppt/notesSlides/notesSlide6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49396"/>
      </p:ext>
    </p:extLst>
  </p:cSld>
  <p:clrMapOvr>
    <a:masterClrMapping/>
  </p:clrMapOvr>
</p:notes>
</file>

<file path=ppt/notesSlides/notesSlide6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20136"/>
      </p:ext>
    </p:extLst>
  </p:cSld>
  <p:clrMapOvr>
    <a:masterClrMapping/>
  </p:clrMapOvr>
</p:notes>
</file>

<file path=ppt/notesSlides/notesSlide6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0318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48182"/>
      </p:ext>
    </p:extLst>
  </p:cSld>
  <p:clrMapOvr>
    <a:masterClrMapping/>
  </p:clrMapOvr>
</p:notes>
</file>

<file path=ppt/notesSlides/notesSlide6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43657"/>
      </p:ext>
    </p:extLst>
  </p:cSld>
  <p:clrMapOvr>
    <a:masterClrMapping/>
  </p:clrMapOvr>
</p:notes>
</file>

<file path=ppt/notesSlides/notesSlide6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65946"/>
      </p:ext>
    </p:extLst>
  </p:cSld>
  <p:clrMapOvr>
    <a:masterClrMapping/>
  </p:clrMapOvr>
</p:notes>
</file>

<file path=ppt/notesSlides/notesSlide6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51281"/>
      </p:ext>
    </p:extLst>
  </p:cSld>
  <p:clrMapOvr>
    <a:masterClrMapping/>
  </p:clrMapOvr>
</p:notes>
</file>

<file path=ppt/notesSlides/notesSlide6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41346"/>
      </p:ext>
    </p:extLst>
  </p:cSld>
  <p:clrMapOvr>
    <a:masterClrMapping/>
  </p:clrMapOvr>
</p:notes>
</file>

<file path=ppt/notesSlides/notesSlide6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94977"/>
      </p:ext>
    </p:extLst>
  </p:cSld>
  <p:clrMapOvr>
    <a:masterClrMapping/>
  </p:clrMapOvr>
</p:notes>
</file>

<file path=ppt/notesSlides/notesSlide6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56387"/>
      </p:ext>
    </p:extLst>
  </p:cSld>
  <p:clrMapOvr>
    <a:masterClrMapping/>
  </p:clrMapOvr>
</p:notes>
</file>

<file path=ppt/notesSlides/notesSlide6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614"/>
      </p:ext>
    </p:extLst>
  </p:cSld>
  <p:clrMapOvr>
    <a:masterClrMapping/>
  </p:clrMapOvr>
</p:notes>
</file>

<file path=ppt/notesSlides/notesSlide6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04969"/>
      </p:ext>
    </p:extLst>
  </p:cSld>
  <p:clrMapOvr>
    <a:masterClrMapping/>
  </p:clrMapOvr>
</p:notes>
</file>

<file path=ppt/notesSlides/notesSlide6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72181"/>
      </p:ext>
    </p:extLst>
  </p:cSld>
  <p:clrMapOvr>
    <a:masterClrMapping/>
  </p:clrMapOvr>
</p:notes>
</file>

<file path=ppt/notesSlides/notesSlide6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1840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5541"/>
      </p:ext>
    </p:extLst>
  </p:cSld>
  <p:clrMapOvr>
    <a:masterClrMapping/>
  </p:clrMapOvr>
</p:notes>
</file>

<file path=ppt/notesSlides/notesSlide6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31392"/>
      </p:ext>
    </p:extLst>
  </p:cSld>
  <p:clrMapOvr>
    <a:masterClrMapping/>
  </p:clrMapOvr>
</p:notes>
</file>

<file path=ppt/notesSlides/notesSlide6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74520"/>
      </p:ext>
    </p:extLst>
  </p:cSld>
  <p:clrMapOvr>
    <a:masterClrMapping/>
  </p:clrMapOvr>
</p:notes>
</file>

<file path=ppt/notesSlides/notesSlide6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00491"/>
      </p:ext>
    </p:extLst>
  </p:cSld>
  <p:clrMapOvr>
    <a:masterClrMapping/>
  </p:clrMapOvr>
</p:notes>
</file>

<file path=ppt/notesSlides/notesSlide6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15455"/>
      </p:ext>
    </p:extLst>
  </p:cSld>
  <p:clrMapOvr>
    <a:masterClrMapping/>
  </p:clrMapOvr>
</p:notes>
</file>

<file path=ppt/notesSlides/notesSlide6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65681"/>
      </p:ext>
    </p:extLst>
  </p:cSld>
  <p:clrMapOvr>
    <a:masterClrMapping/>
  </p:clrMapOvr>
</p:notes>
</file>

<file path=ppt/notesSlides/notesSlide6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08836"/>
      </p:ext>
    </p:extLst>
  </p:cSld>
  <p:clrMapOvr>
    <a:masterClrMapping/>
  </p:clrMapOvr>
</p:notes>
</file>

<file path=ppt/notesSlides/notesSlide6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63131"/>
      </p:ext>
    </p:extLst>
  </p:cSld>
  <p:clrMapOvr>
    <a:masterClrMapping/>
  </p:clrMapOvr>
</p:notes>
</file>

<file path=ppt/notesSlides/notesSlide6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70236"/>
      </p:ext>
    </p:extLst>
  </p:cSld>
  <p:clrMapOvr>
    <a:masterClrMapping/>
  </p:clrMapOvr>
</p:notes>
</file>

<file path=ppt/notesSlides/notesSlide6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57962"/>
      </p:ext>
    </p:extLst>
  </p:cSld>
  <p:clrMapOvr>
    <a:masterClrMapping/>
  </p:clrMapOvr>
</p:notes>
</file>

<file path=ppt/notesSlides/notesSlide6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0470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41402"/>
      </p:ext>
    </p:extLst>
  </p:cSld>
  <p:clrMapOvr>
    <a:masterClrMapping/>
  </p:clrMapOvr>
</p:notes>
</file>

<file path=ppt/notesSlides/notesSlide6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96407"/>
      </p:ext>
    </p:extLst>
  </p:cSld>
  <p:clrMapOvr>
    <a:masterClrMapping/>
  </p:clrMapOvr>
</p:notes>
</file>

<file path=ppt/notesSlides/notesSlide6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20640"/>
      </p:ext>
    </p:extLst>
  </p:cSld>
  <p:clrMapOvr>
    <a:masterClrMapping/>
  </p:clrMapOvr>
</p:notes>
</file>

<file path=ppt/notesSlides/notesSlide6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54909"/>
      </p:ext>
    </p:extLst>
  </p:cSld>
  <p:clrMapOvr>
    <a:masterClrMapping/>
  </p:clrMapOvr>
</p:notes>
</file>

<file path=ppt/notesSlides/notesSlide6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6906"/>
      </p:ext>
    </p:extLst>
  </p:cSld>
  <p:clrMapOvr>
    <a:masterClrMapping/>
  </p:clrMapOvr>
</p:notes>
</file>

<file path=ppt/notesSlides/notesSlide6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79971"/>
      </p:ext>
    </p:extLst>
  </p:cSld>
  <p:clrMapOvr>
    <a:masterClrMapping/>
  </p:clrMapOvr>
</p:notes>
</file>

<file path=ppt/notesSlides/notesSlide6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79351"/>
      </p:ext>
    </p:extLst>
  </p:cSld>
  <p:clrMapOvr>
    <a:masterClrMapping/>
  </p:clrMapOvr>
</p:notes>
</file>

<file path=ppt/notesSlides/notesSlide6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23758"/>
      </p:ext>
    </p:extLst>
  </p:cSld>
  <p:clrMapOvr>
    <a:masterClrMapping/>
  </p:clrMapOvr>
</p:notes>
</file>

<file path=ppt/notesSlides/notesSlide6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97284"/>
      </p:ext>
    </p:extLst>
  </p:cSld>
  <p:clrMapOvr>
    <a:masterClrMapping/>
  </p:clrMapOvr>
</p:notes>
</file>

<file path=ppt/notesSlides/notesSlide6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58189"/>
      </p:ext>
    </p:extLst>
  </p:cSld>
  <p:clrMapOvr>
    <a:masterClrMapping/>
  </p:clrMapOvr>
</p:notes>
</file>

<file path=ppt/notesSlides/notesSlide6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0482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23959"/>
      </p:ext>
    </p:extLst>
  </p:cSld>
  <p:clrMapOvr>
    <a:masterClrMapping/>
  </p:clrMapOvr>
</p:notes>
</file>

<file path=ppt/notesSlides/notesSlide6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23369"/>
      </p:ext>
    </p:extLst>
  </p:cSld>
  <p:clrMapOvr>
    <a:masterClrMapping/>
  </p:clrMapOvr>
</p:notes>
</file>

<file path=ppt/notesSlides/notesSlide6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07541"/>
      </p:ext>
    </p:extLst>
  </p:cSld>
  <p:clrMapOvr>
    <a:masterClrMapping/>
  </p:clrMapOvr>
</p:notes>
</file>

<file path=ppt/notesSlides/notesSlide6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64317"/>
      </p:ext>
    </p:extLst>
  </p:cSld>
  <p:clrMapOvr>
    <a:masterClrMapping/>
  </p:clrMapOvr>
</p:notes>
</file>

<file path=ppt/notesSlides/notesSlide6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05172"/>
      </p:ext>
    </p:extLst>
  </p:cSld>
  <p:clrMapOvr>
    <a:masterClrMapping/>
  </p:clrMapOvr>
</p:notes>
</file>

<file path=ppt/notesSlides/notesSlide6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22307"/>
      </p:ext>
    </p:extLst>
  </p:cSld>
  <p:clrMapOvr>
    <a:masterClrMapping/>
  </p:clrMapOvr>
</p:notes>
</file>

<file path=ppt/notesSlides/notesSlide6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27840"/>
      </p:ext>
    </p:extLst>
  </p:cSld>
  <p:clrMapOvr>
    <a:masterClrMapping/>
  </p:clrMapOvr>
</p:notes>
</file>

<file path=ppt/notesSlides/notesSlide6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74622"/>
      </p:ext>
    </p:extLst>
  </p:cSld>
  <p:clrMapOvr>
    <a:masterClrMapping/>
  </p:clrMapOvr>
</p:notes>
</file>

<file path=ppt/notesSlides/notesSlide6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16293"/>
      </p:ext>
    </p:extLst>
  </p:cSld>
  <p:clrMapOvr>
    <a:masterClrMapping/>
  </p:clrMapOvr>
</p:notes>
</file>

<file path=ppt/notesSlides/notesSlide6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4466"/>
      </p:ext>
    </p:extLst>
  </p:cSld>
  <p:clrMapOvr>
    <a:masterClrMapping/>
  </p:clrMapOvr>
</p:notes>
</file>

<file path=ppt/notesSlides/notesSlide6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597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17100"/>
      </p:ext>
    </p:extLst>
  </p:cSld>
  <p:clrMapOvr>
    <a:masterClrMapping/>
  </p:clrMapOvr>
</p:notes>
</file>

<file path=ppt/notesSlides/notesSlide6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87945"/>
      </p:ext>
    </p:extLst>
  </p:cSld>
  <p:clrMapOvr>
    <a:masterClrMapping/>
  </p:clrMapOvr>
</p:notes>
</file>

<file path=ppt/notesSlides/notesSlide6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17513"/>
      </p:ext>
    </p:extLst>
  </p:cSld>
  <p:clrMapOvr>
    <a:masterClrMapping/>
  </p:clrMapOvr>
</p:notes>
</file>

<file path=ppt/notesSlides/notesSlide6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14019"/>
      </p:ext>
    </p:extLst>
  </p:cSld>
  <p:clrMapOvr>
    <a:masterClrMapping/>
  </p:clrMapOvr>
</p:notes>
</file>

<file path=ppt/notesSlides/notesSlide6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44232"/>
      </p:ext>
    </p:extLst>
  </p:cSld>
  <p:clrMapOvr>
    <a:masterClrMapping/>
  </p:clrMapOvr>
</p:notes>
</file>

<file path=ppt/notesSlides/notesSlide6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92517"/>
      </p:ext>
    </p:extLst>
  </p:cSld>
  <p:clrMapOvr>
    <a:masterClrMapping/>
  </p:clrMapOvr>
</p:notes>
</file>

<file path=ppt/notesSlides/notesSlide6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99064"/>
      </p:ext>
    </p:extLst>
  </p:cSld>
  <p:clrMapOvr>
    <a:masterClrMapping/>
  </p:clrMapOvr>
</p:notes>
</file>

<file path=ppt/notesSlides/notesSlide6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49037"/>
      </p:ext>
    </p:extLst>
  </p:cSld>
  <p:clrMapOvr>
    <a:masterClrMapping/>
  </p:clrMapOvr>
</p:notes>
</file>

<file path=ppt/notesSlides/notesSlide6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39290"/>
      </p:ext>
    </p:extLst>
  </p:cSld>
  <p:clrMapOvr>
    <a:masterClrMapping/>
  </p:clrMapOvr>
</p:notes>
</file>

<file path=ppt/notesSlides/notesSlide6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73859"/>
      </p:ext>
    </p:extLst>
  </p:cSld>
  <p:clrMapOvr>
    <a:masterClrMapping/>
  </p:clrMapOvr>
</p:notes>
</file>

<file path=ppt/notesSlides/notesSlide6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3392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44445"/>
      </p:ext>
    </p:extLst>
  </p:cSld>
  <p:clrMapOvr>
    <a:masterClrMapping/>
  </p:clrMapOvr>
</p:notes>
</file>

<file path=ppt/notesSlides/notesSlide6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35890"/>
      </p:ext>
    </p:extLst>
  </p:cSld>
  <p:clrMapOvr>
    <a:masterClrMapping/>
  </p:clrMapOvr>
</p:notes>
</file>

<file path=ppt/notesSlides/notesSlide6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06554"/>
      </p:ext>
    </p:extLst>
  </p:cSld>
  <p:clrMapOvr>
    <a:masterClrMapping/>
  </p:clrMapOvr>
</p:notes>
</file>

<file path=ppt/notesSlides/notesSlide6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92985"/>
      </p:ext>
    </p:extLst>
  </p:cSld>
  <p:clrMapOvr>
    <a:masterClrMapping/>
  </p:clrMapOvr>
</p:notes>
</file>

<file path=ppt/notesSlides/notesSlide6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7551"/>
      </p:ext>
    </p:extLst>
  </p:cSld>
  <p:clrMapOvr>
    <a:masterClrMapping/>
  </p:clrMapOvr>
</p:notes>
</file>

<file path=ppt/notesSlides/notesSlide6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01732"/>
      </p:ext>
    </p:extLst>
  </p:cSld>
  <p:clrMapOvr>
    <a:masterClrMapping/>
  </p:clrMapOvr>
</p:notes>
</file>

<file path=ppt/notesSlides/notesSlide6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02529"/>
      </p:ext>
    </p:extLst>
  </p:cSld>
  <p:clrMapOvr>
    <a:masterClrMapping/>
  </p:clrMapOvr>
</p:notes>
</file>

<file path=ppt/notesSlides/notesSlide6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31018"/>
      </p:ext>
    </p:extLst>
  </p:cSld>
  <p:clrMapOvr>
    <a:masterClrMapping/>
  </p:clrMapOvr>
</p:notes>
</file>

<file path=ppt/notesSlides/notesSlide6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72368"/>
      </p:ext>
    </p:extLst>
  </p:cSld>
  <p:clrMapOvr>
    <a:masterClrMapping/>
  </p:clrMapOvr>
</p:notes>
</file>

<file path=ppt/notesSlides/notesSlide6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75689"/>
      </p:ext>
    </p:extLst>
  </p:cSld>
  <p:clrMapOvr>
    <a:masterClrMapping/>
  </p:clrMapOvr>
</p:notes>
</file>

<file path=ppt/notesSlides/notesSlide6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2047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22793"/>
      </p:ext>
    </p:extLst>
  </p:cSld>
  <p:clrMapOvr>
    <a:masterClrMapping/>
  </p:clrMapOvr>
</p:notes>
</file>

<file path=ppt/notesSlides/notesSlide6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31036"/>
      </p:ext>
    </p:extLst>
  </p:cSld>
  <p:clrMapOvr>
    <a:masterClrMapping/>
  </p:clrMapOvr>
</p:notes>
</file>

<file path=ppt/notesSlides/notesSlide6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26098"/>
      </p:ext>
    </p:extLst>
  </p:cSld>
  <p:clrMapOvr>
    <a:masterClrMapping/>
  </p:clrMapOvr>
</p:notes>
</file>

<file path=ppt/notesSlides/notesSlide6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50196"/>
      </p:ext>
    </p:extLst>
  </p:cSld>
  <p:clrMapOvr>
    <a:masterClrMapping/>
  </p:clrMapOvr>
</p:notes>
</file>

<file path=ppt/notesSlides/notesSlide6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46283"/>
      </p:ext>
    </p:extLst>
  </p:cSld>
  <p:clrMapOvr>
    <a:masterClrMapping/>
  </p:clrMapOvr>
</p:notes>
</file>

<file path=ppt/notesSlides/notesSlide6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78701"/>
      </p:ext>
    </p:extLst>
  </p:cSld>
  <p:clrMapOvr>
    <a:masterClrMapping/>
  </p:clrMapOvr>
</p:notes>
</file>

<file path=ppt/notesSlides/notesSlide6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45121"/>
      </p:ext>
    </p:extLst>
  </p:cSld>
  <p:clrMapOvr>
    <a:masterClrMapping/>
  </p:clrMapOvr>
</p:notes>
</file>

<file path=ppt/notesSlides/notesSlide6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41642"/>
      </p:ext>
    </p:extLst>
  </p:cSld>
  <p:clrMapOvr>
    <a:masterClrMapping/>
  </p:clrMapOvr>
</p:notes>
</file>

<file path=ppt/notesSlides/notesSlide6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699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61801"/>
      </p:ext>
    </p:extLst>
  </p:cSld>
  <p:clrMapOvr>
    <a:masterClrMapping/>
  </p:clrMapOvr>
</p:notes>
</file>

<file path=ppt/notesSlides/notesSlide6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8784"/>
      </p:ext>
    </p:extLst>
  </p:cSld>
  <p:clrMapOvr>
    <a:masterClrMapping/>
  </p:clrMapOvr>
</p:notes>
</file>

<file path=ppt/notesSlides/notesSlide6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94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6437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60308"/>
      </p:ext>
    </p:extLst>
  </p:cSld>
  <p:clrMapOvr>
    <a:masterClrMapping/>
  </p:clrMapOvr>
</p:notes>
</file>

<file path=ppt/notesSlides/notesSlide7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64744"/>
      </p:ext>
    </p:extLst>
  </p:cSld>
  <p:clrMapOvr>
    <a:masterClrMapping/>
  </p:clrMapOvr>
</p:notes>
</file>

<file path=ppt/notesSlides/notesSlide7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49461"/>
      </p:ext>
    </p:extLst>
  </p:cSld>
  <p:clrMapOvr>
    <a:masterClrMapping/>
  </p:clrMapOvr>
</p:notes>
</file>

<file path=ppt/notesSlides/notesSlide7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50463"/>
      </p:ext>
    </p:extLst>
  </p:cSld>
  <p:clrMapOvr>
    <a:masterClrMapping/>
  </p:clrMapOvr>
</p:notes>
</file>

<file path=ppt/notesSlides/notesSlide7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8650"/>
      </p:ext>
    </p:extLst>
  </p:cSld>
  <p:clrMapOvr>
    <a:masterClrMapping/>
  </p:clrMapOvr>
</p:notes>
</file>

<file path=ppt/notesSlides/notesSlide7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22550"/>
      </p:ext>
    </p:extLst>
  </p:cSld>
  <p:clrMapOvr>
    <a:masterClrMapping/>
  </p:clrMapOvr>
</p:notes>
</file>

<file path=ppt/notesSlides/notesSlide7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72239"/>
      </p:ext>
    </p:extLst>
  </p:cSld>
  <p:clrMapOvr>
    <a:masterClrMapping/>
  </p:clrMapOvr>
</p:notes>
</file>

<file path=ppt/notesSlides/notesSlide7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97392"/>
      </p:ext>
    </p:extLst>
  </p:cSld>
  <p:clrMapOvr>
    <a:masterClrMapping/>
  </p:clrMapOvr>
</p:notes>
</file>

<file path=ppt/notesSlides/notesSlide7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2159"/>
      </p:ext>
    </p:extLst>
  </p:cSld>
  <p:clrMapOvr>
    <a:masterClrMapping/>
  </p:clrMapOvr>
</p:notes>
</file>

<file path=ppt/notesSlides/notesSlide7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66579"/>
      </p:ext>
    </p:extLst>
  </p:cSld>
  <p:clrMapOvr>
    <a:masterClrMapping/>
  </p:clrMapOvr>
</p:notes>
</file>

<file path=ppt/notesSlides/notesSlide7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6143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51591"/>
      </p:ext>
    </p:extLst>
  </p:cSld>
  <p:clrMapOvr>
    <a:masterClrMapping/>
  </p:clrMapOvr>
</p:notes>
</file>

<file path=ppt/notesSlides/notesSlide7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66147"/>
      </p:ext>
    </p:extLst>
  </p:cSld>
  <p:clrMapOvr>
    <a:masterClrMapping/>
  </p:clrMapOvr>
</p:notes>
</file>

<file path=ppt/notesSlides/notesSlide7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03487"/>
      </p:ext>
    </p:extLst>
  </p:cSld>
  <p:clrMapOvr>
    <a:masterClrMapping/>
  </p:clrMapOvr>
</p:notes>
</file>

<file path=ppt/notesSlides/notesSlide7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© Copyright Showeet.com – Free PowerPoint TemplatesPowerPoint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90033"/>
      </p:ext>
    </p:extLst>
  </p:cSld>
  <p:clrMapOvr>
    <a:masterClrMapping/>
  </p:clrMapOvr>
</p:notes>
</file>

<file path=ppt/notesSlides/notesSlide7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22187"/>
      </p:ext>
    </p:extLst>
  </p:cSld>
  <p:clrMapOvr>
    <a:masterClrMapping/>
  </p:clrMapOvr>
</p:notes>
</file>

<file path=ppt/notesSlides/notesSlide7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51335"/>
      </p:ext>
    </p:extLst>
  </p:cSld>
  <p:clrMapOvr>
    <a:masterClrMapping/>
  </p:clrMapOvr>
</p:notes>
</file>

<file path=ppt/notesSlides/notesSlide7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92819"/>
      </p:ext>
    </p:extLst>
  </p:cSld>
  <p:clrMapOvr>
    <a:masterClrMapping/>
  </p:clrMapOvr>
</p:notes>
</file>

<file path=ppt/notesSlides/notesSlide7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95426"/>
      </p:ext>
    </p:extLst>
  </p:cSld>
  <p:clrMapOvr>
    <a:masterClrMapping/>
  </p:clrMapOvr>
</p:notes>
</file>

<file path=ppt/notesSlides/notesSlide7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49266"/>
      </p:ext>
    </p:extLst>
  </p:cSld>
  <p:clrMapOvr>
    <a:masterClrMapping/>
  </p:clrMapOvr>
</p:notes>
</file>

<file path=ppt/notesSlides/notesSlide7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03491"/>
      </p:ext>
    </p:extLst>
  </p:cSld>
  <p:clrMapOvr>
    <a:masterClrMapping/>
  </p:clrMapOvr>
</p:notes>
</file>

<file path=ppt/notesSlides/notesSlide7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6366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75924"/>
      </p:ext>
    </p:extLst>
  </p:cSld>
  <p:clrMapOvr>
    <a:masterClrMapping/>
  </p:clrMapOvr>
</p:notes>
</file>

<file path=ppt/notesSlides/notesSlide7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31559"/>
      </p:ext>
    </p:extLst>
  </p:cSld>
  <p:clrMapOvr>
    <a:masterClrMapping/>
  </p:clrMapOvr>
</p:notes>
</file>

<file path=ppt/notesSlides/notesSlide7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78081"/>
      </p:ext>
    </p:extLst>
  </p:cSld>
  <p:clrMapOvr>
    <a:masterClrMapping/>
  </p:clrMapOvr>
</p:notes>
</file>

<file path=ppt/notesSlides/notesSlide7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85597"/>
      </p:ext>
    </p:extLst>
  </p:cSld>
  <p:clrMapOvr>
    <a:masterClrMapping/>
  </p:clrMapOvr>
</p:notes>
</file>

<file path=ppt/notesSlides/notesSlide7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60792"/>
      </p:ext>
    </p:extLst>
  </p:cSld>
  <p:clrMapOvr>
    <a:masterClrMapping/>
  </p:clrMapOvr>
</p:notes>
</file>

<file path=ppt/notesSlides/notesSlide7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29464"/>
      </p:ext>
    </p:extLst>
  </p:cSld>
  <p:clrMapOvr>
    <a:masterClrMapping/>
  </p:clrMapOvr>
</p:notes>
</file>

<file path=ppt/notesSlides/notesSlide7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59486"/>
      </p:ext>
    </p:extLst>
  </p:cSld>
  <p:clrMapOvr>
    <a:masterClrMapping/>
  </p:clrMapOvr>
</p:notes>
</file>

<file path=ppt/notesSlides/notesSlide7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57667"/>
      </p:ext>
    </p:extLst>
  </p:cSld>
  <p:clrMapOvr>
    <a:masterClrMapping/>
  </p:clrMapOvr>
</p:notes>
</file>

<file path=ppt/notesSlides/notesSlide7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35182"/>
      </p:ext>
    </p:extLst>
  </p:cSld>
  <p:clrMapOvr>
    <a:masterClrMapping/>
  </p:clrMapOvr>
</p:notes>
</file>

<file path=ppt/notesSlides/notesSlide7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87534"/>
      </p:ext>
    </p:extLst>
  </p:cSld>
  <p:clrMapOvr>
    <a:masterClrMapping/>
  </p:clrMapOvr>
</p:notes>
</file>

<file path=ppt/notesSlides/notesSlide7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7213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60163"/>
      </p:ext>
    </p:extLst>
  </p:cSld>
  <p:clrMapOvr>
    <a:masterClrMapping/>
  </p:clrMapOvr>
</p:notes>
</file>

<file path=ppt/notesSlides/notesSlide7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00321"/>
      </p:ext>
    </p:extLst>
  </p:cSld>
  <p:clrMapOvr>
    <a:masterClrMapping/>
  </p:clrMapOvr>
</p:notes>
</file>

<file path=ppt/notesSlides/notesSlide7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55813"/>
      </p:ext>
    </p:extLst>
  </p:cSld>
  <p:clrMapOvr>
    <a:masterClrMapping/>
  </p:clrMapOvr>
</p:notes>
</file>

<file path=ppt/notesSlides/notesSlide7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18442"/>
      </p:ext>
    </p:extLst>
  </p:cSld>
  <p:clrMapOvr>
    <a:masterClrMapping/>
  </p:clrMapOvr>
</p:notes>
</file>

<file path=ppt/notesSlides/notesSlide7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37414"/>
      </p:ext>
    </p:extLst>
  </p:cSld>
  <p:clrMapOvr>
    <a:masterClrMapping/>
  </p:clrMapOvr>
</p:notes>
</file>

<file path=ppt/notesSlides/notesSlide7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28466"/>
      </p:ext>
    </p:extLst>
  </p:cSld>
  <p:clrMapOvr>
    <a:masterClrMapping/>
  </p:clrMapOvr>
</p:notes>
</file>

<file path=ppt/notesSlides/notesSlide7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64186"/>
      </p:ext>
    </p:extLst>
  </p:cSld>
  <p:clrMapOvr>
    <a:masterClrMapping/>
  </p:clrMapOvr>
</p:notes>
</file>

<file path=ppt/notesSlides/notesSlide7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21298"/>
      </p:ext>
    </p:extLst>
  </p:cSld>
  <p:clrMapOvr>
    <a:masterClrMapping/>
  </p:clrMapOvr>
</p:notes>
</file>

<file path=ppt/notesSlides/notesSlide7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55620"/>
      </p:ext>
    </p:extLst>
  </p:cSld>
  <p:clrMapOvr>
    <a:masterClrMapping/>
  </p:clrMapOvr>
</p:notes>
</file>

<file path=ppt/notesSlides/notesSlide7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28862"/>
      </p:ext>
    </p:extLst>
  </p:cSld>
  <p:clrMapOvr>
    <a:masterClrMapping/>
  </p:clrMapOvr>
</p:notes>
</file>

<file path=ppt/notesSlides/notesSlide7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8223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76030"/>
      </p:ext>
    </p:extLst>
  </p:cSld>
  <p:clrMapOvr>
    <a:masterClrMapping/>
  </p:clrMapOvr>
</p:notes>
</file>

<file path=ppt/notesSlides/notesSlide7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47747"/>
      </p:ext>
    </p:extLst>
  </p:cSld>
  <p:clrMapOvr>
    <a:masterClrMapping/>
  </p:clrMapOvr>
</p:notes>
</file>

<file path=ppt/notesSlides/notesSlide7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76137"/>
      </p:ext>
    </p:extLst>
  </p:cSld>
  <p:clrMapOvr>
    <a:masterClrMapping/>
  </p:clrMapOvr>
</p:notes>
</file>

<file path=ppt/notesSlides/notesSlide7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1792"/>
      </p:ext>
    </p:extLst>
  </p:cSld>
  <p:clrMapOvr>
    <a:masterClrMapping/>
  </p:clrMapOvr>
</p:notes>
</file>

<file path=ppt/notesSlides/notesSlide7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77381"/>
      </p:ext>
    </p:extLst>
  </p:cSld>
  <p:clrMapOvr>
    <a:masterClrMapping/>
  </p:clrMapOvr>
</p:notes>
</file>

<file path=ppt/notesSlides/notesSlide7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54359"/>
      </p:ext>
    </p:extLst>
  </p:cSld>
  <p:clrMapOvr>
    <a:masterClrMapping/>
  </p:clrMapOvr>
</p:notes>
</file>

<file path=ppt/notesSlides/notesSlide7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34123"/>
      </p:ext>
    </p:extLst>
  </p:cSld>
  <p:clrMapOvr>
    <a:masterClrMapping/>
  </p:clrMapOvr>
</p:notes>
</file>

<file path=ppt/notesSlides/notesSlide7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84027"/>
      </p:ext>
    </p:extLst>
  </p:cSld>
  <p:clrMapOvr>
    <a:masterClrMapping/>
  </p:clrMapOvr>
</p:notes>
</file>

<file path=ppt/notesSlides/notesSlide7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89132"/>
      </p:ext>
    </p:extLst>
  </p:cSld>
  <p:clrMapOvr>
    <a:masterClrMapping/>
  </p:clrMapOvr>
</p:notes>
</file>

<file path=ppt/notesSlides/notesSlide7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22992"/>
      </p:ext>
    </p:extLst>
  </p:cSld>
  <p:clrMapOvr>
    <a:masterClrMapping/>
  </p:clrMapOvr>
</p:notes>
</file>

<file path=ppt/notesSlides/notesSlide7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1032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85478"/>
      </p:ext>
    </p:extLst>
  </p:cSld>
  <p:clrMapOvr>
    <a:masterClrMapping/>
  </p:clrMapOvr>
</p:notes>
</file>

<file path=ppt/notesSlides/notesSlide7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99135"/>
      </p:ext>
    </p:extLst>
  </p:cSld>
  <p:clrMapOvr>
    <a:masterClrMapping/>
  </p:clrMapOvr>
</p:notes>
</file>

<file path=ppt/notesSlides/notesSlide7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13249"/>
      </p:ext>
    </p:extLst>
  </p:cSld>
  <p:clrMapOvr>
    <a:masterClrMapping/>
  </p:clrMapOvr>
</p:notes>
</file>

<file path=ppt/notesSlides/notesSlide7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57766"/>
      </p:ext>
    </p:extLst>
  </p:cSld>
  <p:clrMapOvr>
    <a:masterClrMapping/>
  </p:clrMapOvr>
</p:notes>
</file>

<file path=ppt/notesSlides/notesSlide7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80207"/>
      </p:ext>
    </p:extLst>
  </p:cSld>
  <p:clrMapOvr>
    <a:masterClrMapping/>
  </p:clrMapOvr>
</p:notes>
</file>

<file path=ppt/notesSlides/notesSlide7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9484"/>
      </p:ext>
    </p:extLst>
  </p:cSld>
  <p:clrMapOvr>
    <a:masterClrMapping/>
  </p:clrMapOvr>
</p:notes>
</file>

<file path=ppt/notesSlides/notesSlide7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02552"/>
      </p:ext>
    </p:extLst>
  </p:cSld>
  <p:clrMapOvr>
    <a:masterClrMapping/>
  </p:clrMapOvr>
</p:notes>
</file>

<file path=ppt/notesSlides/notesSlide7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26683"/>
      </p:ext>
    </p:extLst>
  </p:cSld>
  <p:clrMapOvr>
    <a:masterClrMapping/>
  </p:clrMapOvr>
</p:notes>
</file>

<file path=ppt/notesSlides/notesSlide7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99984"/>
      </p:ext>
    </p:extLst>
  </p:cSld>
  <p:clrMapOvr>
    <a:masterClrMapping/>
  </p:clrMapOvr>
</p:notes>
</file>

<file path=ppt/notesSlides/notesSlide7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64832"/>
      </p:ext>
    </p:extLst>
  </p:cSld>
  <p:clrMapOvr>
    <a:masterClrMapping/>
  </p:clrMapOvr>
</p:notes>
</file>

<file path=ppt/notesSlides/notesSlide7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0245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47932"/>
      </p:ext>
    </p:extLst>
  </p:cSld>
  <p:clrMapOvr>
    <a:masterClrMapping/>
  </p:clrMapOvr>
</p:notes>
</file>

<file path=ppt/notesSlides/notesSlide7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56587"/>
      </p:ext>
    </p:extLst>
  </p:cSld>
  <p:clrMapOvr>
    <a:masterClrMapping/>
  </p:clrMapOvr>
</p:notes>
</file>

<file path=ppt/notesSlides/notesSlide7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1456"/>
      </p:ext>
    </p:extLst>
  </p:cSld>
  <p:clrMapOvr>
    <a:masterClrMapping/>
  </p:clrMapOvr>
</p:notes>
</file>

<file path=ppt/notesSlides/notesSlide7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25737"/>
      </p:ext>
    </p:extLst>
  </p:cSld>
  <p:clrMapOvr>
    <a:masterClrMapping/>
  </p:clrMapOvr>
</p:notes>
</file>

<file path=ppt/notesSlides/notesSlide7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19026"/>
      </p:ext>
    </p:extLst>
  </p:cSld>
  <p:clrMapOvr>
    <a:masterClrMapping/>
  </p:clrMapOvr>
</p:notes>
</file>

<file path=ppt/notesSlides/notesSlide7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95446"/>
      </p:ext>
    </p:extLst>
  </p:cSld>
  <p:clrMapOvr>
    <a:masterClrMapping/>
  </p:clrMapOvr>
</p:notes>
</file>

<file path=ppt/notesSlides/notesSlide7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78145"/>
      </p:ext>
    </p:extLst>
  </p:cSld>
  <p:clrMapOvr>
    <a:masterClrMapping/>
  </p:clrMapOvr>
</p:notes>
</file>

<file path=ppt/notesSlides/notesSlide7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05611"/>
      </p:ext>
    </p:extLst>
  </p:cSld>
  <p:clrMapOvr>
    <a:masterClrMapping/>
  </p:clrMapOvr>
</p:notes>
</file>

<file path=ppt/notesSlides/notesSlide7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4425"/>
      </p:ext>
    </p:extLst>
  </p:cSld>
  <p:clrMapOvr>
    <a:masterClrMapping/>
  </p:clrMapOvr>
</p:notes>
</file>

<file path=ppt/notesSlides/notesSlide7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28262"/>
      </p:ext>
    </p:extLst>
  </p:cSld>
  <p:clrMapOvr>
    <a:masterClrMapping/>
  </p:clrMapOvr>
</p:notes>
</file>

<file path=ppt/notesSlides/notesSlide7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4379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88703"/>
      </p:ext>
    </p:extLst>
  </p:cSld>
  <p:clrMapOvr>
    <a:masterClrMapping/>
  </p:clrMapOvr>
</p:notes>
</file>

<file path=ppt/notesSlides/notesSlide7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44468"/>
      </p:ext>
    </p:extLst>
  </p:cSld>
  <p:clrMapOvr>
    <a:masterClrMapping/>
  </p:clrMapOvr>
</p:notes>
</file>

<file path=ppt/notesSlides/notesSlide7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79595"/>
      </p:ext>
    </p:extLst>
  </p:cSld>
  <p:clrMapOvr>
    <a:masterClrMapping/>
  </p:clrMapOvr>
</p:notes>
</file>

<file path=ppt/notesSlides/notesSlide7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15918"/>
      </p:ext>
    </p:extLst>
  </p:cSld>
  <p:clrMapOvr>
    <a:masterClrMapping/>
  </p:clrMapOvr>
</p:notes>
</file>

<file path=ppt/notesSlides/notesSlide7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96958"/>
      </p:ext>
    </p:extLst>
  </p:cSld>
  <p:clrMapOvr>
    <a:masterClrMapping/>
  </p:clrMapOvr>
</p:notes>
</file>

<file path=ppt/notesSlides/notesSlide7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22103"/>
      </p:ext>
    </p:extLst>
  </p:cSld>
  <p:clrMapOvr>
    <a:masterClrMapping/>
  </p:clrMapOvr>
</p:notes>
</file>

<file path=ppt/notesSlides/notesSlide7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67472"/>
      </p:ext>
    </p:extLst>
  </p:cSld>
  <p:clrMapOvr>
    <a:masterClrMapping/>
  </p:clrMapOvr>
</p:notes>
</file>

<file path=ppt/notesSlides/notesSlide7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63717"/>
      </p:ext>
    </p:extLst>
  </p:cSld>
  <p:clrMapOvr>
    <a:masterClrMapping/>
  </p:clrMapOvr>
</p:notes>
</file>

<file path=ppt/notesSlides/notesSlide7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15956"/>
      </p:ext>
    </p:extLst>
  </p:cSld>
  <p:clrMapOvr>
    <a:masterClrMapping/>
  </p:clrMapOvr>
</p:notes>
</file>

<file path=ppt/notesSlides/notesSlide7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93928"/>
      </p:ext>
    </p:extLst>
  </p:cSld>
  <p:clrMapOvr>
    <a:masterClrMapping/>
  </p:clrMapOvr>
</p:notes>
</file>

<file path=ppt/notesSlides/notesSlide7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31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90092"/>
      </p:ext>
    </p:extLst>
  </p:cSld>
  <p:clrMapOvr>
    <a:masterClrMapping/>
  </p:clrMapOvr>
</p:notes>
</file>

<file path=ppt/notesSlides/notesSlide7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67035"/>
      </p:ext>
    </p:extLst>
  </p:cSld>
  <p:clrMapOvr>
    <a:masterClrMapping/>
  </p:clrMapOvr>
</p:notes>
</file>

<file path=ppt/notesSlides/notesSlide7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39652"/>
      </p:ext>
    </p:extLst>
  </p:cSld>
  <p:clrMapOvr>
    <a:masterClrMapping/>
  </p:clrMapOvr>
</p:notes>
</file>

<file path=ppt/notesSlides/notesSlide7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79830"/>
      </p:ext>
    </p:extLst>
  </p:cSld>
  <p:clrMapOvr>
    <a:masterClrMapping/>
  </p:clrMapOvr>
</p:notes>
</file>

<file path=ppt/notesSlides/notesSlide7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33066"/>
      </p:ext>
    </p:extLst>
  </p:cSld>
  <p:clrMapOvr>
    <a:masterClrMapping/>
  </p:clrMapOvr>
</p:notes>
</file>

<file path=ppt/notesSlides/notesSlide7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52402"/>
      </p:ext>
    </p:extLst>
  </p:cSld>
  <p:clrMapOvr>
    <a:masterClrMapping/>
  </p:clrMapOvr>
</p:notes>
</file>

<file path=ppt/notesSlides/notesSlide7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14857"/>
      </p:ext>
    </p:extLst>
  </p:cSld>
  <p:clrMapOvr>
    <a:masterClrMapping/>
  </p:clrMapOvr>
</p:notes>
</file>

<file path=ppt/notesSlides/notesSlide7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86516"/>
      </p:ext>
    </p:extLst>
  </p:cSld>
  <p:clrMapOvr>
    <a:masterClrMapping/>
  </p:clrMapOvr>
</p:notes>
</file>

<file path=ppt/notesSlides/notesSlide7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92649"/>
      </p:ext>
    </p:extLst>
  </p:cSld>
  <p:clrMapOvr>
    <a:masterClrMapping/>
  </p:clrMapOvr>
</p:notes>
</file>

<file path=ppt/notesSlides/notesSlide7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45584"/>
      </p:ext>
    </p:extLst>
  </p:cSld>
  <p:clrMapOvr>
    <a:masterClrMapping/>
  </p:clrMapOvr>
</p:notes>
</file>

<file path=ppt/notesSlides/notesSlide7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4052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86272"/>
      </p:ext>
    </p:extLst>
  </p:cSld>
  <p:clrMapOvr>
    <a:masterClrMapping/>
  </p:clrMapOvr>
</p:notes>
</file>

<file path=ppt/notesSlides/notesSlide7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29442"/>
      </p:ext>
    </p:extLst>
  </p:cSld>
  <p:clrMapOvr>
    <a:masterClrMapping/>
  </p:clrMapOvr>
</p:notes>
</file>

<file path=ppt/notesSlides/notesSlide7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22781"/>
      </p:ext>
    </p:extLst>
  </p:cSld>
  <p:clrMapOvr>
    <a:masterClrMapping/>
  </p:clrMapOvr>
</p:notes>
</file>

<file path=ppt/notesSlides/notesSlide7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04391"/>
      </p:ext>
    </p:extLst>
  </p:cSld>
  <p:clrMapOvr>
    <a:masterClrMapping/>
  </p:clrMapOvr>
</p:notes>
</file>

<file path=ppt/notesSlides/notesSlide7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59661"/>
      </p:ext>
    </p:extLst>
  </p:cSld>
  <p:clrMapOvr>
    <a:masterClrMapping/>
  </p:clrMapOvr>
</p:notes>
</file>

<file path=ppt/notesSlides/notesSlide7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31509"/>
      </p:ext>
    </p:extLst>
  </p:cSld>
  <p:clrMapOvr>
    <a:masterClrMapping/>
  </p:clrMapOvr>
</p:notes>
</file>

<file path=ppt/notesSlides/notesSlide7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45093"/>
      </p:ext>
    </p:extLst>
  </p:cSld>
  <p:clrMapOvr>
    <a:masterClrMapping/>
  </p:clrMapOvr>
</p:notes>
</file>

<file path=ppt/notesSlides/notesSlide7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799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46330"/>
      </p:ext>
    </p:extLst>
  </p:cSld>
  <p:clrMapOvr>
    <a:masterClrMapping/>
  </p:clrMapOvr>
</p:notes>
</file>

<file path=ppt/notesSlides/notesSlide7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800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62945"/>
      </p:ext>
    </p:extLst>
  </p:cSld>
  <p:clrMapOvr>
    <a:masterClrMapping/>
  </p:clrMapOvr>
</p:notes>
</file>

<file path=ppt/notesSlides/notesSlide7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801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81367"/>
      </p:ext>
    </p:extLst>
  </p:cSld>
  <p:clrMapOvr>
    <a:masterClrMapping/>
  </p:clrMapOvr>
</p:notes>
</file>

<file path=ppt/notesSlides/notesSlide7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802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69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3304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72974"/>
      </p:ext>
    </p:extLst>
  </p:cSld>
  <p:clrMapOvr>
    <a:masterClrMapping/>
  </p:clrMapOvr>
</p:notes>
</file>

<file path=ppt/notesSlides/notesSlide8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803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42261"/>
      </p:ext>
    </p:extLst>
  </p:cSld>
  <p:clrMapOvr>
    <a:masterClrMapping/>
  </p:clrMapOvr>
</p:notes>
</file>

<file path=ppt/notesSlides/notesSlide8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804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10488"/>
      </p:ext>
    </p:extLst>
  </p:cSld>
  <p:clrMapOvr>
    <a:masterClrMapping/>
  </p:clrMapOvr>
</p:notes>
</file>

<file path=ppt/notesSlides/notesSlide8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805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44988"/>
      </p:ext>
    </p:extLst>
  </p:cSld>
  <p:clrMapOvr>
    <a:masterClrMapping/>
  </p:clrMapOvr>
</p:notes>
</file>

<file path=ppt/notesSlides/notesSlide8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806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77120"/>
      </p:ext>
    </p:extLst>
  </p:cSld>
  <p:clrMapOvr>
    <a:masterClrMapping/>
  </p:clrMapOvr>
</p:notes>
</file>

<file path=ppt/notesSlides/notesSlide8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807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01118"/>
      </p:ext>
    </p:extLst>
  </p:cSld>
  <p:clrMapOvr>
    <a:masterClrMapping/>
  </p:clrMapOvr>
</p:notes>
</file>

<file path=ppt/notesSlides/notesSlide8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808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7009"/>
      </p:ext>
    </p:extLst>
  </p:cSld>
  <p:clrMapOvr>
    <a:masterClrMapping/>
  </p:clrMapOvr>
</p:notes>
</file>

<file path=ppt/notesSlides/notesSlide8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809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88398"/>
      </p:ext>
    </p:extLst>
  </p:cSld>
  <p:clrMapOvr>
    <a:masterClrMapping/>
  </p:clrMapOvr>
</p:notes>
</file>

<file path=ppt/notesSlides/notesSlide8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810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38351"/>
      </p:ext>
    </p:extLst>
  </p:cSld>
  <p:clrMapOvr>
    <a:masterClrMapping/>
  </p:clrMapOvr>
</p:notes>
</file>

<file path=ppt/notesSlides/notesSlide8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811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83545"/>
      </p:ext>
    </p:extLst>
  </p:cSld>
  <p:clrMapOvr>
    <a:masterClrMapping/>
  </p:clrMapOvr>
</p:notes>
</file>

<file path=ppt/notesSlides/notesSlide8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812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3416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512"/>
      </p:ext>
    </p:extLst>
  </p:cSld>
  <p:clrMapOvr>
    <a:masterClrMapping/>
  </p:clrMapOvr>
</p:notes>
</file>

<file path=ppt/notesSlides/notesSlide8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813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31335"/>
      </p:ext>
    </p:extLst>
  </p:cSld>
  <p:clrMapOvr>
    <a:masterClrMapping/>
  </p:clrMapOvr>
</p:notes>
</file>

<file path=ppt/notesSlides/notesSlide8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814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65860"/>
      </p:ext>
    </p:extLst>
  </p:cSld>
  <p:clrMapOvr>
    <a:masterClrMapping/>
  </p:clrMapOvr>
</p:notes>
</file>

<file path=ppt/notesSlides/notesSlide8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815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98766"/>
      </p:ext>
    </p:extLst>
  </p:cSld>
  <p:clrMapOvr>
    <a:masterClrMapping/>
  </p:clrMapOvr>
</p:notes>
</file>

<file path=ppt/notesSlides/notesSlide8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816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47120"/>
      </p:ext>
    </p:extLst>
  </p:cSld>
  <p:clrMapOvr>
    <a:masterClrMapping/>
  </p:clrMapOvr>
</p:notes>
</file>

<file path=ppt/notesSlides/notesSlide8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817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7403"/>
      </p:ext>
    </p:extLst>
  </p:cSld>
  <p:clrMapOvr>
    <a:masterClrMapping/>
  </p:clrMapOvr>
</p:notes>
</file>

<file path=ppt/notesSlides/notesSlide8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818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33684"/>
      </p:ext>
    </p:extLst>
  </p:cSld>
  <p:clrMapOvr>
    <a:masterClrMapping/>
  </p:clrMapOvr>
</p:notes>
</file>

<file path=ppt/notesSlides/notesSlide8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819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19914"/>
      </p:ext>
    </p:extLst>
  </p:cSld>
  <p:clrMapOvr>
    <a:masterClrMapping/>
  </p:clrMapOvr>
</p:notes>
</file>

<file path=ppt/notesSlides/notesSlide8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820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09350"/>
      </p:ext>
    </p:extLst>
  </p:cSld>
  <p:clrMapOvr>
    <a:masterClrMapping/>
  </p:clrMapOvr>
</p:notes>
</file>

<file path=ppt/notesSlides/notesSlide8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821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9732"/>
      </p:ext>
    </p:extLst>
  </p:cSld>
  <p:clrMapOvr>
    <a:masterClrMapping/>
  </p:clrMapOvr>
</p:notes>
</file>

<file path=ppt/notesSlides/notesSlide8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822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4659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70969"/>
      </p:ext>
    </p:extLst>
  </p:cSld>
  <p:clrMapOvr>
    <a:masterClrMapping/>
  </p:clrMapOvr>
</p:notes>
</file>

<file path=ppt/notesSlides/notesSlide8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823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41207"/>
      </p:ext>
    </p:extLst>
  </p:cSld>
  <p:clrMapOvr>
    <a:masterClrMapping/>
  </p:clrMapOvr>
</p:notes>
</file>

<file path=ppt/notesSlides/notesSlide8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824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39928"/>
      </p:ext>
    </p:extLst>
  </p:cSld>
  <p:clrMapOvr>
    <a:masterClrMapping/>
  </p:clrMapOvr>
</p:notes>
</file>

<file path=ppt/notesSlides/notesSlide8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825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15693"/>
      </p:ext>
    </p:extLst>
  </p:cSld>
  <p:clrMapOvr>
    <a:masterClrMapping/>
  </p:clrMapOvr>
</p:notes>
</file>

<file path=ppt/notesSlides/notesSlide8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826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99058"/>
      </p:ext>
    </p:extLst>
  </p:cSld>
  <p:clrMapOvr>
    <a:masterClrMapping/>
  </p:clrMapOvr>
</p:notes>
</file>

<file path=ppt/notesSlides/notesSlide8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827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84562"/>
      </p:ext>
    </p:extLst>
  </p:cSld>
  <p:clrMapOvr>
    <a:masterClrMapping/>
  </p:clrMapOvr>
</p:notes>
</file>

<file path=ppt/notesSlides/notesSlide8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828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97330"/>
      </p:ext>
    </p:extLst>
  </p:cSld>
  <p:clrMapOvr>
    <a:masterClrMapping/>
  </p:clrMapOvr>
</p:notes>
</file>

<file path=ppt/notesSlides/notesSlide8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829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84484"/>
      </p:ext>
    </p:extLst>
  </p:cSld>
  <p:clrMapOvr>
    <a:masterClrMapping/>
  </p:clrMapOvr>
</p:notes>
</file>

<file path=ppt/notesSlides/notesSlide8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830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10726"/>
      </p:ext>
    </p:extLst>
  </p:cSld>
  <p:clrMapOvr>
    <a:masterClrMapping/>
  </p:clrMapOvr>
</p:notes>
</file>

<file path=ppt/notesSlides/notesSlide8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831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52567"/>
      </p:ext>
    </p:extLst>
  </p:cSld>
  <p:clrMapOvr>
    <a:masterClrMapping/>
  </p:clrMapOvr>
</p:notes>
</file>

<file path=ppt/notesSlides/notesSlide8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832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397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50245"/>
      </p:ext>
    </p:extLst>
  </p:cSld>
  <p:clrMapOvr>
    <a:masterClrMapping/>
  </p:clrMapOvr>
</p:notes>
</file>

<file path=ppt/notesSlides/notesSlide8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833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30582"/>
      </p:ext>
    </p:extLst>
  </p:cSld>
  <p:clrMapOvr>
    <a:masterClrMapping/>
  </p:clrMapOvr>
</p:notes>
</file>

<file path=ppt/notesSlides/notesSlide8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834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33412"/>
      </p:ext>
    </p:extLst>
  </p:cSld>
  <p:clrMapOvr>
    <a:masterClrMapping/>
  </p:clrMapOvr>
</p:notes>
</file>

<file path=ppt/notesSlides/notesSlide8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835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47981"/>
      </p:ext>
    </p:extLst>
  </p:cSld>
  <p:clrMapOvr>
    <a:masterClrMapping/>
  </p:clrMapOvr>
</p:notes>
</file>

<file path=ppt/notesSlides/notesSlide8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836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24448"/>
      </p:ext>
    </p:extLst>
  </p:cSld>
  <p:clrMapOvr>
    <a:masterClrMapping/>
  </p:clrMapOvr>
</p:notes>
</file>

<file path=ppt/notesSlides/notesSlide8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837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87070"/>
      </p:ext>
    </p:extLst>
  </p:cSld>
  <p:clrMapOvr>
    <a:masterClrMapping/>
  </p:clrMapOvr>
</p:notes>
</file>

<file path=ppt/notesSlides/notesSlide8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838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62675"/>
      </p:ext>
    </p:extLst>
  </p:cSld>
  <p:clrMapOvr>
    <a:masterClrMapping/>
  </p:clrMapOvr>
</p:notes>
</file>

<file path=ppt/notesSlides/notesSlide8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839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40284"/>
      </p:ext>
    </p:extLst>
  </p:cSld>
  <p:clrMapOvr>
    <a:masterClrMapping/>
  </p:clrMapOvr>
</p:notes>
</file>

<file path=ppt/notesSlides/notesSlide8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840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4799"/>
      </p:ext>
    </p:extLst>
  </p:cSld>
  <p:clrMapOvr>
    <a:masterClrMapping/>
  </p:clrMapOvr>
</p:notes>
</file>

<file path=ppt/notesSlides/notesSlide8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842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06426"/>
      </p:ext>
    </p:extLst>
  </p:cSld>
  <p:clrMapOvr>
    <a:masterClrMapping/>
  </p:clrMapOvr>
</p:notes>
</file>

<file path=ppt/notesSlides/notesSlide8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02890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72236"/>
      </p:ext>
    </p:extLst>
  </p:cSld>
  <p:clrMapOvr>
    <a:masterClrMapping/>
  </p:clrMapOvr>
</p:notes>
</file>

<file path=ppt/notesSlides/notesSlide8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</a:rPr>
              <a:t>© </a:t>
            </a:r>
            <a:r>
              <a:rPr lang="en-US" sz="1200">
                <a:solidFill>
                  <a:prstClr val="black"/>
                </a:solidFill>
              </a:rPr>
              <a:t>Copyright Showeet.com – Free PowerPoint Templates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08472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4650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9451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1873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3761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69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5028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7113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7534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78559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3280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8638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171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7945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418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95045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B405-4F4D-4594-A1A1-988AA5F62729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77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BLUE #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200" y="788988"/>
            <a:ext cx="11531600" cy="2387600"/>
          </a:xfrm>
        </p:spPr>
        <p:txBody>
          <a:bodyPr anchor="b">
            <a:noAutofit/>
          </a:bodyPr>
          <a:lstStyle>
            <a:lvl1pPr algn="l">
              <a:defRPr sz="6000" b="1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54900" y="3435471"/>
            <a:ext cx="4406900" cy="1655762"/>
          </a:xfrm>
        </p:spPr>
        <p:txBody>
          <a:bodyPr>
            <a:normAutofit/>
          </a:bodyPr>
          <a:lstStyle>
            <a:lvl1pPr marL="863600" indent="-863600" algn="l">
              <a:buNone/>
              <a:defRPr sz="3200" i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Your Footer Here - Designed by Showeet.com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fld id="{C2433BFB-D198-487E-9BB7-3E6A9917FB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50283" y="103517"/>
            <a:ext cx="8258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</a:rPr>
              <a:t>Showeet.com</a:t>
            </a:r>
          </a:p>
        </p:txBody>
      </p:sp>
    </p:spTree>
    <p:extLst>
      <p:ext uri="{BB962C8B-B14F-4D97-AF65-F5344CB8AC3E}">
        <p14:creationId xmlns:p14="http://schemas.microsoft.com/office/powerpoint/2010/main" val="119461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ORANGE #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 - Designed by Showeet.com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3BFB-D198-487E-9BB7-3E6A9917FB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38600" y="1709739"/>
            <a:ext cx="730885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038600" y="4589464"/>
            <a:ext cx="730885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228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ORANGE #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 - Designed by Showeet.com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3BFB-D198-487E-9BB7-3E6A9917FB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24500" y="1709739"/>
            <a:ext cx="582295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524500" y="4589464"/>
            <a:ext cx="582295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0765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 - Designed by Showeet.com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3BFB-D198-487E-9BB7-3E6A9917FB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38600" y="365126"/>
            <a:ext cx="7315200" cy="1325563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038600" y="1825625"/>
            <a:ext cx="7315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122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PURPLE #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00F0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0F0"/>
                </a:solidFill>
              </a:defRPr>
            </a:lvl1pPr>
          </a:lstStyle>
          <a:p>
            <a:r>
              <a:rPr lang="en-US"/>
              <a:t>Your Footer Here - Designed by Showeet.com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00F0"/>
                </a:solidFill>
              </a:defRPr>
            </a:lvl1pPr>
          </a:lstStyle>
          <a:p>
            <a:fld id="{C2433BFB-D198-487E-9BB7-3E6A9917FB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0200" y="788988"/>
            <a:ext cx="11531600" cy="2387600"/>
          </a:xfrm>
        </p:spPr>
        <p:txBody>
          <a:bodyPr anchor="b">
            <a:noAutofit/>
          </a:bodyPr>
          <a:lstStyle>
            <a:lvl1pPr algn="l">
              <a:defRPr sz="6000" b="1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454900" y="3435471"/>
            <a:ext cx="4406900" cy="1655762"/>
          </a:xfrm>
        </p:spPr>
        <p:txBody>
          <a:bodyPr>
            <a:normAutofit/>
          </a:bodyPr>
          <a:lstStyle>
            <a:lvl1pPr marL="863600" indent="-863600" algn="l">
              <a:buNone/>
              <a:defRPr sz="3200" i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250283" y="103517"/>
            <a:ext cx="8258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</a:rPr>
              <a:t>Showeet.com</a:t>
            </a:r>
          </a:p>
        </p:txBody>
      </p:sp>
    </p:spTree>
    <p:extLst>
      <p:ext uri="{BB962C8B-B14F-4D97-AF65-F5344CB8AC3E}">
        <p14:creationId xmlns:p14="http://schemas.microsoft.com/office/powerpoint/2010/main" val="149526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PURPLE #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 - Designed by Showeet.com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3BFB-D198-487E-9BB7-3E6A9917FB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0200" y="788988"/>
            <a:ext cx="11531600" cy="2387600"/>
          </a:xfrm>
        </p:spPr>
        <p:txBody>
          <a:bodyPr anchor="b">
            <a:noAutofit/>
          </a:bodyPr>
          <a:lstStyle>
            <a:lvl1pPr algn="l">
              <a:defRPr sz="6000" b="1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454900" y="3435471"/>
            <a:ext cx="4406900" cy="1655762"/>
          </a:xfrm>
        </p:spPr>
        <p:txBody>
          <a:bodyPr>
            <a:normAutofit/>
          </a:bodyPr>
          <a:lstStyle>
            <a:lvl1pPr marL="863600" indent="-863600" algn="l">
              <a:buNone/>
              <a:defRPr sz="3200" i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250283" y="103517"/>
            <a:ext cx="8258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rgbClr val="FF00F0"/>
                </a:solidFill>
              </a:rPr>
              <a:t>Showeet.com</a:t>
            </a:r>
          </a:p>
        </p:txBody>
      </p:sp>
    </p:spTree>
    <p:extLst>
      <p:ext uri="{BB962C8B-B14F-4D97-AF65-F5344CB8AC3E}">
        <p14:creationId xmlns:p14="http://schemas.microsoft.com/office/powerpoint/2010/main" val="3022625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PURPLE #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 - Designed by Showeet.com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3BFB-D198-487E-9BB7-3E6A9917FB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0200" y="788988"/>
            <a:ext cx="11531600" cy="2387600"/>
          </a:xfrm>
        </p:spPr>
        <p:txBody>
          <a:bodyPr anchor="b">
            <a:noAutofit/>
          </a:bodyPr>
          <a:lstStyle>
            <a:lvl1pPr algn="l">
              <a:defRPr sz="6000" b="1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454900" y="3435471"/>
            <a:ext cx="4406900" cy="1655762"/>
          </a:xfrm>
        </p:spPr>
        <p:txBody>
          <a:bodyPr>
            <a:normAutofit/>
          </a:bodyPr>
          <a:lstStyle>
            <a:lvl1pPr marL="863600" indent="-863600" algn="l">
              <a:buNone/>
              <a:defRPr sz="3200" i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250283" y="103517"/>
            <a:ext cx="8258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rgbClr val="FF00F0"/>
                </a:solidFill>
              </a:rPr>
              <a:t>Showeet.com</a:t>
            </a:r>
          </a:p>
        </p:txBody>
      </p:sp>
    </p:spTree>
    <p:extLst>
      <p:ext uri="{BB962C8B-B14F-4D97-AF65-F5344CB8AC3E}">
        <p14:creationId xmlns:p14="http://schemas.microsoft.com/office/powerpoint/2010/main" val="2816451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PURPLE #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 - Designed by Showeet.com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3BFB-D198-487E-9BB7-3E6A9917FB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38600" y="1709739"/>
            <a:ext cx="730885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038600" y="4589464"/>
            <a:ext cx="730885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0014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PURPLE #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 - Designed by Showeet.com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3BFB-D198-487E-9BB7-3E6A9917FB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24500" y="1709739"/>
            <a:ext cx="582295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524500" y="4589464"/>
            <a:ext cx="582295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1466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 - Designed by Showeet.com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3BFB-D198-487E-9BB7-3E6A9917FB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38600" y="365126"/>
            <a:ext cx="7315200" cy="1325563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038600" y="1825625"/>
            <a:ext cx="7315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2516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RED #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D6729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D6729"/>
                </a:solidFill>
              </a:defRPr>
            </a:lvl1pPr>
          </a:lstStyle>
          <a:p>
            <a:r>
              <a:rPr lang="en-US"/>
              <a:t>Your Footer Here - Designed by Showeet.com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D6729"/>
                </a:solidFill>
              </a:defRPr>
            </a:lvl1pPr>
          </a:lstStyle>
          <a:p>
            <a:fld id="{C2433BFB-D198-487E-9BB7-3E6A9917FB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0200" y="788988"/>
            <a:ext cx="11531600" cy="2387600"/>
          </a:xfrm>
        </p:spPr>
        <p:txBody>
          <a:bodyPr anchor="b">
            <a:noAutofit/>
          </a:bodyPr>
          <a:lstStyle>
            <a:lvl1pPr algn="l">
              <a:defRPr sz="6000" b="1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454900" y="3435471"/>
            <a:ext cx="4406900" cy="1655762"/>
          </a:xfrm>
        </p:spPr>
        <p:txBody>
          <a:bodyPr>
            <a:normAutofit/>
          </a:bodyPr>
          <a:lstStyle>
            <a:lvl1pPr marL="863600" indent="-863600" algn="l">
              <a:buNone/>
              <a:defRPr sz="3200" i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250283" y="103517"/>
            <a:ext cx="8258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</a:rPr>
              <a:t>Showeet.com</a:t>
            </a:r>
          </a:p>
        </p:txBody>
      </p:sp>
    </p:spTree>
    <p:extLst>
      <p:ext uri="{BB962C8B-B14F-4D97-AF65-F5344CB8AC3E}">
        <p14:creationId xmlns:p14="http://schemas.microsoft.com/office/powerpoint/2010/main" val="54287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BLUE #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 - Designed by Showeet.com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3BFB-D198-487E-9BB7-3E6A9917FB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0200" y="788988"/>
            <a:ext cx="11531600" cy="2387600"/>
          </a:xfrm>
        </p:spPr>
        <p:txBody>
          <a:bodyPr anchor="b">
            <a:noAutofit/>
          </a:bodyPr>
          <a:lstStyle>
            <a:lvl1pPr algn="l">
              <a:defRPr sz="6000" b="1" cap="all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454900" y="3435471"/>
            <a:ext cx="4406900" cy="1655762"/>
          </a:xfrm>
        </p:spPr>
        <p:txBody>
          <a:bodyPr>
            <a:normAutofit/>
          </a:bodyPr>
          <a:lstStyle>
            <a:lvl1pPr marL="863600" indent="-863600" algn="l">
              <a:buNone/>
              <a:defRPr sz="3200" i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250283" y="103517"/>
            <a:ext cx="8258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rgbClr val="53CEFF"/>
                </a:solidFill>
              </a:rPr>
              <a:t>Showeet.com</a:t>
            </a:r>
          </a:p>
        </p:txBody>
      </p:sp>
    </p:spTree>
    <p:extLst>
      <p:ext uri="{BB962C8B-B14F-4D97-AF65-F5344CB8AC3E}">
        <p14:creationId xmlns:p14="http://schemas.microsoft.com/office/powerpoint/2010/main" val="1835950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RED #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 - Designed by Showeet.com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3BFB-D198-487E-9BB7-3E6A9917FB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0200" y="788988"/>
            <a:ext cx="11531600" cy="2387600"/>
          </a:xfrm>
        </p:spPr>
        <p:txBody>
          <a:bodyPr anchor="b">
            <a:noAutofit/>
          </a:bodyPr>
          <a:lstStyle>
            <a:lvl1pPr algn="l">
              <a:defRPr sz="6000" b="1" cap="all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454900" y="3435471"/>
            <a:ext cx="4406900" cy="1655762"/>
          </a:xfrm>
        </p:spPr>
        <p:txBody>
          <a:bodyPr>
            <a:normAutofit/>
          </a:bodyPr>
          <a:lstStyle>
            <a:lvl1pPr marL="863600" indent="-863600" algn="l">
              <a:buNone/>
              <a:defRPr sz="3200" i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250283" y="103517"/>
            <a:ext cx="8258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rgbClr val="FD6729"/>
                </a:solidFill>
              </a:rPr>
              <a:t>Showeet.com</a:t>
            </a:r>
          </a:p>
        </p:txBody>
      </p:sp>
    </p:spTree>
    <p:extLst>
      <p:ext uri="{BB962C8B-B14F-4D97-AF65-F5344CB8AC3E}">
        <p14:creationId xmlns:p14="http://schemas.microsoft.com/office/powerpoint/2010/main" val="1991321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RED #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 - Designed by Showeet.com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3BFB-D198-487E-9BB7-3E6A9917FB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0200" y="788988"/>
            <a:ext cx="11531600" cy="2387600"/>
          </a:xfrm>
        </p:spPr>
        <p:txBody>
          <a:bodyPr anchor="b">
            <a:noAutofit/>
          </a:bodyPr>
          <a:lstStyle>
            <a:lvl1pPr algn="l">
              <a:defRPr sz="6000" b="1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454900" y="3435471"/>
            <a:ext cx="4406900" cy="1655762"/>
          </a:xfrm>
        </p:spPr>
        <p:txBody>
          <a:bodyPr>
            <a:normAutofit/>
          </a:bodyPr>
          <a:lstStyle>
            <a:lvl1pPr marL="863600" indent="-863600" algn="l">
              <a:buNone/>
              <a:defRPr sz="3200" i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250283" y="103517"/>
            <a:ext cx="8258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rgbClr val="FD6729"/>
                </a:solidFill>
              </a:rPr>
              <a:t>Showeet.com</a:t>
            </a:r>
          </a:p>
        </p:txBody>
      </p:sp>
    </p:spTree>
    <p:extLst>
      <p:ext uri="{BB962C8B-B14F-4D97-AF65-F5344CB8AC3E}">
        <p14:creationId xmlns:p14="http://schemas.microsoft.com/office/powerpoint/2010/main" val="2027635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RED #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 - Designed by Showeet.com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3BFB-D198-487E-9BB7-3E6A9917FB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38600" y="1709739"/>
            <a:ext cx="730885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038600" y="4589464"/>
            <a:ext cx="730885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8413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RED #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 - Designed by Showeet.com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3BFB-D198-487E-9BB7-3E6A9917FB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24500" y="1709739"/>
            <a:ext cx="582295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524500" y="4589464"/>
            <a:ext cx="582295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6433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 - Designed by Showeet.com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3BFB-D198-487E-9BB7-3E6A9917FB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38600" y="365126"/>
            <a:ext cx="7315200" cy="1325563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038600" y="1825625"/>
            <a:ext cx="7315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1317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 - Designed by Showeet.com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3BFB-D198-487E-9BB7-3E6A9917F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64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 - Designed by Showeet.com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3BFB-D198-487E-9BB7-3E6A9917F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0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 - Designed by Showeet.com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3BFB-D198-487E-9BB7-3E6A9917F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111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 - Designed by Showeet.com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3BFB-D198-487E-9BB7-3E6A9917F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469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 - Designed by Showeet.com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3BFB-D198-487E-9BB7-3E6A9917F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7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BLUE #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 - Designed by Showeet.com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3BFB-D198-487E-9BB7-3E6A9917FB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0200" y="788988"/>
            <a:ext cx="11531600" cy="2387600"/>
          </a:xfrm>
        </p:spPr>
        <p:txBody>
          <a:bodyPr anchor="b">
            <a:noAutofit/>
          </a:bodyPr>
          <a:lstStyle>
            <a:lvl1pPr algn="l">
              <a:defRPr sz="6000" b="1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454900" y="3435471"/>
            <a:ext cx="4406900" cy="1655762"/>
          </a:xfrm>
        </p:spPr>
        <p:txBody>
          <a:bodyPr>
            <a:normAutofit/>
          </a:bodyPr>
          <a:lstStyle>
            <a:lvl1pPr marL="863600" indent="-863600" algn="l">
              <a:buNone/>
              <a:defRPr sz="3200" i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250283" y="103517"/>
            <a:ext cx="8258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rgbClr val="53CEFF"/>
                </a:solidFill>
              </a:rPr>
              <a:t>Showeet.com</a:t>
            </a:r>
          </a:p>
        </p:txBody>
      </p:sp>
    </p:spTree>
    <p:extLst>
      <p:ext uri="{BB962C8B-B14F-4D97-AF65-F5344CB8AC3E}">
        <p14:creationId xmlns:p14="http://schemas.microsoft.com/office/powerpoint/2010/main" val="17625414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 - Designed by Showeet.com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3BFB-D198-487E-9BB7-3E6A9917F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990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 - Designed by Showeet.com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3BFB-D198-487E-9BB7-3E6A9917F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80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 - Designed by Showeet.com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3BFB-D198-487E-9BB7-3E6A9917F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485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 - Designed by Showeet.com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3BFB-D198-487E-9BB7-3E6A9917F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214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 - Designed by Showeet.com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3BFB-D198-487E-9BB7-3E6A9917F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333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ransition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2"/>
            <a:ext cx="1627773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8704796" y="6336792"/>
            <a:ext cx="1470980" cy="307777"/>
            <a:chOff x="8616280" y="6285754"/>
            <a:chExt cx="1470980" cy="307777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616280" y="6285754"/>
              <a:ext cx="1470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</a:rPr>
                <a:t>Made with       by </a:t>
              </a:r>
            </a:p>
          </p:txBody>
        </p:sp>
        <p:sp>
          <p:nvSpPr>
            <p:cNvPr id="13" name="Freeform 290"/>
            <p:cNvSpPr/>
            <p:nvPr userDrawn="1"/>
          </p:nvSpPr>
          <p:spPr>
            <a:xfrm>
              <a:off x="9544347" y="6374509"/>
              <a:ext cx="152053" cy="130265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6635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4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BLUE #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1709739"/>
            <a:ext cx="730885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8600" y="4589464"/>
            <a:ext cx="730885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 - Designed by Showeet.com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3BFB-D198-487E-9BB7-3E6A9917F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49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LUE #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 - Designed by Showeet.com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3BFB-D198-487E-9BB7-3E6A9917FB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24500" y="1709739"/>
            <a:ext cx="582295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524500" y="4589464"/>
            <a:ext cx="582295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4041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 - Designed by Showeet.com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3BFB-D198-487E-9BB7-3E6A9917FB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38600" y="365126"/>
            <a:ext cx="7315200" cy="1325563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038600" y="1825625"/>
            <a:ext cx="7315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608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ORANGE #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Your Footer Here - Designed by Showeet.com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fld id="{C2433BFB-D198-487E-9BB7-3E6A9917FB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0200" y="788988"/>
            <a:ext cx="11531600" cy="2387600"/>
          </a:xfrm>
        </p:spPr>
        <p:txBody>
          <a:bodyPr anchor="b">
            <a:noAutofit/>
          </a:bodyPr>
          <a:lstStyle>
            <a:lvl1pPr algn="l">
              <a:defRPr sz="6000" b="1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454900" y="3435471"/>
            <a:ext cx="4406900" cy="1655762"/>
          </a:xfrm>
        </p:spPr>
        <p:txBody>
          <a:bodyPr>
            <a:normAutofit/>
          </a:bodyPr>
          <a:lstStyle>
            <a:lvl1pPr marL="863600" indent="-863600" algn="l">
              <a:buNone/>
              <a:defRPr sz="3200" i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250283" y="103517"/>
            <a:ext cx="8258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</a:rPr>
              <a:t>Showeet.com</a:t>
            </a:r>
          </a:p>
        </p:txBody>
      </p:sp>
    </p:spTree>
    <p:extLst>
      <p:ext uri="{BB962C8B-B14F-4D97-AF65-F5344CB8AC3E}">
        <p14:creationId xmlns:p14="http://schemas.microsoft.com/office/powerpoint/2010/main" val="3085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ORANGE #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 - Designed by Showeet.com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3BFB-D198-487E-9BB7-3E6A9917FB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0200" y="788988"/>
            <a:ext cx="11531600" cy="2387600"/>
          </a:xfrm>
        </p:spPr>
        <p:txBody>
          <a:bodyPr anchor="b">
            <a:noAutofit/>
          </a:bodyPr>
          <a:lstStyle>
            <a:lvl1pPr algn="l">
              <a:defRPr sz="6000" b="1" cap="all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454900" y="3435471"/>
            <a:ext cx="4406900" cy="1655762"/>
          </a:xfrm>
        </p:spPr>
        <p:txBody>
          <a:bodyPr>
            <a:normAutofit/>
          </a:bodyPr>
          <a:lstStyle>
            <a:lvl1pPr marL="863600" indent="-863600" algn="l">
              <a:buNone/>
              <a:defRPr sz="3200" i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250283" y="103517"/>
            <a:ext cx="8258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rgbClr val="FFB400"/>
                </a:solidFill>
              </a:rPr>
              <a:t>Showeet.com</a:t>
            </a:r>
          </a:p>
        </p:txBody>
      </p:sp>
    </p:spTree>
    <p:extLst>
      <p:ext uri="{BB962C8B-B14F-4D97-AF65-F5344CB8AC3E}">
        <p14:creationId xmlns:p14="http://schemas.microsoft.com/office/powerpoint/2010/main" val="284507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ORANGE #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 - Designed by Showeet.com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3BFB-D198-487E-9BB7-3E6A9917FB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0200" y="788988"/>
            <a:ext cx="11531600" cy="2387600"/>
          </a:xfrm>
        </p:spPr>
        <p:txBody>
          <a:bodyPr anchor="b">
            <a:noAutofit/>
          </a:bodyPr>
          <a:lstStyle>
            <a:lvl1pPr algn="l">
              <a:defRPr sz="6000" b="1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454900" y="3435471"/>
            <a:ext cx="4406900" cy="1655762"/>
          </a:xfrm>
        </p:spPr>
        <p:txBody>
          <a:bodyPr>
            <a:normAutofit/>
          </a:bodyPr>
          <a:lstStyle>
            <a:lvl1pPr marL="863600" indent="-863600" algn="l">
              <a:buNone/>
              <a:defRPr sz="3200" i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250283" y="103517"/>
            <a:ext cx="8258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rgbClr val="FFB400"/>
                </a:solidFill>
              </a:rPr>
              <a:t>Showeet.com</a:t>
            </a:r>
          </a:p>
        </p:txBody>
      </p:sp>
    </p:spTree>
    <p:extLst>
      <p:ext uri="{BB962C8B-B14F-4D97-AF65-F5344CB8AC3E}">
        <p14:creationId xmlns:p14="http://schemas.microsoft.com/office/powerpoint/2010/main" val="290841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 - Designed by Showeet.com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33BFB-D198-487E-9BB7-3E6A9917F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89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3" r:id="rId3"/>
    <p:sldLayoutId id="2147483651" r:id="rId4"/>
    <p:sldLayoutId id="2147483674" r:id="rId5"/>
    <p:sldLayoutId id="2147483681" r:id="rId6"/>
    <p:sldLayoutId id="2147483665" r:id="rId7"/>
    <p:sldLayoutId id="2147483666" r:id="rId8"/>
    <p:sldLayoutId id="2147483667" r:id="rId9"/>
    <p:sldLayoutId id="2147483675" r:id="rId10"/>
    <p:sldLayoutId id="2147483676" r:id="rId11"/>
    <p:sldLayoutId id="2147483682" r:id="rId12"/>
    <p:sldLayoutId id="2147483668" r:id="rId13"/>
    <p:sldLayoutId id="2147483669" r:id="rId14"/>
    <p:sldLayoutId id="2147483670" r:id="rId15"/>
    <p:sldLayoutId id="2147483677" r:id="rId16"/>
    <p:sldLayoutId id="2147483678" r:id="rId17"/>
    <p:sldLayoutId id="2147483683" r:id="rId18"/>
    <p:sldLayoutId id="2147483671" r:id="rId19"/>
    <p:sldLayoutId id="2147483672" r:id="rId20"/>
    <p:sldLayoutId id="2147483673" r:id="rId21"/>
    <p:sldLayoutId id="2147483679" r:id="rId22"/>
    <p:sldLayoutId id="2147483680" r:id="rId23"/>
    <p:sldLayoutId id="2147483684" r:id="rId24"/>
    <p:sldLayoutId id="2147483662" r:id="rId25"/>
    <p:sldLayoutId id="2147483650" r:id="rId26"/>
    <p:sldLayoutId id="2147483652" r:id="rId27"/>
    <p:sldLayoutId id="2147483653" r:id="rId28"/>
    <p:sldLayoutId id="2147483654" r:id="rId29"/>
    <p:sldLayoutId id="2147483655" r:id="rId30"/>
    <p:sldLayoutId id="2147483656" r:id="rId31"/>
    <p:sldLayoutId id="2147483657" r:id="rId32"/>
    <p:sldLayoutId id="2147483658" r:id="rId33"/>
    <p:sldLayoutId id="2147483659" r:id="rId3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1662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8930" y="341031"/>
            <a:ext cx="2914141" cy="8047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185947" y="2158991"/>
            <a:ext cx="7820106" cy="34163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354"/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540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33987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hd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6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5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5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6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5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4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6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5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4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6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5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4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6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5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4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6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5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26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5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4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6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26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5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4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6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26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4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6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26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3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5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4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6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3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5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4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6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26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5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4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6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26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1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3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5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4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26.xm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8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9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11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10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12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26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9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11.xml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10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3.xml"/><Relationship Id="rId1" Type="http://schemas.openxmlformats.org/officeDocument/2006/relationships/slideLayout" Target="../slideLayouts/slideLayout12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26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8.xm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7.xml"/><Relationship Id="rId1" Type="http://schemas.openxmlformats.org/officeDocument/2006/relationships/slideLayout" Target="../slideLayouts/slideLayout9.xml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8.xml"/><Relationship Id="rId1" Type="http://schemas.openxmlformats.org/officeDocument/2006/relationships/slideLayout" Target="../slideLayouts/slideLayout11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9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0.xml"/><Relationship Id="rId1" Type="http://schemas.openxmlformats.org/officeDocument/2006/relationships/slideLayout" Target="../slideLayouts/slideLayout12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1.xml"/><Relationship Id="rId1" Type="http://schemas.openxmlformats.org/officeDocument/2006/relationships/slideLayout" Target="../slideLayouts/slideLayout26.xml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2.xml"/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3.xml"/><Relationship Id="rId1" Type="http://schemas.openxmlformats.org/officeDocument/2006/relationships/slideLayout" Target="../slideLayouts/slideLayout8.xml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4.xml"/><Relationship Id="rId1" Type="http://schemas.openxmlformats.org/officeDocument/2006/relationships/slideLayout" Target="../slideLayouts/slideLayout9.xml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5.xml"/><Relationship Id="rId1" Type="http://schemas.openxmlformats.org/officeDocument/2006/relationships/slideLayout" Target="../slideLayouts/slideLayout11.xml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6.xml"/><Relationship Id="rId1" Type="http://schemas.openxmlformats.org/officeDocument/2006/relationships/slideLayout" Target="../slideLayouts/slideLayout10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7.xml"/><Relationship Id="rId1" Type="http://schemas.openxmlformats.org/officeDocument/2006/relationships/slideLayout" Target="../slideLayouts/slideLayout12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8.xml"/><Relationship Id="rId1" Type="http://schemas.openxmlformats.org/officeDocument/2006/relationships/slideLayout" Target="../slideLayouts/slideLayout26.xml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0.xml"/><Relationship Id="rId1" Type="http://schemas.openxmlformats.org/officeDocument/2006/relationships/slideLayout" Target="../slideLayouts/slideLayout8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1.xml"/><Relationship Id="rId1" Type="http://schemas.openxmlformats.org/officeDocument/2006/relationships/slideLayout" Target="../slideLayouts/slideLayout9.xml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2.xml"/><Relationship Id="rId1" Type="http://schemas.openxmlformats.org/officeDocument/2006/relationships/slideLayout" Target="../slideLayouts/slideLayout11.xml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3.xml"/><Relationship Id="rId1" Type="http://schemas.openxmlformats.org/officeDocument/2006/relationships/slideLayout" Target="../slideLayouts/slideLayout10.xml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4.xml"/><Relationship Id="rId1" Type="http://schemas.openxmlformats.org/officeDocument/2006/relationships/slideLayout" Target="../slideLayouts/slideLayout12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5.xml"/><Relationship Id="rId1" Type="http://schemas.openxmlformats.org/officeDocument/2006/relationships/slideLayout" Target="../slideLayouts/slideLayout26.xml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6.xml"/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7.xml"/><Relationship Id="rId1" Type="http://schemas.openxmlformats.org/officeDocument/2006/relationships/slideLayout" Target="../slideLayouts/slideLayout8.xml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8.xml"/><Relationship Id="rId1" Type="http://schemas.openxmlformats.org/officeDocument/2006/relationships/slideLayout" Target="../slideLayouts/slideLayout9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9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0.xml"/><Relationship Id="rId1" Type="http://schemas.openxmlformats.org/officeDocument/2006/relationships/slideLayout" Target="../slideLayouts/slideLayout10.xml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1.xml"/><Relationship Id="rId1" Type="http://schemas.openxmlformats.org/officeDocument/2006/relationships/slideLayout" Target="../slideLayouts/slideLayout12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2.xml"/><Relationship Id="rId1" Type="http://schemas.openxmlformats.org/officeDocument/2006/relationships/slideLayout" Target="../slideLayouts/slideLayout26.xml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3.xml"/><Relationship Id="rId1" Type="http://schemas.openxmlformats.org/officeDocument/2006/relationships/slideLayout" Target="../slideLayouts/slideLayout7.xml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4.xml"/><Relationship Id="rId1" Type="http://schemas.openxmlformats.org/officeDocument/2006/relationships/slideLayout" Target="../slideLayouts/slideLayout8.xml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5.xml"/><Relationship Id="rId1" Type="http://schemas.openxmlformats.org/officeDocument/2006/relationships/slideLayout" Target="../slideLayouts/slideLayout9.xml"/></Relationships>
</file>

<file path=ppt/slides/_rels/slide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6.xml"/><Relationship Id="rId1" Type="http://schemas.openxmlformats.org/officeDocument/2006/relationships/slideLayout" Target="../slideLayouts/slideLayout11.xml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7.xml"/><Relationship Id="rId1" Type="http://schemas.openxmlformats.org/officeDocument/2006/relationships/slideLayout" Target="../slideLayouts/slideLayout10.xml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8.xml"/><Relationship Id="rId1" Type="http://schemas.openxmlformats.org/officeDocument/2006/relationships/slideLayout" Target="../slideLayouts/slideLayout12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9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0.xml"/><Relationship Id="rId1" Type="http://schemas.openxmlformats.org/officeDocument/2006/relationships/slideLayout" Target="../slideLayouts/slideLayout7.xml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1.xml"/><Relationship Id="rId1" Type="http://schemas.openxmlformats.org/officeDocument/2006/relationships/slideLayout" Target="../slideLayouts/slideLayout8.xml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2.xml"/><Relationship Id="rId1" Type="http://schemas.openxmlformats.org/officeDocument/2006/relationships/slideLayout" Target="../slideLayouts/slideLayout9.xml"/></Relationships>
</file>

<file path=ppt/slides/_rels/slide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3.xml"/><Relationship Id="rId1" Type="http://schemas.openxmlformats.org/officeDocument/2006/relationships/slideLayout" Target="../slideLayouts/slideLayout11.xml"/></Relationships>
</file>

<file path=ppt/slides/_rels/slide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4.xml"/><Relationship Id="rId1" Type="http://schemas.openxmlformats.org/officeDocument/2006/relationships/slideLayout" Target="../slideLayouts/slideLayout10.xml"/></Relationships>
</file>

<file path=ppt/slides/_rels/slide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5.xml"/><Relationship Id="rId1" Type="http://schemas.openxmlformats.org/officeDocument/2006/relationships/slideLayout" Target="../slideLayouts/slideLayout12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6.xml"/><Relationship Id="rId1" Type="http://schemas.openxmlformats.org/officeDocument/2006/relationships/slideLayout" Target="../slideLayouts/slideLayout26.xml"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7.xml"/><Relationship Id="rId1" Type="http://schemas.openxmlformats.org/officeDocument/2006/relationships/slideLayout" Target="../slideLayouts/slideLayout7.xml"/></Relationships>
</file>

<file path=ppt/slides/_rels/slide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8.xml"/><Relationship Id="rId1" Type="http://schemas.openxmlformats.org/officeDocument/2006/relationships/slideLayout" Target="../slideLayouts/slideLayout8.xml"/></Relationships>
</file>

<file path=ppt/slides/_rels/slide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9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0.xml"/><Relationship Id="rId1" Type="http://schemas.openxmlformats.org/officeDocument/2006/relationships/slideLayout" Target="../slideLayouts/slideLayout11.xml"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1.xml"/><Relationship Id="rId1" Type="http://schemas.openxmlformats.org/officeDocument/2006/relationships/slideLayout" Target="../slideLayouts/slideLayout10.xml"/></Relationships>
</file>

<file path=ppt/slides/_rels/slide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2.xml"/><Relationship Id="rId1" Type="http://schemas.openxmlformats.org/officeDocument/2006/relationships/slideLayout" Target="../slideLayouts/slideLayout12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3.xml"/><Relationship Id="rId1" Type="http://schemas.openxmlformats.org/officeDocument/2006/relationships/slideLayout" Target="../slideLayouts/slideLayout26.xml"/></Relationships>
</file>

<file path=ppt/slides/_rels/slide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4.xml"/><Relationship Id="rId1" Type="http://schemas.openxmlformats.org/officeDocument/2006/relationships/slideLayout" Target="../slideLayouts/slideLayout7.xml"/></Relationships>
</file>

<file path=ppt/slides/_rels/slide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5.xml"/><Relationship Id="rId1" Type="http://schemas.openxmlformats.org/officeDocument/2006/relationships/slideLayout" Target="../slideLayouts/slideLayout8.xml"/></Relationships>
</file>

<file path=ppt/slides/_rels/slide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6.xml"/><Relationship Id="rId1" Type="http://schemas.openxmlformats.org/officeDocument/2006/relationships/slideLayout" Target="../slideLayouts/slideLayout9.xml"/></Relationships>
</file>

<file path=ppt/slides/_rels/slide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7.xml"/><Relationship Id="rId1" Type="http://schemas.openxmlformats.org/officeDocument/2006/relationships/slideLayout" Target="../slideLayouts/slideLayout11.xml"/></Relationships>
</file>

<file path=ppt/slides/_rels/slide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8.xml"/><Relationship Id="rId1" Type="http://schemas.openxmlformats.org/officeDocument/2006/relationships/slideLayout" Target="../slideLayouts/slideLayout10.xml"/></Relationships>
</file>

<file path=ppt/slides/_rels/slide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9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0.xml"/><Relationship Id="rId1" Type="http://schemas.openxmlformats.org/officeDocument/2006/relationships/slideLayout" Target="../slideLayouts/slideLayout26.xml"/></Relationships>
</file>

<file path=ppt/slides/_rels/slide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1.xml"/><Relationship Id="rId1" Type="http://schemas.openxmlformats.org/officeDocument/2006/relationships/slideLayout" Target="../slideLayouts/slideLayout7.xml"/></Relationships>
</file>

<file path=ppt/slides/_rels/slide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2.xml"/><Relationship Id="rId1" Type="http://schemas.openxmlformats.org/officeDocument/2006/relationships/slideLayout" Target="../slideLayouts/slideLayout8.xml"/></Relationships>
</file>

<file path=ppt/slides/_rels/slide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3.xml"/><Relationship Id="rId1" Type="http://schemas.openxmlformats.org/officeDocument/2006/relationships/slideLayout" Target="../slideLayouts/slideLayout9.xml"/></Relationships>
</file>

<file path=ppt/slides/_rels/slide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4.xml"/><Relationship Id="rId1" Type="http://schemas.openxmlformats.org/officeDocument/2006/relationships/slideLayout" Target="../slideLayouts/slideLayout11.xml"/></Relationships>
</file>

<file path=ppt/slides/_rels/slide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5.xml"/><Relationship Id="rId1" Type="http://schemas.openxmlformats.org/officeDocument/2006/relationships/slideLayout" Target="../slideLayouts/slideLayout10.xml"/></Relationships>
</file>

<file path=ppt/slides/_rels/slide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6.xml"/><Relationship Id="rId1" Type="http://schemas.openxmlformats.org/officeDocument/2006/relationships/slideLayout" Target="../slideLayouts/slideLayout12.xml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7.xml"/><Relationship Id="rId1" Type="http://schemas.openxmlformats.org/officeDocument/2006/relationships/slideLayout" Target="../slideLayouts/slideLayout26.xml"/></Relationships>
</file>

<file path=ppt/slides/_rels/slide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8.xml"/><Relationship Id="rId1" Type="http://schemas.openxmlformats.org/officeDocument/2006/relationships/slideLayout" Target="../slideLayouts/slideLayout7.xml"/></Relationships>
</file>

<file path=ppt/slides/_rels/slide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9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0.xml"/><Relationship Id="rId1" Type="http://schemas.openxmlformats.org/officeDocument/2006/relationships/slideLayout" Target="../slideLayouts/slideLayout9.xml"/></Relationships>
</file>

<file path=ppt/slides/_rels/slide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1.xml"/><Relationship Id="rId1" Type="http://schemas.openxmlformats.org/officeDocument/2006/relationships/slideLayout" Target="../slideLayouts/slideLayout11.xml"/></Relationships>
</file>

<file path=ppt/slides/_rels/slide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2.xml"/><Relationship Id="rId1" Type="http://schemas.openxmlformats.org/officeDocument/2006/relationships/slideLayout" Target="../slideLayouts/slideLayout10.xml"/></Relationships>
</file>

<file path=ppt/slides/_rels/slide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3.xml"/><Relationship Id="rId1" Type="http://schemas.openxmlformats.org/officeDocument/2006/relationships/slideLayout" Target="../slideLayouts/slideLayout12.xml"/></Relationships>
</file>

<file path=ppt/slides/_rels/slide2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4.xml"/><Relationship Id="rId1" Type="http://schemas.openxmlformats.org/officeDocument/2006/relationships/slideLayout" Target="../slideLayouts/slideLayout26.xml"/></Relationships>
</file>

<file path=ppt/slides/_rels/slide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5.xml"/><Relationship Id="rId1" Type="http://schemas.openxmlformats.org/officeDocument/2006/relationships/slideLayout" Target="../slideLayouts/slideLayout7.xml"/></Relationships>
</file>

<file path=ppt/slides/_rels/slide2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6.xml"/><Relationship Id="rId1" Type="http://schemas.openxmlformats.org/officeDocument/2006/relationships/slideLayout" Target="../slideLayouts/slideLayout8.xml"/></Relationships>
</file>

<file path=ppt/slides/_rels/slide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7.xml"/><Relationship Id="rId1" Type="http://schemas.openxmlformats.org/officeDocument/2006/relationships/slideLayout" Target="../slideLayouts/slideLayout9.xml"/></Relationships>
</file>

<file path=ppt/slides/_rels/slide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8.xml"/><Relationship Id="rId1" Type="http://schemas.openxmlformats.org/officeDocument/2006/relationships/slideLayout" Target="../slideLayouts/slideLayout11.xml"/></Relationships>
</file>

<file path=ppt/slides/_rels/slide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0.xml"/><Relationship Id="rId1" Type="http://schemas.openxmlformats.org/officeDocument/2006/relationships/slideLayout" Target="../slideLayouts/slideLayout12.xml"/></Relationships>
</file>

<file path=ppt/slides/_rels/slide3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1.xml"/><Relationship Id="rId1" Type="http://schemas.openxmlformats.org/officeDocument/2006/relationships/slideLayout" Target="../slideLayouts/slideLayout26.xml"/></Relationships>
</file>

<file path=ppt/slides/_rels/slide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2.xml"/><Relationship Id="rId1" Type="http://schemas.openxmlformats.org/officeDocument/2006/relationships/slideLayout" Target="../slideLayouts/slideLayout7.xml"/></Relationships>
</file>

<file path=ppt/slides/_rels/slide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3.xml"/><Relationship Id="rId1" Type="http://schemas.openxmlformats.org/officeDocument/2006/relationships/slideLayout" Target="../slideLayouts/slideLayout8.xml"/></Relationships>
</file>

<file path=ppt/slides/_rels/slide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4.xml"/><Relationship Id="rId1" Type="http://schemas.openxmlformats.org/officeDocument/2006/relationships/slideLayout" Target="../slideLayouts/slideLayout9.xml"/></Relationships>
</file>

<file path=ppt/slides/_rels/slide3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5.xml"/><Relationship Id="rId1" Type="http://schemas.openxmlformats.org/officeDocument/2006/relationships/slideLayout" Target="../slideLayouts/slideLayout11.xml"/></Relationships>
</file>

<file path=ppt/slides/_rels/slide3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6.xml"/><Relationship Id="rId1" Type="http://schemas.openxmlformats.org/officeDocument/2006/relationships/slideLayout" Target="../slideLayouts/slideLayout10.xml"/></Relationships>
</file>

<file path=ppt/slides/_rels/slide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7.xml"/><Relationship Id="rId1" Type="http://schemas.openxmlformats.org/officeDocument/2006/relationships/slideLayout" Target="../slideLayouts/slideLayout12.xml"/></Relationships>
</file>

<file path=ppt/slides/_rels/slide3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8.xml"/><Relationship Id="rId1" Type="http://schemas.openxmlformats.org/officeDocument/2006/relationships/slideLayout" Target="../slideLayouts/slideLayout26.xml"/></Relationships>
</file>

<file path=ppt/slides/_rels/slide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0.xml"/><Relationship Id="rId1" Type="http://schemas.openxmlformats.org/officeDocument/2006/relationships/slideLayout" Target="../slideLayouts/slideLayout8.xml"/></Relationships>
</file>

<file path=ppt/slides/_rels/slide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1.xml"/><Relationship Id="rId1" Type="http://schemas.openxmlformats.org/officeDocument/2006/relationships/slideLayout" Target="../slideLayouts/slideLayout9.xml"/></Relationships>
</file>

<file path=ppt/slides/_rels/slide3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2.xml"/><Relationship Id="rId1" Type="http://schemas.openxmlformats.org/officeDocument/2006/relationships/slideLayout" Target="../slideLayouts/slideLayout11.xml"/></Relationships>
</file>

<file path=ppt/slides/_rels/slide3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3.xml"/><Relationship Id="rId1" Type="http://schemas.openxmlformats.org/officeDocument/2006/relationships/slideLayout" Target="../slideLayouts/slideLayout10.xml"/></Relationships>
</file>

<file path=ppt/slides/_rels/slide3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4.xml"/><Relationship Id="rId1" Type="http://schemas.openxmlformats.org/officeDocument/2006/relationships/slideLayout" Target="../slideLayouts/slideLayout12.xml"/></Relationships>
</file>

<file path=ppt/slides/_rels/slide3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5.xml"/><Relationship Id="rId1" Type="http://schemas.openxmlformats.org/officeDocument/2006/relationships/slideLayout" Target="../slideLayouts/slideLayout26.xml"/></Relationships>
</file>

<file path=ppt/slides/_rels/slide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6.xml"/><Relationship Id="rId1" Type="http://schemas.openxmlformats.org/officeDocument/2006/relationships/slideLayout" Target="../slideLayouts/slideLayout7.xml"/></Relationships>
</file>

<file path=ppt/slides/_rels/slide3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7.xml"/><Relationship Id="rId1" Type="http://schemas.openxmlformats.org/officeDocument/2006/relationships/slideLayout" Target="../slideLayouts/slideLayout8.xml"/></Relationships>
</file>

<file path=ppt/slides/_rels/slide3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8.xml"/><Relationship Id="rId1" Type="http://schemas.openxmlformats.org/officeDocument/2006/relationships/slideLayout" Target="../slideLayouts/slideLayout9.xml"/></Relationships>
</file>

<file path=ppt/slides/_rels/slide3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9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0.xml"/><Relationship Id="rId1" Type="http://schemas.openxmlformats.org/officeDocument/2006/relationships/slideLayout" Target="../slideLayouts/slideLayout10.xml"/></Relationships>
</file>

<file path=ppt/slides/_rels/slide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1.xml"/><Relationship Id="rId1" Type="http://schemas.openxmlformats.org/officeDocument/2006/relationships/slideLayout" Target="../slideLayouts/slideLayout12.xml"/></Relationships>
</file>

<file path=ppt/slides/_rels/slide3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2.xml"/><Relationship Id="rId1" Type="http://schemas.openxmlformats.org/officeDocument/2006/relationships/slideLayout" Target="../slideLayouts/slideLayout26.xml"/></Relationships>
</file>

<file path=ppt/slides/_rels/slide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3.xml"/><Relationship Id="rId1" Type="http://schemas.openxmlformats.org/officeDocument/2006/relationships/slideLayout" Target="../slideLayouts/slideLayout7.xml"/></Relationships>
</file>

<file path=ppt/slides/_rels/slide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4.xml"/><Relationship Id="rId1" Type="http://schemas.openxmlformats.org/officeDocument/2006/relationships/slideLayout" Target="../slideLayouts/slideLayout7.xml"/></Relationships>
</file>

<file path=ppt/slides/_rels/slide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5.xml"/><Relationship Id="rId1" Type="http://schemas.openxmlformats.org/officeDocument/2006/relationships/slideLayout" Target="../slideLayouts/slideLayout9.xml"/></Relationships>
</file>

<file path=ppt/slides/_rels/slide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6.xml"/><Relationship Id="rId1" Type="http://schemas.openxmlformats.org/officeDocument/2006/relationships/slideLayout" Target="../slideLayouts/slideLayout11.xml"/></Relationships>
</file>

<file path=ppt/slides/_rels/slide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7.xml"/><Relationship Id="rId1" Type="http://schemas.openxmlformats.org/officeDocument/2006/relationships/slideLayout" Target="../slideLayouts/slideLayout10.xml"/></Relationships>
</file>

<file path=ppt/slides/_rels/slide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8.xml"/><Relationship Id="rId1" Type="http://schemas.openxmlformats.org/officeDocument/2006/relationships/slideLayout" Target="../slideLayouts/slideLayout12.xml"/></Relationships>
</file>

<file path=ppt/slides/_rels/slide3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9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0.xml"/><Relationship Id="rId1" Type="http://schemas.openxmlformats.org/officeDocument/2006/relationships/slideLayout" Target="../slideLayouts/slideLayout7.xml"/></Relationships>
</file>

<file path=ppt/slides/_rels/slide3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1.xml"/><Relationship Id="rId1" Type="http://schemas.openxmlformats.org/officeDocument/2006/relationships/slideLayout" Target="../slideLayouts/slideLayout8.xml"/></Relationships>
</file>

<file path=ppt/slides/_rels/slide3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2.xml"/><Relationship Id="rId1" Type="http://schemas.openxmlformats.org/officeDocument/2006/relationships/slideLayout" Target="../slideLayouts/slideLayout9.xml"/></Relationships>
</file>

<file path=ppt/slides/_rels/slide3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3.xml"/><Relationship Id="rId1" Type="http://schemas.openxmlformats.org/officeDocument/2006/relationships/slideLayout" Target="../slideLayouts/slideLayout11.xml"/></Relationships>
</file>

<file path=ppt/slides/_rels/slide3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4.xml"/><Relationship Id="rId1" Type="http://schemas.openxmlformats.org/officeDocument/2006/relationships/slideLayout" Target="../slideLayouts/slideLayout10.xml"/></Relationships>
</file>

<file path=ppt/slides/_rels/slide3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5.xml"/><Relationship Id="rId1" Type="http://schemas.openxmlformats.org/officeDocument/2006/relationships/slideLayout" Target="../slideLayouts/slideLayout12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6.xml"/><Relationship Id="rId1" Type="http://schemas.openxmlformats.org/officeDocument/2006/relationships/slideLayout" Target="../slideLayouts/slideLayout26.xml"/></Relationships>
</file>

<file path=ppt/slides/_rels/slide3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7.xml"/><Relationship Id="rId1" Type="http://schemas.openxmlformats.org/officeDocument/2006/relationships/slideLayout" Target="../slideLayouts/slideLayout7.xml"/></Relationships>
</file>

<file path=ppt/slides/_rels/slide3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8.xml"/><Relationship Id="rId1" Type="http://schemas.openxmlformats.org/officeDocument/2006/relationships/slideLayout" Target="../slideLayouts/slideLayout8.xml"/></Relationships>
</file>

<file path=ppt/slides/_rels/slide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9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0.xml"/><Relationship Id="rId1" Type="http://schemas.openxmlformats.org/officeDocument/2006/relationships/slideLayout" Target="../slideLayouts/slideLayout11.xml"/></Relationships>
</file>

<file path=ppt/slides/_rels/slide3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1.xml"/><Relationship Id="rId1" Type="http://schemas.openxmlformats.org/officeDocument/2006/relationships/slideLayout" Target="../slideLayouts/slideLayout10.xml"/></Relationships>
</file>

<file path=ppt/slides/_rels/slide3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2.xml"/><Relationship Id="rId1" Type="http://schemas.openxmlformats.org/officeDocument/2006/relationships/slideLayout" Target="../slideLayouts/slideLayout12.xml"/></Relationships>
</file>

<file path=ppt/slides/_rels/slide3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3.xml"/><Relationship Id="rId1" Type="http://schemas.openxmlformats.org/officeDocument/2006/relationships/slideLayout" Target="../slideLayouts/slideLayout26.xml"/></Relationships>
</file>

<file path=ppt/slides/_rels/slide3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4.xml"/><Relationship Id="rId1" Type="http://schemas.openxmlformats.org/officeDocument/2006/relationships/slideLayout" Target="../slideLayouts/slideLayout7.xml"/></Relationships>
</file>

<file path=ppt/slides/_rels/slide3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5.xml"/><Relationship Id="rId1" Type="http://schemas.openxmlformats.org/officeDocument/2006/relationships/slideLayout" Target="../slideLayouts/slideLayout8.xml"/></Relationships>
</file>

<file path=ppt/slides/_rels/slide3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6.xml"/><Relationship Id="rId1" Type="http://schemas.openxmlformats.org/officeDocument/2006/relationships/slideLayout" Target="../slideLayouts/slideLayout9.xml"/></Relationships>
</file>

<file path=ppt/slides/_rels/slide3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7.xml"/><Relationship Id="rId1" Type="http://schemas.openxmlformats.org/officeDocument/2006/relationships/slideLayout" Target="../slideLayouts/slideLayout11.xml"/></Relationships>
</file>

<file path=ppt/slides/_rels/slide3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8.xml"/><Relationship Id="rId1" Type="http://schemas.openxmlformats.org/officeDocument/2006/relationships/slideLayout" Target="../slideLayouts/slideLayout10.xml"/></Relationships>
</file>

<file path=ppt/slides/_rels/slide3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9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.xml"/></Relationships>
</file>

<file path=ppt/slides/_rels/slide3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0.xml"/><Relationship Id="rId1" Type="http://schemas.openxmlformats.org/officeDocument/2006/relationships/slideLayout" Target="../slideLayouts/slideLayout26.xml"/></Relationships>
</file>

<file path=ppt/slides/_rels/slide3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51.xml"/><Relationship Id="rId1" Type="http://schemas.openxmlformats.org/officeDocument/2006/relationships/slideLayout" Target="../slideLayouts/slideLayout7.xml"/></Relationships>
</file>

<file path=ppt/slides/_rels/slide3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52.xml"/><Relationship Id="rId1" Type="http://schemas.openxmlformats.org/officeDocument/2006/relationships/slideLayout" Target="../slideLayouts/slideLayout8.xml"/></Relationships>
</file>

<file path=ppt/slides/_rels/slide3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53.xml"/><Relationship Id="rId1" Type="http://schemas.openxmlformats.org/officeDocument/2006/relationships/slideLayout" Target="../slideLayouts/slideLayout9.xml"/></Relationships>
</file>

<file path=ppt/slides/_rels/slide3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54.xml"/><Relationship Id="rId1" Type="http://schemas.openxmlformats.org/officeDocument/2006/relationships/slideLayout" Target="../slideLayouts/slideLayout11.xml"/></Relationships>
</file>

<file path=ppt/slides/_rels/slide3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55.xml"/><Relationship Id="rId1" Type="http://schemas.openxmlformats.org/officeDocument/2006/relationships/slideLayout" Target="../slideLayouts/slideLayout10.xml"/></Relationships>
</file>

<file path=ppt/slides/_rels/slide3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56.xml"/><Relationship Id="rId1" Type="http://schemas.openxmlformats.org/officeDocument/2006/relationships/slideLayout" Target="../slideLayouts/slideLayout12.xml"/></Relationships>
</file>

<file path=ppt/slides/_rels/slide3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7.xml"/><Relationship Id="rId1" Type="http://schemas.openxmlformats.org/officeDocument/2006/relationships/slideLayout" Target="../slideLayouts/slideLayout26.xml"/></Relationships>
</file>

<file path=ppt/slides/_rels/slide3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58.xml"/><Relationship Id="rId1" Type="http://schemas.openxmlformats.org/officeDocument/2006/relationships/slideLayout" Target="../slideLayouts/slideLayout7.xml"/></Relationships>
</file>

<file path=ppt/slides/_rels/slide3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59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60.xml"/><Relationship Id="rId1" Type="http://schemas.openxmlformats.org/officeDocument/2006/relationships/slideLayout" Target="../slideLayouts/slideLayout9.xml"/></Relationships>
</file>

<file path=ppt/slides/_rels/slide3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61.xml"/><Relationship Id="rId1" Type="http://schemas.openxmlformats.org/officeDocument/2006/relationships/slideLayout" Target="../slideLayouts/slideLayout11.xml"/></Relationships>
</file>

<file path=ppt/slides/_rels/slide3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62.xml"/><Relationship Id="rId1" Type="http://schemas.openxmlformats.org/officeDocument/2006/relationships/slideLayout" Target="../slideLayouts/slideLayout10.xml"/></Relationships>
</file>

<file path=ppt/slides/_rels/slide3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63.xml"/><Relationship Id="rId1" Type="http://schemas.openxmlformats.org/officeDocument/2006/relationships/slideLayout" Target="../slideLayouts/slideLayout12.xml"/></Relationships>
</file>

<file path=ppt/slides/_rels/slide3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4.xml"/><Relationship Id="rId1" Type="http://schemas.openxmlformats.org/officeDocument/2006/relationships/slideLayout" Target="../slideLayouts/slideLayout26.xml"/></Relationships>
</file>

<file path=ppt/slides/_rels/slide3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65.xml"/><Relationship Id="rId1" Type="http://schemas.openxmlformats.org/officeDocument/2006/relationships/slideLayout" Target="../slideLayouts/slideLayout7.xml"/></Relationships>
</file>

<file path=ppt/slides/_rels/slide3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66.xml"/><Relationship Id="rId1" Type="http://schemas.openxmlformats.org/officeDocument/2006/relationships/slideLayout" Target="../slideLayouts/slideLayout8.xml"/></Relationships>
</file>

<file path=ppt/slides/_rels/slide3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67.xml"/><Relationship Id="rId1" Type="http://schemas.openxmlformats.org/officeDocument/2006/relationships/slideLayout" Target="../slideLayouts/slideLayout9.xml"/></Relationships>
</file>

<file path=ppt/slides/_rels/slide3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68.xml"/><Relationship Id="rId1" Type="http://schemas.openxmlformats.org/officeDocument/2006/relationships/slideLayout" Target="../slideLayouts/slideLayout11.xml"/></Relationships>
</file>

<file path=ppt/slides/_rels/slide3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69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70.xml"/><Relationship Id="rId1" Type="http://schemas.openxmlformats.org/officeDocument/2006/relationships/slideLayout" Target="../slideLayouts/slideLayout12.xml"/></Relationships>
</file>

<file path=ppt/slides/_rels/slide3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1.xml"/><Relationship Id="rId1" Type="http://schemas.openxmlformats.org/officeDocument/2006/relationships/slideLayout" Target="../slideLayouts/slideLayout26.xml"/></Relationships>
</file>

<file path=ppt/slides/_rels/slide3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72.xml"/><Relationship Id="rId1" Type="http://schemas.openxmlformats.org/officeDocument/2006/relationships/slideLayout" Target="../slideLayouts/slideLayout7.xml"/></Relationships>
</file>

<file path=ppt/slides/_rels/slide3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73.xml"/><Relationship Id="rId1" Type="http://schemas.openxmlformats.org/officeDocument/2006/relationships/slideLayout" Target="../slideLayouts/slideLayout8.xml"/></Relationships>
</file>

<file path=ppt/slides/_rels/slide3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74.xml"/><Relationship Id="rId1" Type="http://schemas.openxmlformats.org/officeDocument/2006/relationships/slideLayout" Target="../slideLayouts/slideLayout9.xml"/></Relationships>
</file>

<file path=ppt/slides/_rels/slide3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75.xml"/><Relationship Id="rId1" Type="http://schemas.openxmlformats.org/officeDocument/2006/relationships/slideLayout" Target="../slideLayouts/slideLayout11.xml"/></Relationships>
</file>

<file path=ppt/slides/_rels/slide3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76.xml"/><Relationship Id="rId1" Type="http://schemas.openxmlformats.org/officeDocument/2006/relationships/slideLayout" Target="../slideLayouts/slideLayout10.xml"/></Relationships>
</file>

<file path=ppt/slides/_rels/slide3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77.xml"/><Relationship Id="rId1" Type="http://schemas.openxmlformats.org/officeDocument/2006/relationships/slideLayout" Target="../slideLayouts/slideLayout12.xml"/></Relationships>
</file>

<file path=ppt/slides/_rels/slide3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8.xml"/><Relationship Id="rId1" Type="http://schemas.openxmlformats.org/officeDocument/2006/relationships/slideLayout" Target="../slideLayouts/slideLayout26.xml"/></Relationships>
</file>

<file path=ppt/slides/_rels/slide3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7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80.xml"/><Relationship Id="rId1" Type="http://schemas.openxmlformats.org/officeDocument/2006/relationships/slideLayout" Target="../slideLayouts/slideLayout8.xml"/></Relationships>
</file>

<file path=ppt/slides/_rels/slide3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81.xml"/><Relationship Id="rId1" Type="http://schemas.openxmlformats.org/officeDocument/2006/relationships/slideLayout" Target="../slideLayouts/slideLayout9.xml"/></Relationships>
</file>

<file path=ppt/slides/_rels/slide3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82.xml"/><Relationship Id="rId1" Type="http://schemas.openxmlformats.org/officeDocument/2006/relationships/slideLayout" Target="../slideLayouts/slideLayout11.xml"/></Relationships>
</file>

<file path=ppt/slides/_rels/slide3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83.xml"/><Relationship Id="rId1" Type="http://schemas.openxmlformats.org/officeDocument/2006/relationships/slideLayout" Target="../slideLayouts/slideLayout10.xml"/></Relationships>
</file>

<file path=ppt/slides/_rels/slide3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84.xml"/><Relationship Id="rId1" Type="http://schemas.openxmlformats.org/officeDocument/2006/relationships/slideLayout" Target="../slideLayouts/slideLayout12.xml"/></Relationships>
</file>

<file path=ppt/slides/_rels/slide3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5.xml"/><Relationship Id="rId1" Type="http://schemas.openxmlformats.org/officeDocument/2006/relationships/slideLayout" Target="../slideLayouts/slideLayout26.xml"/></Relationships>
</file>

<file path=ppt/slides/_rels/slide3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86.xml"/><Relationship Id="rId1" Type="http://schemas.openxmlformats.org/officeDocument/2006/relationships/slideLayout" Target="../slideLayouts/slideLayout7.xml"/></Relationships>
</file>

<file path=ppt/slides/_rels/slide3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87.xml"/><Relationship Id="rId1" Type="http://schemas.openxmlformats.org/officeDocument/2006/relationships/slideLayout" Target="../slideLayouts/slideLayout8.xml"/></Relationships>
</file>

<file path=ppt/slides/_rels/slide3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88.xml"/><Relationship Id="rId1" Type="http://schemas.openxmlformats.org/officeDocument/2006/relationships/slideLayout" Target="../slideLayouts/slideLayout9.xml"/></Relationships>
</file>

<file path=ppt/slides/_rels/slide3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89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3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90.xml"/><Relationship Id="rId1" Type="http://schemas.openxmlformats.org/officeDocument/2006/relationships/slideLayout" Target="../slideLayouts/slideLayout10.xml"/></Relationships>
</file>

<file path=ppt/slides/_rels/slide3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91.xml"/><Relationship Id="rId1" Type="http://schemas.openxmlformats.org/officeDocument/2006/relationships/slideLayout" Target="../slideLayouts/slideLayout12.xml"/></Relationships>
</file>

<file path=ppt/slides/_rels/slide3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2.xml"/><Relationship Id="rId1" Type="http://schemas.openxmlformats.org/officeDocument/2006/relationships/slideLayout" Target="../slideLayouts/slideLayout26.xml"/></Relationships>
</file>

<file path=ppt/slides/_rels/slide3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93.xml"/><Relationship Id="rId1" Type="http://schemas.openxmlformats.org/officeDocument/2006/relationships/slideLayout" Target="../slideLayouts/slideLayout7.xml"/></Relationships>
</file>

<file path=ppt/slides/_rels/slide3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94.xml"/><Relationship Id="rId1" Type="http://schemas.openxmlformats.org/officeDocument/2006/relationships/slideLayout" Target="../slideLayouts/slideLayout8.xml"/></Relationships>
</file>

<file path=ppt/slides/_rels/slide3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95.xml"/><Relationship Id="rId1" Type="http://schemas.openxmlformats.org/officeDocument/2006/relationships/slideLayout" Target="../slideLayouts/slideLayout9.xml"/></Relationships>
</file>

<file path=ppt/slides/_rels/slide3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96.xml"/><Relationship Id="rId1" Type="http://schemas.openxmlformats.org/officeDocument/2006/relationships/slideLayout" Target="../slideLayouts/slideLayout11.xml"/></Relationships>
</file>

<file path=ppt/slides/_rels/slide3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97.xml"/><Relationship Id="rId1" Type="http://schemas.openxmlformats.org/officeDocument/2006/relationships/slideLayout" Target="../slideLayouts/slideLayout10.xml"/></Relationships>
</file>

<file path=ppt/slides/_rels/slide3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98.xml"/><Relationship Id="rId1" Type="http://schemas.openxmlformats.org/officeDocument/2006/relationships/slideLayout" Target="../slideLayouts/slideLayout12.xml"/></Relationships>
</file>

<file path=ppt/slides/_rels/slide3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9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00.xml"/><Relationship Id="rId1" Type="http://schemas.openxmlformats.org/officeDocument/2006/relationships/slideLayout" Target="../slideLayouts/slideLayout7.xml"/></Relationships>
</file>

<file path=ppt/slides/_rels/slide4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01.xml"/><Relationship Id="rId1" Type="http://schemas.openxmlformats.org/officeDocument/2006/relationships/slideLayout" Target="../slideLayouts/slideLayout8.xml"/></Relationships>
</file>

<file path=ppt/slides/_rels/slide4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02.xml"/><Relationship Id="rId1" Type="http://schemas.openxmlformats.org/officeDocument/2006/relationships/slideLayout" Target="../slideLayouts/slideLayout9.xml"/></Relationships>
</file>

<file path=ppt/slides/_rels/slide4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03.xml"/><Relationship Id="rId1" Type="http://schemas.openxmlformats.org/officeDocument/2006/relationships/slideLayout" Target="../slideLayouts/slideLayout11.xml"/></Relationships>
</file>

<file path=ppt/slides/_rels/slide4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04.xml"/><Relationship Id="rId1" Type="http://schemas.openxmlformats.org/officeDocument/2006/relationships/slideLayout" Target="../slideLayouts/slideLayout10.xml"/></Relationships>
</file>

<file path=ppt/slides/_rels/slide4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05.xml"/><Relationship Id="rId1" Type="http://schemas.openxmlformats.org/officeDocument/2006/relationships/slideLayout" Target="../slideLayouts/slideLayout12.xml"/></Relationships>
</file>

<file path=ppt/slides/_rels/slide4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6.xml"/><Relationship Id="rId1" Type="http://schemas.openxmlformats.org/officeDocument/2006/relationships/slideLayout" Target="../slideLayouts/slideLayout26.xml"/></Relationships>
</file>

<file path=ppt/slides/_rels/slide4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07.xml"/><Relationship Id="rId1" Type="http://schemas.openxmlformats.org/officeDocument/2006/relationships/slideLayout" Target="../slideLayouts/slideLayout7.xml"/></Relationships>
</file>

<file path=ppt/slides/_rels/slide4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08.xml"/><Relationship Id="rId1" Type="http://schemas.openxmlformats.org/officeDocument/2006/relationships/slideLayout" Target="../slideLayouts/slideLayout8.xml"/></Relationships>
</file>

<file path=ppt/slides/_rels/slide4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09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10.xml"/><Relationship Id="rId1" Type="http://schemas.openxmlformats.org/officeDocument/2006/relationships/slideLayout" Target="../slideLayouts/slideLayout11.xml"/></Relationships>
</file>

<file path=ppt/slides/_rels/slide4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11.xml"/><Relationship Id="rId1" Type="http://schemas.openxmlformats.org/officeDocument/2006/relationships/slideLayout" Target="../slideLayouts/slideLayout10.xml"/></Relationships>
</file>

<file path=ppt/slides/_rels/slide4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12.xml"/><Relationship Id="rId1" Type="http://schemas.openxmlformats.org/officeDocument/2006/relationships/slideLayout" Target="../slideLayouts/slideLayout12.xml"/></Relationships>
</file>

<file path=ppt/slides/_rels/slide4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3.xml"/><Relationship Id="rId1" Type="http://schemas.openxmlformats.org/officeDocument/2006/relationships/slideLayout" Target="../slideLayouts/slideLayout26.xml"/></Relationships>
</file>

<file path=ppt/slides/_rels/slide4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14.xml"/><Relationship Id="rId1" Type="http://schemas.openxmlformats.org/officeDocument/2006/relationships/slideLayout" Target="../slideLayouts/slideLayout7.xml"/></Relationships>
</file>

<file path=ppt/slides/_rels/slide4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15.xml"/><Relationship Id="rId1" Type="http://schemas.openxmlformats.org/officeDocument/2006/relationships/slideLayout" Target="../slideLayouts/slideLayout8.xml"/></Relationships>
</file>

<file path=ppt/slides/_rels/slide4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16.xml"/><Relationship Id="rId1" Type="http://schemas.openxmlformats.org/officeDocument/2006/relationships/slideLayout" Target="../slideLayouts/slideLayout9.xml"/></Relationships>
</file>

<file path=ppt/slides/_rels/slide4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17.xml"/><Relationship Id="rId1" Type="http://schemas.openxmlformats.org/officeDocument/2006/relationships/slideLayout" Target="../slideLayouts/slideLayout11.xml"/></Relationships>
</file>

<file path=ppt/slides/_rels/slide4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18.xml"/><Relationship Id="rId1" Type="http://schemas.openxmlformats.org/officeDocument/2006/relationships/slideLayout" Target="../slideLayouts/slideLayout10.xml"/></Relationships>
</file>

<file path=ppt/slides/_rels/slide4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19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6.xml"/></Relationships>
</file>

<file path=ppt/slides/_rels/slide4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0.xml"/><Relationship Id="rId1" Type="http://schemas.openxmlformats.org/officeDocument/2006/relationships/slideLayout" Target="../slideLayouts/slideLayout26.xml"/></Relationships>
</file>

<file path=ppt/slides/_rels/slide4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1.xml"/><Relationship Id="rId1" Type="http://schemas.openxmlformats.org/officeDocument/2006/relationships/slideLayout" Target="../slideLayouts/slideLayout13.xml"/></Relationships>
</file>

<file path=ppt/slides/_rels/slide4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2.xml"/><Relationship Id="rId1" Type="http://schemas.openxmlformats.org/officeDocument/2006/relationships/slideLayout" Target="../slideLayouts/slideLayout14.xml"/></Relationships>
</file>

<file path=ppt/slides/_rels/slide4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3.xml"/><Relationship Id="rId1" Type="http://schemas.openxmlformats.org/officeDocument/2006/relationships/slideLayout" Target="../slideLayouts/slideLayout15.xml"/></Relationships>
</file>

<file path=ppt/slides/_rels/slide4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4.xml"/><Relationship Id="rId1" Type="http://schemas.openxmlformats.org/officeDocument/2006/relationships/slideLayout" Target="../slideLayouts/slideLayout17.xml"/></Relationships>
</file>

<file path=ppt/slides/_rels/slide4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5.xml"/><Relationship Id="rId1" Type="http://schemas.openxmlformats.org/officeDocument/2006/relationships/slideLayout" Target="../slideLayouts/slideLayout16.xml"/></Relationships>
</file>

<file path=ppt/slides/_rels/slide4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6.xml"/><Relationship Id="rId1" Type="http://schemas.openxmlformats.org/officeDocument/2006/relationships/slideLayout" Target="../slideLayouts/slideLayout18.xml"/></Relationships>
</file>

<file path=ppt/slides/_rels/slide4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7.xml"/><Relationship Id="rId1" Type="http://schemas.openxmlformats.org/officeDocument/2006/relationships/slideLayout" Target="../slideLayouts/slideLayout26.xml"/></Relationships>
</file>

<file path=ppt/slides/_rels/slide4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28.xml"/><Relationship Id="rId1" Type="http://schemas.openxmlformats.org/officeDocument/2006/relationships/slideLayout" Target="../slideLayouts/slideLayout13.xml"/></Relationships>
</file>

<file path=ppt/slides/_rels/slide4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29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30.xml"/><Relationship Id="rId1" Type="http://schemas.openxmlformats.org/officeDocument/2006/relationships/slideLayout" Target="../slideLayouts/slideLayout15.xml"/></Relationships>
</file>

<file path=ppt/slides/_rels/slide4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31.xml"/><Relationship Id="rId1" Type="http://schemas.openxmlformats.org/officeDocument/2006/relationships/slideLayout" Target="../slideLayouts/slideLayout17.xml"/></Relationships>
</file>

<file path=ppt/slides/_rels/slide4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32.xml"/><Relationship Id="rId1" Type="http://schemas.openxmlformats.org/officeDocument/2006/relationships/slideLayout" Target="../slideLayouts/slideLayout16.xml"/></Relationships>
</file>

<file path=ppt/slides/_rels/slide4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33.xml"/><Relationship Id="rId1" Type="http://schemas.openxmlformats.org/officeDocument/2006/relationships/slideLayout" Target="../slideLayouts/slideLayout18.xml"/></Relationships>
</file>

<file path=ppt/slides/_rels/slide4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4.xml"/><Relationship Id="rId1" Type="http://schemas.openxmlformats.org/officeDocument/2006/relationships/slideLayout" Target="../slideLayouts/slideLayout26.xml"/></Relationships>
</file>

<file path=ppt/slides/_rels/slide4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35.xml"/><Relationship Id="rId1" Type="http://schemas.openxmlformats.org/officeDocument/2006/relationships/slideLayout" Target="../slideLayouts/slideLayout13.xml"/></Relationships>
</file>

<file path=ppt/slides/_rels/slide4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36.xml"/><Relationship Id="rId1" Type="http://schemas.openxmlformats.org/officeDocument/2006/relationships/slideLayout" Target="../slideLayouts/slideLayout14.xml"/></Relationships>
</file>

<file path=ppt/slides/_rels/slide4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37.xml"/><Relationship Id="rId1" Type="http://schemas.openxmlformats.org/officeDocument/2006/relationships/slideLayout" Target="../slideLayouts/slideLayout15.xml"/></Relationships>
</file>

<file path=ppt/slides/_rels/slide4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38.xml"/><Relationship Id="rId1" Type="http://schemas.openxmlformats.org/officeDocument/2006/relationships/slideLayout" Target="../slideLayouts/slideLayout17.xml"/></Relationships>
</file>

<file path=ppt/slides/_rels/slide4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39.xm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40.xml"/><Relationship Id="rId1" Type="http://schemas.openxmlformats.org/officeDocument/2006/relationships/slideLayout" Target="../slideLayouts/slideLayout18.xml"/></Relationships>
</file>

<file path=ppt/slides/_rels/slide4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1.xml"/><Relationship Id="rId1" Type="http://schemas.openxmlformats.org/officeDocument/2006/relationships/slideLayout" Target="../slideLayouts/slideLayout26.xml"/></Relationships>
</file>

<file path=ppt/slides/_rels/slide4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42.xml"/><Relationship Id="rId1" Type="http://schemas.openxmlformats.org/officeDocument/2006/relationships/slideLayout" Target="../slideLayouts/slideLayout13.xml"/></Relationships>
</file>

<file path=ppt/slides/_rels/slide4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43.xml"/><Relationship Id="rId1" Type="http://schemas.openxmlformats.org/officeDocument/2006/relationships/slideLayout" Target="../slideLayouts/slideLayout14.xml"/></Relationships>
</file>

<file path=ppt/slides/_rels/slide4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44.xml"/><Relationship Id="rId1" Type="http://schemas.openxmlformats.org/officeDocument/2006/relationships/slideLayout" Target="../slideLayouts/slideLayout15.xml"/></Relationships>
</file>

<file path=ppt/slides/_rels/slide4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45.xml"/><Relationship Id="rId1" Type="http://schemas.openxmlformats.org/officeDocument/2006/relationships/slideLayout" Target="../slideLayouts/slideLayout17.xml"/></Relationships>
</file>

<file path=ppt/slides/_rels/slide4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46.xml"/><Relationship Id="rId1" Type="http://schemas.openxmlformats.org/officeDocument/2006/relationships/slideLayout" Target="../slideLayouts/slideLayout16.xml"/></Relationships>
</file>

<file path=ppt/slides/_rels/slide4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47.xml"/><Relationship Id="rId1" Type="http://schemas.openxmlformats.org/officeDocument/2006/relationships/slideLayout" Target="../slideLayouts/slideLayout18.xml"/></Relationships>
</file>

<file path=ppt/slides/_rels/slide4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8.xml"/><Relationship Id="rId1" Type="http://schemas.openxmlformats.org/officeDocument/2006/relationships/slideLayout" Target="../slideLayouts/slideLayout26.xml"/></Relationships>
</file>

<file path=ppt/slides/_rels/slide4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49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50.xml"/><Relationship Id="rId1" Type="http://schemas.openxmlformats.org/officeDocument/2006/relationships/slideLayout" Target="../slideLayouts/slideLayout14.xml"/></Relationships>
</file>

<file path=ppt/slides/_rels/slide4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51.xml"/><Relationship Id="rId1" Type="http://schemas.openxmlformats.org/officeDocument/2006/relationships/slideLayout" Target="../slideLayouts/slideLayout15.xml"/></Relationships>
</file>

<file path=ppt/slides/_rels/slide4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52.xml"/><Relationship Id="rId1" Type="http://schemas.openxmlformats.org/officeDocument/2006/relationships/slideLayout" Target="../slideLayouts/slideLayout17.xml"/></Relationships>
</file>

<file path=ppt/slides/_rels/slide4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53.xml"/><Relationship Id="rId1" Type="http://schemas.openxmlformats.org/officeDocument/2006/relationships/slideLayout" Target="../slideLayouts/slideLayout16.xml"/></Relationships>
</file>

<file path=ppt/slides/_rels/slide4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54.xml"/><Relationship Id="rId1" Type="http://schemas.openxmlformats.org/officeDocument/2006/relationships/slideLayout" Target="../slideLayouts/slideLayout18.xml"/></Relationships>
</file>

<file path=ppt/slides/_rels/slide4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5.xml"/><Relationship Id="rId1" Type="http://schemas.openxmlformats.org/officeDocument/2006/relationships/slideLayout" Target="../slideLayouts/slideLayout26.xml"/></Relationships>
</file>

<file path=ppt/slides/_rels/slide4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56.xml"/><Relationship Id="rId1" Type="http://schemas.openxmlformats.org/officeDocument/2006/relationships/slideLayout" Target="../slideLayouts/slideLayout13.xml"/></Relationships>
</file>

<file path=ppt/slides/_rels/slide4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57.xml"/><Relationship Id="rId1" Type="http://schemas.openxmlformats.org/officeDocument/2006/relationships/slideLayout" Target="../slideLayouts/slideLayout14.xml"/></Relationships>
</file>

<file path=ppt/slides/_rels/slide4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58.xml"/><Relationship Id="rId1" Type="http://schemas.openxmlformats.org/officeDocument/2006/relationships/slideLayout" Target="../slideLayouts/slideLayout15.xml"/></Relationships>
</file>

<file path=ppt/slides/_rels/slide4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59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60.xml"/><Relationship Id="rId1" Type="http://schemas.openxmlformats.org/officeDocument/2006/relationships/slideLayout" Target="../slideLayouts/slideLayout16.xml"/></Relationships>
</file>

<file path=ppt/slides/_rels/slide4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61.xml"/><Relationship Id="rId1" Type="http://schemas.openxmlformats.org/officeDocument/2006/relationships/slideLayout" Target="../slideLayouts/slideLayout18.xml"/></Relationships>
</file>

<file path=ppt/slides/_rels/slide4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2.xml"/><Relationship Id="rId1" Type="http://schemas.openxmlformats.org/officeDocument/2006/relationships/slideLayout" Target="../slideLayouts/slideLayout26.xml"/></Relationships>
</file>

<file path=ppt/slides/_rels/slide4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63.xml"/><Relationship Id="rId1" Type="http://schemas.openxmlformats.org/officeDocument/2006/relationships/slideLayout" Target="../slideLayouts/slideLayout13.xml"/></Relationships>
</file>

<file path=ppt/slides/_rels/slide4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64.xml"/><Relationship Id="rId1" Type="http://schemas.openxmlformats.org/officeDocument/2006/relationships/slideLayout" Target="../slideLayouts/slideLayout14.xml"/></Relationships>
</file>

<file path=ppt/slides/_rels/slide4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65.xml"/><Relationship Id="rId1" Type="http://schemas.openxmlformats.org/officeDocument/2006/relationships/slideLayout" Target="../slideLayouts/slideLayout15.xml"/></Relationships>
</file>

<file path=ppt/slides/_rels/slide4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66.xml"/><Relationship Id="rId1" Type="http://schemas.openxmlformats.org/officeDocument/2006/relationships/slideLayout" Target="../slideLayouts/slideLayout17.xml"/></Relationships>
</file>

<file path=ppt/slides/_rels/slide4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67.xml"/><Relationship Id="rId1" Type="http://schemas.openxmlformats.org/officeDocument/2006/relationships/slideLayout" Target="../slideLayouts/slideLayout16.xml"/></Relationships>
</file>

<file path=ppt/slides/_rels/slide4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68.xml"/><Relationship Id="rId1" Type="http://schemas.openxmlformats.org/officeDocument/2006/relationships/slideLayout" Target="../slideLayouts/slideLayout18.xml"/></Relationships>
</file>

<file path=ppt/slides/_rels/slide4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9.xml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70.xml"/><Relationship Id="rId1" Type="http://schemas.openxmlformats.org/officeDocument/2006/relationships/slideLayout" Target="../slideLayouts/slideLayout13.xml"/></Relationships>
</file>

<file path=ppt/slides/_rels/slide4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71.xml"/><Relationship Id="rId1" Type="http://schemas.openxmlformats.org/officeDocument/2006/relationships/slideLayout" Target="../slideLayouts/slideLayout14.xml"/></Relationships>
</file>

<file path=ppt/slides/_rels/slide4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72.xml"/><Relationship Id="rId1" Type="http://schemas.openxmlformats.org/officeDocument/2006/relationships/slideLayout" Target="../slideLayouts/slideLayout15.xml"/></Relationships>
</file>

<file path=ppt/slides/_rels/slide4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73.xml"/><Relationship Id="rId1" Type="http://schemas.openxmlformats.org/officeDocument/2006/relationships/slideLayout" Target="../slideLayouts/slideLayout17.xml"/></Relationships>
</file>

<file path=ppt/slides/_rels/slide4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74.xml"/><Relationship Id="rId1" Type="http://schemas.openxmlformats.org/officeDocument/2006/relationships/slideLayout" Target="../slideLayouts/slideLayout16.xml"/></Relationships>
</file>

<file path=ppt/slides/_rels/slide4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75.xml"/><Relationship Id="rId1" Type="http://schemas.openxmlformats.org/officeDocument/2006/relationships/slideLayout" Target="../slideLayouts/slideLayout18.xml"/></Relationships>
</file>

<file path=ppt/slides/_rels/slide4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6.xml"/><Relationship Id="rId1" Type="http://schemas.openxmlformats.org/officeDocument/2006/relationships/slideLayout" Target="../slideLayouts/slideLayout26.xml"/></Relationships>
</file>

<file path=ppt/slides/_rels/slide4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77.xml"/><Relationship Id="rId1" Type="http://schemas.openxmlformats.org/officeDocument/2006/relationships/slideLayout" Target="../slideLayouts/slideLayout13.xml"/></Relationships>
</file>

<file path=ppt/slides/_rels/slide4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78.xml"/><Relationship Id="rId1" Type="http://schemas.openxmlformats.org/officeDocument/2006/relationships/slideLayout" Target="../slideLayouts/slideLayout14.xml"/></Relationships>
</file>

<file path=ppt/slides/_rels/slide4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79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80.xml"/><Relationship Id="rId1" Type="http://schemas.openxmlformats.org/officeDocument/2006/relationships/slideLayout" Target="../slideLayouts/slideLayout17.xml"/></Relationships>
</file>

<file path=ppt/slides/_rels/slide4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81.xml"/><Relationship Id="rId1" Type="http://schemas.openxmlformats.org/officeDocument/2006/relationships/slideLayout" Target="../slideLayouts/slideLayout16.xml"/></Relationships>
</file>

<file path=ppt/slides/_rels/slide4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82.xml"/><Relationship Id="rId1" Type="http://schemas.openxmlformats.org/officeDocument/2006/relationships/slideLayout" Target="../slideLayouts/slideLayout18.xml"/></Relationships>
</file>

<file path=ppt/slides/_rels/slide4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3.xml"/><Relationship Id="rId1" Type="http://schemas.openxmlformats.org/officeDocument/2006/relationships/slideLayout" Target="../slideLayouts/slideLayout26.xml"/></Relationships>
</file>

<file path=ppt/slides/_rels/slide4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84.xml"/><Relationship Id="rId1" Type="http://schemas.openxmlformats.org/officeDocument/2006/relationships/slideLayout" Target="../slideLayouts/slideLayout13.xml"/></Relationships>
</file>

<file path=ppt/slides/_rels/slide4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85.xml"/><Relationship Id="rId1" Type="http://schemas.openxmlformats.org/officeDocument/2006/relationships/slideLayout" Target="../slideLayouts/slideLayout14.xml"/></Relationships>
</file>

<file path=ppt/slides/_rels/slide4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86.xml"/><Relationship Id="rId1" Type="http://schemas.openxmlformats.org/officeDocument/2006/relationships/slideLayout" Target="../slideLayouts/slideLayout15.xml"/></Relationships>
</file>

<file path=ppt/slides/_rels/slide4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87.xml"/><Relationship Id="rId1" Type="http://schemas.openxmlformats.org/officeDocument/2006/relationships/slideLayout" Target="../slideLayouts/slideLayout17.xml"/></Relationships>
</file>

<file path=ppt/slides/_rels/slide4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88.xml"/><Relationship Id="rId1" Type="http://schemas.openxmlformats.org/officeDocument/2006/relationships/slideLayout" Target="../slideLayouts/slideLayout16.xml"/></Relationships>
</file>

<file path=ppt/slides/_rels/slide4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89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6.xml"/></Relationships>
</file>

<file path=ppt/slides/_rels/slide4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0.xml"/><Relationship Id="rId1" Type="http://schemas.openxmlformats.org/officeDocument/2006/relationships/slideLayout" Target="../slideLayouts/slideLayout26.xml"/></Relationships>
</file>

<file path=ppt/slides/_rels/slide4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91.xml"/><Relationship Id="rId1" Type="http://schemas.openxmlformats.org/officeDocument/2006/relationships/slideLayout" Target="../slideLayouts/slideLayout13.xml"/></Relationships>
</file>

<file path=ppt/slides/_rels/slide4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92.xml"/><Relationship Id="rId1" Type="http://schemas.openxmlformats.org/officeDocument/2006/relationships/slideLayout" Target="../slideLayouts/slideLayout14.xml"/></Relationships>
</file>

<file path=ppt/slides/_rels/slide4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93.xml"/><Relationship Id="rId1" Type="http://schemas.openxmlformats.org/officeDocument/2006/relationships/slideLayout" Target="../slideLayouts/slideLayout15.xml"/></Relationships>
</file>

<file path=ppt/slides/_rels/slide4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94.xml"/><Relationship Id="rId1" Type="http://schemas.openxmlformats.org/officeDocument/2006/relationships/slideLayout" Target="../slideLayouts/slideLayout17.xml"/></Relationships>
</file>

<file path=ppt/slides/_rels/slide4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95.xml"/><Relationship Id="rId1" Type="http://schemas.openxmlformats.org/officeDocument/2006/relationships/slideLayout" Target="../slideLayouts/slideLayout16.xml"/></Relationships>
</file>

<file path=ppt/slides/_rels/slide4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96.xml"/><Relationship Id="rId1" Type="http://schemas.openxmlformats.org/officeDocument/2006/relationships/slideLayout" Target="../slideLayouts/slideLayout18.xml"/></Relationships>
</file>

<file path=ppt/slides/_rels/slide4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7.xml"/><Relationship Id="rId1" Type="http://schemas.openxmlformats.org/officeDocument/2006/relationships/slideLayout" Target="../slideLayouts/slideLayout26.xml"/></Relationships>
</file>

<file path=ppt/slides/_rels/slide4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98.xml"/><Relationship Id="rId1" Type="http://schemas.openxmlformats.org/officeDocument/2006/relationships/slideLayout" Target="../slideLayouts/slideLayout13.xml"/></Relationships>
</file>

<file path=ppt/slides/_rels/slide4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99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00.xml"/><Relationship Id="rId1" Type="http://schemas.openxmlformats.org/officeDocument/2006/relationships/slideLayout" Target="../slideLayouts/slideLayout15.xml"/></Relationships>
</file>

<file path=ppt/slides/_rels/slide5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01.xml"/><Relationship Id="rId1" Type="http://schemas.openxmlformats.org/officeDocument/2006/relationships/slideLayout" Target="../slideLayouts/slideLayout17.xml"/></Relationships>
</file>

<file path=ppt/slides/_rels/slide5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02.xml"/><Relationship Id="rId1" Type="http://schemas.openxmlformats.org/officeDocument/2006/relationships/slideLayout" Target="../slideLayouts/slideLayout16.xml"/></Relationships>
</file>

<file path=ppt/slides/_rels/slide5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03.xml"/><Relationship Id="rId1" Type="http://schemas.openxmlformats.org/officeDocument/2006/relationships/slideLayout" Target="../slideLayouts/slideLayout18.xml"/></Relationships>
</file>

<file path=ppt/slides/_rels/slide5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4.xml"/><Relationship Id="rId1" Type="http://schemas.openxmlformats.org/officeDocument/2006/relationships/slideLayout" Target="../slideLayouts/slideLayout26.xml"/></Relationships>
</file>

<file path=ppt/slides/_rels/slide5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05.xml"/><Relationship Id="rId1" Type="http://schemas.openxmlformats.org/officeDocument/2006/relationships/slideLayout" Target="../slideLayouts/slideLayout13.xml"/></Relationships>
</file>

<file path=ppt/slides/_rels/slide5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06.xml"/><Relationship Id="rId1" Type="http://schemas.openxmlformats.org/officeDocument/2006/relationships/slideLayout" Target="../slideLayouts/slideLayout14.xml"/></Relationships>
</file>

<file path=ppt/slides/_rels/slide5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07.xml"/><Relationship Id="rId1" Type="http://schemas.openxmlformats.org/officeDocument/2006/relationships/slideLayout" Target="../slideLayouts/slideLayout15.xml"/></Relationships>
</file>

<file path=ppt/slides/_rels/slide5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08.xml"/><Relationship Id="rId1" Type="http://schemas.openxmlformats.org/officeDocument/2006/relationships/slideLayout" Target="../slideLayouts/slideLayout17.xml"/></Relationships>
</file>

<file path=ppt/slides/_rels/slide5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09.xml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10.xml"/><Relationship Id="rId1" Type="http://schemas.openxmlformats.org/officeDocument/2006/relationships/slideLayout" Target="../slideLayouts/slideLayout18.xml"/></Relationships>
</file>

<file path=ppt/slides/_rels/slide5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1.xml"/><Relationship Id="rId1" Type="http://schemas.openxmlformats.org/officeDocument/2006/relationships/slideLayout" Target="../slideLayouts/slideLayout26.xml"/></Relationships>
</file>

<file path=ppt/slides/_rels/slide5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12.xml"/><Relationship Id="rId1" Type="http://schemas.openxmlformats.org/officeDocument/2006/relationships/slideLayout" Target="../slideLayouts/slideLayout13.xml"/></Relationships>
</file>

<file path=ppt/slides/_rels/slide5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13.xml"/><Relationship Id="rId1" Type="http://schemas.openxmlformats.org/officeDocument/2006/relationships/slideLayout" Target="../slideLayouts/slideLayout14.xml"/></Relationships>
</file>

<file path=ppt/slides/_rels/slide5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14.xml"/><Relationship Id="rId1" Type="http://schemas.openxmlformats.org/officeDocument/2006/relationships/slideLayout" Target="../slideLayouts/slideLayout15.xml"/></Relationships>
</file>

<file path=ppt/slides/_rels/slide5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15.xml"/><Relationship Id="rId1" Type="http://schemas.openxmlformats.org/officeDocument/2006/relationships/slideLayout" Target="../slideLayouts/slideLayout17.xml"/></Relationships>
</file>

<file path=ppt/slides/_rels/slide5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16.xml"/><Relationship Id="rId1" Type="http://schemas.openxmlformats.org/officeDocument/2006/relationships/slideLayout" Target="../slideLayouts/slideLayout16.xml"/></Relationships>
</file>

<file path=ppt/slides/_rels/slide5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17.xml"/><Relationship Id="rId1" Type="http://schemas.openxmlformats.org/officeDocument/2006/relationships/slideLayout" Target="../slideLayouts/slideLayout18.xml"/></Relationships>
</file>

<file path=ppt/slides/_rels/slide5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8.xml"/><Relationship Id="rId1" Type="http://schemas.openxmlformats.org/officeDocument/2006/relationships/slideLayout" Target="../slideLayouts/slideLayout26.xml"/></Relationships>
</file>

<file path=ppt/slides/_rels/slide5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19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20.xml"/><Relationship Id="rId1" Type="http://schemas.openxmlformats.org/officeDocument/2006/relationships/slideLayout" Target="../slideLayouts/slideLayout14.xml"/></Relationships>
</file>

<file path=ppt/slides/_rels/slide5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21.xml"/><Relationship Id="rId1" Type="http://schemas.openxmlformats.org/officeDocument/2006/relationships/slideLayout" Target="../slideLayouts/slideLayout15.xml"/></Relationships>
</file>

<file path=ppt/slides/_rels/slide5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22.xml"/><Relationship Id="rId1" Type="http://schemas.openxmlformats.org/officeDocument/2006/relationships/slideLayout" Target="../slideLayouts/slideLayout17.xml"/></Relationships>
</file>

<file path=ppt/slides/_rels/slide5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23.xml"/><Relationship Id="rId1" Type="http://schemas.openxmlformats.org/officeDocument/2006/relationships/slideLayout" Target="../slideLayouts/slideLayout16.xml"/></Relationships>
</file>

<file path=ppt/slides/_rels/slide5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24.xml"/><Relationship Id="rId1" Type="http://schemas.openxmlformats.org/officeDocument/2006/relationships/slideLayout" Target="../slideLayouts/slideLayout18.xml"/></Relationships>
</file>

<file path=ppt/slides/_rels/slide5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5.xml"/><Relationship Id="rId1" Type="http://schemas.openxmlformats.org/officeDocument/2006/relationships/slideLayout" Target="../slideLayouts/slideLayout26.xml"/></Relationships>
</file>

<file path=ppt/slides/_rels/slide5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26.xml"/><Relationship Id="rId1" Type="http://schemas.openxmlformats.org/officeDocument/2006/relationships/slideLayout" Target="../slideLayouts/slideLayout13.xml"/></Relationships>
</file>

<file path=ppt/slides/_rels/slide5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27.xml"/><Relationship Id="rId1" Type="http://schemas.openxmlformats.org/officeDocument/2006/relationships/slideLayout" Target="../slideLayouts/slideLayout14.xml"/></Relationships>
</file>

<file path=ppt/slides/_rels/slide5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28.xml"/><Relationship Id="rId1" Type="http://schemas.openxmlformats.org/officeDocument/2006/relationships/slideLayout" Target="../slideLayouts/slideLayout15.xml"/></Relationships>
</file>

<file path=ppt/slides/_rels/slide5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29.xml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5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30.xml"/><Relationship Id="rId1" Type="http://schemas.openxmlformats.org/officeDocument/2006/relationships/slideLayout" Target="../slideLayouts/slideLayout16.xml"/></Relationships>
</file>

<file path=ppt/slides/_rels/slide5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31.xml"/><Relationship Id="rId1" Type="http://schemas.openxmlformats.org/officeDocument/2006/relationships/slideLayout" Target="../slideLayouts/slideLayout18.xml"/></Relationships>
</file>

<file path=ppt/slides/_rels/slide5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2.xml"/><Relationship Id="rId1" Type="http://schemas.openxmlformats.org/officeDocument/2006/relationships/slideLayout" Target="../slideLayouts/slideLayout26.xml"/></Relationships>
</file>

<file path=ppt/slides/_rels/slide5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33.xml"/><Relationship Id="rId1" Type="http://schemas.openxmlformats.org/officeDocument/2006/relationships/slideLayout" Target="../slideLayouts/slideLayout13.xml"/></Relationships>
</file>

<file path=ppt/slides/_rels/slide5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34.xml"/><Relationship Id="rId1" Type="http://schemas.openxmlformats.org/officeDocument/2006/relationships/slideLayout" Target="../slideLayouts/slideLayout14.xml"/></Relationships>
</file>

<file path=ppt/slides/_rels/slide5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35.xml"/><Relationship Id="rId1" Type="http://schemas.openxmlformats.org/officeDocument/2006/relationships/slideLayout" Target="../slideLayouts/slideLayout15.xml"/></Relationships>
</file>

<file path=ppt/slides/_rels/slide5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36.xml"/><Relationship Id="rId1" Type="http://schemas.openxmlformats.org/officeDocument/2006/relationships/slideLayout" Target="../slideLayouts/slideLayout17.xml"/></Relationships>
</file>

<file path=ppt/slides/_rels/slide5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/Relationships>
</file>

<file path=ppt/slides/_rels/slide5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37.xml"/><Relationship Id="rId1" Type="http://schemas.openxmlformats.org/officeDocument/2006/relationships/slideLayout" Target="../slideLayouts/slideLayout18.xml"/></Relationships>
</file>

<file path=ppt/slides/_rels/slide5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8.xml"/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39.xml"/><Relationship Id="rId1" Type="http://schemas.openxmlformats.org/officeDocument/2006/relationships/slideLayout" Target="../slideLayouts/slideLayout13.xml"/></Relationships>
</file>

<file path=ppt/slides/_rels/slide5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40.xml"/><Relationship Id="rId1" Type="http://schemas.openxmlformats.org/officeDocument/2006/relationships/slideLayout" Target="../slideLayouts/slideLayout14.xml"/></Relationships>
</file>

<file path=ppt/slides/_rels/slide5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41.xml"/><Relationship Id="rId1" Type="http://schemas.openxmlformats.org/officeDocument/2006/relationships/slideLayout" Target="../slideLayouts/slideLayout15.xml"/></Relationships>
</file>

<file path=ppt/slides/_rels/slide5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42.xml"/><Relationship Id="rId1" Type="http://schemas.openxmlformats.org/officeDocument/2006/relationships/slideLayout" Target="../slideLayouts/slideLayout17.xml"/></Relationships>
</file>

<file path=ppt/slides/_rels/slide5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43.xml"/><Relationship Id="rId1" Type="http://schemas.openxmlformats.org/officeDocument/2006/relationships/slideLayout" Target="../slideLayouts/slideLayout16.xml"/></Relationships>
</file>

<file path=ppt/slides/_rels/slide5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44.xml"/><Relationship Id="rId1" Type="http://schemas.openxmlformats.org/officeDocument/2006/relationships/slideLayout" Target="../slideLayouts/slideLayout18.xml"/></Relationships>
</file>

<file path=ppt/slides/_rels/slide5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5.xml"/><Relationship Id="rId1" Type="http://schemas.openxmlformats.org/officeDocument/2006/relationships/slideLayout" Target="../slideLayouts/slideLayout26.xml"/></Relationships>
</file>

<file path=ppt/slides/_rels/slide5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46.xml"/><Relationship Id="rId1" Type="http://schemas.openxmlformats.org/officeDocument/2006/relationships/slideLayout" Target="../slideLayouts/slideLayout13.xml"/></Relationships>
</file>

<file path=ppt/slides/_rels/slide5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47.xml"/><Relationship Id="rId1" Type="http://schemas.openxmlformats.org/officeDocument/2006/relationships/slideLayout" Target="../slideLayouts/slideLayout14.xml"/></Relationships>
</file>

<file path=ppt/slides/_rels/slide5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48.xml"/><Relationship Id="rId1" Type="http://schemas.openxmlformats.org/officeDocument/2006/relationships/slideLayout" Target="../slideLayouts/slideLayout17.xml"/></Relationships>
</file>

<file path=ppt/slides/_rels/slide5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49.xml"/><Relationship Id="rId1" Type="http://schemas.openxmlformats.org/officeDocument/2006/relationships/slideLayout" Target="../slideLayouts/slideLayout16.xml"/></Relationships>
</file>

<file path=ppt/slides/_rels/slide5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50.xml"/><Relationship Id="rId1" Type="http://schemas.openxmlformats.org/officeDocument/2006/relationships/slideLayout" Target="../slideLayouts/slideLayout18.xml"/></Relationships>
</file>

<file path=ppt/slides/_rels/slide5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1.xml"/><Relationship Id="rId1" Type="http://schemas.openxmlformats.org/officeDocument/2006/relationships/slideLayout" Target="../slideLayouts/slideLayout26.xml"/></Relationships>
</file>

<file path=ppt/slides/_rels/slide5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52.xml"/><Relationship Id="rId1" Type="http://schemas.openxmlformats.org/officeDocument/2006/relationships/slideLayout" Target="../slideLayouts/slideLayout13.xml"/></Relationships>
</file>

<file path=ppt/slides/_rels/slide5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53.xml"/><Relationship Id="rId1" Type="http://schemas.openxmlformats.org/officeDocument/2006/relationships/slideLayout" Target="../slideLayouts/slideLayout14.xml"/></Relationships>
</file>

<file path=ppt/slides/_rels/slide5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54.xml"/><Relationship Id="rId1" Type="http://schemas.openxmlformats.org/officeDocument/2006/relationships/slideLayout" Target="../slideLayouts/slideLayout15.xml"/></Relationships>
</file>

<file path=ppt/slides/_rels/slide5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55.xml"/><Relationship Id="rId1" Type="http://schemas.openxmlformats.org/officeDocument/2006/relationships/slideLayout" Target="../slideLayouts/slideLayout17.xml"/></Relationships>
</file>

<file path=ppt/slides/_rels/slide5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56.xml"/><Relationship Id="rId1" Type="http://schemas.openxmlformats.org/officeDocument/2006/relationships/slideLayout" Target="../slideLayouts/slideLayout16.xml"/></Relationships>
</file>

<file path=ppt/slides/_rels/slide5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57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6.xml"/></Relationships>
</file>

<file path=ppt/slides/_rels/slide5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8.xml"/><Relationship Id="rId1" Type="http://schemas.openxmlformats.org/officeDocument/2006/relationships/slideLayout" Target="../slideLayouts/slideLayout26.xml"/></Relationships>
</file>

<file path=ppt/slides/_rels/slide5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59.xml"/><Relationship Id="rId1" Type="http://schemas.openxmlformats.org/officeDocument/2006/relationships/slideLayout" Target="../slideLayouts/slideLayout13.xml"/></Relationships>
</file>

<file path=ppt/slides/_rels/slide5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60.xml"/><Relationship Id="rId1" Type="http://schemas.openxmlformats.org/officeDocument/2006/relationships/slideLayout" Target="../slideLayouts/slideLayout14.xml"/></Relationships>
</file>

<file path=ppt/slides/_rels/slide5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61.xml"/><Relationship Id="rId1" Type="http://schemas.openxmlformats.org/officeDocument/2006/relationships/slideLayout" Target="../slideLayouts/slideLayout15.xml"/></Relationships>
</file>

<file path=ppt/slides/_rels/slide5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62.xml"/><Relationship Id="rId1" Type="http://schemas.openxmlformats.org/officeDocument/2006/relationships/slideLayout" Target="../slideLayouts/slideLayout17.xml"/></Relationships>
</file>

<file path=ppt/slides/_rels/slide5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63.xml"/><Relationship Id="rId1" Type="http://schemas.openxmlformats.org/officeDocument/2006/relationships/slideLayout" Target="../slideLayouts/slideLayout16.xml"/></Relationships>
</file>

<file path=ppt/slides/_rels/slide5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64.xml"/><Relationship Id="rId1" Type="http://schemas.openxmlformats.org/officeDocument/2006/relationships/slideLayout" Target="../slideLayouts/slideLayout18.xml"/></Relationships>
</file>

<file path=ppt/slides/_rels/slide5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5.xml"/><Relationship Id="rId1" Type="http://schemas.openxmlformats.org/officeDocument/2006/relationships/slideLayout" Target="../slideLayouts/slideLayout26.xml"/></Relationships>
</file>

<file path=ppt/slides/_rels/slide5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66.xml"/><Relationship Id="rId1" Type="http://schemas.openxmlformats.org/officeDocument/2006/relationships/slideLayout" Target="../slideLayouts/slideLayout13.xml"/></Relationships>
</file>

<file path=ppt/slides/_rels/slide5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67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68.xml"/><Relationship Id="rId1" Type="http://schemas.openxmlformats.org/officeDocument/2006/relationships/slideLayout" Target="../slideLayouts/slideLayout15.xml"/></Relationships>
</file>

<file path=ppt/slides/_rels/slide5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69.xml"/><Relationship Id="rId1" Type="http://schemas.openxmlformats.org/officeDocument/2006/relationships/slideLayout" Target="../slideLayouts/slideLayout17.xml"/></Relationships>
</file>

<file path=ppt/slides/_rels/slide5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70.xml"/><Relationship Id="rId1" Type="http://schemas.openxmlformats.org/officeDocument/2006/relationships/slideLayout" Target="../slideLayouts/slideLayout16.xml"/></Relationships>
</file>

<file path=ppt/slides/_rels/slide5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71.xml"/><Relationship Id="rId1" Type="http://schemas.openxmlformats.org/officeDocument/2006/relationships/slideLayout" Target="../slideLayouts/slideLayout18.xml"/></Relationships>
</file>

<file path=ppt/slides/_rels/slide5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2.xml"/><Relationship Id="rId1" Type="http://schemas.openxmlformats.org/officeDocument/2006/relationships/slideLayout" Target="../slideLayouts/slideLayout26.xml"/></Relationships>
</file>

<file path=ppt/slides/_rels/slide5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73.xml"/><Relationship Id="rId1" Type="http://schemas.openxmlformats.org/officeDocument/2006/relationships/slideLayout" Target="../slideLayouts/slideLayout13.xml"/></Relationships>
</file>

<file path=ppt/slides/_rels/slide5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74.xml"/><Relationship Id="rId1" Type="http://schemas.openxmlformats.org/officeDocument/2006/relationships/slideLayout" Target="../slideLayouts/slideLayout14.xml"/></Relationships>
</file>

<file path=ppt/slides/_rels/slide5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75.xml"/><Relationship Id="rId1" Type="http://schemas.openxmlformats.org/officeDocument/2006/relationships/slideLayout" Target="../slideLayouts/slideLayout15.xml"/></Relationships>
</file>

<file path=ppt/slides/_rels/slide5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76.xml"/><Relationship Id="rId1" Type="http://schemas.openxmlformats.org/officeDocument/2006/relationships/slideLayout" Target="../slideLayouts/slideLayout17.xml"/></Relationships>
</file>

<file path=ppt/slides/_rels/slide5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77.xml"/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78.xml"/><Relationship Id="rId1" Type="http://schemas.openxmlformats.org/officeDocument/2006/relationships/slideLayout" Target="../slideLayouts/slideLayout18.xml"/></Relationships>
</file>

<file path=ppt/slides/_rels/slide5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9.xml"/><Relationship Id="rId1" Type="http://schemas.openxmlformats.org/officeDocument/2006/relationships/slideLayout" Target="../slideLayouts/slideLayout26.xml"/></Relationships>
</file>

<file path=ppt/slides/_rels/slide5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80.xml"/><Relationship Id="rId1" Type="http://schemas.openxmlformats.org/officeDocument/2006/relationships/slideLayout" Target="../slideLayouts/slideLayout13.xml"/></Relationships>
</file>

<file path=ppt/slides/_rels/slide5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81.xml"/><Relationship Id="rId1" Type="http://schemas.openxmlformats.org/officeDocument/2006/relationships/slideLayout" Target="../slideLayouts/slideLayout14.xml"/></Relationships>
</file>

<file path=ppt/slides/_rels/slide5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82.xml"/><Relationship Id="rId1" Type="http://schemas.openxmlformats.org/officeDocument/2006/relationships/slideLayout" Target="../slideLayouts/slideLayout15.xml"/></Relationships>
</file>

<file path=ppt/slides/_rels/slide5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83.xml"/><Relationship Id="rId1" Type="http://schemas.openxmlformats.org/officeDocument/2006/relationships/slideLayout" Target="../slideLayouts/slideLayout17.xml"/></Relationships>
</file>

<file path=ppt/slides/_rels/slide5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84.xml"/><Relationship Id="rId1" Type="http://schemas.openxmlformats.org/officeDocument/2006/relationships/slideLayout" Target="../slideLayouts/slideLayout16.xml"/></Relationships>
</file>

<file path=ppt/slides/_rels/slide5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85.xml"/><Relationship Id="rId1" Type="http://schemas.openxmlformats.org/officeDocument/2006/relationships/slideLayout" Target="../slideLayouts/slideLayout18.xml"/></Relationships>
</file>

<file path=ppt/slides/_rels/slide5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6.xml"/><Relationship Id="rId1" Type="http://schemas.openxmlformats.org/officeDocument/2006/relationships/slideLayout" Target="../slideLayouts/slideLayout26.xml"/></Relationships>
</file>

<file path=ppt/slides/_rels/slide5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87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5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88.xml"/><Relationship Id="rId1" Type="http://schemas.openxmlformats.org/officeDocument/2006/relationships/slideLayout" Target="../slideLayouts/slideLayout14.xml"/></Relationships>
</file>

<file path=ppt/slides/_rels/slide5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89.xml"/><Relationship Id="rId1" Type="http://schemas.openxmlformats.org/officeDocument/2006/relationships/slideLayout" Target="../slideLayouts/slideLayout15.xml"/></Relationships>
</file>

<file path=ppt/slides/_rels/slide5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90.xml"/><Relationship Id="rId1" Type="http://schemas.openxmlformats.org/officeDocument/2006/relationships/slideLayout" Target="../slideLayouts/slideLayout17.xml"/></Relationships>
</file>

<file path=ppt/slides/_rels/slide5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91.xml"/><Relationship Id="rId1" Type="http://schemas.openxmlformats.org/officeDocument/2006/relationships/slideLayout" Target="../slideLayouts/slideLayout16.xml"/></Relationships>
</file>

<file path=ppt/slides/_rels/slide5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92.xml"/><Relationship Id="rId1" Type="http://schemas.openxmlformats.org/officeDocument/2006/relationships/slideLayout" Target="../slideLayouts/slideLayout18.xml"/></Relationships>
</file>

<file path=ppt/slides/_rels/slide5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3.xml"/><Relationship Id="rId1" Type="http://schemas.openxmlformats.org/officeDocument/2006/relationships/slideLayout" Target="../slideLayouts/slideLayout26.xml"/></Relationships>
</file>

<file path=ppt/slides/_rels/slide5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94.xml"/><Relationship Id="rId1" Type="http://schemas.openxmlformats.org/officeDocument/2006/relationships/slideLayout" Target="../slideLayouts/slideLayout13.xml"/></Relationships>
</file>

<file path=ppt/slides/_rels/slide5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95.xml"/><Relationship Id="rId1" Type="http://schemas.openxmlformats.org/officeDocument/2006/relationships/slideLayout" Target="../slideLayouts/slideLayout14.xml"/></Relationships>
</file>

<file path=ppt/slides/_rels/slide5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96.xml"/><Relationship Id="rId1" Type="http://schemas.openxmlformats.org/officeDocument/2006/relationships/slideLayout" Target="../slideLayouts/slideLayout15.xml"/></Relationships>
</file>

<file path=ppt/slides/_rels/slide5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97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/Relationships>
</file>

<file path=ppt/slides/_rels/slide6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98.xml"/><Relationship Id="rId1" Type="http://schemas.openxmlformats.org/officeDocument/2006/relationships/slideLayout" Target="../slideLayouts/slideLayout16.xml"/></Relationships>
</file>

<file path=ppt/slides/_rels/slide6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99.xml"/><Relationship Id="rId1" Type="http://schemas.openxmlformats.org/officeDocument/2006/relationships/slideLayout" Target="../slideLayouts/slideLayout18.xml"/></Relationships>
</file>

<file path=ppt/slides/_rels/slide6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0.xml"/><Relationship Id="rId1" Type="http://schemas.openxmlformats.org/officeDocument/2006/relationships/slideLayout" Target="../slideLayouts/slideLayout26.xml"/></Relationships>
</file>

<file path=ppt/slides/_rels/slide6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01.xml"/><Relationship Id="rId1" Type="http://schemas.openxmlformats.org/officeDocument/2006/relationships/slideLayout" Target="../slideLayouts/slideLayout13.xml"/></Relationships>
</file>

<file path=ppt/slides/_rels/slide6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02.xml"/><Relationship Id="rId1" Type="http://schemas.openxmlformats.org/officeDocument/2006/relationships/slideLayout" Target="../slideLayouts/slideLayout14.xml"/></Relationships>
</file>

<file path=ppt/slides/_rels/slide6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03.xml"/><Relationship Id="rId1" Type="http://schemas.openxmlformats.org/officeDocument/2006/relationships/slideLayout" Target="../slideLayouts/slideLayout15.xml"/></Relationships>
</file>

<file path=ppt/slides/_rels/slide6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04.xml"/><Relationship Id="rId1" Type="http://schemas.openxmlformats.org/officeDocument/2006/relationships/slideLayout" Target="../slideLayouts/slideLayout17.xml"/></Relationships>
</file>

<file path=ppt/slides/_rels/slide6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05.xml"/><Relationship Id="rId1" Type="http://schemas.openxmlformats.org/officeDocument/2006/relationships/slideLayout" Target="../slideLayouts/slideLayout16.xml"/></Relationships>
</file>

<file path=ppt/slides/_rels/slide6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06.xml"/><Relationship Id="rId1" Type="http://schemas.openxmlformats.org/officeDocument/2006/relationships/slideLayout" Target="../slideLayouts/slideLayout18.xml"/></Relationships>
</file>

<file path=ppt/slides/_rels/slide6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7.xml"/><Relationship Id="rId1" Type="http://schemas.openxmlformats.org/officeDocument/2006/relationships/slideLayout" Target="../slideLayouts/slideLayout2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08.xml"/><Relationship Id="rId1" Type="http://schemas.openxmlformats.org/officeDocument/2006/relationships/slideLayout" Target="../slideLayouts/slideLayout13.xml"/></Relationships>
</file>

<file path=ppt/slides/_rels/slide6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09.xml"/><Relationship Id="rId1" Type="http://schemas.openxmlformats.org/officeDocument/2006/relationships/slideLayout" Target="../slideLayouts/slideLayout14.xml"/></Relationships>
</file>

<file path=ppt/slides/_rels/slide6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10.xml"/><Relationship Id="rId1" Type="http://schemas.openxmlformats.org/officeDocument/2006/relationships/slideLayout" Target="../slideLayouts/slideLayout15.xml"/></Relationships>
</file>

<file path=ppt/slides/_rels/slide6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11.xml"/><Relationship Id="rId1" Type="http://schemas.openxmlformats.org/officeDocument/2006/relationships/slideLayout" Target="../slideLayouts/slideLayout17.xml"/></Relationships>
</file>

<file path=ppt/slides/_rels/slide6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12.xml"/><Relationship Id="rId1" Type="http://schemas.openxmlformats.org/officeDocument/2006/relationships/slideLayout" Target="../slideLayouts/slideLayout16.xml"/></Relationships>
</file>

<file path=ppt/slides/_rels/slide6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13.xml"/><Relationship Id="rId1" Type="http://schemas.openxmlformats.org/officeDocument/2006/relationships/slideLayout" Target="../slideLayouts/slideLayout18.xml"/></Relationships>
</file>

<file path=ppt/slides/_rels/slide6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4.xml"/><Relationship Id="rId1" Type="http://schemas.openxmlformats.org/officeDocument/2006/relationships/slideLayout" Target="../slideLayouts/slideLayout26.xml"/></Relationships>
</file>

<file path=ppt/slides/_rels/slide6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15.xml"/><Relationship Id="rId1" Type="http://schemas.openxmlformats.org/officeDocument/2006/relationships/slideLayout" Target="../slideLayouts/slideLayout13.xml"/></Relationships>
</file>

<file path=ppt/slides/_rels/slide6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16.xml"/><Relationship Id="rId1" Type="http://schemas.openxmlformats.org/officeDocument/2006/relationships/slideLayout" Target="../slideLayouts/slideLayout14.xml"/></Relationships>
</file>

<file path=ppt/slides/_rels/slide6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17.xml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18.xml"/><Relationship Id="rId1" Type="http://schemas.openxmlformats.org/officeDocument/2006/relationships/slideLayout" Target="../slideLayouts/slideLayout17.xml"/></Relationships>
</file>

<file path=ppt/slides/_rels/slide6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19.xml"/><Relationship Id="rId1" Type="http://schemas.openxmlformats.org/officeDocument/2006/relationships/slideLayout" Target="../slideLayouts/slideLayout16.xml"/></Relationships>
</file>

<file path=ppt/slides/_rels/slide6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20.xml"/><Relationship Id="rId1" Type="http://schemas.openxmlformats.org/officeDocument/2006/relationships/slideLayout" Target="../slideLayouts/slideLayout18.xml"/></Relationships>
</file>

<file path=ppt/slides/_rels/slide6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1.xml"/><Relationship Id="rId1" Type="http://schemas.openxmlformats.org/officeDocument/2006/relationships/slideLayout" Target="../slideLayouts/slideLayout26.xml"/></Relationships>
</file>

<file path=ppt/slides/_rels/slide6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22.xml"/><Relationship Id="rId1" Type="http://schemas.openxmlformats.org/officeDocument/2006/relationships/slideLayout" Target="../slideLayouts/slideLayout13.xml"/></Relationships>
</file>

<file path=ppt/slides/_rels/slide6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23.xml"/><Relationship Id="rId1" Type="http://schemas.openxmlformats.org/officeDocument/2006/relationships/slideLayout" Target="../slideLayouts/slideLayout14.xml"/></Relationships>
</file>

<file path=ppt/slides/_rels/slide6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24.xml"/><Relationship Id="rId1" Type="http://schemas.openxmlformats.org/officeDocument/2006/relationships/slideLayout" Target="../slideLayouts/slideLayout15.xml"/></Relationships>
</file>

<file path=ppt/slides/_rels/slide6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25.xml"/><Relationship Id="rId1" Type="http://schemas.openxmlformats.org/officeDocument/2006/relationships/slideLayout" Target="../slideLayouts/slideLayout17.xml"/></Relationships>
</file>

<file path=ppt/slides/_rels/slide6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26.xml"/><Relationship Id="rId1" Type="http://schemas.openxmlformats.org/officeDocument/2006/relationships/slideLayout" Target="../slideLayouts/slideLayout16.xml"/></Relationships>
</file>

<file path=ppt/slides/_rels/slide6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27.xml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6.xml"/></Relationships>
</file>

<file path=ppt/slides/_rels/slide6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8.xml"/><Relationship Id="rId1" Type="http://schemas.openxmlformats.org/officeDocument/2006/relationships/slideLayout" Target="../slideLayouts/slideLayout26.xml"/></Relationships>
</file>

<file path=ppt/slides/_rels/slide6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29.xml"/><Relationship Id="rId1" Type="http://schemas.openxmlformats.org/officeDocument/2006/relationships/slideLayout" Target="../slideLayouts/slideLayout19.xml"/></Relationships>
</file>

<file path=ppt/slides/_rels/slide6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30.xml"/><Relationship Id="rId1" Type="http://schemas.openxmlformats.org/officeDocument/2006/relationships/slideLayout" Target="../slideLayouts/slideLayout20.xml"/></Relationships>
</file>

<file path=ppt/slides/_rels/slide6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31.xml"/><Relationship Id="rId1" Type="http://schemas.openxmlformats.org/officeDocument/2006/relationships/slideLayout" Target="../slideLayouts/slideLayout21.xml"/></Relationships>
</file>

<file path=ppt/slides/_rels/slide6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32.xml"/><Relationship Id="rId1" Type="http://schemas.openxmlformats.org/officeDocument/2006/relationships/slideLayout" Target="../slideLayouts/slideLayout23.xml"/></Relationships>
</file>

<file path=ppt/slides/_rels/slide6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33.xml"/><Relationship Id="rId1" Type="http://schemas.openxmlformats.org/officeDocument/2006/relationships/slideLayout" Target="../slideLayouts/slideLayout22.xml"/></Relationships>
</file>

<file path=ppt/slides/_rels/slide6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34.xml"/><Relationship Id="rId1" Type="http://schemas.openxmlformats.org/officeDocument/2006/relationships/slideLayout" Target="../slideLayouts/slideLayout24.xml"/></Relationships>
</file>

<file path=ppt/slides/_rels/slide6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5.xml"/><Relationship Id="rId1" Type="http://schemas.openxmlformats.org/officeDocument/2006/relationships/slideLayout" Target="../slideLayouts/slideLayout26.xml"/></Relationships>
</file>

<file path=ppt/slides/_rels/slide6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36.xml"/><Relationship Id="rId1" Type="http://schemas.openxmlformats.org/officeDocument/2006/relationships/slideLayout" Target="../slideLayouts/slideLayout19.xml"/></Relationships>
</file>

<file path=ppt/slides/_rels/slide6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37.xml"/><Relationship Id="rId1" Type="http://schemas.openxmlformats.org/officeDocument/2006/relationships/slideLayout" Target="../slideLayouts/slideLayout2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38.xml"/><Relationship Id="rId1" Type="http://schemas.openxmlformats.org/officeDocument/2006/relationships/slideLayout" Target="../slideLayouts/slideLayout21.xml"/></Relationships>
</file>

<file path=ppt/slides/_rels/slide6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39.xml"/><Relationship Id="rId1" Type="http://schemas.openxmlformats.org/officeDocument/2006/relationships/slideLayout" Target="../slideLayouts/slideLayout23.xml"/></Relationships>
</file>

<file path=ppt/slides/_rels/slide6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40.xml"/><Relationship Id="rId1" Type="http://schemas.openxmlformats.org/officeDocument/2006/relationships/slideLayout" Target="../slideLayouts/slideLayout22.xml"/></Relationships>
</file>

<file path=ppt/slides/_rels/slide6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41.xml"/><Relationship Id="rId1" Type="http://schemas.openxmlformats.org/officeDocument/2006/relationships/slideLayout" Target="../slideLayouts/slideLayout24.xml"/></Relationships>
</file>

<file path=ppt/slides/_rels/slide6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2.xml"/><Relationship Id="rId1" Type="http://schemas.openxmlformats.org/officeDocument/2006/relationships/slideLayout" Target="../slideLayouts/slideLayout26.xml"/></Relationships>
</file>

<file path=ppt/slides/_rels/slide6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43.xml"/><Relationship Id="rId1" Type="http://schemas.openxmlformats.org/officeDocument/2006/relationships/slideLayout" Target="../slideLayouts/slideLayout19.xml"/></Relationships>
</file>

<file path=ppt/slides/_rels/slide6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44.xml"/><Relationship Id="rId1" Type="http://schemas.openxmlformats.org/officeDocument/2006/relationships/slideLayout" Target="../slideLayouts/slideLayout20.xml"/></Relationships>
</file>

<file path=ppt/slides/_rels/slide6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45.xml"/><Relationship Id="rId1" Type="http://schemas.openxmlformats.org/officeDocument/2006/relationships/slideLayout" Target="../slideLayouts/slideLayout21.xml"/></Relationships>
</file>

<file path=ppt/slides/_rels/slide6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46.xml"/><Relationship Id="rId1" Type="http://schemas.openxmlformats.org/officeDocument/2006/relationships/slideLayout" Target="../slideLayouts/slideLayout23.xml"/></Relationships>
</file>

<file path=ppt/slides/_rels/slide6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47.xml"/><Relationship Id="rId1" Type="http://schemas.openxmlformats.org/officeDocument/2006/relationships/slideLayout" Target="../slideLayouts/slideLayout2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48.xml"/><Relationship Id="rId1" Type="http://schemas.openxmlformats.org/officeDocument/2006/relationships/slideLayout" Target="../slideLayouts/slideLayout24.xml"/></Relationships>
</file>

<file path=ppt/slides/_rels/slide6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9.xml"/><Relationship Id="rId1" Type="http://schemas.openxmlformats.org/officeDocument/2006/relationships/slideLayout" Target="../slideLayouts/slideLayout26.xml"/></Relationships>
</file>

<file path=ppt/slides/_rels/slide6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50.xml"/><Relationship Id="rId1" Type="http://schemas.openxmlformats.org/officeDocument/2006/relationships/slideLayout" Target="../slideLayouts/slideLayout19.xml"/></Relationships>
</file>

<file path=ppt/slides/_rels/slide6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51.xml"/><Relationship Id="rId1" Type="http://schemas.openxmlformats.org/officeDocument/2006/relationships/slideLayout" Target="../slideLayouts/slideLayout20.xml"/></Relationships>
</file>

<file path=ppt/slides/_rels/slide6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52.xml"/><Relationship Id="rId1" Type="http://schemas.openxmlformats.org/officeDocument/2006/relationships/slideLayout" Target="../slideLayouts/slideLayout21.xml"/></Relationships>
</file>

<file path=ppt/slides/_rels/slide6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53.xml"/><Relationship Id="rId1" Type="http://schemas.openxmlformats.org/officeDocument/2006/relationships/slideLayout" Target="../slideLayouts/slideLayout23.xml"/></Relationships>
</file>

<file path=ppt/slides/_rels/slide6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54.xml"/><Relationship Id="rId1" Type="http://schemas.openxmlformats.org/officeDocument/2006/relationships/slideLayout" Target="../slideLayouts/slideLayout22.xml"/></Relationships>
</file>

<file path=ppt/slides/_rels/slide6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55.xml"/><Relationship Id="rId1" Type="http://schemas.openxmlformats.org/officeDocument/2006/relationships/slideLayout" Target="../slideLayouts/slideLayout24.xml"/></Relationships>
</file>

<file path=ppt/slides/_rels/slide6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6.xml"/><Relationship Id="rId1" Type="http://schemas.openxmlformats.org/officeDocument/2006/relationships/slideLayout" Target="../slideLayouts/slideLayout26.xml"/></Relationships>
</file>

<file path=ppt/slides/_rels/slide6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57.xml"/><Relationship Id="rId1" Type="http://schemas.openxmlformats.org/officeDocument/2006/relationships/slideLayout" Target="../slideLayouts/slideLayout1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58.xml"/><Relationship Id="rId1" Type="http://schemas.openxmlformats.org/officeDocument/2006/relationships/slideLayout" Target="../slideLayouts/slideLayout20.xml"/></Relationships>
</file>

<file path=ppt/slides/_rels/slide6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59.xml"/><Relationship Id="rId1" Type="http://schemas.openxmlformats.org/officeDocument/2006/relationships/slideLayout" Target="../slideLayouts/slideLayout21.xml"/></Relationships>
</file>

<file path=ppt/slides/_rels/slide6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60.xml"/><Relationship Id="rId1" Type="http://schemas.openxmlformats.org/officeDocument/2006/relationships/slideLayout" Target="../slideLayouts/slideLayout23.xml"/></Relationships>
</file>

<file path=ppt/slides/_rels/slide6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61.xml"/><Relationship Id="rId1" Type="http://schemas.openxmlformats.org/officeDocument/2006/relationships/slideLayout" Target="../slideLayouts/slideLayout22.xml"/></Relationships>
</file>

<file path=ppt/slides/_rels/slide6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62.xml"/><Relationship Id="rId1" Type="http://schemas.openxmlformats.org/officeDocument/2006/relationships/slideLayout" Target="../slideLayouts/slideLayout24.xml"/></Relationships>
</file>

<file path=ppt/slides/_rels/slide6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3.xml"/><Relationship Id="rId1" Type="http://schemas.openxmlformats.org/officeDocument/2006/relationships/slideLayout" Target="../slideLayouts/slideLayout26.xml"/></Relationships>
</file>

<file path=ppt/slides/_rels/slide6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64.xml"/><Relationship Id="rId1" Type="http://schemas.openxmlformats.org/officeDocument/2006/relationships/slideLayout" Target="../slideLayouts/slideLayout19.xml"/></Relationships>
</file>

<file path=ppt/slides/_rels/slide6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65.xml"/><Relationship Id="rId1" Type="http://schemas.openxmlformats.org/officeDocument/2006/relationships/slideLayout" Target="../slideLayouts/slideLayout20.xml"/></Relationships>
</file>

<file path=ppt/slides/_rels/slide6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66.xml"/><Relationship Id="rId1" Type="http://schemas.openxmlformats.org/officeDocument/2006/relationships/slideLayout" Target="../slideLayouts/slideLayout21.xml"/></Relationships>
</file>

<file path=ppt/slides/_rels/slide6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67.xml"/><Relationship Id="rId1" Type="http://schemas.openxmlformats.org/officeDocument/2006/relationships/slideLayout" Target="../slideLayouts/slideLayout2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.xml"/></Relationships>
</file>

<file path=ppt/slides/_rels/slide6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68.xml"/><Relationship Id="rId1" Type="http://schemas.openxmlformats.org/officeDocument/2006/relationships/slideLayout" Target="../slideLayouts/slideLayout22.xml"/></Relationships>
</file>

<file path=ppt/slides/_rels/slide6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69.xml"/><Relationship Id="rId1" Type="http://schemas.openxmlformats.org/officeDocument/2006/relationships/slideLayout" Target="../slideLayouts/slideLayout24.xml"/></Relationships>
</file>

<file path=ppt/slides/_rels/slide6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0.xml"/><Relationship Id="rId1" Type="http://schemas.openxmlformats.org/officeDocument/2006/relationships/slideLayout" Target="../slideLayouts/slideLayout26.xml"/></Relationships>
</file>

<file path=ppt/slides/_rels/slide6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71.xml"/><Relationship Id="rId1" Type="http://schemas.openxmlformats.org/officeDocument/2006/relationships/slideLayout" Target="../slideLayouts/slideLayout19.xml"/></Relationships>
</file>

<file path=ppt/slides/_rels/slide6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72.xml"/><Relationship Id="rId1" Type="http://schemas.openxmlformats.org/officeDocument/2006/relationships/slideLayout" Target="../slideLayouts/slideLayout20.xml"/></Relationships>
</file>

<file path=ppt/slides/_rels/slide6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73.xml"/><Relationship Id="rId1" Type="http://schemas.openxmlformats.org/officeDocument/2006/relationships/slideLayout" Target="../slideLayouts/slideLayout21.xml"/></Relationships>
</file>

<file path=ppt/slides/_rels/slide6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74.xml"/><Relationship Id="rId1" Type="http://schemas.openxmlformats.org/officeDocument/2006/relationships/slideLayout" Target="../slideLayouts/slideLayout23.xml"/></Relationships>
</file>

<file path=ppt/slides/_rels/slide6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75.xml"/><Relationship Id="rId1" Type="http://schemas.openxmlformats.org/officeDocument/2006/relationships/slideLayout" Target="../slideLayouts/slideLayout22.xml"/></Relationships>
</file>

<file path=ppt/slides/_rels/slide6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76.xml"/><Relationship Id="rId1" Type="http://schemas.openxmlformats.org/officeDocument/2006/relationships/slideLayout" Target="../slideLayouts/slideLayout24.xml"/></Relationships>
</file>

<file path=ppt/slides/_rels/slide6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7.xml"/><Relationship Id="rId1" Type="http://schemas.openxmlformats.org/officeDocument/2006/relationships/slideLayout" Target="../slideLayouts/slideLayout2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6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78.xml"/><Relationship Id="rId1" Type="http://schemas.openxmlformats.org/officeDocument/2006/relationships/slideLayout" Target="../slideLayouts/slideLayout19.xml"/></Relationships>
</file>

<file path=ppt/slides/_rels/slide6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79.xml"/><Relationship Id="rId1" Type="http://schemas.openxmlformats.org/officeDocument/2006/relationships/slideLayout" Target="../slideLayouts/slideLayout20.xml"/></Relationships>
</file>

<file path=ppt/slides/_rels/slide6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80.xml"/><Relationship Id="rId1" Type="http://schemas.openxmlformats.org/officeDocument/2006/relationships/slideLayout" Target="../slideLayouts/slideLayout21.xml"/></Relationships>
</file>

<file path=ppt/slides/_rels/slide6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81.xml"/><Relationship Id="rId1" Type="http://schemas.openxmlformats.org/officeDocument/2006/relationships/slideLayout" Target="../slideLayouts/slideLayout23.xml"/></Relationships>
</file>

<file path=ppt/slides/_rels/slide6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82.xml"/><Relationship Id="rId1" Type="http://schemas.openxmlformats.org/officeDocument/2006/relationships/slideLayout" Target="../slideLayouts/slideLayout22.xml"/></Relationships>
</file>

<file path=ppt/slides/_rels/slide6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83.xml"/><Relationship Id="rId1" Type="http://schemas.openxmlformats.org/officeDocument/2006/relationships/slideLayout" Target="../slideLayouts/slideLayout24.xml"/></Relationships>
</file>

<file path=ppt/slides/_rels/slide6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4.xml"/><Relationship Id="rId1" Type="http://schemas.openxmlformats.org/officeDocument/2006/relationships/slideLayout" Target="../slideLayouts/slideLayout26.xml"/></Relationships>
</file>

<file path=ppt/slides/_rels/slide6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85.xml"/><Relationship Id="rId1" Type="http://schemas.openxmlformats.org/officeDocument/2006/relationships/slideLayout" Target="../slideLayouts/slideLayout19.xml"/></Relationships>
</file>

<file path=ppt/slides/_rels/slide6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86.xml"/><Relationship Id="rId1" Type="http://schemas.openxmlformats.org/officeDocument/2006/relationships/slideLayout" Target="../slideLayouts/slideLayout20.xml"/></Relationships>
</file>

<file path=ppt/slides/_rels/slide6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87.xml"/><Relationship Id="rId1" Type="http://schemas.openxmlformats.org/officeDocument/2006/relationships/slideLayout" Target="../slideLayouts/slideLayout2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6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88.xml"/><Relationship Id="rId1" Type="http://schemas.openxmlformats.org/officeDocument/2006/relationships/slideLayout" Target="../slideLayouts/slideLayout23.xml"/></Relationships>
</file>

<file path=ppt/slides/_rels/slide6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89.xml"/><Relationship Id="rId1" Type="http://schemas.openxmlformats.org/officeDocument/2006/relationships/slideLayout" Target="../slideLayouts/slideLayout22.xml"/></Relationships>
</file>

<file path=ppt/slides/_rels/slide6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90.xml"/><Relationship Id="rId1" Type="http://schemas.openxmlformats.org/officeDocument/2006/relationships/slideLayout" Target="../slideLayouts/slideLayout24.xml"/></Relationships>
</file>

<file path=ppt/slides/_rels/slide6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1.xml"/><Relationship Id="rId1" Type="http://schemas.openxmlformats.org/officeDocument/2006/relationships/slideLayout" Target="../slideLayouts/slideLayout26.xml"/></Relationships>
</file>

<file path=ppt/slides/_rels/slide6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92.xml"/><Relationship Id="rId1" Type="http://schemas.openxmlformats.org/officeDocument/2006/relationships/slideLayout" Target="../slideLayouts/slideLayout19.xml"/></Relationships>
</file>

<file path=ppt/slides/_rels/slide6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93.xml"/><Relationship Id="rId1" Type="http://schemas.openxmlformats.org/officeDocument/2006/relationships/slideLayout" Target="../slideLayouts/slideLayout20.xml"/></Relationships>
</file>

<file path=ppt/slides/_rels/slide6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94.xml"/><Relationship Id="rId1" Type="http://schemas.openxmlformats.org/officeDocument/2006/relationships/slideLayout" Target="../slideLayouts/slideLayout21.xml"/></Relationships>
</file>

<file path=ppt/slides/_rels/slide6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95.xml"/><Relationship Id="rId1" Type="http://schemas.openxmlformats.org/officeDocument/2006/relationships/slideLayout" Target="../slideLayouts/slideLayout23.xml"/></Relationships>
</file>

<file path=ppt/slides/_rels/slide6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96.xml"/><Relationship Id="rId1" Type="http://schemas.openxmlformats.org/officeDocument/2006/relationships/slideLayout" Target="../slideLayouts/slideLayout22.xml"/></Relationships>
</file>

<file path=ppt/slides/_rels/slide6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97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6.xml"/></Relationships>
</file>

<file path=ppt/slides/_rels/slide7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8.xml"/><Relationship Id="rId1" Type="http://schemas.openxmlformats.org/officeDocument/2006/relationships/slideLayout" Target="../slideLayouts/slideLayout26.xml"/></Relationships>
</file>

<file path=ppt/slides/_rels/slide7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99.xml"/><Relationship Id="rId1" Type="http://schemas.openxmlformats.org/officeDocument/2006/relationships/slideLayout" Target="../slideLayouts/slideLayout19.xml"/></Relationships>
</file>

<file path=ppt/slides/_rels/slide7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00.xml"/><Relationship Id="rId1" Type="http://schemas.openxmlformats.org/officeDocument/2006/relationships/slideLayout" Target="../slideLayouts/slideLayout20.xml"/></Relationships>
</file>

<file path=ppt/slides/_rels/slide7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01.xml"/><Relationship Id="rId1" Type="http://schemas.openxmlformats.org/officeDocument/2006/relationships/slideLayout" Target="../slideLayouts/slideLayout21.xml"/></Relationships>
</file>

<file path=ppt/slides/_rels/slide7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02.xml"/><Relationship Id="rId1" Type="http://schemas.openxmlformats.org/officeDocument/2006/relationships/slideLayout" Target="../slideLayouts/slideLayout23.xml"/></Relationships>
</file>

<file path=ppt/slides/_rels/slide7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03.xml"/><Relationship Id="rId1" Type="http://schemas.openxmlformats.org/officeDocument/2006/relationships/slideLayout" Target="../slideLayouts/slideLayout22.xml"/></Relationships>
</file>

<file path=ppt/slides/_rels/slide7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04.xml"/><Relationship Id="rId1" Type="http://schemas.openxmlformats.org/officeDocument/2006/relationships/slideLayout" Target="../slideLayouts/slideLayout24.xml"/></Relationships>
</file>

<file path=ppt/slides/_rels/slide7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5.xml"/><Relationship Id="rId1" Type="http://schemas.openxmlformats.org/officeDocument/2006/relationships/slideLayout" Target="../slideLayouts/slideLayout26.xml"/></Relationships>
</file>

<file path=ppt/slides/_rels/slide7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06.xml"/><Relationship Id="rId1" Type="http://schemas.openxmlformats.org/officeDocument/2006/relationships/slideLayout" Target="../slideLayouts/slideLayout19.xml"/></Relationships>
</file>

<file path=ppt/slides/_rels/slide7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07.xml"/><Relationship Id="rId1" Type="http://schemas.openxmlformats.org/officeDocument/2006/relationships/slideLayout" Target="../slideLayouts/slideLayout2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08.xml"/><Relationship Id="rId1" Type="http://schemas.openxmlformats.org/officeDocument/2006/relationships/slideLayout" Target="../slideLayouts/slideLayout21.xml"/></Relationships>
</file>

<file path=ppt/slides/_rels/slide7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09.xml"/><Relationship Id="rId1" Type="http://schemas.openxmlformats.org/officeDocument/2006/relationships/slideLayout" Target="../slideLayouts/slideLayout23.xml"/></Relationships>
</file>

<file path=ppt/slides/_rels/slide7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10.xml"/><Relationship Id="rId1" Type="http://schemas.openxmlformats.org/officeDocument/2006/relationships/slideLayout" Target="../slideLayouts/slideLayout22.xml"/></Relationships>
</file>

<file path=ppt/slides/_rels/slide7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11.xml"/><Relationship Id="rId1" Type="http://schemas.openxmlformats.org/officeDocument/2006/relationships/slideLayout" Target="../slideLayouts/slideLayout24.xml"/></Relationships>
</file>

<file path=ppt/slides/_rels/slide7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2.xml"/><Relationship Id="rId1" Type="http://schemas.openxmlformats.org/officeDocument/2006/relationships/slideLayout" Target="../slideLayouts/slideLayout26.xml"/></Relationships>
</file>

<file path=ppt/slides/_rels/slide7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/Relationships>
</file>

<file path=ppt/slides/_rels/slide7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13.xml"/><Relationship Id="rId1" Type="http://schemas.openxmlformats.org/officeDocument/2006/relationships/slideLayout" Target="../slideLayouts/slideLayout20.xml"/></Relationships>
</file>

<file path=ppt/slides/_rels/slide7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14.xml"/><Relationship Id="rId1" Type="http://schemas.openxmlformats.org/officeDocument/2006/relationships/slideLayout" Target="../slideLayouts/slideLayout21.xml"/></Relationships>
</file>

<file path=ppt/slides/_rels/slide7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15.xml"/><Relationship Id="rId1" Type="http://schemas.openxmlformats.org/officeDocument/2006/relationships/slideLayout" Target="../slideLayouts/slideLayout23.xml"/></Relationships>
</file>

<file path=ppt/slides/_rels/slide7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16.xml"/><Relationship Id="rId1" Type="http://schemas.openxmlformats.org/officeDocument/2006/relationships/slideLayout" Target="../slideLayouts/slideLayout2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17.xml"/><Relationship Id="rId1" Type="http://schemas.openxmlformats.org/officeDocument/2006/relationships/slideLayout" Target="../slideLayouts/slideLayout24.xml"/></Relationships>
</file>

<file path=ppt/slides/_rels/slide7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8.xml"/><Relationship Id="rId1" Type="http://schemas.openxmlformats.org/officeDocument/2006/relationships/slideLayout" Target="../slideLayouts/slideLayout26.xml"/></Relationships>
</file>

<file path=ppt/slides/_rels/slide7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19.xml"/><Relationship Id="rId1" Type="http://schemas.openxmlformats.org/officeDocument/2006/relationships/slideLayout" Target="../slideLayouts/slideLayout19.xml"/></Relationships>
</file>

<file path=ppt/slides/_rels/slide7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20.xml"/><Relationship Id="rId1" Type="http://schemas.openxmlformats.org/officeDocument/2006/relationships/slideLayout" Target="../slideLayouts/slideLayout20.xml"/></Relationships>
</file>

<file path=ppt/slides/_rels/slide7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21.xml"/><Relationship Id="rId1" Type="http://schemas.openxmlformats.org/officeDocument/2006/relationships/slideLayout" Target="../slideLayouts/slideLayout21.xml"/></Relationships>
</file>

<file path=ppt/slides/_rels/slide7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22.xml"/><Relationship Id="rId1" Type="http://schemas.openxmlformats.org/officeDocument/2006/relationships/slideLayout" Target="../slideLayouts/slideLayout23.xml"/></Relationships>
</file>

<file path=ppt/slides/_rels/slide7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23.xml"/><Relationship Id="rId1" Type="http://schemas.openxmlformats.org/officeDocument/2006/relationships/slideLayout" Target="../slideLayouts/slideLayout22.xml"/></Relationships>
</file>

<file path=ppt/slides/_rels/slide7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24.xml"/><Relationship Id="rId1" Type="http://schemas.openxmlformats.org/officeDocument/2006/relationships/slideLayout" Target="../slideLayouts/slideLayout24.xml"/></Relationships>
</file>

<file path=ppt/slides/_rels/slide7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5.xml"/><Relationship Id="rId1" Type="http://schemas.openxmlformats.org/officeDocument/2006/relationships/slideLayout" Target="../slideLayouts/slideLayout26.xml"/></Relationships>
</file>

<file path=ppt/slides/_rels/slide7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26.xml"/><Relationship Id="rId1" Type="http://schemas.openxmlformats.org/officeDocument/2006/relationships/slideLayout" Target="../slideLayouts/slideLayout1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7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27.xml"/><Relationship Id="rId1" Type="http://schemas.openxmlformats.org/officeDocument/2006/relationships/slideLayout" Target="../slideLayouts/slideLayout20.xml"/></Relationships>
</file>

<file path=ppt/slides/_rels/slide7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28.xml"/><Relationship Id="rId1" Type="http://schemas.openxmlformats.org/officeDocument/2006/relationships/slideLayout" Target="../slideLayouts/slideLayout21.xml"/></Relationships>
</file>

<file path=ppt/slides/_rels/slide7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29.xml"/><Relationship Id="rId1" Type="http://schemas.openxmlformats.org/officeDocument/2006/relationships/slideLayout" Target="../slideLayouts/slideLayout23.xml"/></Relationships>
</file>

<file path=ppt/slides/_rels/slide7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30.xml"/><Relationship Id="rId1" Type="http://schemas.openxmlformats.org/officeDocument/2006/relationships/slideLayout" Target="../slideLayouts/slideLayout22.xml"/></Relationships>
</file>

<file path=ppt/slides/_rels/slide7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31.xml"/><Relationship Id="rId1" Type="http://schemas.openxmlformats.org/officeDocument/2006/relationships/slideLayout" Target="../slideLayouts/slideLayout24.xml"/></Relationships>
</file>

<file path=ppt/slides/_rels/slide7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2.xml"/><Relationship Id="rId1" Type="http://schemas.openxmlformats.org/officeDocument/2006/relationships/slideLayout" Target="../slideLayouts/slideLayout26.xml"/></Relationships>
</file>

<file path=ppt/slides/_rels/slide7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33.xml"/><Relationship Id="rId1" Type="http://schemas.openxmlformats.org/officeDocument/2006/relationships/slideLayout" Target="../slideLayouts/slideLayout19.xml"/></Relationships>
</file>

<file path=ppt/slides/_rels/slide7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34.xml"/><Relationship Id="rId1" Type="http://schemas.openxmlformats.org/officeDocument/2006/relationships/slideLayout" Target="../slideLayouts/slideLayout20.xml"/></Relationships>
</file>

<file path=ppt/slides/_rels/slide7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35.xml"/><Relationship Id="rId1" Type="http://schemas.openxmlformats.org/officeDocument/2006/relationships/slideLayout" Target="../slideLayouts/slideLayout21.xml"/></Relationships>
</file>

<file path=ppt/slides/_rels/slide7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36.xml"/><Relationship Id="rId1" Type="http://schemas.openxmlformats.org/officeDocument/2006/relationships/slideLayout" Target="../slideLayouts/slideLayout2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5.xml"/></Relationships>
</file>

<file path=ppt/slides/_rels/slide7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37.xml"/><Relationship Id="rId1" Type="http://schemas.openxmlformats.org/officeDocument/2006/relationships/slideLayout" Target="../slideLayouts/slideLayout22.xml"/></Relationships>
</file>

<file path=ppt/slides/_rels/slide7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38.xml"/><Relationship Id="rId1" Type="http://schemas.openxmlformats.org/officeDocument/2006/relationships/slideLayout" Target="../slideLayouts/slideLayout24.xml"/></Relationships>
</file>

<file path=ppt/slides/_rels/slide7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9.xml"/><Relationship Id="rId1" Type="http://schemas.openxmlformats.org/officeDocument/2006/relationships/slideLayout" Target="../slideLayouts/slideLayout26.xml"/></Relationships>
</file>

<file path=ppt/slides/_rels/slide7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40.xml"/><Relationship Id="rId1" Type="http://schemas.openxmlformats.org/officeDocument/2006/relationships/slideLayout" Target="../slideLayouts/slideLayout19.xml"/></Relationships>
</file>

<file path=ppt/slides/_rels/slide7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41.xml"/><Relationship Id="rId1" Type="http://schemas.openxmlformats.org/officeDocument/2006/relationships/slideLayout" Target="../slideLayouts/slideLayout20.xml"/></Relationships>
</file>

<file path=ppt/slides/_rels/slide7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42.xml"/><Relationship Id="rId1" Type="http://schemas.openxmlformats.org/officeDocument/2006/relationships/slideLayout" Target="../slideLayouts/slideLayout21.xml"/></Relationships>
</file>

<file path=ppt/slides/_rels/slide7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43.xml"/><Relationship Id="rId1" Type="http://schemas.openxmlformats.org/officeDocument/2006/relationships/slideLayout" Target="../slideLayouts/slideLayout23.xml"/></Relationships>
</file>

<file path=ppt/slides/_rels/slide7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44.xml"/><Relationship Id="rId1" Type="http://schemas.openxmlformats.org/officeDocument/2006/relationships/slideLayout" Target="../slideLayouts/slideLayout22.xml"/></Relationships>
</file>

<file path=ppt/slides/_rels/slide7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45.xml"/><Relationship Id="rId1" Type="http://schemas.openxmlformats.org/officeDocument/2006/relationships/slideLayout" Target="../slideLayouts/slideLayout24.xml"/></Relationships>
</file>

<file path=ppt/slides/_rels/slide7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6.xml"/><Relationship Id="rId1" Type="http://schemas.openxmlformats.org/officeDocument/2006/relationships/slideLayout" Target="../slideLayouts/slideLayout2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7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47.xml"/><Relationship Id="rId1" Type="http://schemas.openxmlformats.org/officeDocument/2006/relationships/slideLayout" Target="../slideLayouts/slideLayout19.xml"/></Relationships>
</file>

<file path=ppt/slides/_rels/slide7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48.xml"/><Relationship Id="rId1" Type="http://schemas.openxmlformats.org/officeDocument/2006/relationships/slideLayout" Target="../slideLayouts/slideLayout20.xml"/></Relationships>
</file>

<file path=ppt/slides/_rels/slide7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49.xml"/><Relationship Id="rId1" Type="http://schemas.openxmlformats.org/officeDocument/2006/relationships/slideLayout" Target="../slideLayouts/slideLayout21.xml"/></Relationships>
</file>

<file path=ppt/slides/_rels/slide7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50.xml"/><Relationship Id="rId1" Type="http://schemas.openxmlformats.org/officeDocument/2006/relationships/slideLayout" Target="../slideLayouts/slideLayout23.xml"/></Relationships>
</file>

<file path=ppt/slides/_rels/slide7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51.xml"/><Relationship Id="rId1" Type="http://schemas.openxmlformats.org/officeDocument/2006/relationships/slideLayout" Target="../slideLayouts/slideLayout22.xml"/></Relationships>
</file>

<file path=ppt/slides/_rels/slide7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52.xml"/><Relationship Id="rId1" Type="http://schemas.openxmlformats.org/officeDocument/2006/relationships/slideLayout" Target="../slideLayouts/slideLayout24.xml"/></Relationships>
</file>

<file path=ppt/slides/_rels/slide7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3.xml"/><Relationship Id="rId1" Type="http://schemas.openxmlformats.org/officeDocument/2006/relationships/slideLayout" Target="../slideLayouts/slideLayout26.xml"/></Relationships>
</file>

<file path=ppt/slides/_rels/slide7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54.xml"/><Relationship Id="rId1" Type="http://schemas.openxmlformats.org/officeDocument/2006/relationships/slideLayout" Target="../slideLayouts/slideLayout19.xml"/></Relationships>
</file>

<file path=ppt/slides/_rels/slide7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55.xml"/><Relationship Id="rId1" Type="http://schemas.openxmlformats.org/officeDocument/2006/relationships/slideLayout" Target="../slideLayouts/slideLayout20.xml"/></Relationships>
</file>

<file path=ppt/slides/_rels/slide7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56.xml"/><Relationship Id="rId1" Type="http://schemas.openxmlformats.org/officeDocument/2006/relationships/slideLayout" Target="../slideLayouts/slideLayout2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7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57.xml"/><Relationship Id="rId1" Type="http://schemas.openxmlformats.org/officeDocument/2006/relationships/slideLayout" Target="../slideLayouts/slideLayout23.xml"/></Relationships>
</file>

<file path=ppt/slides/_rels/slide7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58.xml"/><Relationship Id="rId1" Type="http://schemas.openxmlformats.org/officeDocument/2006/relationships/slideLayout" Target="../slideLayouts/slideLayout22.xml"/></Relationships>
</file>

<file path=ppt/slides/_rels/slide7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59.xml"/><Relationship Id="rId1" Type="http://schemas.openxmlformats.org/officeDocument/2006/relationships/slideLayout" Target="../slideLayouts/slideLayout24.xml"/></Relationships>
</file>

<file path=ppt/slides/_rels/slide7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0.xml"/><Relationship Id="rId1" Type="http://schemas.openxmlformats.org/officeDocument/2006/relationships/slideLayout" Target="../slideLayouts/slideLayout26.xml"/></Relationships>
</file>

<file path=ppt/slides/_rels/slide7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61.xml"/><Relationship Id="rId1" Type="http://schemas.openxmlformats.org/officeDocument/2006/relationships/slideLayout" Target="../slideLayouts/slideLayout19.xml"/></Relationships>
</file>

<file path=ppt/slides/_rels/slide7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62.xml"/><Relationship Id="rId1" Type="http://schemas.openxmlformats.org/officeDocument/2006/relationships/slideLayout" Target="../slideLayouts/slideLayout20.xml"/></Relationships>
</file>

<file path=ppt/slides/_rels/slide7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63.xml"/><Relationship Id="rId1" Type="http://schemas.openxmlformats.org/officeDocument/2006/relationships/slideLayout" Target="../slideLayouts/slideLayout21.xml"/></Relationships>
</file>

<file path=ppt/slides/_rels/slide7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64.xml"/><Relationship Id="rId1" Type="http://schemas.openxmlformats.org/officeDocument/2006/relationships/slideLayout" Target="../slideLayouts/slideLayout23.xml"/></Relationships>
</file>

<file path=ppt/slides/_rels/slide7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65.xml"/><Relationship Id="rId1" Type="http://schemas.openxmlformats.org/officeDocument/2006/relationships/slideLayout" Target="../slideLayouts/slideLayout22.xml"/></Relationships>
</file>

<file path=ppt/slides/_rels/slide7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66.xml"/><Relationship Id="rId1" Type="http://schemas.openxmlformats.org/officeDocument/2006/relationships/slideLayout" Target="../slideLayouts/slideLayout2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6.xml"/></Relationships>
</file>

<file path=ppt/slides/_rels/slide7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7.xml"/><Relationship Id="rId1" Type="http://schemas.openxmlformats.org/officeDocument/2006/relationships/slideLayout" Target="../slideLayouts/slideLayout26.xml"/></Relationships>
</file>

<file path=ppt/slides/_rels/slide7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68.xml"/><Relationship Id="rId1" Type="http://schemas.openxmlformats.org/officeDocument/2006/relationships/slideLayout" Target="../slideLayouts/slideLayout19.xml"/></Relationships>
</file>

<file path=ppt/slides/_rels/slide7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69.xml"/><Relationship Id="rId1" Type="http://schemas.openxmlformats.org/officeDocument/2006/relationships/slideLayout" Target="../slideLayouts/slideLayout20.xml"/></Relationships>
</file>

<file path=ppt/slides/_rels/slide7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70.xml"/><Relationship Id="rId1" Type="http://schemas.openxmlformats.org/officeDocument/2006/relationships/slideLayout" Target="../slideLayouts/slideLayout21.xml"/></Relationships>
</file>

<file path=ppt/slides/_rels/slide7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71.xml"/><Relationship Id="rId1" Type="http://schemas.openxmlformats.org/officeDocument/2006/relationships/slideLayout" Target="../slideLayouts/slideLayout23.xml"/></Relationships>
</file>

<file path=ppt/slides/_rels/slide7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72.xml"/><Relationship Id="rId1" Type="http://schemas.openxmlformats.org/officeDocument/2006/relationships/slideLayout" Target="../slideLayouts/slideLayout22.xml"/></Relationships>
</file>

<file path=ppt/slides/_rels/slide7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73.xml"/><Relationship Id="rId1" Type="http://schemas.openxmlformats.org/officeDocument/2006/relationships/slideLayout" Target="../slideLayouts/slideLayout24.xml"/></Relationships>
</file>

<file path=ppt/slides/_rels/slide7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4.xml"/><Relationship Id="rId1" Type="http://schemas.openxmlformats.org/officeDocument/2006/relationships/slideLayout" Target="../slideLayouts/slideLayout26.xml"/></Relationships>
</file>

<file path=ppt/slides/_rels/slide7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75.xml"/><Relationship Id="rId1" Type="http://schemas.openxmlformats.org/officeDocument/2006/relationships/slideLayout" Target="../slideLayouts/slideLayout19.xml"/></Relationships>
</file>

<file path=ppt/slides/_rels/slide7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76.xml"/><Relationship Id="rId1" Type="http://schemas.openxmlformats.org/officeDocument/2006/relationships/slideLayout" Target="../slideLayouts/slideLayout20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7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77.xml"/><Relationship Id="rId1" Type="http://schemas.openxmlformats.org/officeDocument/2006/relationships/slideLayout" Target="../slideLayouts/slideLayout21.xml"/></Relationships>
</file>

<file path=ppt/slides/_rels/slide7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78.xml"/><Relationship Id="rId1" Type="http://schemas.openxmlformats.org/officeDocument/2006/relationships/slideLayout" Target="../slideLayouts/slideLayout23.xml"/></Relationships>
</file>

<file path=ppt/slides/_rels/slide7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79.xml"/><Relationship Id="rId1" Type="http://schemas.openxmlformats.org/officeDocument/2006/relationships/slideLayout" Target="../slideLayouts/slideLayout22.xml"/></Relationships>
</file>

<file path=ppt/slides/_rels/slide7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80.xml"/><Relationship Id="rId1" Type="http://schemas.openxmlformats.org/officeDocument/2006/relationships/slideLayout" Target="../slideLayouts/slideLayout24.xml"/></Relationships>
</file>

<file path=ppt/slides/_rels/slide7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1.xml"/><Relationship Id="rId1" Type="http://schemas.openxmlformats.org/officeDocument/2006/relationships/slideLayout" Target="../slideLayouts/slideLayout26.xml"/></Relationships>
</file>

<file path=ppt/slides/_rels/slide7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82.xml"/><Relationship Id="rId1" Type="http://schemas.openxmlformats.org/officeDocument/2006/relationships/slideLayout" Target="../slideLayouts/slideLayout19.xml"/></Relationships>
</file>

<file path=ppt/slides/_rels/slide7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83.xml"/><Relationship Id="rId1" Type="http://schemas.openxmlformats.org/officeDocument/2006/relationships/slideLayout" Target="../slideLayouts/slideLayout20.xml"/></Relationships>
</file>

<file path=ppt/slides/_rels/slide7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84.xml"/><Relationship Id="rId1" Type="http://schemas.openxmlformats.org/officeDocument/2006/relationships/slideLayout" Target="../slideLayouts/slideLayout21.xml"/></Relationships>
</file>

<file path=ppt/slides/_rels/slide7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85.xml"/><Relationship Id="rId1" Type="http://schemas.openxmlformats.org/officeDocument/2006/relationships/slideLayout" Target="../slideLayouts/slideLayout23.xml"/></Relationships>
</file>

<file path=ppt/slides/_rels/slide7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86.xml"/><Relationship Id="rId1" Type="http://schemas.openxmlformats.org/officeDocument/2006/relationships/slideLayout" Target="../slideLayouts/slideLayout2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7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87.xml"/><Relationship Id="rId1" Type="http://schemas.openxmlformats.org/officeDocument/2006/relationships/slideLayout" Target="../slideLayouts/slideLayout24.xml"/></Relationships>
</file>

<file path=ppt/slides/_rels/slide7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8.xml"/><Relationship Id="rId1" Type="http://schemas.openxmlformats.org/officeDocument/2006/relationships/slideLayout" Target="../slideLayouts/slideLayout26.xml"/></Relationships>
</file>

<file path=ppt/slides/_rels/slide7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89.xml"/><Relationship Id="rId1" Type="http://schemas.openxmlformats.org/officeDocument/2006/relationships/slideLayout" Target="../slideLayouts/slideLayout19.xml"/></Relationships>
</file>

<file path=ppt/slides/_rels/slide7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90.xml"/><Relationship Id="rId1" Type="http://schemas.openxmlformats.org/officeDocument/2006/relationships/slideLayout" Target="../slideLayouts/slideLayout20.xml"/></Relationships>
</file>

<file path=ppt/slides/_rels/slide7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91.xml"/><Relationship Id="rId1" Type="http://schemas.openxmlformats.org/officeDocument/2006/relationships/slideLayout" Target="../slideLayouts/slideLayout21.xml"/></Relationships>
</file>

<file path=ppt/slides/_rels/slide7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92.xml"/><Relationship Id="rId1" Type="http://schemas.openxmlformats.org/officeDocument/2006/relationships/slideLayout" Target="../slideLayouts/slideLayout23.xml"/></Relationships>
</file>

<file path=ppt/slides/_rels/slide7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93.xml"/><Relationship Id="rId1" Type="http://schemas.openxmlformats.org/officeDocument/2006/relationships/slideLayout" Target="../slideLayouts/slideLayout22.xml"/></Relationships>
</file>

<file path=ppt/slides/_rels/slide7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94.xml"/><Relationship Id="rId1" Type="http://schemas.openxmlformats.org/officeDocument/2006/relationships/slideLayout" Target="../slideLayouts/slideLayout24.xml"/></Relationships>
</file>

<file path=ppt/slides/_rels/slide7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5.xml"/><Relationship Id="rId1" Type="http://schemas.openxmlformats.org/officeDocument/2006/relationships/slideLayout" Target="../slideLayouts/slideLayout26.xml"/></Relationships>
</file>

<file path=ppt/slides/_rels/slide7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9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8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97.xml"/><Relationship Id="rId1" Type="http://schemas.openxmlformats.org/officeDocument/2006/relationships/slideLayout" Target="../slideLayouts/slideLayout20.xml"/></Relationships>
</file>

<file path=ppt/slides/_rels/slide8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98.xml"/><Relationship Id="rId1" Type="http://schemas.openxmlformats.org/officeDocument/2006/relationships/slideLayout" Target="../slideLayouts/slideLayout21.xml"/></Relationships>
</file>

<file path=ppt/slides/_rels/slide8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99.xml"/><Relationship Id="rId1" Type="http://schemas.openxmlformats.org/officeDocument/2006/relationships/slideLayout" Target="../slideLayouts/slideLayout23.xml"/></Relationships>
</file>

<file path=ppt/slides/_rels/slide8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00.xml"/><Relationship Id="rId1" Type="http://schemas.openxmlformats.org/officeDocument/2006/relationships/slideLayout" Target="../slideLayouts/slideLayout22.xml"/></Relationships>
</file>

<file path=ppt/slides/_rels/slide8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01.xml"/><Relationship Id="rId1" Type="http://schemas.openxmlformats.org/officeDocument/2006/relationships/slideLayout" Target="../slideLayouts/slideLayout24.xml"/></Relationships>
</file>

<file path=ppt/slides/_rels/slide8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2.xml"/><Relationship Id="rId1" Type="http://schemas.openxmlformats.org/officeDocument/2006/relationships/slideLayout" Target="../slideLayouts/slideLayout26.xml"/></Relationships>
</file>

<file path=ppt/slides/_rels/slide8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03.xml"/><Relationship Id="rId1" Type="http://schemas.openxmlformats.org/officeDocument/2006/relationships/slideLayout" Target="../slideLayouts/slideLayout19.xml"/></Relationships>
</file>

<file path=ppt/slides/_rels/slide8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04.xml"/><Relationship Id="rId1" Type="http://schemas.openxmlformats.org/officeDocument/2006/relationships/slideLayout" Target="../slideLayouts/slideLayout20.xml"/></Relationships>
</file>

<file path=ppt/slides/_rels/slide8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05.xml"/><Relationship Id="rId1" Type="http://schemas.openxmlformats.org/officeDocument/2006/relationships/slideLayout" Target="../slideLayouts/slideLayout21.xml"/></Relationships>
</file>

<file path=ppt/slides/_rels/slide8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06.xml"/><Relationship Id="rId1" Type="http://schemas.openxmlformats.org/officeDocument/2006/relationships/slideLayout" Target="../slideLayouts/slideLayout2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5.xml"/></Relationships>
</file>

<file path=ppt/slides/_rels/slide8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07.xml"/><Relationship Id="rId1" Type="http://schemas.openxmlformats.org/officeDocument/2006/relationships/slideLayout" Target="../slideLayouts/slideLayout22.xml"/></Relationships>
</file>

<file path=ppt/slides/_rels/slide8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08.xml"/><Relationship Id="rId1" Type="http://schemas.openxmlformats.org/officeDocument/2006/relationships/slideLayout" Target="../slideLayouts/slideLayout24.xml"/></Relationships>
</file>

<file path=ppt/slides/_rels/slide8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9.xml"/><Relationship Id="rId1" Type="http://schemas.openxmlformats.org/officeDocument/2006/relationships/slideLayout" Target="../slideLayouts/slideLayout26.xml"/></Relationships>
</file>

<file path=ppt/slides/_rels/slide8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10.xml"/><Relationship Id="rId1" Type="http://schemas.openxmlformats.org/officeDocument/2006/relationships/slideLayout" Target="../slideLayouts/slideLayout19.xml"/></Relationships>
</file>

<file path=ppt/slides/_rels/slide8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11.xml"/><Relationship Id="rId1" Type="http://schemas.openxmlformats.org/officeDocument/2006/relationships/slideLayout" Target="../slideLayouts/slideLayout20.xml"/></Relationships>
</file>

<file path=ppt/slides/_rels/slide8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12.xml"/><Relationship Id="rId1" Type="http://schemas.openxmlformats.org/officeDocument/2006/relationships/slideLayout" Target="../slideLayouts/slideLayout21.xml"/></Relationships>
</file>

<file path=ppt/slides/_rels/slide8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13.xml"/><Relationship Id="rId1" Type="http://schemas.openxmlformats.org/officeDocument/2006/relationships/slideLayout" Target="../slideLayouts/slideLayout23.xml"/></Relationships>
</file>

<file path=ppt/slides/_rels/slide8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14.xml"/><Relationship Id="rId1" Type="http://schemas.openxmlformats.org/officeDocument/2006/relationships/slideLayout" Target="../slideLayouts/slideLayout22.xml"/></Relationships>
</file>

<file path=ppt/slides/_rels/slide8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15.xml"/><Relationship Id="rId1" Type="http://schemas.openxmlformats.org/officeDocument/2006/relationships/slideLayout" Target="../slideLayouts/slideLayout24.xml"/></Relationships>
</file>

<file path=ppt/slides/_rels/slide8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6.xml"/><Relationship Id="rId1" Type="http://schemas.openxmlformats.org/officeDocument/2006/relationships/slideLayout" Target="../slideLayouts/slideLayout2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/Relationships>
</file>

<file path=ppt/slides/_rels/slide8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17.xml"/><Relationship Id="rId1" Type="http://schemas.openxmlformats.org/officeDocument/2006/relationships/slideLayout" Target="../slideLayouts/slideLayout19.xml"/></Relationships>
</file>

<file path=ppt/slides/_rels/slide8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18.xml"/><Relationship Id="rId1" Type="http://schemas.openxmlformats.org/officeDocument/2006/relationships/slideLayout" Target="../slideLayouts/slideLayout20.xml"/></Relationships>
</file>

<file path=ppt/slides/_rels/slide8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19.xml"/><Relationship Id="rId1" Type="http://schemas.openxmlformats.org/officeDocument/2006/relationships/slideLayout" Target="../slideLayouts/slideLayout21.xml"/></Relationships>
</file>

<file path=ppt/slides/_rels/slide8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20.xml"/><Relationship Id="rId1" Type="http://schemas.openxmlformats.org/officeDocument/2006/relationships/slideLayout" Target="../slideLayouts/slideLayout23.xml"/></Relationships>
</file>

<file path=ppt/slides/_rels/slide8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21.xml"/><Relationship Id="rId1" Type="http://schemas.openxmlformats.org/officeDocument/2006/relationships/slideLayout" Target="../slideLayouts/slideLayout22.xml"/></Relationships>
</file>

<file path=ppt/slides/_rels/slide8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22.xml"/><Relationship Id="rId1" Type="http://schemas.openxmlformats.org/officeDocument/2006/relationships/slideLayout" Target="../slideLayouts/slideLayout24.xml"/></Relationships>
</file>

<file path=ppt/slides/_rels/slide8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3.xml"/><Relationship Id="rId1" Type="http://schemas.openxmlformats.org/officeDocument/2006/relationships/slideLayout" Target="../slideLayouts/slideLayout26.xml"/></Relationships>
</file>

<file path=ppt/slides/_rels/slide8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24.xml"/><Relationship Id="rId1" Type="http://schemas.openxmlformats.org/officeDocument/2006/relationships/slideLayout" Target="../slideLayouts/slideLayout19.xml"/></Relationships>
</file>

<file path=ppt/slides/_rels/slide8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25.xml"/><Relationship Id="rId1" Type="http://schemas.openxmlformats.org/officeDocument/2006/relationships/slideLayout" Target="../slideLayouts/slideLayout20.xml"/></Relationships>
</file>

<file path=ppt/slides/_rels/slide8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26.xml"/><Relationship Id="rId1" Type="http://schemas.openxmlformats.org/officeDocument/2006/relationships/slideLayout" Target="../slideLayouts/slideLayout2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8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27.xml"/><Relationship Id="rId1" Type="http://schemas.openxmlformats.org/officeDocument/2006/relationships/slideLayout" Target="../slideLayouts/slideLayout23.xml"/></Relationships>
</file>

<file path=ppt/slides/_rels/slide8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28.xml"/><Relationship Id="rId1" Type="http://schemas.openxmlformats.org/officeDocument/2006/relationships/slideLayout" Target="../slideLayouts/slideLayout22.xml"/></Relationships>
</file>

<file path=ppt/slides/_rels/slide8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29.xml"/><Relationship Id="rId1" Type="http://schemas.openxmlformats.org/officeDocument/2006/relationships/slideLayout" Target="../slideLayouts/slideLayout24.xml"/></Relationships>
</file>

<file path=ppt/slides/_rels/slide8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0.xml"/><Relationship Id="rId1" Type="http://schemas.openxmlformats.org/officeDocument/2006/relationships/slideLayout" Target="../slideLayouts/slideLayout26.xml"/></Relationships>
</file>

<file path=ppt/slides/_rels/slide8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31.xml"/><Relationship Id="rId1" Type="http://schemas.openxmlformats.org/officeDocument/2006/relationships/slideLayout" Target="../slideLayouts/slideLayout19.xml"/></Relationships>
</file>

<file path=ppt/slides/_rels/slide8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32.xml"/><Relationship Id="rId1" Type="http://schemas.openxmlformats.org/officeDocument/2006/relationships/slideLayout" Target="../slideLayouts/slideLayout20.xml"/></Relationships>
</file>

<file path=ppt/slides/_rels/slide8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33.xml"/><Relationship Id="rId1" Type="http://schemas.openxmlformats.org/officeDocument/2006/relationships/slideLayout" Target="../slideLayouts/slideLayout21.xml"/></Relationships>
</file>

<file path=ppt/slides/_rels/slide8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34.xml"/><Relationship Id="rId1" Type="http://schemas.openxmlformats.org/officeDocument/2006/relationships/slideLayout" Target="../slideLayouts/slideLayout23.xml"/></Relationships>
</file>

<file path=ppt/slides/_rels/slide8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35.xml"/><Relationship Id="rId1" Type="http://schemas.openxmlformats.org/officeDocument/2006/relationships/slideLayout" Target="../slideLayouts/slideLayout22.xml"/></Relationships>
</file>

<file path=ppt/slides/_rels/slide8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36.xml"/><Relationship Id="rId1" Type="http://schemas.openxmlformats.org/officeDocument/2006/relationships/slideLayout" Target="../slideLayouts/slideLayout2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6.xml"/></Relationships>
</file>

<file path=ppt/slides/_rels/slide8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7.xml"/><Relationship Id="rId1" Type="http://schemas.openxmlformats.org/officeDocument/2006/relationships/slideLayout" Target="../slideLayouts/slideLayout26.xml"/></Relationships>
</file>

<file path=ppt/slides/_rels/slide8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8.xml"/><Relationship Id="rId1" Type="http://schemas.openxmlformats.org/officeDocument/2006/relationships/slideLayout" Target="../slideLayouts/slideLayout26.xml"/></Relationships>
</file>

<file path=ppt/slides/_rels/slide8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9.xml"/><Relationship Id="rId1" Type="http://schemas.openxmlformats.org/officeDocument/2006/relationships/slideLayout" Target="../slideLayouts/slideLayout35.xml"/></Relationships>
</file>

<file path=ppt/slides/_rels/slide8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oweet.com/" TargetMode="External"/><Relationship Id="rId7" Type="http://schemas.openxmlformats.org/officeDocument/2006/relationships/hyperlink" Target="http://twitter.com/showeet" TargetMode="External"/><Relationship Id="rId2" Type="http://schemas.openxmlformats.org/officeDocument/2006/relationships/notesSlide" Target="../notesSlides/notesSlide840.xml"/><Relationship Id="rId1" Type="http://schemas.openxmlformats.org/officeDocument/2006/relationships/slideLayout" Target="../slideLayouts/slideLayout36.xml"/><Relationship Id="rId6" Type="http://schemas.openxmlformats.org/officeDocument/2006/relationships/hyperlink" Target="http://pinterest.com/showeet/pins" TargetMode="External"/><Relationship Id="rId5" Type="http://schemas.openxmlformats.org/officeDocument/2006/relationships/hyperlink" Target="http://www.facebook.com/showeetcom" TargetMode="External"/><Relationship Id="rId4" Type="http://schemas.openxmlformats.org/officeDocument/2006/relationships/hyperlink" Target="http://plus.google.com/106422161613071079309" TargetMode="Externa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760" y="285941"/>
            <a:ext cx="4600441" cy="657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87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038" y="219394"/>
            <a:ext cx="6113050" cy="663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8172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95" y="629728"/>
            <a:ext cx="6531035" cy="622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5506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95" y="629728"/>
            <a:ext cx="6531035" cy="622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738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6551"/>
            <a:ext cx="4468602" cy="426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9864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6551"/>
            <a:ext cx="4468602" cy="426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2381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6551"/>
            <a:ext cx="4468602" cy="426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886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138983263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       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195" y="500332"/>
            <a:ext cx="4838892" cy="635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4252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       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195" y="500332"/>
            <a:ext cx="4838892" cy="635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9326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       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195" y="500332"/>
            <a:ext cx="4838892" cy="635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9484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23" y="1709739"/>
            <a:ext cx="3918399" cy="514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77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4" y="983411"/>
            <a:ext cx="5409518" cy="587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7525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23" y="1709739"/>
            <a:ext cx="3918399" cy="514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9238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23" y="1709739"/>
            <a:ext cx="3918399" cy="514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8191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102591968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05" y="0"/>
            <a:ext cx="4362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3336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05" y="0"/>
            <a:ext cx="4362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3472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05" y="0"/>
            <a:ext cx="4362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517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6" y="1069675"/>
            <a:ext cx="3682018" cy="578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6490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6" y="1069675"/>
            <a:ext cx="3682018" cy="578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2592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6" y="1069675"/>
            <a:ext cx="3682018" cy="578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6791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3148888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4" y="983411"/>
            <a:ext cx="5409518" cy="587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3168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09" y="1913722"/>
            <a:ext cx="7018128" cy="494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4419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09" y="1913722"/>
            <a:ext cx="7018128" cy="494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8845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09" y="1913722"/>
            <a:ext cx="7018128" cy="494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547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43" y="3571337"/>
            <a:ext cx="4665236" cy="328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4267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43" y="3571337"/>
            <a:ext cx="4665236" cy="328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5052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43" y="3571337"/>
            <a:ext cx="4665236" cy="328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9153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27004501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62" y="422615"/>
            <a:ext cx="5797670" cy="644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2060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62" y="422615"/>
            <a:ext cx="5797670" cy="644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9950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62" y="422615"/>
            <a:ext cx="5797670" cy="644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57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4" y="983411"/>
            <a:ext cx="5409518" cy="587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6278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4" y="2510287"/>
            <a:ext cx="3918765" cy="435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6494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4" y="2510287"/>
            <a:ext cx="3918765" cy="435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0219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4" y="2510287"/>
            <a:ext cx="3918765" cy="435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8347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220523567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l"/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971157" y="5014106"/>
            <a:ext cx="4406900" cy="1655762"/>
          </a:xfrm>
        </p:spPr>
        <p:txBody>
          <a:bodyPr anchor="b"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19" y="283809"/>
            <a:ext cx="10094343" cy="605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21243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19" y="283809"/>
            <a:ext cx="10094343" cy="6056606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971157" y="5014106"/>
            <a:ext cx="4406900" cy="1655762"/>
          </a:xfrm>
        </p:spPr>
        <p:txBody>
          <a:bodyPr anchor="b"/>
          <a:lstStyle/>
          <a:p>
            <a:r>
              <a:rPr lang="en-US"/>
              <a:t>An even more amazing subtitle</a:t>
            </a:r>
          </a:p>
        </p:txBody>
      </p:sp>
    </p:spTree>
    <p:extLst>
      <p:ext uri="{BB962C8B-B14F-4D97-AF65-F5344CB8AC3E}">
        <p14:creationId xmlns:p14="http://schemas.microsoft.com/office/powerpoint/2010/main" val="343342624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971157" y="5014106"/>
            <a:ext cx="4406900" cy="1655762"/>
          </a:xfrm>
        </p:spPr>
        <p:txBody>
          <a:bodyPr anchor="b"/>
          <a:lstStyle/>
          <a:p>
            <a:r>
              <a:rPr lang="en-US">
                <a:solidFill>
                  <a:schemeClr val="tx1"/>
                </a:solidFill>
              </a:rPr>
              <a:t>An even more amazing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19" y="283809"/>
            <a:ext cx="10094343" cy="605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1059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682" y="3366340"/>
            <a:ext cx="6149115" cy="368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8446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682" y="3366340"/>
            <a:ext cx="6149115" cy="368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3756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4042" y="2796466"/>
            <a:ext cx="6149115" cy="368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86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2543555153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396717752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329" y="435696"/>
            <a:ext cx="5102164" cy="642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01984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329" y="435696"/>
            <a:ext cx="5102164" cy="642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2324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329" y="435696"/>
            <a:ext cx="5102164" cy="642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7757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9" y="1709739"/>
            <a:ext cx="4090008" cy="514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6884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9" y="1709739"/>
            <a:ext cx="4090008" cy="514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92211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9" y="1709739"/>
            <a:ext cx="4090008" cy="514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26993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2445976318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l"/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454900" y="5202238"/>
            <a:ext cx="4406900" cy="1655762"/>
          </a:xfrm>
        </p:spPr>
        <p:txBody>
          <a:bodyPr anchor="b"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250" y="424063"/>
            <a:ext cx="7220308" cy="643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79547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454900" y="5202238"/>
            <a:ext cx="4406900" cy="1655762"/>
          </a:xfrm>
        </p:spPr>
        <p:txBody>
          <a:bodyPr anchor="b"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250" y="424063"/>
            <a:ext cx="7220308" cy="643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36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427" y="471015"/>
            <a:ext cx="7345033" cy="638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15301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454900" y="5202238"/>
            <a:ext cx="4406900" cy="1655762"/>
          </a:xfrm>
        </p:spPr>
        <p:txBody>
          <a:bodyPr anchor="b"/>
          <a:lstStyle/>
          <a:p>
            <a:r>
              <a:rPr lang="en-US">
                <a:solidFill>
                  <a:schemeClr val="tx1"/>
                </a:solidFill>
              </a:rPr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250" y="424063"/>
            <a:ext cx="7220308" cy="643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97809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5395"/>
            <a:ext cx="4985590" cy="444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0532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5395"/>
            <a:ext cx="4985590" cy="444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7513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5395"/>
            <a:ext cx="4985590" cy="444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10763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856144837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93" y="1065244"/>
            <a:ext cx="8238586" cy="579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83015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93" y="1065244"/>
            <a:ext cx="8238586" cy="579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91233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93" y="1065244"/>
            <a:ext cx="8238586" cy="579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04973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455168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27957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455168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5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427" y="471015"/>
            <a:ext cx="7345033" cy="638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68412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455168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82321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3188675465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454900" y="5202237"/>
            <a:ext cx="4406900" cy="1655762"/>
          </a:xfrm>
        </p:spPr>
        <p:txBody>
          <a:bodyPr anchor="b"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313" y="1489941"/>
            <a:ext cx="8700729" cy="536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93658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454900" y="5202238"/>
            <a:ext cx="4406900" cy="1655762"/>
          </a:xfrm>
        </p:spPr>
        <p:txBody>
          <a:bodyPr anchor="b"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313" y="1489941"/>
            <a:ext cx="8700729" cy="536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73451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454900" y="5202238"/>
            <a:ext cx="4406900" cy="1655762"/>
          </a:xfrm>
        </p:spPr>
        <p:txBody>
          <a:bodyPr anchor="b"/>
          <a:lstStyle/>
          <a:p>
            <a:r>
              <a:rPr lang="en-US">
                <a:solidFill>
                  <a:schemeClr val="tx1"/>
                </a:solidFill>
              </a:rPr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313" y="1489941"/>
            <a:ext cx="8700729" cy="536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03873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64" y="3510952"/>
            <a:ext cx="5425007" cy="334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62787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64" y="3510952"/>
            <a:ext cx="5425007" cy="334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14086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9932" y="3510952"/>
            <a:ext cx="5425007" cy="334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22851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2994066427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05" y="534838"/>
            <a:ext cx="5980657" cy="632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25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427" y="471015"/>
            <a:ext cx="7345033" cy="638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63954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05" y="534838"/>
            <a:ext cx="5980657" cy="632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99210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05" y="534838"/>
            <a:ext cx="5980657" cy="632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73868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5" y="2458528"/>
            <a:ext cx="4161167" cy="439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20760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5" y="2458528"/>
            <a:ext cx="4161167" cy="439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81338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5" y="2458528"/>
            <a:ext cx="4161167" cy="439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23031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2295519151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29" y="1069675"/>
            <a:ext cx="8288560" cy="578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91957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29" y="1069675"/>
            <a:ext cx="8288560" cy="578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4472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29" y="1069675"/>
            <a:ext cx="8288560" cy="578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80083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77" y="3562710"/>
            <a:ext cx="4718672" cy="329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37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5782"/>
            <a:ext cx="5039551" cy="43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7662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77" y="3562710"/>
            <a:ext cx="4718672" cy="329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97640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77" y="3562710"/>
            <a:ext cx="4718672" cy="329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9364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3368011566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200" y="4470400"/>
            <a:ext cx="11531600" cy="2387600"/>
          </a:xfrm>
        </p:spPr>
        <p:txBody>
          <a:bodyPr/>
          <a:lstStyle/>
          <a:p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454900" y="5202238"/>
            <a:ext cx="4406900" cy="1655762"/>
          </a:xfrm>
        </p:spPr>
        <p:txBody>
          <a:bodyPr anchor="b"/>
          <a:lstStyle/>
          <a:p>
            <a:r>
              <a:rPr lang="en-US"/>
              <a:t>An even more amazing subtitle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201"/>
            <a:ext cx="12192000" cy="587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9276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200" y="4470400"/>
            <a:ext cx="11531600" cy="2387600"/>
          </a:xfrm>
        </p:spPr>
        <p:txBody>
          <a:bodyPr/>
          <a:lstStyle/>
          <a:p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454900" y="5202238"/>
            <a:ext cx="4406900" cy="1655762"/>
          </a:xfrm>
        </p:spPr>
        <p:txBody>
          <a:bodyPr anchor="b"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201"/>
            <a:ext cx="12192000" cy="587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30960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200" y="4470400"/>
            <a:ext cx="11531600" cy="2387600"/>
          </a:xfrm>
        </p:spPr>
        <p:txBody>
          <a:bodyPr/>
          <a:lstStyle/>
          <a:p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454900" y="5202238"/>
            <a:ext cx="4406900" cy="1655762"/>
          </a:xfrm>
        </p:spPr>
        <p:txBody>
          <a:bodyPr anchor="b"/>
          <a:lstStyle/>
          <a:p>
            <a:r>
              <a:rPr lang="en-US">
                <a:solidFill>
                  <a:schemeClr val="tx1"/>
                </a:solidFill>
              </a:rPr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201"/>
            <a:ext cx="12192000" cy="587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04388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2921" y="3131389"/>
            <a:ext cx="6713129" cy="323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50249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2921" y="3131389"/>
            <a:ext cx="6713129" cy="323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82666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2921" y="3131389"/>
            <a:ext cx="6713129" cy="323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83554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1558818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5782"/>
            <a:ext cx="5039551" cy="43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40412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454900" y="5202238"/>
            <a:ext cx="4406900" cy="1655762"/>
          </a:xfrm>
        </p:spPr>
        <p:txBody>
          <a:bodyPr anchor="b"/>
          <a:lstStyle/>
          <a:p>
            <a:r>
              <a:rPr lang="en-US"/>
              <a:t>An even more amazing subtitle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79"/>
            <a:ext cx="12192000" cy="638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04642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454900" y="5202238"/>
            <a:ext cx="4406900" cy="1655762"/>
          </a:xfrm>
        </p:spPr>
        <p:txBody>
          <a:bodyPr anchor="b"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79"/>
            <a:ext cx="12192000" cy="638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21423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454900" y="5202238"/>
            <a:ext cx="4406900" cy="1655762"/>
          </a:xfrm>
        </p:spPr>
        <p:txBody>
          <a:bodyPr anchor="b"/>
          <a:lstStyle/>
          <a:p>
            <a:r>
              <a:rPr lang="en-US">
                <a:solidFill>
                  <a:schemeClr val="tx1"/>
                </a:solidFill>
              </a:rPr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79"/>
            <a:ext cx="12192000" cy="638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88064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6174"/>
            <a:ext cx="5251402" cy="275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98308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6174"/>
            <a:ext cx="5251402" cy="275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31408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6174"/>
            <a:ext cx="5251402" cy="275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00852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703183935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79" y="627952"/>
            <a:ext cx="8090409" cy="623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06976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79" y="627952"/>
            <a:ext cx="8090409" cy="623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73339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79" y="627952"/>
            <a:ext cx="8090409" cy="623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76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760" y="285941"/>
            <a:ext cx="4600441" cy="657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36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5782"/>
            <a:ext cx="5039551" cy="43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74115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225" y="2009955"/>
            <a:ext cx="6295725" cy="484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67001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225" y="2009955"/>
            <a:ext cx="6295725" cy="484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71960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225" y="2009955"/>
            <a:ext cx="6295725" cy="484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20140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792291760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        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47" y="666756"/>
            <a:ext cx="4970193" cy="619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33237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        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47" y="666756"/>
            <a:ext cx="4970193" cy="619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05416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        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47" y="666756"/>
            <a:ext cx="4970193" cy="619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07552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6" y="2205108"/>
            <a:ext cx="3735238" cy="465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33334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6" y="2205108"/>
            <a:ext cx="3735238" cy="465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34877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6" y="2205108"/>
            <a:ext cx="3735238" cy="465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97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1703853758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1853157891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760" y="285941"/>
            <a:ext cx="4600441" cy="657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44002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760" y="285941"/>
            <a:ext cx="4600441" cy="657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89350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760" y="285941"/>
            <a:ext cx="4600441" cy="657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99957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1" y="1536701"/>
            <a:ext cx="3724909" cy="532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17099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1" y="1536701"/>
            <a:ext cx="3724909" cy="532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90611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1" y="1536701"/>
            <a:ext cx="3724909" cy="532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73323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1967408903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038" y="219394"/>
            <a:ext cx="6113050" cy="663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37038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038" y="219394"/>
            <a:ext cx="6113050" cy="663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93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US"/>
              <a:t>                         Your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       </a:t>
            </a:r>
            <a:r>
              <a:rPr lang="en-US"/>
              <a:t>presentation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618" y="2375689"/>
            <a:ext cx="6567832" cy="448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56763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038" y="219394"/>
            <a:ext cx="6113050" cy="663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31121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4" y="983411"/>
            <a:ext cx="5409518" cy="587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36352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4" y="983411"/>
            <a:ext cx="5409518" cy="587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6206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4" y="983411"/>
            <a:ext cx="5409518" cy="587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98895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3422470688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427" y="471015"/>
            <a:ext cx="7345033" cy="638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82186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427" y="471014"/>
            <a:ext cx="7345033" cy="638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32401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427" y="471014"/>
            <a:ext cx="7345033" cy="638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84667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5782"/>
            <a:ext cx="5039551" cy="43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64915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5782"/>
            <a:ext cx="5039551" cy="43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34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US"/>
              <a:t>                         Your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       </a:t>
            </a:r>
            <a:r>
              <a:rPr lang="en-US"/>
              <a:t>presentation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618" y="2375689"/>
            <a:ext cx="6567832" cy="448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57549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5782"/>
            <a:ext cx="5039551" cy="43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91849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1818267594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US"/>
              <a:t>                         Your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       </a:t>
            </a:r>
            <a:r>
              <a:rPr lang="en-US"/>
              <a:t>presentation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618" y="2375689"/>
            <a:ext cx="6567832" cy="448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48856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US"/>
              <a:t>                         Your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       </a:t>
            </a:r>
            <a:r>
              <a:rPr lang="en-US"/>
              <a:t>presentation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618" y="2375689"/>
            <a:ext cx="6567832" cy="448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18547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US"/>
              <a:t>                         Your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       </a:t>
            </a:r>
            <a:r>
              <a:rPr lang="en-US"/>
              <a:t>presentation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618" y="2375689"/>
            <a:ext cx="6567832" cy="448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51331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10" y="2984741"/>
            <a:ext cx="5675401" cy="387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12207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10" y="2984741"/>
            <a:ext cx="5675401" cy="387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01101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11" y="3864635"/>
            <a:ext cx="4386112" cy="299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51516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1835095613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184" y="788988"/>
            <a:ext cx="5116514" cy="60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96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US"/>
              <a:t>                         Your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       </a:t>
            </a:r>
            <a:r>
              <a:rPr lang="en-US"/>
              <a:t>presentation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618" y="2375689"/>
            <a:ext cx="6567832" cy="448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63230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184" y="788988"/>
            <a:ext cx="5116514" cy="60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17234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184" y="788988"/>
            <a:ext cx="5116514" cy="60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16681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55" y="2087592"/>
            <a:ext cx="4021719" cy="477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74483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55" y="2087592"/>
            <a:ext cx="4021719" cy="477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02670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55" y="2087592"/>
            <a:ext cx="4021719" cy="477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6356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2068635061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67" y="1104181"/>
            <a:ext cx="3516223" cy="575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04241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67" y="1104181"/>
            <a:ext cx="3516223" cy="575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49476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67" y="1104181"/>
            <a:ext cx="3516223" cy="575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93048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89" y="1104181"/>
            <a:ext cx="3516223" cy="575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93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10" y="2984741"/>
            <a:ext cx="5675401" cy="387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56839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89" y="1104181"/>
            <a:ext cx="3516223" cy="575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5477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89" y="1104181"/>
            <a:ext cx="3516223" cy="575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19368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3594676461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092" y="534838"/>
            <a:ext cx="5067312" cy="632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78310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092" y="534838"/>
            <a:ext cx="5067312" cy="632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22993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092" y="534838"/>
            <a:ext cx="5067312" cy="632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48740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77" y="1457864"/>
            <a:ext cx="4327609" cy="540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8296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77" y="1457864"/>
            <a:ext cx="4327609" cy="540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07797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77" y="1457864"/>
            <a:ext cx="4327609" cy="540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12465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3014373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10" y="2984741"/>
            <a:ext cx="5675401" cy="387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66634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365" y="414068"/>
            <a:ext cx="3436764" cy="644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1937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365" y="414068"/>
            <a:ext cx="3436764" cy="644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61842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365" y="414068"/>
            <a:ext cx="3436764" cy="644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91531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44" y="750498"/>
            <a:ext cx="3257335" cy="610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46633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44" y="750498"/>
            <a:ext cx="3257335" cy="610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13390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44" y="750498"/>
            <a:ext cx="3257335" cy="610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63914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974370452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575" y="345057"/>
            <a:ext cx="6558172" cy="651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74108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575" y="345057"/>
            <a:ext cx="6558172" cy="651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29080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575" y="345057"/>
            <a:ext cx="6558172" cy="651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11" y="3864635"/>
            <a:ext cx="4386112" cy="299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57230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02" y="1630392"/>
            <a:ext cx="5263911" cy="522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67699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02" y="1630392"/>
            <a:ext cx="5263911" cy="522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30501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02" y="1630392"/>
            <a:ext cx="5263911" cy="522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63258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1535191873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3" y="891949"/>
            <a:ext cx="7755866" cy="596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93545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3" y="891949"/>
            <a:ext cx="7755866" cy="596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75738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3" y="891949"/>
            <a:ext cx="7755866" cy="596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53920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9677" y="2320507"/>
            <a:ext cx="5898741" cy="453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36723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9677" y="2320507"/>
            <a:ext cx="5898741" cy="453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75870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386" y="2320507"/>
            <a:ext cx="5898741" cy="453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333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745544899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2869392299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934" y="788988"/>
            <a:ext cx="5504257" cy="60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17111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934" y="788988"/>
            <a:ext cx="5504257" cy="60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69622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934" y="788988"/>
            <a:ext cx="5504257" cy="60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51522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66" y="2165230"/>
            <a:ext cx="4256082" cy="469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402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66" y="2165230"/>
            <a:ext cx="4256082" cy="469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75283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66" y="2165230"/>
            <a:ext cx="4256082" cy="469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672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527353287"/>
      </p:ext>
    </p:extLst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r"/>
            <a:r>
              <a:rPr lang="en-US">
                <a:solidFill>
                  <a:schemeClr val="bg1"/>
                </a:solidFill>
              </a:rPr>
              <a:t>                      Your 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6" y="1007792"/>
            <a:ext cx="7719024" cy="58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67896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r"/>
            <a:r>
              <a:rPr lang="en-US"/>
              <a:t> Your Awesome</a:t>
            </a:r>
            <a:br>
              <a:rPr lang="en-US"/>
            </a:br>
            <a:r>
              <a:rPr lang="en-US"/>
              <a:t>presentation title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6" y="1007792"/>
            <a:ext cx="7719024" cy="58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956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184" y="788988"/>
            <a:ext cx="5116514" cy="60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41200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r"/>
            <a:r>
              <a:rPr lang="en-US"/>
              <a:t> Your Awesome</a:t>
            </a:r>
            <a:br>
              <a:rPr lang="en-US"/>
            </a:br>
            <a:r>
              <a:rPr lang="en-US"/>
              <a:t>presentation 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6" y="1007792"/>
            <a:ext cx="7719024" cy="58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43608"/>
      </p:ext>
    </p:extLst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921" y="3139153"/>
            <a:ext cx="4906812" cy="371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21871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921" y="3139153"/>
            <a:ext cx="4906812" cy="371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11156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921" y="3139153"/>
            <a:ext cx="4906812" cy="371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80848"/>
      </p:ext>
    </p:extLst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2524888372"/>
      </p:ext>
    </p:extLst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US">
                <a:solidFill>
                  <a:schemeClr val="bg1"/>
                </a:solidFill>
              </a:rPr>
              <a:t> Your 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3087"/>
            <a:ext cx="8475859" cy="515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73035"/>
      </p:ext>
    </p:extLst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US">
                <a:solidFill>
                  <a:schemeClr val="bg1"/>
                </a:solidFill>
              </a:rPr>
              <a:t> Your 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3087"/>
            <a:ext cx="8475859" cy="515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52842"/>
      </p:ext>
    </p:extLst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US"/>
              <a:t> Your Awesome</a:t>
            </a:r>
            <a:br>
              <a:rPr lang="en-US"/>
            </a:br>
            <a:r>
              <a:rPr lang="en-US"/>
              <a:t>presentation 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3087"/>
            <a:ext cx="8475859" cy="515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43908"/>
      </p:ext>
    </p:extLst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302" y="3775624"/>
            <a:ext cx="5206250" cy="316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95934"/>
      </p:ext>
    </p:extLst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302" y="3775624"/>
            <a:ext cx="5206250" cy="316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35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760" y="285941"/>
            <a:ext cx="4600441" cy="657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24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184" y="788988"/>
            <a:ext cx="5116514" cy="60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39660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302" y="3775624"/>
            <a:ext cx="5206250" cy="316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29135"/>
      </p:ext>
    </p:extLst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484218118"/>
      </p:ext>
    </p:extLst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320" y="0"/>
            <a:ext cx="5372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30020"/>
      </p:ext>
    </p:extLst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320" y="0"/>
            <a:ext cx="5372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39174"/>
      </p:ext>
    </p:extLst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320" y="0"/>
            <a:ext cx="5372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17782"/>
      </p:ext>
    </p:extLst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4" y="0"/>
            <a:ext cx="3595080" cy="458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58224"/>
      </p:ext>
    </p:extLst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4" y="0"/>
            <a:ext cx="3595080" cy="458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93939"/>
      </p:ext>
    </p:extLst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4" y="0"/>
            <a:ext cx="3595080" cy="458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9396"/>
      </p:ext>
    </p:extLst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1849026689"/>
      </p:ext>
    </p:extLst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95" y="629728"/>
            <a:ext cx="6531035" cy="622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02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184" y="788988"/>
            <a:ext cx="5116514" cy="60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03686"/>
      </p:ext>
    </p:extLst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95" y="629728"/>
            <a:ext cx="6531035" cy="622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25107"/>
      </p:ext>
    </p:extLst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95" y="629728"/>
            <a:ext cx="6531035" cy="622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2532"/>
      </p:ext>
    </p:extLst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6552"/>
            <a:ext cx="4468602" cy="426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54635"/>
      </p:ext>
    </p:extLst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6552"/>
            <a:ext cx="4468602" cy="426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05807"/>
      </p:ext>
    </p:extLst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6552"/>
            <a:ext cx="4468602" cy="426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94874"/>
      </p:ext>
    </p:extLst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2946616494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       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195" y="500332"/>
            <a:ext cx="4838892" cy="635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03351"/>
      </p:ext>
    </p:extLst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       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195" y="500332"/>
            <a:ext cx="4838892" cy="635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9984"/>
      </p:ext>
    </p:extLst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       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195" y="500332"/>
            <a:ext cx="4838892" cy="635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39470"/>
      </p:ext>
    </p:extLst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23" y="1709739"/>
            <a:ext cx="3918399" cy="514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261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55" y="2087592"/>
            <a:ext cx="4021719" cy="477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59167"/>
      </p:ext>
    </p:extLst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23" y="1709739"/>
            <a:ext cx="3918399" cy="514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68250"/>
      </p:ext>
    </p:extLst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23" y="1709739"/>
            <a:ext cx="3918399" cy="514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65262"/>
      </p:ext>
    </p:extLst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3257817544"/>
      </p:ext>
    </p:extLst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05" y="0"/>
            <a:ext cx="4362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42203"/>
      </p:ext>
    </p:extLst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</a:t>
            </a:r>
            <a:r>
              <a:rPr lang="en-US"/>
              <a:t>Your</a:t>
            </a:r>
            <a:r>
              <a:rPr lang="en-US">
                <a:solidFill>
                  <a:schemeClr val="bg1"/>
                </a:solidFill>
              </a:rPr>
              <a:t>                    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/>
              <a:t>presentation</a:t>
            </a:r>
            <a:r>
              <a:rPr lang="en-US">
                <a:solidFill>
                  <a:schemeClr val="bg1"/>
                </a:solidFill>
              </a:rPr>
              <a:t>                    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05" y="0"/>
            <a:ext cx="4362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34459"/>
      </p:ext>
    </p:extLst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05" y="0"/>
            <a:ext cx="4362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90876"/>
      </p:ext>
    </p:extLst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6" y="1069675"/>
            <a:ext cx="3682018" cy="578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61579"/>
      </p:ext>
    </p:extLst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6" y="1069675"/>
            <a:ext cx="3682018" cy="578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01192"/>
      </p:ext>
    </p:extLst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6" y="1069675"/>
            <a:ext cx="3682018" cy="578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15461"/>
      </p:ext>
    </p:extLst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4683821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55" y="2087592"/>
            <a:ext cx="4021719" cy="477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42764"/>
      </p:ext>
    </p:extLst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09" y="1913722"/>
            <a:ext cx="7018128" cy="494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64957"/>
      </p:ext>
    </p:extLst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09" y="1913722"/>
            <a:ext cx="7018128" cy="494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52964"/>
      </p:ext>
    </p:extLst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09" y="1913722"/>
            <a:ext cx="7018128" cy="494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80401"/>
      </p:ext>
    </p:extLst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43" y="3571337"/>
            <a:ext cx="4665236" cy="328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81310"/>
      </p:ext>
    </p:extLst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43" y="3571337"/>
            <a:ext cx="4665236" cy="328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35290"/>
      </p:ext>
    </p:extLst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43" y="3571337"/>
            <a:ext cx="4665236" cy="328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23450"/>
      </p:ext>
    </p:extLst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3129111878"/>
      </p:ext>
    </p:extLst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62" y="422615"/>
            <a:ext cx="5797670" cy="644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42466"/>
      </p:ext>
    </p:extLst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62" y="422615"/>
            <a:ext cx="5797670" cy="644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73703"/>
      </p:ext>
    </p:extLst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62" y="422615"/>
            <a:ext cx="5797670" cy="644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02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55" y="2087592"/>
            <a:ext cx="4021719" cy="477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3817"/>
      </p:ext>
    </p:extLst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4" y="2510287"/>
            <a:ext cx="3918765" cy="435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7907"/>
      </p:ext>
    </p:extLst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4" y="2510287"/>
            <a:ext cx="3918765" cy="435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19101"/>
      </p:ext>
    </p:extLst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4" y="2510287"/>
            <a:ext cx="3918765" cy="435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44875"/>
      </p:ext>
    </p:extLst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3852044729"/>
      </p:ext>
    </p:extLst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l"/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971032" y="5010912"/>
            <a:ext cx="4406900" cy="1655762"/>
          </a:xfrm>
        </p:spPr>
        <p:txBody>
          <a:bodyPr anchor="b"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19" y="283809"/>
            <a:ext cx="10094343" cy="605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03635"/>
      </p:ext>
    </p:extLst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971032" y="5010912"/>
            <a:ext cx="4406900" cy="1655762"/>
          </a:xfrm>
        </p:spPr>
        <p:txBody>
          <a:bodyPr anchor="b"/>
          <a:lstStyle/>
          <a:p>
            <a:r>
              <a:rPr lang="en-US">
                <a:solidFill>
                  <a:schemeClr val="bg1"/>
                </a:solidFill>
              </a:rPr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19" y="283809"/>
            <a:ext cx="10094343" cy="605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15097"/>
      </p:ext>
    </p:extLst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971032" y="5010912"/>
            <a:ext cx="4406900" cy="1655762"/>
          </a:xfrm>
        </p:spPr>
        <p:txBody>
          <a:bodyPr anchor="b"/>
          <a:lstStyle/>
          <a:p>
            <a:r>
              <a:rPr lang="en-US">
                <a:solidFill>
                  <a:schemeClr val="tx1"/>
                </a:solidFill>
              </a:rPr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19" y="283809"/>
            <a:ext cx="10094343" cy="605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99390"/>
      </p:ext>
    </p:extLst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682" y="3366340"/>
            <a:ext cx="6149115" cy="368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47621"/>
      </p:ext>
    </p:extLst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682" y="3366340"/>
            <a:ext cx="6149115" cy="368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85624"/>
      </p:ext>
    </p:extLst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4042" y="2796466"/>
            <a:ext cx="6149115" cy="368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752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3930345920"/>
      </p:ext>
    </p:extLst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2472850808"/>
      </p:ext>
    </p:extLst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329" y="435696"/>
            <a:ext cx="5102164" cy="642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25534"/>
      </p:ext>
    </p:extLst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329" y="435696"/>
            <a:ext cx="5102164" cy="642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44723"/>
      </p:ext>
    </p:extLst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329" y="435696"/>
            <a:ext cx="5102164" cy="642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52837"/>
      </p:ext>
    </p:extLst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9" y="1709739"/>
            <a:ext cx="4090008" cy="514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38561"/>
      </p:ext>
    </p:extLst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9" y="1709739"/>
            <a:ext cx="4090008" cy="514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17667"/>
      </p:ext>
    </p:extLst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9" y="1709739"/>
            <a:ext cx="4090008" cy="514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39671"/>
      </p:ext>
    </p:extLst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924369240"/>
      </p:ext>
    </p:extLst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l"/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454900" y="5202238"/>
            <a:ext cx="4406900" cy="1655762"/>
          </a:xfrm>
        </p:spPr>
        <p:txBody>
          <a:bodyPr anchor="b"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250" y="424063"/>
            <a:ext cx="7220308" cy="643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66651"/>
      </p:ext>
    </p:extLst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454900" y="5202238"/>
            <a:ext cx="4406900" cy="1655762"/>
          </a:xfrm>
        </p:spPr>
        <p:txBody>
          <a:bodyPr anchor="b"/>
          <a:lstStyle/>
          <a:p>
            <a:r>
              <a:rPr lang="en-US">
                <a:solidFill>
                  <a:schemeClr val="bg1"/>
                </a:solidFill>
              </a:rPr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250" y="424063"/>
            <a:ext cx="7220308" cy="643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265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67" y="1104181"/>
            <a:ext cx="3516223" cy="575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78322"/>
      </p:ext>
    </p:extLst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454900" y="5202238"/>
            <a:ext cx="4406900" cy="1655762"/>
          </a:xfrm>
        </p:spPr>
        <p:txBody>
          <a:bodyPr anchor="b"/>
          <a:lstStyle/>
          <a:p>
            <a:r>
              <a:rPr lang="en-US">
                <a:solidFill>
                  <a:schemeClr val="tx1"/>
                </a:solidFill>
              </a:rPr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250" y="424063"/>
            <a:ext cx="7220308" cy="643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84358"/>
      </p:ext>
    </p:extLst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5395"/>
            <a:ext cx="4985590" cy="444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42832"/>
      </p:ext>
    </p:extLst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5395"/>
            <a:ext cx="4985590" cy="444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37730"/>
      </p:ext>
    </p:extLst>
  </p:cSld>
  <p:clrMapOvr>
    <a:masterClrMapping/>
  </p:clrMapOvr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5395"/>
            <a:ext cx="4985590" cy="444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17632"/>
      </p:ext>
    </p:extLst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1951016733"/>
      </p:ext>
    </p:extLst>
  </p:cSld>
  <p:clrMapOvr>
    <a:masterClrMapping/>
  </p:clrMapOvr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93" y="1065244"/>
            <a:ext cx="8238586" cy="579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26276"/>
      </p:ext>
    </p:extLst>
  </p:cSld>
  <p:clrMapOvr>
    <a:masterClrMapping/>
  </p:clrMapOvr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93" y="1065244"/>
            <a:ext cx="8238586" cy="579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97653"/>
      </p:ext>
    </p:extLst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93" y="1065244"/>
            <a:ext cx="8238586" cy="579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10905"/>
      </p:ext>
    </p:extLst>
  </p:cSld>
  <p:clrMapOvr>
    <a:masterClrMapping/>
  </p:clrMapOvr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455168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91787"/>
      </p:ext>
    </p:extLst>
  </p:cSld>
  <p:clrMapOvr>
    <a:masterClrMapping/>
  </p:clrMapOvr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455168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742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67" y="1104181"/>
            <a:ext cx="3516223" cy="575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14923"/>
      </p:ext>
    </p:extLst>
  </p:cSld>
  <p:clrMapOvr>
    <a:masterClrMapping/>
  </p:clrMapOvr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455168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50370"/>
      </p:ext>
    </p:extLst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4172553864"/>
      </p:ext>
    </p:extLst>
  </p:cSld>
  <p:clrMapOvr>
    <a:masterClrMapping/>
  </p:clrMapOvr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454900" y="5202238"/>
            <a:ext cx="4406900" cy="1655762"/>
          </a:xfrm>
        </p:spPr>
        <p:txBody>
          <a:bodyPr anchor="b"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313" y="1489941"/>
            <a:ext cx="8700729" cy="536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67667"/>
      </p:ext>
    </p:extLst>
  </p:cSld>
  <p:clrMapOvr>
    <a:masterClrMapping/>
  </p:clrMapOvr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454900" y="5202238"/>
            <a:ext cx="4406900" cy="1655762"/>
          </a:xfrm>
        </p:spPr>
        <p:txBody>
          <a:bodyPr anchor="b"/>
          <a:lstStyle/>
          <a:p>
            <a:r>
              <a:rPr lang="en-US">
                <a:solidFill>
                  <a:schemeClr val="bg1"/>
                </a:solidFill>
              </a:rPr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313" y="1489941"/>
            <a:ext cx="8700729" cy="536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49111"/>
      </p:ext>
    </p:extLst>
  </p:cSld>
  <p:clrMapOvr>
    <a:masterClrMapping/>
  </p:clrMapOvr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454900" y="5202238"/>
            <a:ext cx="4406900" cy="1655762"/>
          </a:xfrm>
        </p:spPr>
        <p:txBody>
          <a:bodyPr anchor="b"/>
          <a:lstStyle/>
          <a:p>
            <a:r>
              <a:rPr lang="en-US">
                <a:solidFill>
                  <a:schemeClr val="tx1"/>
                </a:solidFill>
              </a:rPr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313" y="1489940"/>
            <a:ext cx="8700729" cy="536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83691"/>
      </p:ext>
    </p:extLst>
  </p:cSld>
  <p:clrMapOvr>
    <a:masterClrMapping/>
  </p:clrMapOvr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64" y="3510952"/>
            <a:ext cx="5425007" cy="334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40798"/>
      </p:ext>
    </p:extLst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64" y="3510952"/>
            <a:ext cx="5425007" cy="334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21741"/>
      </p:ext>
    </p:extLst>
  </p:cSld>
  <p:clrMapOvr>
    <a:masterClrMapping/>
  </p:clrMapOvr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9932" y="3510952"/>
            <a:ext cx="5425007" cy="334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38457"/>
      </p:ext>
    </p:extLst>
  </p:cSld>
  <p:clrMapOvr>
    <a:masterClrMapping/>
  </p:clrMapOvr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1004055940"/>
      </p:ext>
    </p:extLst>
  </p:cSld>
  <p:clrMapOvr>
    <a:masterClrMapping/>
  </p:clrMapOvr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05" y="534838"/>
            <a:ext cx="5980657" cy="632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249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67" y="1104181"/>
            <a:ext cx="3516223" cy="575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99230"/>
      </p:ext>
    </p:extLst>
  </p:cSld>
  <p:clrMapOvr>
    <a:masterClrMapping/>
  </p:clrMapOvr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05" y="534838"/>
            <a:ext cx="5980657" cy="632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17918"/>
      </p:ext>
    </p:extLst>
  </p:cSld>
  <p:clrMapOvr>
    <a:masterClrMapping/>
  </p:clrMapOvr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05" y="534838"/>
            <a:ext cx="5980657" cy="632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3937"/>
      </p:ext>
    </p:extLst>
  </p:cSld>
  <p:clrMapOvr>
    <a:masterClrMapping/>
  </p:clrMapOvr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5" y="2458528"/>
            <a:ext cx="4161167" cy="439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49050"/>
      </p:ext>
    </p:extLst>
  </p:cSld>
  <p:clrMapOvr>
    <a:masterClrMapping/>
  </p:clrMapOvr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5" y="2458528"/>
            <a:ext cx="4161167" cy="439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72125"/>
      </p:ext>
    </p:extLst>
  </p:cSld>
  <p:clrMapOvr>
    <a:masterClrMapping/>
  </p:clrMapOvr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5" y="2458528"/>
            <a:ext cx="4161167" cy="439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03394"/>
      </p:ext>
    </p:extLst>
  </p:cSld>
  <p:clrMapOvr>
    <a:masterClrMapping/>
  </p:clrMapOvr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3096527972"/>
      </p:ext>
    </p:extLst>
  </p:cSld>
  <p:clrMapOvr>
    <a:masterClrMapping/>
  </p:clrMapOvr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29" y="1069675"/>
            <a:ext cx="8288560" cy="578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7225"/>
      </p:ext>
    </p:extLst>
  </p:cSld>
  <p:clrMapOvr>
    <a:masterClrMapping/>
  </p:clrMapOvr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29" y="1069675"/>
            <a:ext cx="8288560" cy="578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79186"/>
      </p:ext>
    </p:extLst>
  </p:cSld>
  <p:clrMapOvr>
    <a:masterClrMapping/>
  </p:clrMapOvr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29" y="1069675"/>
            <a:ext cx="8288560" cy="578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984"/>
      </p:ext>
    </p:extLst>
  </p:cSld>
  <p:clrMapOvr>
    <a:masterClrMapping/>
  </p:clrMapOvr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77" y="3562710"/>
            <a:ext cx="4718672" cy="329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457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89" y="1104181"/>
            <a:ext cx="3516223" cy="575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49333"/>
      </p:ext>
    </p:extLst>
  </p:cSld>
  <p:clrMapOvr>
    <a:masterClrMapping/>
  </p:clrMapOvr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77" y="3562710"/>
            <a:ext cx="4718672" cy="329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0759"/>
      </p:ext>
    </p:extLst>
  </p:cSld>
  <p:clrMapOvr>
    <a:masterClrMapping/>
  </p:clrMapOvr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77" y="3562710"/>
            <a:ext cx="4718672" cy="329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27502"/>
      </p:ext>
    </p:extLst>
  </p:cSld>
  <p:clrMapOvr>
    <a:masterClrMapping/>
  </p:clrMapOvr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1552597772"/>
      </p:ext>
    </p:extLst>
  </p:cSld>
  <p:clrMapOvr>
    <a:masterClrMapping/>
  </p:clrMapOvr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200" y="4470400"/>
            <a:ext cx="11531600" cy="2387600"/>
          </a:xfrm>
        </p:spPr>
        <p:txBody>
          <a:bodyPr/>
          <a:lstStyle/>
          <a:p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454900" y="5202238"/>
            <a:ext cx="4406900" cy="1655762"/>
          </a:xfrm>
        </p:spPr>
        <p:txBody>
          <a:bodyPr anchor="b"/>
          <a:lstStyle/>
          <a:p>
            <a:r>
              <a:rPr lang="en-US"/>
              <a:t>An even more amazing subtitle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201"/>
            <a:ext cx="12192000" cy="587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45246"/>
      </p:ext>
    </p:extLst>
  </p:cSld>
  <p:clrMapOvr>
    <a:masterClrMapping/>
  </p:clrMapOvr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200" y="4470400"/>
            <a:ext cx="11531600" cy="2387600"/>
          </a:xfrm>
        </p:spPr>
        <p:txBody>
          <a:bodyPr/>
          <a:lstStyle/>
          <a:p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454900" y="5202238"/>
            <a:ext cx="4406900" cy="1655762"/>
          </a:xfrm>
        </p:spPr>
        <p:txBody>
          <a:bodyPr anchor="b"/>
          <a:lstStyle/>
          <a:p>
            <a:r>
              <a:rPr lang="en-US">
                <a:solidFill>
                  <a:schemeClr val="bg1"/>
                </a:solidFill>
              </a:rPr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201"/>
            <a:ext cx="12192000" cy="587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65967"/>
      </p:ext>
    </p:extLst>
  </p:cSld>
  <p:clrMapOvr>
    <a:masterClrMapping/>
  </p:clrMapOvr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200" y="4470400"/>
            <a:ext cx="11531600" cy="2387600"/>
          </a:xfrm>
        </p:spPr>
        <p:txBody>
          <a:bodyPr/>
          <a:lstStyle/>
          <a:p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454900" y="5202238"/>
            <a:ext cx="4406900" cy="1655762"/>
          </a:xfrm>
        </p:spPr>
        <p:txBody>
          <a:bodyPr anchor="b"/>
          <a:lstStyle/>
          <a:p>
            <a:r>
              <a:rPr lang="en-US">
                <a:solidFill>
                  <a:schemeClr val="tx1"/>
                </a:solidFill>
              </a:rPr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201"/>
            <a:ext cx="12192000" cy="587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88010"/>
      </p:ext>
    </p:extLst>
  </p:cSld>
  <p:clrMapOvr>
    <a:masterClrMapping/>
  </p:clrMapOvr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2921" y="3131389"/>
            <a:ext cx="6713129" cy="323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98640"/>
      </p:ext>
    </p:extLst>
  </p:cSld>
  <p:clrMapOvr>
    <a:masterClrMapping/>
  </p:clrMapOvr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2921" y="3131389"/>
            <a:ext cx="6713129" cy="323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28916"/>
      </p:ext>
    </p:extLst>
  </p:cSld>
  <p:clrMapOvr>
    <a:masterClrMapping/>
  </p:clrMapOvr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2921" y="3131389"/>
            <a:ext cx="6713129" cy="323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68527"/>
      </p:ext>
    </p:extLst>
  </p:cSld>
  <p:clrMapOvr>
    <a:masterClrMapping/>
  </p:clrMapOvr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1724792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1" y="1536701"/>
            <a:ext cx="3724909" cy="532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531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89" y="1104181"/>
            <a:ext cx="3516223" cy="575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39790"/>
      </p:ext>
    </p:extLst>
  </p:cSld>
  <p:clrMapOvr>
    <a:masterClrMapping/>
  </p:clrMapOvr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454900" y="5202238"/>
            <a:ext cx="4406900" cy="1655762"/>
          </a:xfrm>
        </p:spPr>
        <p:txBody>
          <a:bodyPr anchor="b"/>
          <a:lstStyle/>
          <a:p>
            <a:r>
              <a:rPr lang="en-US"/>
              <a:t>An even more amazing subtitle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79"/>
            <a:ext cx="12192000" cy="638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2281"/>
      </p:ext>
    </p:extLst>
  </p:cSld>
  <p:clrMapOvr>
    <a:masterClrMapping/>
  </p:clrMapOvr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454900" y="5202238"/>
            <a:ext cx="4406900" cy="1655762"/>
          </a:xfrm>
        </p:spPr>
        <p:txBody>
          <a:bodyPr anchor="b"/>
          <a:lstStyle/>
          <a:p>
            <a:r>
              <a:rPr lang="en-US">
                <a:solidFill>
                  <a:schemeClr val="bg1"/>
                </a:solidFill>
              </a:rPr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79"/>
            <a:ext cx="12192000" cy="638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33506"/>
      </p:ext>
    </p:extLst>
  </p:cSld>
  <p:clrMapOvr>
    <a:masterClrMapping/>
  </p:clrMapOvr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454900" y="5202238"/>
            <a:ext cx="4406900" cy="1655762"/>
          </a:xfrm>
        </p:spPr>
        <p:txBody>
          <a:bodyPr anchor="b"/>
          <a:lstStyle/>
          <a:p>
            <a:r>
              <a:rPr lang="en-US">
                <a:solidFill>
                  <a:schemeClr val="tx1"/>
                </a:solidFill>
              </a:rPr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79"/>
            <a:ext cx="12192000" cy="638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97564"/>
      </p:ext>
    </p:extLst>
  </p:cSld>
  <p:clrMapOvr>
    <a:masterClrMapping/>
  </p:clrMapOvr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6174"/>
            <a:ext cx="5251402" cy="275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40675"/>
      </p:ext>
    </p:extLst>
  </p:cSld>
  <p:clrMapOvr>
    <a:masterClrMapping/>
  </p:clrMapOvr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6174"/>
            <a:ext cx="5251402" cy="275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67160"/>
      </p:ext>
    </p:extLst>
  </p:cSld>
  <p:clrMapOvr>
    <a:masterClrMapping/>
  </p:clrMapOvr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6174"/>
            <a:ext cx="5251402" cy="275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05030"/>
      </p:ext>
    </p:extLst>
  </p:cSld>
  <p:clrMapOvr>
    <a:masterClrMapping/>
  </p:clrMapOvr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3545974117"/>
      </p:ext>
    </p:extLst>
  </p:cSld>
  <p:clrMapOvr>
    <a:masterClrMapping/>
  </p:clrMapOvr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79" y="627952"/>
            <a:ext cx="8090409" cy="623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79998"/>
      </p:ext>
    </p:extLst>
  </p:cSld>
  <p:clrMapOvr>
    <a:masterClrMapping/>
  </p:clrMapOvr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79" y="627952"/>
            <a:ext cx="8090409" cy="623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62400"/>
      </p:ext>
    </p:extLst>
  </p:cSld>
  <p:clrMapOvr>
    <a:masterClrMapping/>
  </p:clrMapOvr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79" y="627952"/>
            <a:ext cx="8090409" cy="623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284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89" y="1104181"/>
            <a:ext cx="3516223" cy="575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2959"/>
      </p:ext>
    </p:extLst>
  </p:cSld>
  <p:clrMapOvr>
    <a:masterClrMapping/>
  </p:clrMapOvr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225" y="2009955"/>
            <a:ext cx="6295725" cy="484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86684"/>
      </p:ext>
    </p:extLst>
  </p:cSld>
  <p:clrMapOvr>
    <a:masterClrMapping/>
  </p:clrMapOvr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225" y="2009955"/>
            <a:ext cx="6295725" cy="484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74602"/>
      </p:ext>
    </p:extLst>
  </p:cSld>
  <p:clrMapOvr>
    <a:masterClrMapping/>
  </p:clrMapOvr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225" y="2009955"/>
            <a:ext cx="6295725" cy="484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73796"/>
      </p:ext>
    </p:extLst>
  </p:cSld>
  <p:clrMapOvr>
    <a:masterClrMapping/>
  </p:clrMapOvr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2585291151"/>
      </p:ext>
    </p:extLst>
  </p:cSld>
  <p:clrMapOvr>
    <a:masterClrMapping/>
  </p:clrMapOvr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        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47" y="666756"/>
            <a:ext cx="4970193" cy="619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51473"/>
      </p:ext>
    </p:extLst>
  </p:cSld>
  <p:clrMapOvr>
    <a:masterClrMapping/>
  </p:clrMapOvr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        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47" y="666756"/>
            <a:ext cx="4970193" cy="619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33185"/>
      </p:ext>
    </p:extLst>
  </p:cSld>
  <p:clrMapOvr>
    <a:masterClrMapping/>
  </p:clrMapOvr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        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47" y="666756"/>
            <a:ext cx="4970193" cy="619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26350"/>
      </p:ext>
    </p:extLst>
  </p:cSld>
  <p:clrMapOvr>
    <a:masterClrMapping/>
  </p:clrMapOvr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6" y="2205108"/>
            <a:ext cx="3735238" cy="465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46403"/>
      </p:ext>
    </p:extLst>
  </p:cSld>
  <p:clrMapOvr>
    <a:masterClrMapping/>
  </p:clrMapOvr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6" y="2205108"/>
            <a:ext cx="3735238" cy="465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35735"/>
      </p:ext>
    </p:extLst>
  </p:cSld>
  <p:clrMapOvr>
    <a:masterClrMapping/>
  </p:clrMapOvr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6" y="2205108"/>
            <a:ext cx="3735238" cy="465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93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1587088302"/>
      </p:ext>
    </p:extLst>
  </p:cSld>
  <p:clrMapOvr>
    <a:masterClrMapping/>
  </p:clrMapOvr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2573457404"/>
      </p:ext>
    </p:extLst>
  </p:cSld>
  <p:clrMapOvr>
    <a:masterClrMapping/>
  </p:clrMapOvr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760" y="285941"/>
            <a:ext cx="4600441" cy="657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35022"/>
      </p:ext>
    </p:extLst>
  </p:cSld>
  <p:clrMapOvr>
    <a:masterClrMapping/>
  </p:clrMapOvr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760" y="285941"/>
            <a:ext cx="4600441" cy="657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67961"/>
      </p:ext>
    </p:extLst>
  </p:cSld>
  <p:clrMapOvr>
    <a:masterClrMapping/>
  </p:clrMapOvr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760" y="285941"/>
            <a:ext cx="4600441" cy="657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24430"/>
      </p:ext>
    </p:extLst>
  </p:cSld>
  <p:clrMapOvr>
    <a:masterClrMapping/>
  </p:clrMapOvr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1" y="1536701"/>
            <a:ext cx="3724909" cy="532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12047"/>
      </p:ext>
    </p:extLst>
  </p:cSld>
  <p:clrMapOvr>
    <a:masterClrMapping/>
  </p:clrMapOvr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1" y="1536701"/>
            <a:ext cx="3724909" cy="532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69427"/>
      </p:ext>
    </p:extLst>
  </p:cSld>
  <p:clrMapOvr>
    <a:masterClrMapping/>
  </p:clrMapOvr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1" y="1536701"/>
            <a:ext cx="3724909" cy="532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21068"/>
      </p:ext>
    </p:extLst>
  </p:cSld>
  <p:clrMapOvr>
    <a:masterClrMapping/>
  </p:clrMapOvr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3464803550"/>
      </p:ext>
    </p:extLst>
  </p:cSld>
  <p:clrMapOvr>
    <a:masterClrMapping/>
  </p:clrMapOvr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038" y="219394"/>
            <a:ext cx="6113050" cy="663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50900"/>
      </p:ext>
    </p:extLst>
  </p:cSld>
  <p:clrMapOvr>
    <a:masterClrMapping/>
  </p:clrMapOvr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038" y="219394"/>
            <a:ext cx="6113050" cy="663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59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092" y="534838"/>
            <a:ext cx="5067312" cy="632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88844"/>
      </p:ext>
    </p:extLst>
  </p:cSld>
  <p:clrMapOvr>
    <a:masterClrMapping/>
  </p:clrMapOvr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038" y="219394"/>
            <a:ext cx="6113050" cy="663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89938"/>
      </p:ext>
    </p:extLst>
  </p:cSld>
  <p:clrMapOvr>
    <a:masterClrMapping/>
  </p:clrMapOvr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4" y="983411"/>
            <a:ext cx="5409518" cy="587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63464"/>
      </p:ext>
    </p:extLst>
  </p:cSld>
  <p:clrMapOvr>
    <a:masterClrMapping/>
  </p:clrMapOvr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4" y="983411"/>
            <a:ext cx="5409518" cy="587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73953"/>
      </p:ext>
    </p:extLst>
  </p:cSld>
  <p:clrMapOvr>
    <a:masterClrMapping/>
  </p:clrMapOvr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4" y="983411"/>
            <a:ext cx="5409518" cy="587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17687"/>
      </p:ext>
    </p:extLst>
  </p:cSld>
  <p:clrMapOvr>
    <a:masterClrMapping/>
  </p:clrMapOvr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151651907"/>
      </p:ext>
    </p:extLst>
  </p:cSld>
  <p:clrMapOvr>
    <a:masterClrMapping/>
  </p:clrMapOvr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427" y="471015"/>
            <a:ext cx="7345033" cy="638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62525"/>
      </p:ext>
    </p:extLst>
  </p:cSld>
  <p:clrMapOvr>
    <a:masterClrMapping/>
  </p:clrMapOvr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427" y="471015"/>
            <a:ext cx="7345033" cy="638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30753"/>
      </p:ext>
    </p:extLst>
  </p:cSld>
  <p:clrMapOvr>
    <a:masterClrMapping/>
  </p:clrMapOvr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427" y="471015"/>
            <a:ext cx="7345033" cy="638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13967"/>
      </p:ext>
    </p:extLst>
  </p:cSld>
  <p:clrMapOvr>
    <a:masterClrMapping/>
  </p:clrMapOvr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5782"/>
            <a:ext cx="5039551" cy="43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1314"/>
      </p:ext>
    </p:extLst>
  </p:cSld>
  <p:clrMapOvr>
    <a:masterClrMapping/>
  </p:clrMapOvr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5782"/>
            <a:ext cx="5039551" cy="43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6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092" y="534838"/>
            <a:ext cx="5067312" cy="632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60872"/>
      </p:ext>
    </p:extLst>
  </p:cSld>
  <p:clrMapOvr>
    <a:masterClrMapping/>
  </p:clrMapOvr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5782"/>
            <a:ext cx="5039551" cy="43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79735"/>
      </p:ext>
    </p:extLst>
  </p:cSld>
  <p:clrMapOvr>
    <a:masterClrMapping/>
  </p:clrMapOvr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1690608167"/>
      </p:ext>
    </p:extLst>
  </p:cSld>
  <p:clrMapOvr>
    <a:masterClrMapping/>
  </p:clrMapOvr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US"/>
              <a:t>                         Your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       </a:t>
            </a:r>
            <a:r>
              <a:rPr lang="en-US"/>
              <a:t>presentation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618" y="2375689"/>
            <a:ext cx="6567832" cy="448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99190"/>
      </p:ext>
    </p:extLst>
  </p:cSld>
  <p:clrMapOvr>
    <a:masterClrMapping/>
  </p:clrMapOvr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US"/>
              <a:t>                         </a:t>
            </a:r>
            <a:r>
              <a:rPr lang="en-US">
                <a:solidFill>
                  <a:schemeClr val="bg1"/>
                </a:solidFill>
              </a:rPr>
              <a:t>Your</a:t>
            </a:r>
            <a:r>
              <a:rPr lang="en-US"/>
              <a:t>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       presentation</a:t>
            </a:r>
            <a:r>
              <a:rPr lang="en-US"/>
              <a:t>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618" y="2375689"/>
            <a:ext cx="6567832" cy="448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37596"/>
      </p:ext>
    </p:extLst>
  </p:cSld>
  <p:clrMapOvr>
    <a:masterClrMapping/>
  </p:clrMapOvr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US"/>
              <a:t>                         Your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       </a:t>
            </a:r>
            <a:r>
              <a:rPr lang="en-US"/>
              <a:t>presentation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618" y="2375689"/>
            <a:ext cx="6567832" cy="448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91653"/>
      </p:ext>
    </p:extLst>
  </p:cSld>
  <p:clrMapOvr>
    <a:masterClrMapping/>
  </p:clrMapOvr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10" y="2984741"/>
            <a:ext cx="5675401" cy="387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62869"/>
      </p:ext>
    </p:extLst>
  </p:cSld>
  <p:clrMapOvr>
    <a:masterClrMapping/>
  </p:clrMapOvr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10" y="2984741"/>
            <a:ext cx="5675401" cy="387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41349"/>
      </p:ext>
    </p:extLst>
  </p:cSld>
  <p:clrMapOvr>
    <a:masterClrMapping/>
  </p:clrMapOvr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11" y="3864635"/>
            <a:ext cx="4386112" cy="299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65077"/>
      </p:ext>
    </p:extLst>
  </p:cSld>
  <p:clrMapOvr>
    <a:masterClrMapping/>
  </p:clrMapOvr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1146481219"/>
      </p:ext>
    </p:extLst>
  </p:cSld>
  <p:clrMapOvr>
    <a:masterClrMapping/>
  </p:clrMapOvr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184" y="788988"/>
            <a:ext cx="5116514" cy="60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294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092" y="534838"/>
            <a:ext cx="5067312" cy="632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9434"/>
      </p:ext>
    </p:extLst>
  </p:cSld>
  <p:clrMapOvr>
    <a:masterClrMapping/>
  </p:clrMapOvr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184" y="788988"/>
            <a:ext cx="5116514" cy="60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21693"/>
      </p:ext>
    </p:extLst>
  </p:cSld>
  <p:clrMapOvr>
    <a:masterClrMapping/>
  </p:clrMapOvr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184" y="788988"/>
            <a:ext cx="5116514" cy="60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78736"/>
      </p:ext>
    </p:extLst>
  </p:cSld>
  <p:clrMapOvr>
    <a:masterClrMapping/>
  </p:clrMapOvr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55" y="2087592"/>
            <a:ext cx="4021719" cy="477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56378"/>
      </p:ext>
    </p:extLst>
  </p:cSld>
  <p:clrMapOvr>
    <a:masterClrMapping/>
  </p:clrMapOvr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55" y="2087592"/>
            <a:ext cx="4021719" cy="477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57331"/>
      </p:ext>
    </p:extLst>
  </p:cSld>
  <p:clrMapOvr>
    <a:masterClrMapping/>
  </p:clrMapOvr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55" y="2087592"/>
            <a:ext cx="4021719" cy="477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22831"/>
      </p:ext>
    </p:extLst>
  </p:cSld>
  <p:clrMapOvr>
    <a:masterClrMapping/>
  </p:clrMapOvr>
</p:sld>
</file>

<file path=ppt/slides/slide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1740832828"/>
      </p:ext>
    </p:extLst>
  </p:cSld>
  <p:clrMapOvr>
    <a:masterClrMapping/>
  </p:clrMapOvr>
</p:sld>
</file>

<file path=ppt/slides/slide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67" y="1104181"/>
            <a:ext cx="3516223" cy="575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81459"/>
      </p:ext>
    </p:extLst>
  </p:cSld>
  <p:clrMapOvr>
    <a:masterClrMapping/>
  </p:clrMapOvr>
</p:sld>
</file>

<file path=ppt/slides/slide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67" y="1104181"/>
            <a:ext cx="3516223" cy="575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43519"/>
      </p:ext>
    </p:extLst>
  </p:cSld>
  <p:clrMapOvr>
    <a:masterClrMapping/>
  </p:clrMapOvr>
</p:sld>
</file>

<file path=ppt/slides/slide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67" y="1104181"/>
            <a:ext cx="3516223" cy="575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80060"/>
      </p:ext>
    </p:extLst>
  </p:cSld>
  <p:clrMapOvr>
    <a:masterClrMapping/>
  </p:clrMapOvr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89" y="1104181"/>
            <a:ext cx="3516223" cy="575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626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77" y="1457864"/>
            <a:ext cx="4327609" cy="540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81582"/>
      </p:ext>
    </p:extLst>
  </p:cSld>
  <p:clrMapOvr>
    <a:masterClrMapping/>
  </p:clrMapOvr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89" y="1104181"/>
            <a:ext cx="3516223" cy="575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52222"/>
      </p:ext>
    </p:extLst>
  </p:cSld>
  <p:clrMapOvr>
    <a:masterClrMapping/>
  </p:clrMapOvr>
</p:sld>
</file>

<file path=ppt/slides/slide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89" y="1104181"/>
            <a:ext cx="3516223" cy="575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60062"/>
      </p:ext>
    </p:extLst>
  </p:cSld>
  <p:clrMapOvr>
    <a:masterClrMapping/>
  </p:clrMapOvr>
</p:sld>
</file>

<file path=ppt/slides/slide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3251042596"/>
      </p:ext>
    </p:extLst>
  </p:cSld>
  <p:clrMapOvr>
    <a:masterClrMapping/>
  </p:clrMapOvr>
</p:sld>
</file>

<file path=ppt/slides/slide4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092" y="534838"/>
            <a:ext cx="5067312" cy="632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78985"/>
      </p:ext>
    </p:extLst>
  </p:cSld>
  <p:clrMapOvr>
    <a:masterClrMapping/>
  </p:clrMapOvr>
</p:sld>
</file>

<file path=ppt/slides/slide4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092" y="534838"/>
            <a:ext cx="5067312" cy="632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83328"/>
      </p:ext>
    </p:extLst>
  </p:cSld>
  <p:clrMapOvr>
    <a:masterClrMapping/>
  </p:clrMapOvr>
</p:sld>
</file>

<file path=ppt/slides/slide4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092" y="534838"/>
            <a:ext cx="5067312" cy="632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54525"/>
      </p:ext>
    </p:extLst>
  </p:cSld>
  <p:clrMapOvr>
    <a:masterClrMapping/>
  </p:clrMapOvr>
</p:sld>
</file>

<file path=ppt/slides/slide4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77" y="1457864"/>
            <a:ext cx="4327609" cy="540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56117"/>
      </p:ext>
    </p:extLst>
  </p:cSld>
  <p:clrMapOvr>
    <a:masterClrMapping/>
  </p:clrMapOvr>
</p:sld>
</file>

<file path=ppt/slides/slide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77" y="1457864"/>
            <a:ext cx="4327609" cy="540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07546"/>
      </p:ext>
    </p:extLst>
  </p:cSld>
  <p:clrMapOvr>
    <a:masterClrMapping/>
  </p:clrMapOvr>
</p:sld>
</file>

<file path=ppt/slides/slide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77" y="1457864"/>
            <a:ext cx="4327609" cy="540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93635"/>
      </p:ext>
    </p:extLst>
  </p:cSld>
  <p:clrMapOvr>
    <a:masterClrMapping/>
  </p:clrMapOvr>
</p:sld>
</file>

<file path=ppt/slides/slide4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33684846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77" y="1457864"/>
            <a:ext cx="4327609" cy="540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19503"/>
      </p:ext>
    </p:extLst>
  </p:cSld>
  <p:clrMapOvr>
    <a:masterClrMapping/>
  </p:clrMapOvr>
</p:sld>
</file>

<file path=ppt/slides/slide4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365" y="414068"/>
            <a:ext cx="3436764" cy="644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25466"/>
      </p:ext>
    </p:extLst>
  </p:cSld>
  <p:clrMapOvr>
    <a:masterClrMapping/>
  </p:clrMapOvr>
</p:sld>
</file>

<file path=ppt/slides/slide4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365" y="414068"/>
            <a:ext cx="3436764" cy="644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9370"/>
      </p:ext>
    </p:extLst>
  </p:cSld>
  <p:clrMapOvr>
    <a:masterClrMapping/>
  </p:clrMapOvr>
</p:sld>
</file>

<file path=ppt/slides/slide4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365" y="414068"/>
            <a:ext cx="3436764" cy="644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72503"/>
      </p:ext>
    </p:extLst>
  </p:cSld>
  <p:clrMapOvr>
    <a:masterClrMapping/>
  </p:clrMapOvr>
</p:sld>
</file>

<file path=ppt/slides/slide4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44" y="750498"/>
            <a:ext cx="3257335" cy="610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4134"/>
      </p:ext>
    </p:extLst>
  </p:cSld>
  <p:clrMapOvr>
    <a:masterClrMapping/>
  </p:clrMapOvr>
</p:sld>
</file>

<file path=ppt/slides/slide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44" y="750498"/>
            <a:ext cx="3257335" cy="610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10095"/>
      </p:ext>
    </p:extLst>
  </p:cSld>
  <p:clrMapOvr>
    <a:masterClrMapping/>
  </p:clrMapOvr>
</p:sld>
</file>

<file path=ppt/slides/slide4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44" y="750498"/>
            <a:ext cx="3257335" cy="610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2763"/>
      </p:ext>
    </p:extLst>
  </p:cSld>
  <p:clrMapOvr>
    <a:masterClrMapping/>
  </p:clrMapOvr>
</p:sld>
</file>

<file path=ppt/slides/slide4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4134297683"/>
      </p:ext>
    </p:extLst>
  </p:cSld>
  <p:clrMapOvr>
    <a:masterClrMapping/>
  </p:clrMapOvr>
</p:sld>
</file>

<file path=ppt/slides/slide4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575" y="345057"/>
            <a:ext cx="6558172" cy="651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30885"/>
      </p:ext>
    </p:extLst>
  </p:cSld>
  <p:clrMapOvr>
    <a:masterClrMapping/>
  </p:clrMapOvr>
</p:sld>
</file>

<file path=ppt/slides/slide4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575" y="345057"/>
            <a:ext cx="6558172" cy="651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54050"/>
      </p:ext>
    </p:extLst>
  </p:cSld>
  <p:clrMapOvr>
    <a:masterClrMapping/>
  </p:clrMapOvr>
</p:sld>
</file>

<file path=ppt/slides/slide4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575" y="345057"/>
            <a:ext cx="6558172" cy="651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965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77" y="1457864"/>
            <a:ext cx="4327609" cy="540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09698"/>
      </p:ext>
    </p:extLst>
  </p:cSld>
  <p:clrMapOvr>
    <a:masterClrMapping/>
  </p:clrMapOvr>
</p:sld>
</file>

<file path=ppt/slides/slide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02" y="1630392"/>
            <a:ext cx="5263911" cy="522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76268"/>
      </p:ext>
    </p:extLst>
  </p:cSld>
  <p:clrMapOvr>
    <a:masterClrMapping/>
  </p:clrMapOvr>
</p:sld>
</file>

<file path=ppt/slides/slide4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02" y="1630392"/>
            <a:ext cx="5263911" cy="522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17522"/>
      </p:ext>
    </p:extLst>
  </p:cSld>
  <p:clrMapOvr>
    <a:masterClrMapping/>
  </p:clrMapOvr>
</p:sld>
</file>

<file path=ppt/slides/slide4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02" y="1630392"/>
            <a:ext cx="5263911" cy="522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60200"/>
      </p:ext>
    </p:extLst>
  </p:cSld>
  <p:clrMapOvr>
    <a:masterClrMapping/>
  </p:clrMapOvr>
</p:sld>
</file>

<file path=ppt/slides/slide4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1277078252"/>
      </p:ext>
    </p:extLst>
  </p:cSld>
  <p:clrMapOvr>
    <a:masterClrMapping/>
  </p:clrMapOvr>
</p:sld>
</file>

<file path=ppt/slides/slide4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3" y="891949"/>
            <a:ext cx="7755866" cy="596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9196"/>
      </p:ext>
    </p:extLst>
  </p:cSld>
  <p:clrMapOvr>
    <a:masterClrMapping/>
  </p:clrMapOvr>
</p:sld>
</file>

<file path=ppt/slides/slide4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3" y="891949"/>
            <a:ext cx="7755866" cy="596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02572"/>
      </p:ext>
    </p:extLst>
  </p:cSld>
  <p:clrMapOvr>
    <a:masterClrMapping/>
  </p:clrMapOvr>
</p:sld>
</file>

<file path=ppt/slides/slide4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3" y="891949"/>
            <a:ext cx="7755866" cy="596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09098"/>
      </p:ext>
    </p:extLst>
  </p:cSld>
  <p:clrMapOvr>
    <a:masterClrMapping/>
  </p:clrMapOvr>
</p:sld>
</file>

<file path=ppt/slides/slide4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9677" y="2320507"/>
            <a:ext cx="5898741" cy="453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2525"/>
      </p:ext>
    </p:extLst>
  </p:cSld>
  <p:clrMapOvr>
    <a:masterClrMapping/>
  </p:clrMapOvr>
</p:sld>
</file>

<file path=ppt/slides/slide4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9677" y="2320507"/>
            <a:ext cx="5898741" cy="453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9331"/>
      </p:ext>
    </p:extLst>
  </p:cSld>
  <p:clrMapOvr>
    <a:masterClrMapping/>
  </p:clrMapOvr>
</p:sld>
</file>

<file path=ppt/slides/slide4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386" y="2320507"/>
            <a:ext cx="5898741" cy="453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251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951385268"/>
      </p:ext>
    </p:extLst>
  </p:cSld>
  <p:clrMapOvr>
    <a:masterClrMapping/>
  </p:clrMapOvr>
</p:sld>
</file>

<file path=ppt/slides/slide4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1222883123"/>
      </p:ext>
    </p:extLst>
  </p:cSld>
  <p:clrMapOvr>
    <a:masterClrMapping/>
  </p:clrMapOvr>
</p:sld>
</file>

<file path=ppt/slides/slide4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934" y="788988"/>
            <a:ext cx="5504257" cy="60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56525"/>
      </p:ext>
    </p:extLst>
  </p:cSld>
  <p:clrMapOvr>
    <a:masterClrMapping/>
  </p:clrMapOvr>
</p:sld>
</file>

<file path=ppt/slides/slide4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934" y="788988"/>
            <a:ext cx="5504257" cy="60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94435"/>
      </p:ext>
    </p:extLst>
  </p:cSld>
  <p:clrMapOvr>
    <a:masterClrMapping/>
  </p:clrMapOvr>
</p:sld>
</file>

<file path=ppt/slides/slide4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934" y="788988"/>
            <a:ext cx="5504257" cy="60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33432"/>
      </p:ext>
    </p:extLst>
  </p:cSld>
  <p:clrMapOvr>
    <a:masterClrMapping/>
  </p:clrMapOvr>
</p:sld>
</file>

<file path=ppt/slides/slide4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66" y="2165230"/>
            <a:ext cx="4256082" cy="469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9985"/>
      </p:ext>
    </p:extLst>
  </p:cSld>
  <p:clrMapOvr>
    <a:masterClrMapping/>
  </p:clrMapOvr>
</p:sld>
</file>

<file path=ppt/slides/slide4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66" y="2165230"/>
            <a:ext cx="4256082" cy="469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80718"/>
      </p:ext>
    </p:extLst>
  </p:cSld>
  <p:clrMapOvr>
    <a:masterClrMapping/>
  </p:clrMapOvr>
</p:sld>
</file>

<file path=ppt/slides/slide4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66" y="2165230"/>
            <a:ext cx="4256082" cy="469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97620"/>
      </p:ext>
    </p:extLst>
  </p:cSld>
  <p:clrMapOvr>
    <a:masterClrMapping/>
  </p:clrMapOvr>
</p:sld>
</file>

<file path=ppt/slides/slide4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3372314613"/>
      </p:ext>
    </p:extLst>
  </p:cSld>
  <p:clrMapOvr>
    <a:masterClrMapping/>
  </p:clrMapOvr>
</p:sld>
</file>

<file path=ppt/slides/slide4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r"/>
            <a:r>
              <a:rPr lang="en-US">
                <a:solidFill>
                  <a:schemeClr val="bg1"/>
                </a:solidFill>
              </a:rPr>
              <a:t>                      Your 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6" y="1007792"/>
            <a:ext cx="7719024" cy="58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24539"/>
      </p:ext>
    </p:extLst>
  </p:cSld>
  <p:clrMapOvr>
    <a:masterClrMapping/>
  </p:clrMapOvr>
</p:sld>
</file>

<file path=ppt/slides/slide4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r"/>
            <a:r>
              <a:rPr lang="en-US">
                <a:solidFill>
                  <a:schemeClr val="bg1"/>
                </a:solidFill>
              </a:rPr>
              <a:t> Your 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6" y="1007792"/>
            <a:ext cx="7719024" cy="58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82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1" y="1536701"/>
            <a:ext cx="3724909" cy="532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982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365" y="414068"/>
            <a:ext cx="3436764" cy="644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40219"/>
      </p:ext>
    </p:extLst>
  </p:cSld>
  <p:clrMapOvr>
    <a:masterClrMapping/>
  </p:clrMapOvr>
</p:sld>
</file>

<file path=ppt/slides/slide5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r"/>
            <a:r>
              <a:rPr lang="en-US"/>
              <a:t> Your Awesome</a:t>
            </a:r>
            <a:br>
              <a:rPr lang="en-US"/>
            </a:br>
            <a:r>
              <a:rPr lang="en-US"/>
              <a:t>presentation 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6" y="1007792"/>
            <a:ext cx="7719024" cy="58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00842"/>
      </p:ext>
    </p:extLst>
  </p:cSld>
  <p:clrMapOvr>
    <a:masterClrMapping/>
  </p:clrMapOvr>
</p:sld>
</file>

<file path=ppt/slides/slide5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921" y="3139153"/>
            <a:ext cx="4906812" cy="371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76866"/>
      </p:ext>
    </p:extLst>
  </p:cSld>
  <p:clrMapOvr>
    <a:masterClrMapping/>
  </p:clrMapOvr>
</p:sld>
</file>

<file path=ppt/slides/slide5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921" y="3139153"/>
            <a:ext cx="4906812" cy="371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71738"/>
      </p:ext>
    </p:extLst>
  </p:cSld>
  <p:clrMapOvr>
    <a:masterClrMapping/>
  </p:clrMapOvr>
</p:sld>
</file>

<file path=ppt/slides/slide5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921" y="3139153"/>
            <a:ext cx="4906812" cy="371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92812"/>
      </p:ext>
    </p:extLst>
  </p:cSld>
  <p:clrMapOvr>
    <a:masterClrMapping/>
  </p:clrMapOvr>
</p:sld>
</file>

<file path=ppt/slides/slide5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2192894422"/>
      </p:ext>
    </p:extLst>
  </p:cSld>
  <p:clrMapOvr>
    <a:masterClrMapping/>
  </p:clrMapOvr>
</p:sld>
</file>

<file path=ppt/slides/slide5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US">
                <a:solidFill>
                  <a:schemeClr val="bg1"/>
                </a:solidFill>
              </a:rPr>
              <a:t> Your 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3087"/>
            <a:ext cx="8475859" cy="515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5734"/>
      </p:ext>
    </p:extLst>
  </p:cSld>
  <p:clrMapOvr>
    <a:masterClrMapping/>
  </p:clrMapOvr>
</p:sld>
</file>

<file path=ppt/slides/slide5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US">
                <a:solidFill>
                  <a:schemeClr val="bg1"/>
                </a:solidFill>
              </a:rPr>
              <a:t> Your 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3087"/>
            <a:ext cx="8475859" cy="515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52623"/>
      </p:ext>
    </p:extLst>
  </p:cSld>
  <p:clrMapOvr>
    <a:masterClrMapping/>
  </p:clrMapOvr>
</p:sld>
</file>

<file path=ppt/slides/slide5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US"/>
              <a:t> Your Awesome</a:t>
            </a:r>
            <a:br>
              <a:rPr lang="en-US"/>
            </a:br>
            <a:r>
              <a:rPr lang="en-US"/>
              <a:t>presentation 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3087"/>
            <a:ext cx="8475859" cy="515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38040"/>
      </p:ext>
    </p:extLst>
  </p:cSld>
  <p:clrMapOvr>
    <a:masterClrMapping/>
  </p:clrMapOvr>
</p:sld>
</file>

<file path=ppt/slides/slide5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302" y="3775624"/>
            <a:ext cx="5206250" cy="316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54702"/>
      </p:ext>
    </p:extLst>
  </p:cSld>
  <p:clrMapOvr>
    <a:masterClrMapping/>
  </p:clrMapOvr>
</p:sld>
</file>

<file path=ppt/slides/slide5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302" y="3775624"/>
            <a:ext cx="5206250" cy="316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522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365" y="414068"/>
            <a:ext cx="3436764" cy="644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87320"/>
      </p:ext>
    </p:extLst>
  </p:cSld>
  <p:clrMapOvr>
    <a:masterClrMapping/>
  </p:clrMapOvr>
</p:sld>
</file>

<file path=ppt/slides/slide5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302" y="3775624"/>
            <a:ext cx="5206250" cy="316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75758"/>
      </p:ext>
    </p:extLst>
  </p:cSld>
  <p:clrMapOvr>
    <a:masterClrMapping/>
  </p:clrMapOvr>
</p:sld>
</file>

<file path=ppt/slides/slide5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2111187360"/>
      </p:ext>
    </p:extLst>
  </p:cSld>
  <p:clrMapOvr>
    <a:masterClrMapping/>
  </p:clrMapOvr>
</p:sld>
</file>

<file path=ppt/slides/slide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320" y="0"/>
            <a:ext cx="5372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11033"/>
      </p:ext>
    </p:extLst>
  </p:cSld>
  <p:clrMapOvr>
    <a:masterClrMapping/>
  </p:clrMapOvr>
</p:sld>
</file>

<file path=ppt/slides/slide5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320" y="0"/>
            <a:ext cx="5372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87328"/>
      </p:ext>
    </p:extLst>
  </p:cSld>
  <p:clrMapOvr>
    <a:masterClrMapping/>
  </p:clrMapOvr>
</p:sld>
</file>

<file path=ppt/slides/slide5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320" y="0"/>
            <a:ext cx="5372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46166"/>
      </p:ext>
    </p:extLst>
  </p:cSld>
  <p:clrMapOvr>
    <a:masterClrMapping/>
  </p:clrMapOvr>
</p:sld>
</file>

<file path=ppt/slides/slide5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4" y="0"/>
            <a:ext cx="3595080" cy="458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67332"/>
      </p:ext>
    </p:extLst>
  </p:cSld>
  <p:clrMapOvr>
    <a:masterClrMapping/>
  </p:clrMapOvr>
</p:sld>
</file>

<file path=ppt/slides/slide5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4" y="0"/>
            <a:ext cx="3595080" cy="458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15262"/>
      </p:ext>
    </p:extLst>
  </p:cSld>
  <p:clrMapOvr>
    <a:masterClrMapping/>
  </p:clrMapOvr>
</p:sld>
</file>

<file path=ppt/slides/slide5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4" y="0"/>
            <a:ext cx="3595080" cy="458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52040"/>
      </p:ext>
    </p:extLst>
  </p:cSld>
  <p:clrMapOvr>
    <a:masterClrMapping/>
  </p:clrMapOvr>
</p:sld>
</file>

<file path=ppt/slides/slide5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1405189574"/>
      </p:ext>
    </p:extLst>
  </p:cSld>
  <p:clrMapOvr>
    <a:masterClrMapping/>
  </p:clrMapOvr>
</p:sld>
</file>

<file path=ppt/slides/slide5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95" y="629728"/>
            <a:ext cx="6531035" cy="622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723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365" y="414068"/>
            <a:ext cx="3436764" cy="644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12891"/>
      </p:ext>
    </p:extLst>
  </p:cSld>
  <p:clrMapOvr>
    <a:masterClrMapping/>
  </p:clrMapOvr>
</p:sld>
</file>

<file path=ppt/slides/slide5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95" y="629728"/>
            <a:ext cx="6531035" cy="622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45835"/>
      </p:ext>
    </p:extLst>
  </p:cSld>
  <p:clrMapOvr>
    <a:masterClrMapping/>
  </p:clrMapOvr>
</p:sld>
</file>

<file path=ppt/slides/slide5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95" y="629728"/>
            <a:ext cx="6531035" cy="622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02231"/>
      </p:ext>
    </p:extLst>
  </p:cSld>
  <p:clrMapOvr>
    <a:masterClrMapping/>
  </p:clrMapOvr>
</p:sld>
</file>

<file path=ppt/slides/slide5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6552"/>
            <a:ext cx="4468602" cy="426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06827"/>
      </p:ext>
    </p:extLst>
  </p:cSld>
  <p:clrMapOvr>
    <a:masterClrMapping/>
  </p:clrMapOvr>
</p:sld>
</file>

<file path=ppt/slides/slide5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6552"/>
            <a:ext cx="4468602" cy="426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10631"/>
      </p:ext>
    </p:extLst>
  </p:cSld>
  <p:clrMapOvr>
    <a:masterClrMapping/>
  </p:clrMapOvr>
</p:sld>
</file>

<file path=ppt/slides/slide5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6552"/>
            <a:ext cx="4468602" cy="426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45476"/>
      </p:ext>
    </p:extLst>
  </p:cSld>
  <p:clrMapOvr>
    <a:masterClrMapping/>
  </p:clrMapOvr>
</p:sld>
</file>

<file path=ppt/slides/slide5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2694655170"/>
      </p:ext>
    </p:extLst>
  </p:cSld>
  <p:clrMapOvr>
    <a:masterClrMapping/>
  </p:clrMapOvr>
</p:sld>
</file>

<file path=ppt/slides/slide5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       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195" y="500332"/>
            <a:ext cx="4838892" cy="635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65972"/>
      </p:ext>
    </p:extLst>
  </p:cSld>
  <p:clrMapOvr>
    <a:masterClrMapping/>
  </p:clrMapOvr>
</p:sld>
</file>

<file path=ppt/slides/slide5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       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195" y="500332"/>
            <a:ext cx="4838892" cy="635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63050"/>
      </p:ext>
    </p:extLst>
  </p:cSld>
  <p:clrMapOvr>
    <a:masterClrMapping/>
  </p:clrMapOvr>
</p:sld>
</file>

<file path=ppt/slides/slide5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       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195" y="500332"/>
            <a:ext cx="4838892" cy="635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35627"/>
      </p:ext>
    </p:extLst>
  </p:cSld>
  <p:clrMapOvr>
    <a:masterClrMapping/>
  </p:clrMapOvr>
</p:sld>
</file>

<file path=ppt/slides/slide5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23" y="1709739"/>
            <a:ext cx="3918399" cy="514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122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44" y="750498"/>
            <a:ext cx="3257335" cy="610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49799"/>
      </p:ext>
    </p:extLst>
  </p:cSld>
  <p:clrMapOvr>
    <a:masterClrMapping/>
  </p:clrMapOvr>
</p:sld>
</file>

<file path=ppt/slides/slide5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23" y="1709739"/>
            <a:ext cx="3918399" cy="514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28066"/>
      </p:ext>
    </p:extLst>
  </p:cSld>
  <p:clrMapOvr>
    <a:masterClrMapping/>
  </p:clrMapOvr>
</p:sld>
</file>

<file path=ppt/slides/slide5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23" y="1709739"/>
            <a:ext cx="3918399" cy="514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91604"/>
      </p:ext>
    </p:extLst>
  </p:cSld>
  <p:clrMapOvr>
    <a:masterClrMapping/>
  </p:clrMapOvr>
</p:sld>
</file>

<file path=ppt/slides/slide5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1139068633"/>
      </p:ext>
    </p:extLst>
  </p:cSld>
  <p:clrMapOvr>
    <a:masterClrMapping/>
  </p:clrMapOvr>
</p:sld>
</file>

<file path=ppt/slides/slide5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05" y="0"/>
            <a:ext cx="4362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08334"/>
      </p:ext>
    </p:extLst>
  </p:cSld>
  <p:clrMapOvr>
    <a:masterClrMapping/>
  </p:clrMapOvr>
</p:sld>
</file>

<file path=ppt/slides/slide5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05" y="0"/>
            <a:ext cx="4362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49452"/>
      </p:ext>
    </p:extLst>
  </p:cSld>
  <p:clrMapOvr>
    <a:masterClrMapping/>
  </p:clrMapOvr>
</p:sld>
</file>

<file path=ppt/slides/slide5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05" y="0"/>
            <a:ext cx="4362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52981"/>
      </p:ext>
    </p:extLst>
  </p:cSld>
  <p:clrMapOvr>
    <a:masterClrMapping/>
  </p:clrMapOvr>
</p:sld>
</file>

<file path=ppt/slides/slide5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6" y="1069675"/>
            <a:ext cx="3682018" cy="578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56910"/>
      </p:ext>
    </p:extLst>
  </p:cSld>
  <p:clrMapOvr>
    <a:masterClrMapping/>
  </p:clrMapOvr>
</p:sld>
</file>

<file path=ppt/slides/slide5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6" y="1069675"/>
            <a:ext cx="3682018" cy="578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49373"/>
      </p:ext>
    </p:extLst>
  </p:cSld>
  <p:clrMapOvr>
    <a:masterClrMapping/>
  </p:clrMapOvr>
</p:sld>
</file>

<file path=ppt/slides/slide5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6" y="1069675"/>
            <a:ext cx="3682018" cy="578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53525"/>
      </p:ext>
    </p:extLst>
  </p:cSld>
  <p:clrMapOvr>
    <a:masterClrMapping/>
  </p:clrMapOvr>
</p:sld>
</file>

<file path=ppt/slides/slide5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40668007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44" y="750498"/>
            <a:ext cx="3257335" cy="610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07623"/>
      </p:ext>
    </p:extLst>
  </p:cSld>
  <p:clrMapOvr>
    <a:masterClrMapping/>
  </p:clrMapOvr>
</p:sld>
</file>

<file path=ppt/slides/slide5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09" y="1913722"/>
            <a:ext cx="7018128" cy="494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30137"/>
      </p:ext>
    </p:extLst>
  </p:cSld>
  <p:clrMapOvr>
    <a:masterClrMapping/>
  </p:clrMapOvr>
</p:sld>
</file>

<file path=ppt/slides/slide5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09" y="1913722"/>
            <a:ext cx="7018128" cy="494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68626"/>
      </p:ext>
    </p:extLst>
  </p:cSld>
  <p:clrMapOvr>
    <a:masterClrMapping/>
  </p:clrMapOvr>
</p:sld>
</file>

<file path=ppt/slides/slide5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09" y="1913722"/>
            <a:ext cx="7018128" cy="494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21233"/>
      </p:ext>
    </p:extLst>
  </p:cSld>
  <p:clrMapOvr>
    <a:masterClrMapping/>
  </p:clrMapOvr>
</p:sld>
</file>

<file path=ppt/slides/slide5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43" y="3571337"/>
            <a:ext cx="4665236" cy="328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07364"/>
      </p:ext>
    </p:extLst>
  </p:cSld>
  <p:clrMapOvr>
    <a:masterClrMapping/>
  </p:clrMapOvr>
</p:sld>
</file>

<file path=ppt/slides/slide5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43" y="3571337"/>
            <a:ext cx="4665236" cy="328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84442"/>
      </p:ext>
    </p:extLst>
  </p:cSld>
  <p:clrMapOvr>
    <a:masterClrMapping/>
  </p:clrMapOvr>
</p:sld>
</file>

<file path=ppt/slides/slide5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43" y="3571337"/>
            <a:ext cx="4665236" cy="328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01624"/>
      </p:ext>
    </p:extLst>
  </p:cSld>
  <p:clrMapOvr>
    <a:masterClrMapping/>
  </p:clrMapOvr>
</p:sld>
</file>

<file path=ppt/slides/slide5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757838562"/>
      </p:ext>
    </p:extLst>
  </p:cSld>
  <p:clrMapOvr>
    <a:masterClrMapping/>
  </p:clrMapOvr>
</p:sld>
</file>

<file path=ppt/slides/slide5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62" y="416145"/>
            <a:ext cx="5797670" cy="644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83215"/>
      </p:ext>
    </p:extLst>
  </p:cSld>
  <p:clrMapOvr>
    <a:masterClrMapping/>
  </p:clrMapOvr>
</p:sld>
</file>

<file path=ppt/slides/slide5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62" y="422615"/>
            <a:ext cx="5797670" cy="644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01487"/>
      </p:ext>
    </p:extLst>
  </p:cSld>
  <p:clrMapOvr>
    <a:masterClrMapping/>
  </p:clrMapOvr>
</p:sld>
</file>

<file path=ppt/slides/slide5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62" y="422615"/>
            <a:ext cx="5797670" cy="644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49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44" y="750498"/>
            <a:ext cx="3257335" cy="610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0117"/>
      </p:ext>
    </p:extLst>
  </p:cSld>
  <p:clrMapOvr>
    <a:masterClrMapping/>
  </p:clrMapOvr>
</p:sld>
</file>

<file path=ppt/slides/slide5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4" y="2510287"/>
            <a:ext cx="3918765" cy="435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98186"/>
      </p:ext>
    </p:extLst>
  </p:cSld>
  <p:clrMapOvr>
    <a:masterClrMapping/>
  </p:clrMapOvr>
</p:sld>
</file>

<file path=ppt/slides/slide5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4" y="2510287"/>
            <a:ext cx="3918765" cy="435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81419"/>
      </p:ext>
    </p:extLst>
  </p:cSld>
  <p:clrMapOvr>
    <a:masterClrMapping/>
  </p:clrMapOvr>
</p:sld>
</file>

<file path=ppt/slides/slide5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4" y="2510287"/>
            <a:ext cx="3918765" cy="435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13812"/>
      </p:ext>
    </p:extLst>
  </p:cSld>
  <p:clrMapOvr>
    <a:masterClrMapping/>
  </p:clrMapOvr>
</p:sld>
</file>

<file path=ppt/slides/slide5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2643495810"/>
      </p:ext>
    </p:extLst>
  </p:cSld>
  <p:clrMapOvr>
    <a:masterClrMapping/>
  </p:clrMapOvr>
</p:sld>
</file>

<file path=ppt/slides/slide5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l"/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454900" y="5202238"/>
            <a:ext cx="4406900" cy="1655762"/>
          </a:xfrm>
        </p:spPr>
        <p:txBody>
          <a:bodyPr anchor="b"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19" y="283809"/>
            <a:ext cx="10094343" cy="605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02110"/>
      </p:ext>
    </p:extLst>
  </p:cSld>
  <p:clrMapOvr>
    <a:masterClrMapping/>
  </p:clrMapOvr>
</p:sld>
</file>

<file path=ppt/slides/slide5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Your 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454900" y="5202238"/>
            <a:ext cx="4406900" cy="1655762"/>
          </a:xfrm>
        </p:spPr>
        <p:txBody>
          <a:bodyPr anchor="b"/>
          <a:lstStyle/>
          <a:p>
            <a:r>
              <a:rPr lang="en-US">
                <a:solidFill>
                  <a:schemeClr val="bg1"/>
                </a:solidFill>
              </a:rPr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19" y="283809"/>
            <a:ext cx="10094343" cy="605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84194"/>
      </p:ext>
    </p:extLst>
  </p:cSld>
  <p:clrMapOvr>
    <a:masterClrMapping/>
  </p:clrMapOvr>
</p:sld>
</file>

<file path=ppt/slides/slide5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454900" y="5202238"/>
            <a:ext cx="4406900" cy="1655762"/>
          </a:xfrm>
        </p:spPr>
        <p:txBody>
          <a:bodyPr anchor="b"/>
          <a:lstStyle/>
          <a:p>
            <a:r>
              <a:rPr lang="en-US">
                <a:solidFill>
                  <a:schemeClr val="tx1"/>
                </a:solidFill>
              </a:rPr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19" y="283809"/>
            <a:ext cx="10094343" cy="605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34337"/>
      </p:ext>
    </p:extLst>
  </p:cSld>
  <p:clrMapOvr>
    <a:masterClrMapping/>
  </p:clrMapOvr>
</p:sld>
</file>

<file path=ppt/slides/slide5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682" y="3366340"/>
            <a:ext cx="6149115" cy="368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0901"/>
      </p:ext>
    </p:extLst>
  </p:cSld>
  <p:clrMapOvr>
    <a:masterClrMapping/>
  </p:clrMapOvr>
</p:sld>
</file>

<file path=ppt/slides/slide5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682" y="3366340"/>
            <a:ext cx="6149115" cy="368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77048"/>
      </p:ext>
    </p:extLst>
  </p:cSld>
  <p:clrMapOvr>
    <a:masterClrMapping/>
  </p:clrMapOvr>
</p:sld>
</file>

<file path=ppt/slides/slide5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4042" y="2796466"/>
            <a:ext cx="6149115" cy="368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466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2561680527"/>
      </p:ext>
    </p:extLst>
  </p:cSld>
  <p:clrMapOvr>
    <a:masterClrMapping/>
  </p:clrMapOvr>
</p:sld>
</file>

<file path=ppt/slides/slide5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4198969235"/>
      </p:ext>
    </p:extLst>
  </p:cSld>
  <p:clrMapOvr>
    <a:masterClrMapping/>
  </p:clrMapOvr>
</p:sld>
</file>

<file path=ppt/slides/slide5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329" y="435696"/>
            <a:ext cx="5102164" cy="642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76250"/>
      </p:ext>
    </p:extLst>
  </p:cSld>
  <p:clrMapOvr>
    <a:masterClrMapping/>
  </p:clrMapOvr>
</p:sld>
</file>

<file path=ppt/slides/slide5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329" y="435696"/>
            <a:ext cx="5102164" cy="642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49255"/>
      </p:ext>
    </p:extLst>
  </p:cSld>
  <p:clrMapOvr>
    <a:masterClrMapping/>
  </p:clrMapOvr>
</p:sld>
</file>

<file path=ppt/slides/slide5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329" y="435696"/>
            <a:ext cx="5102164" cy="642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60749"/>
      </p:ext>
    </p:extLst>
  </p:cSld>
  <p:clrMapOvr>
    <a:masterClrMapping/>
  </p:clrMapOvr>
</p:sld>
</file>

<file path=ppt/slides/slide5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9" y="1709739"/>
            <a:ext cx="4090008" cy="514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19526"/>
      </p:ext>
    </p:extLst>
  </p:cSld>
  <p:clrMapOvr>
    <a:masterClrMapping/>
  </p:clrMapOvr>
</p:sld>
</file>

<file path=ppt/slides/slide5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9" y="1709739"/>
            <a:ext cx="4090008" cy="514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0935"/>
      </p:ext>
    </p:extLst>
  </p:cSld>
  <p:clrMapOvr>
    <a:masterClrMapping/>
  </p:clrMapOvr>
</p:sld>
</file>

<file path=ppt/slides/slide5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9" y="1709739"/>
            <a:ext cx="4090008" cy="514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4339"/>
      </p:ext>
    </p:extLst>
  </p:cSld>
  <p:clrMapOvr>
    <a:masterClrMapping/>
  </p:clrMapOvr>
</p:sld>
</file>

<file path=ppt/slides/slide5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1876537255"/>
      </p:ext>
    </p:extLst>
  </p:cSld>
  <p:clrMapOvr>
    <a:masterClrMapping/>
  </p:clrMapOvr>
</p:sld>
</file>

<file path=ppt/slides/slide5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l"/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454900" y="5202238"/>
            <a:ext cx="4406900" cy="1655762"/>
          </a:xfrm>
        </p:spPr>
        <p:txBody>
          <a:bodyPr anchor="b"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250" y="424063"/>
            <a:ext cx="7220308" cy="643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10687"/>
      </p:ext>
    </p:extLst>
  </p:cSld>
  <p:clrMapOvr>
    <a:masterClrMapping/>
  </p:clrMapOvr>
</p:sld>
</file>

<file path=ppt/slides/slide5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Your 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454900" y="5202238"/>
            <a:ext cx="4406900" cy="1655762"/>
          </a:xfrm>
        </p:spPr>
        <p:txBody>
          <a:bodyPr anchor="b"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250" y="424063"/>
            <a:ext cx="7220308" cy="643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072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575" y="345057"/>
            <a:ext cx="6558172" cy="651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24268"/>
      </p:ext>
    </p:extLst>
  </p:cSld>
  <p:clrMapOvr>
    <a:masterClrMapping/>
  </p:clrMapOvr>
</p:sld>
</file>

<file path=ppt/slides/slide5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454900" y="5202238"/>
            <a:ext cx="4406900" cy="1655762"/>
          </a:xfrm>
        </p:spPr>
        <p:txBody>
          <a:bodyPr anchor="b"/>
          <a:lstStyle/>
          <a:p>
            <a:r>
              <a:rPr lang="en-US">
                <a:solidFill>
                  <a:schemeClr val="tx1"/>
                </a:solidFill>
              </a:rPr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250" y="424063"/>
            <a:ext cx="7220308" cy="643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91474"/>
      </p:ext>
    </p:extLst>
  </p:cSld>
  <p:clrMapOvr>
    <a:masterClrMapping/>
  </p:clrMapOvr>
</p:sld>
</file>

<file path=ppt/slides/slide5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5395"/>
            <a:ext cx="4985590" cy="444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38863"/>
      </p:ext>
    </p:extLst>
  </p:cSld>
  <p:clrMapOvr>
    <a:masterClrMapping/>
  </p:clrMapOvr>
</p:sld>
</file>

<file path=ppt/slides/slide5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5395"/>
            <a:ext cx="4985590" cy="444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84345"/>
      </p:ext>
    </p:extLst>
  </p:cSld>
  <p:clrMapOvr>
    <a:masterClrMapping/>
  </p:clrMapOvr>
</p:sld>
</file>

<file path=ppt/slides/slide5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5395"/>
            <a:ext cx="4985590" cy="444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36982"/>
      </p:ext>
    </p:extLst>
  </p:cSld>
  <p:clrMapOvr>
    <a:masterClrMapping/>
  </p:clrMapOvr>
</p:sld>
</file>

<file path=ppt/slides/slide5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877162543"/>
      </p:ext>
    </p:extLst>
  </p:cSld>
  <p:clrMapOvr>
    <a:masterClrMapping/>
  </p:clrMapOvr>
</p:sld>
</file>

<file path=ppt/slides/slide5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93" y="1065244"/>
            <a:ext cx="8238586" cy="579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81443"/>
      </p:ext>
    </p:extLst>
  </p:cSld>
  <p:clrMapOvr>
    <a:masterClrMapping/>
  </p:clrMapOvr>
</p:sld>
</file>

<file path=ppt/slides/slide5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93" y="1065244"/>
            <a:ext cx="8238586" cy="579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16086"/>
      </p:ext>
    </p:extLst>
  </p:cSld>
  <p:clrMapOvr>
    <a:masterClrMapping/>
  </p:clrMapOvr>
</p:sld>
</file>

<file path=ppt/slides/slide5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93" y="1065244"/>
            <a:ext cx="8238586" cy="579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17732"/>
      </p:ext>
    </p:extLst>
  </p:cSld>
  <p:clrMapOvr>
    <a:masterClrMapping/>
  </p:clrMapOvr>
</p:sld>
</file>

<file path=ppt/slides/slide5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455168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22992"/>
      </p:ext>
    </p:extLst>
  </p:cSld>
  <p:clrMapOvr>
    <a:masterClrMapping/>
  </p:clrMapOvr>
</p:sld>
</file>

<file path=ppt/slides/slide5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455168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614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575" y="345057"/>
            <a:ext cx="6558172" cy="651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85078"/>
      </p:ext>
    </p:extLst>
  </p:cSld>
  <p:clrMapOvr>
    <a:masterClrMapping/>
  </p:clrMapOvr>
</p:sld>
</file>

<file path=ppt/slides/slide5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455168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55181"/>
      </p:ext>
    </p:extLst>
  </p:cSld>
  <p:clrMapOvr>
    <a:masterClrMapping/>
  </p:clrMapOvr>
</p:sld>
</file>

<file path=ppt/slides/slide5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3509679907"/>
      </p:ext>
    </p:extLst>
  </p:cSld>
  <p:clrMapOvr>
    <a:masterClrMapping/>
  </p:clrMapOvr>
</p:sld>
</file>

<file path=ppt/slides/slide5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454900" y="5202238"/>
            <a:ext cx="4406900" cy="1655762"/>
          </a:xfrm>
        </p:spPr>
        <p:txBody>
          <a:bodyPr anchor="b"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313" y="1489941"/>
            <a:ext cx="8700729" cy="536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13727"/>
      </p:ext>
    </p:extLst>
  </p:cSld>
  <p:clrMapOvr>
    <a:masterClrMapping/>
  </p:clrMapOvr>
</p:sld>
</file>

<file path=ppt/slides/slide5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Your 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454900" y="5202238"/>
            <a:ext cx="4406900" cy="1655762"/>
          </a:xfrm>
        </p:spPr>
        <p:txBody>
          <a:bodyPr anchor="b"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313" y="1489941"/>
            <a:ext cx="8700729" cy="536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07633"/>
      </p:ext>
    </p:extLst>
  </p:cSld>
  <p:clrMapOvr>
    <a:masterClrMapping/>
  </p:clrMapOvr>
</p:sld>
</file>

<file path=ppt/slides/slide5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454900" y="5202238"/>
            <a:ext cx="4406900" cy="1655762"/>
          </a:xfrm>
        </p:spPr>
        <p:txBody>
          <a:bodyPr anchor="b"/>
          <a:lstStyle/>
          <a:p>
            <a:r>
              <a:rPr lang="en-US">
                <a:solidFill>
                  <a:schemeClr val="tx1"/>
                </a:solidFill>
              </a:rPr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313" y="1489941"/>
            <a:ext cx="8700729" cy="536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68971"/>
      </p:ext>
    </p:extLst>
  </p:cSld>
  <p:clrMapOvr>
    <a:masterClrMapping/>
  </p:clrMapOvr>
</p:sld>
</file>

<file path=ppt/slides/slide5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64" y="3510952"/>
            <a:ext cx="5425007" cy="334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24123"/>
      </p:ext>
    </p:extLst>
  </p:cSld>
  <p:clrMapOvr>
    <a:masterClrMapping/>
  </p:clrMapOvr>
</p:sld>
</file>

<file path=ppt/slides/slide5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64" y="3510952"/>
            <a:ext cx="5425007" cy="334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2045"/>
      </p:ext>
    </p:extLst>
  </p:cSld>
  <p:clrMapOvr>
    <a:masterClrMapping/>
  </p:clrMapOvr>
</p:sld>
</file>

<file path=ppt/slides/slide5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9932" y="3510952"/>
            <a:ext cx="5425007" cy="334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14395"/>
      </p:ext>
    </p:extLst>
  </p:cSld>
  <p:clrMapOvr>
    <a:masterClrMapping/>
  </p:clrMapOvr>
</p:sld>
</file>

<file path=ppt/slides/slide5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461042745"/>
      </p:ext>
    </p:extLst>
  </p:cSld>
  <p:clrMapOvr>
    <a:masterClrMapping/>
  </p:clrMapOvr>
</p:sld>
</file>

<file path=ppt/slides/slide5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05" y="534838"/>
            <a:ext cx="5980657" cy="632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668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575" y="345057"/>
            <a:ext cx="6558172" cy="651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45018"/>
      </p:ext>
    </p:extLst>
  </p:cSld>
  <p:clrMapOvr>
    <a:masterClrMapping/>
  </p:clrMapOvr>
</p:sld>
</file>

<file path=ppt/slides/slide5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05" y="534838"/>
            <a:ext cx="5980657" cy="632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43473"/>
      </p:ext>
    </p:extLst>
  </p:cSld>
  <p:clrMapOvr>
    <a:masterClrMapping/>
  </p:clrMapOvr>
</p:sld>
</file>

<file path=ppt/slides/slide5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05" y="534838"/>
            <a:ext cx="5980657" cy="632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70943"/>
      </p:ext>
    </p:extLst>
  </p:cSld>
  <p:clrMapOvr>
    <a:masterClrMapping/>
  </p:clrMapOvr>
</p:sld>
</file>

<file path=ppt/slides/slide5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5" y="2458528"/>
            <a:ext cx="4161167" cy="439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90805"/>
      </p:ext>
    </p:extLst>
  </p:cSld>
  <p:clrMapOvr>
    <a:masterClrMapping/>
  </p:clrMapOvr>
</p:sld>
</file>

<file path=ppt/slides/slide5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5" y="2458528"/>
            <a:ext cx="4161167" cy="439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92840"/>
      </p:ext>
    </p:extLst>
  </p:cSld>
  <p:clrMapOvr>
    <a:masterClrMapping/>
  </p:clrMapOvr>
</p:sld>
</file>

<file path=ppt/slides/slide5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5" y="2458528"/>
            <a:ext cx="4161167" cy="439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38868"/>
      </p:ext>
    </p:extLst>
  </p:cSld>
  <p:clrMapOvr>
    <a:masterClrMapping/>
  </p:clrMapOvr>
</p:sld>
</file>

<file path=ppt/slides/slide5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3871216531"/>
      </p:ext>
    </p:extLst>
  </p:cSld>
  <p:clrMapOvr>
    <a:masterClrMapping/>
  </p:clrMapOvr>
</p:sld>
</file>

<file path=ppt/slides/slide5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29" y="1069675"/>
            <a:ext cx="8288560" cy="578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50097"/>
      </p:ext>
    </p:extLst>
  </p:cSld>
  <p:clrMapOvr>
    <a:masterClrMapping/>
  </p:clrMapOvr>
</p:sld>
</file>

<file path=ppt/slides/slide5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Your 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29" y="1069675"/>
            <a:ext cx="8288560" cy="578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56115"/>
      </p:ext>
    </p:extLst>
  </p:cSld>
  <p:clrMapOvr>
    <a:masterClrMapping/>
  </p:clrMapOvr>
</p:sld>
</file>

<file path=ppt/slides/slide5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29" y="1069675"/>
            <a:ext cx="8288560" cy="578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58059"/>
      </p:ext>
    </p:extLst>
  </p:cSld>
  <p:clrMapOvr>
    <a:masterClrMapping/>
  </p:clrMapOvr>
</p:sld>
</file>

<file path=ppt/slides/slide5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77" y="3562710"/>
            <a:ext cx="4718672" cy="329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5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1" y="1536701"/>
            <a:ext cx="3724909" cy="532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086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02" y="1630392"/>
            <a:ext cx="5263911" cy="522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32477"/>
      </p:ext>
    </p:extLst>
  </p:cSld>
  <p:clrMapOvr>
    <a:masterClrMapping/>
  </p:clrMapOvr>
</p:sld>
</file>

<file path=ppt/slides/slide6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77" y="3562710"/>
            <a:ext cx="4718672" cy="329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42472"/>
      </p:ext>
    </p:extLst>
  </p:cSld>
  <p:clrMapOvr>
    <a:masterClrMapping/>
  </p:clrMapOvr>
</p:sld>
</file>

<file path=ppt/slides/slide6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77" y="3562710"/>
            <a:ext cx="4718672" cy="329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19316"/>
      </p:ext>
    </p:extLst>
  </p:cSld>
  <p:clrMapOvr>
    <a:masterClrMapping/>
  </p:clrMapOvr>
</p:sld>
</file>

<file path=ppt/slides/slide6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2375779487"/>
      </p:ext>
    </p:extLst>
  </p:cSld>
  <p:clrMapOvr>
    <a:masterClrMapping/>
  </p:clrMapOvr>
</p:sld>
</file>

<file path=ppt/slides/slide6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200" y="4470400"/>
            <a:ext cx="11531600" cy="2387600"/>
          </a:xfrm>
        </p:spPr>
        <p:txBody>
          <a:bodyPr/>
          <a:lstStyle/>
          <a:p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454900" y="5202238"/>
            <a:ext cx="4406900" cy="1655762"/>
          </a:xfrm>
        </p:spPr>
        <p:txBody>
          <a:bodyPr anchor="b"/>
          <a:lstStyle/>
          <a:p>
            <a:r>
              <a:rPr lang="en-US"/>
              <a:t>An even more amazing subtitle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201"/>
            <a:ext cx="12192000" cy="587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65601"/>
      </p:ext>
    </p:extLst>
  </p:cSld>
  <p:clrMapOvr>
    <a:masterClrMapping/>
  </p:clrMapOvr>
</p:sld>
</file>

<file path=ppt/slides/slide6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200" y="4470400"/>
            <a:ext cx="11531600" cy="23876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Your 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454900" y="5202238"/>
            <a:ext cx="4406900" cy="1655762"/>
          </a:xfrm>
        </p:spPr>
        <p:txBody>
          <a:bodyPr anchor="b"/>
          <a:lstStyle/>
          <a:p>
            <a:r>
              <a:rPr lang="en-US">
                <a:solidFill>
                  <a:schemeClr val="bg1"/>
                </a:solidFill>
              </a:rPr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201"/>
            <a:ext cx="12192000" cy="587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12934"/>
      </p:ext>
    </p:extLst>
  </p:cSld>
  <p:clrMapOvr>
    <a:masterClrMapping/>
  </p:clrMapOvr>
</p:sld>
</file>

<file path=ppt/slides/slide6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200" y="4470400"/>
            <a:ext cx="11531600" cy="2387600"/>
          </a:xfrm>
        </p:spPr>
        <p:txBody>
          <a:bodyPr/>
          <a:lstStyle/>
          <a:p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454900" y="5202238"/>
            <a:ext cx="4406900" cy="1655762"/>
          </a:xfrm>
        </p:spPr>
        <p:txBody>
          <a:bodyPr anchor="b"/>
          <a:lstStyle/>
          <a:p>
            <a:r>
              <a:rPr lang="en-US">
                <a:solidFill>
                  <a:schemeClr val="tx1"/>
                </a:solidFill>
              </a:rPr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201"/>
            <a:ext cx="12192000" cy="587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06295"/>
      </p:ext>
    </p:extLst>
  </p:cSld>
  <p:clrMapOvr>
    <a:masterClrMapping/>
  </p:clrMapOvr>
</p:sld>
</file>

<file path=ppt/slides/slide6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2921" y="3131389"/>
            <a:ext cx="6713129" cy="323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92320"/>
      </p:ext>
    </p:extLst>
  </p:cSld>
  <p:clrMapOvr>
    <a:masterClrMapping/>
  </p:clrMapOvr>
</p:sld>
</file>

<file path=ppt/slides/slide6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2921" y="3131389"/>
            <a:ext cx="6713129" cy="323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12069"/>
      </p:ext>
    </p:extLst>
  </p:cSld>
  <p:clrMapOvr>
    <a:masterClrMapping/>
  </p:clrMapOvr>
</p:sld>
</file>

<file path=ppt/slides/slide6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2921" y="3131389"/>
            <a:ext cx="6713129" cy="323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45369"/>
      </p:ext>
    </p:extLst>
  </p:cSld>
  <p:clrMapOvr>
    <a:masterClrMapping/>
  </p:clrMapOvr>
</p:sld>
</file>

<file path=ppt/slides/slide6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41432687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02" y="1630392"/>
            <a:ext cx="5263911" cy="522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89173"/>
      </p:ext>
    </p:extLst>
  </p:cSld>
  <p:clrMapOvr>
    <a:masterClrMapping/>
  </p:clrMapOvr>
</p:sld>
</file>

<file path=ppt/slides/slide6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454900" y="5202238"/>
            <a:ext cx="4406900" cy="1655762"/>
          </a:xfrm>
        </p:spPr>
        <p:txBody>
          <a:bodyPr anchor="b"/>
          <a:lstStyle/>
          <a:p>
            <a:r>
              <a:rPr lang="en-US"/>
              <a:t>An even more amazing subtitle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79"/>
            <a:ext cx="12192000" cy="638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36220"/>
      </p:ext>
    </p:extLst>
  </p:cSld>
  <p:clrMapOvr>
    <a:masterClrMapping/>
  </p:clrMapOvr>
</p:sld>
</file>

<file path=ppt/slides/slide6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454900" y="5202238"/>
            <a:ext cx="4406900" cy="1655762"/>
          </a:xfrm>
        </p:spPr>
        <p:txBody>
          <a:bodyPr anchor="b"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79"/>
            <a:ext cx="12192000" cy="638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04466"/>
      </p:ext>
    </p:extLst>
  </p:cSld>
  <p:clrMapOvr>
    <a:masterClrMapping/>
  </p:clrMapOvr>
</p:sld>
</file>

<file path=ppt/slides/slide6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454900" y="5202238"/>
            <a:ext cx="4406900" cy="1655762"/>
          </a:xfrm>
        </p:spPr>
        <p:txBody>
          <a:bodyPr anchor="b"/>
          <a:lstStyle/>
          <a:p>
            <a:r>
              <a:rPr lang="en-US">
                <a:solidFill>
                  <a:schemeClr val="tx1"/>
                </a:solidFill>
              </a:rPr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79"/>
            <a:ext cx="12192000" cy="638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56483"/>
      </p:ext>
    </p:extLst>
  </p:cSld>
  <p:clrMapOvr>
    <a:masterClrMapping/>
  </p:clrMapOvr>
</p:sld>
</file>

<file path=ppt/slides/slide6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6174"/>
            <a:ext cx="5251402" cy="275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62632"/>
      </p:ext>
    </p:extLst>
  </p:cSld>
  <p:clrMapOvr>
    <a:masterClrMapping/>
  </p:clrMapOvr>
</p:sld>
</file>

<file path=ppt/slides/slide6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6174"/>
            <a:ext cx="5251402" cy="275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62917"/>
      </p:ext>
    </p:extLst>
  </p:cSld>
  <p:clrMapOvr>
    <a:masterClrMapping/>
  </p:clrMapOvr>
</p:sld>
</file>

<file path=ppt/slides/slide6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6174"/>
            <a:ext cx="5251402" cy="275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98125"/>
      </p:ext>
    </p:extLst>
  </p:cSld>
  <p:clrMapOvr>
    <a:masterClrMapping/>
  </p:clrMapOvr>
</p:sld>
</file>

<file path=ppt/slides/slide6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3556248175"/>
      </p:ext>
    </p:extLst>
  </p:cSld>
  <p:clrMapOvr>
    <a:masterClrMapping/>
  </p:clrMapOvr>
</p:sld>
</file>

<file path=ppt/slides/slide6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79" y="627952"/>
            <a:ext cx="8090409" cy="623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35838"/>
      </p:ext>
    </p:extLst>
  </p:cSld>
  <p:clrMapOvr>
    <a:masterClrMapping/>
  </p:clrMapOvr>
</p:sld>
</file>

<file path=ppt/slides/slide6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79" y="627952"/>
            <a:ext cx="8090409" cy="623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79397"/>
      </p:ext>
    </p:extLst>
  </p:cSld>
  <p:clrMapOvr>
    <a:masterClrMapping/>
  </p:clrMapOvr>
</p:sld>
</file>

<file path=ppt/slides/slide6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79" y="627952"/>
            <a:ext cx="8090409" cy="623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247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02" y="1630392"/>
            <a:ext cx="5263911" cy="522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20408"/>
      </p:ext>
    </p:extLst>
  </p:cSld>
  <p:clrMapOvr>
    <a:masterClrMapping/>
  </p:clrMapOvr>
</p:sld>
</file>

<file path=ppt/slides/slide6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225" y="2009955"/>
            <a:ext cx="6295725" cy="484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6246"/>
      </p:ext>
    </p:extLst>
  </p:cSld>
  <p:clrMapOvr>
    <a:masterClrMapping/>
  </p:clrMapOvr>
</p:sld>
</file>

<file path=ppt/slides/slide6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225" y="2009955"/>
            <a:ext cx="6295725" cy="484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31386"/>
      </p:ext>
    </p:extLst>
  </p:cSld>
  <p:clrMapOvr>
    <a:masterClrMapping/>
  </p:clrMapOvr>
</p:sld>
</file>

<file path=ppt/slides/slide6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225" y="2009955"/>
            <a:ext cx="6295725" cy="484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80498"/>
      </p:ext>
    </p:extLst>
  </p:cSld>
  <p:clrMapOvr>
    <a:masterClrMapping/>
  </p:clrMapOvr>
</p:sld>
</file>

<file path=ppt/slides/slide6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2388596475"/>
      </p:ext>
    </p:extLst>
  </p:cSld>
  <p:clrMapOvr>
    <a:masterClrMapping/>
  </p:clrMapOvr>
</p:sld>
</file>

<file path=ppt/slides/slide6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        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47" y="666756"/>
            <a:ext cx="4970193" cy="619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92189"/>
      </p:ext>
    </p:extLst>
  </p:cSld>
  <p:clrMapOvr>
    <a:masterClrMapping/>
  </p:clrMapOvr>
</p:sld>
</file>

<file path=ppt/slides/slide6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        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47" y="666756"/>
            <a:ext cx="4970193" cy="619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1920"/>
      </p:ext>
    </p:extLst>
  </p:cSld>
  <p:clrMapOvr>
    <a:masterClrMapping/>
  </p:clrMapOvr>
</p:sld>
</file>

<file path=ppt/slides/slide6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        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47" y="666756"/>
            <a:ext cx="4970193" cy="619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47147"/>
      </p:ext>
    </p:extLst>
  </p:cSld>
  <p:clrMapOvr>
    <a:masterClrMapping/>
  </p:clrMapOvr>
</p:sld>
</file>

<file path=ppt/slides/slide6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6" y="2205108"/>
            <a:ext cx="3735238" cy="465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12181"/>
      </p:ext>
    </p:extLst>
  </p:cSld>
  <p:clrMapOvr>
    <a:masterClrMapping/>
  </p:clrMapOvr>
</p:sld>
</file>

<file path=ppt/slides/slide6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6" y="2205108"/>
            <a:ext cx="3735238" cy="465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15643"/>
      </p:ext>
    </p:extLst>
  </p:cSld>
  <p:clrMapOvr>
    <a:masterClrMapping/>
  </p:clrMapOvr>
</p:sld>
</file>

<file path=ppt/slides/slide6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6" y="2205108"/>
            <a:ext cx="3735238" cy="465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092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4063580705"/>
      </p:ext>
    </p:extLst>
  </p:cSld>
  <p:clrMapOvr>
    <a:masterClrMapping/>
  </p:clrMapOvr>
</p:sld>
</file>

<file path=ppt/slides/slide6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2464084042"/>
      </p:ext>
    </p:extLst>
  </p:cSld>
  <p:clrMapOvr>
    <a:masterClrMapping/>
  </p:clrMapOvr>
</p:sld>
</file>

<file path=ppt/slides/slide6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760" y="285941"/>
            <a:ext cx="4600441" cy="657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52772"/>
      </p:ext>
    </p:extLst>
  </p:cSld>
  <p:clrMapOvr>
    <a:masterClrMapping/>
  </p:clrMapOvr>
</p:sld>
</file>

<file path=ppt/slides/slide6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760" y="285941"/>
            <a:ext cx="4600441" cy="657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28576"/>
      </p:ext>
    </p:extLst>
  </p:cSld>
  <p:clrMapOvr>
    <a:masterClrMapping/>
  </p:clrMapOvr>
</p:sld>
</file>

<file path=ppt/slides/slide6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760" y="285941"/>
            <a:ext cx="4600441" cy="657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57119"/>
      </p:ext>
    </p:extLst>
  </p:cSld>
  <p:clrMapOvr>
    <a:masterClrMapping/>
  </p:clrMapOvr>
</p:sld>
</file>

<file path=ppt/slides/slide6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1" y="1536701"/>
            <a:ext cx="3724909" cy="532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30511"/>
      </p:ext>
    </p:extLst>
  </p:cSld>
  <p:clrMapOvr>
    <a:masterClrMapping/>
  </p:clrMapOvr>
</p:sld>
</file>

<file path=ppt/slides/slide6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1" y="1536701"/>
            <a:ext cx="3724909" cy="532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21030"/>
      </p:ext>
    </p:extLst>
  </p:cSld>
  <p:clrMapOvr>
    <a:masterClrMapping/>
  </p:clrMapOvr>
</p:sld>
</file>

<file path=ppt/slides/slide6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1" y="1536701"/>
            <a:ext cx="3724909" cy="532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89770"/>
      </p:ext>
    </p:extLst>
  </p:cSld>
  <p:clrMapOvr>
    <a:masterClrMapping/>
  </p:clrMapOvr>
</p:sld>
</file>

<file path=ppt/slides/slide6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3383582490"/>
      </p:ext>
    </p:extLst>
  </p:cSld>
  <p:clrMapOvr>
    <a:masterClrMapping/>
  </p:clrMapOvr>
</p:sld>
</file>

<file path=ppt/slides/slide6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038" y="219394"/>
            <a:ext cx="6113050" cy="663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44565"/>
      </p:ext>
    </p:extLst>
  </p:cSld>
  <p:clrMapOvr>
    <a:masterClrMapping/>
  </p:clrMapOvr>
</p:sld>
</file>

<file path=ppt/slides/slide6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038" y="219394"/>
            <a:ext cx="6113050" cy="663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99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3" y="891949"/>
            <a:ext cx="7755866" cy="596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12305"/>
      </p:ext>
    </p:extLst>
  </p:cSld>
  <p:clrMapOvr>
    <a:masterClrMapping/>
  </p:clrMapOvr>
</p:sld>
</file>

<file path=ppt/slides/slide6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038" y="219394"/>
            <a:ext cx="6113050" cy="663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18984"/>
      </p:ext>
    </p:extLst>
  </p:cSld>
  <p:clrMapOvr>
    <a:masterClrMapping/>
  </p:clrMapOvr>
</p:sld>
</file>

<file path=ppt/slides/slide6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4" y="983411"/>
            <a:ext cx="5409518" cy="587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43785"/>
      </p:ext>
    </p:extLst>
  </p:cSld>
  <p:clrMapOvr>
    <a:masterClrMapping/>
  </p:clrMapOvr>
</p:sld>
</file>

<file path=ppt/slides/slide6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4" y="983411"/>
            <a:ext cx="5409518" cy="587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53746"/>
      </p:ext>
    </p:extLst>
  </p:cSld>
  <p:clrMapOvr>
    <a:masterClrMapping/>
  </p:clrMapOvr>
</p:sld>
</file>

<file path=ppt/slides/slide6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4" y="983411"/>
            <a:ext cx="5409518" cy="587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43427"/>
      </p:ext>
    </p:extLst>
  </p:cSld>
  <p:clrMapOvr>
    <a:masterClrMapping/>
  </p:clrMapOvr>
</p:sld>
</file>

<file path=ppt/slides/slide6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2232852115"/>
      </p:ext>
    </p:extLst>
  </p:cSld>
  <p:clrMapOvr>
    <a:masterClrMapping/>
  </p:clrMapOvr>
</p:sld>
</file>

<file path=ppt/slides/slide6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427" y="471015"/>
            <a:ext cx="7345033" cy="638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73132"/>
      </p:ext>
    </p:extLst>
  </p:cSld>
  <p:clrMapOvr>
    <a:masterClrMapping/>
  </p:clrMapOvr>
</p:sld>
</file>

<file path=ppt/slides/slide6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427" y="471015"/>
            <a:ext cx="7345033" cy="638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58502"/>
      </p:ext>
    </p:extLst>
  </p:cSld>
  <p:clrMapOvr>
    <a:masterClrMapping/>
  </p:clrMapOvr>
</p:sld>
</file>

<file path=ppt/slides/slide6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427" y="471015"/>
            <a:ext cx="7345033" cy="638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63383"/>
      </p:ext>
    </p:extLst>
  </p:cSld>
  <p:clrMapOvr>
    <a:masterClrMapping/>
  </p:clrMapOvr>
</p:sld>
</file>

<file path=ppt/slides/slide6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5782"/>
            <a:ext cx="5039551" cy="43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62167"/>
      </p:ext>
    </p:extLst>
  </p:cSld>
  <p:clrMapOvr>
    <a:masterClrMapping/>
  </p:clrMapOvr>
</p:sld>
</file>

<file path=ppt/slides/slide6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5782"/>
            <a:ext cx="5039551" cy="43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981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3" y="891949"/>
            <a:ext cx="7755866" cy="596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95186"/>
      </p:ext>
    </p:extLst>
  </p:cSld>
  <p:clrMapOvr>
    <a:masterClrMapping/>
  </p:clrMapOvr>
</p:sld>
</file>

<file path=ppt/slides/slide6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5782"/>
            <a:ext cx="5039551" cy="43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82079"/>
      </p:ext>
    </p:extLst>
  </p:cSld>
  <p:clrMapOvr>
    <a:masterClrMapping/>
  </p:clrMapOvr>
</p:sld>
</file>

<file path=ppt/slides/slide6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1662471180"/>
      </p:ext>
    </p:extLst>
  </p:cSld>
  <p:clrMapOvr>
    <a:masterClrMapping/>
  </p:clrMapOvr>
</p:sld>
</file>

<file path=ppt/slides/slide6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US"/>
              <a:t>                         Your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       </a:t>
            </a:r>
            <a:r>
              <a:rPr lang="en-US"/>
              <a:t>presentation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618" y="2375689"/>
            <a:ext cx="6567832" cy="448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83111"/>
      </p:ext>
    </p:extLst>
  </p:cSld>
  <p:clrMapOvr>
    <a:masterClrMapping/>
  </p:clrMapOvr>
</p:sld>
</file>

<file path=ppt/slides/slide6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US">
                <a:solidFill>
                  <a:schemeClr val="bg1"/>
                </a:solidFill>
              </a:rPr>
              <a:t>                         Your       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       presentation    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618" y="2375689"/>
            <a:ext cx="6567832" cy="448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21136"/>
      </p:ext>
    </p:extLst>
  </p:cSld>
  <p:clrMapOvr>
    <a:masterClrMapping/>
  </p:clrMapOvr>
</p:sld>
</file>

<file path=ppt/slides/slide6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US"/>
              <a:t>                         Your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       </a:t>
            </a:r>
            <a:r>
              <a:rPr lang="en-US"/>
              <a:t>presentation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618" y="2375689"/>
            <a:ext cx="6567832" cy="448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56997"/>
      </p:ext>
    </p:extLst>
  </p:cSld>
  <p:clrMapOvr>
    <a:masterClrMapping/>
  </p:clrMapOvr>
</p:sld>
</file>

<file path=ppt/slides/slide6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10" y="2984741"/>
            <a:ext cx="5675401" cy="387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94600"/>
      </p:ext>
    </p:extLst>
  </p:cSld>
  <p:clrMapOvr>
    <a:masterClrMapping/>
  </p:clrMapOvr>
</p:sld>
</file>

<file path=ppt/slides/slide6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10" y="2984741"/>
            <a:ext cx="5675401" cy="387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51151"/>
      </p:ext>
    </p:extLst>
  </p:cSld>
  <p:clrMapOvr>
    <a:masterClrMapping/>
  </p:clrMapOvr>
</p:sld>
</file>

<file path=ppt/slides/slide6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11" y="3864635"/>
            <a:ext cx="4386112" cy="299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40684"/>
      </p:ext>
    </p:extLst>
  </p:cSld>
  <p:clrMapOvr>
    <a:masterClrMapping/>
  </p:clrMapOvr>
</p:sld>
</file>

<file path=ppt/slides/slide6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3561457339"/>
      </p:ext>
    </p:extLst>
  </p:cSld>
  <p:clrMapOvr>
    <a:masterClrMapping/>
  </p:clrMapOvr>
</p:sld>
</file>

<file path=ppt/slides/slide6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184" y="788988"/>
            <a:ext cx="5116514" cy="60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851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3" y="891949"/>
            <a:ext cx="7755866" cy="596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90550"/>
      </p:ext>
    </p:extLst>
  </p:cSld>
  <p:clrMapOvr>
    <a:masterClrMapping/>
  </p:clrMapOvr>
</p:sld>
</file>

<file path=ppt/slides/slide6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184" y="788988"/>
            <a:ext cx="5116514" cy="60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09034"/>
      </p:ext>
    </p:extLst>
  </p:cSld>
  <p:clrMapOvr>
    <a:masterClrMapping/>
  </p:clrMapOvr>
</p:sld>
</file>

<file path=ppt/slides/slide6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184" y="788988"/>
            <a:ext cx="5116514" cy="60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74542"/>
      </p:ext>
    </p:extLst>
  </p:cSld>
  <p:clrMapOvr>
    <a:masterClrMapping/>
  </p:clrMapOvr>
</p:sld>
</file>

<file path=ppt/slides/slide6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55" y="2087592"/>
            <a:ext cx="4021719" cy="477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16197"/>
      </p:ext>
    </p:extLst>
  </p:cSld>
  <p:clrMapOvr>
    <a:masterClrMapping/>
  </p:clrMapOvr>
</p:sld>
</file>

<file path=ppt/slides/slide6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55" y="2087592"/>
            <a:ext cx="4021719" cy="477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65735"/>
      </p:ext>
    </p:extLst>
  </p:cSld>
  <p:clrMapOvr>
    <a:masterClrMapping/>
  </p:clrMapOvr>
</p:sld>
</file>

<file path=ppt/slides/slide6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55" y="2087592"/>
            <a:ext cx="4021719" cy="477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23729"/>
      </p:ext>
    </p:extLst>
  </p:cSld>
  <p:clrMapOvr>
    <a:masterClrMapping/>
  </p:clrMapOvr>
</p:sld>
</file>

<file path=ppt/slides/slide6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1761601891"/>
      </p:ext>
    </p:extLst>
  </p:cSld>
  <p:clrMapOvr>
    <a:masterClrMapping/>
  </p:clrMapOvr>
</p:sld>
</file>

<file path=ppt/slides/slide6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67" y="1104181"/>
            <a:ext cx="3516223" cy="575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74242"/>
      </p:ext>
    </p:extLst>
  </p:cSld>
  <p:clrMapOvr>
    <a:masterClrMapping/>
  </p:clrMapOvr>
</p:sld>
</file>

<file path=ppt/slides/slide6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67" y="1104181"/>
            <a:ext cx="3516223" cy="575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46758"/>
      </p:ext>
    </p:extLst>
  </p:cSld>
  <p:clrMapOvr>
    <a:masterClrMapping/>
  </p:clrMapOvr>
</p:sld>
</file>

<file path=ppt/slides/slide6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67" y="1104181"/>
            <a:ext cx="3516223" cy="575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24374"/>
      </p:ext>
    </p:extLst>
  </p:cSld>
  <p:clrMapOvr>
    <a:masterClrMapping/>
  </p:clrMapOvr>
</p:sld>
</file>

<file path=ppt/slides/slide6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89" y="1104181"/>
            <a:ext cx="3516223" cy="575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483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9677" y="2320507"/>
            <a:ext cx="5898741" cy="453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61219"/>
      </p:ext>
    </p:extLst>
  </p:cSld>
  <p:clrMapOvr>
    <a:masterClrMapping/>
  </p:clrMapOvr>
</p:sld>
</file>

<file path=ppt/slides/slide6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89" y="1104181"/>
            <a:ext cx="3516223" cy="575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22056"/>
      </p:ext>
    </p:extLst>
  </p:cSld>
  <p:clrMapOvr>
    <a:masterClrMapping/>
  </p:clrMapOvr>
</p:sld>
</file>

<file path=ppt/slides/slide6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89" y="1104181"/>
            <a:ext cx="3516223" cy="575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03183"/>
      </p:ext>
    </p:extLst>
  </p:cSld>
  <p:clrMapOvr>
    <a:masterClrMapping/>
  </p:clrMapOvr>
</p:sld>
</file>

<file path=ppt/slides/slide6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1531111825"/>
      </p:ext>
    </p:extLst>
  </p:cSld>
  <p:clrMapOvr>
    <a:masterClrMapping/>
  </p:clrMapOvr>
</p:sld>
</file>

<file path=ppt/slides/slide6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092" y="534838"/>
            <a:ext cx="5067312" cy="632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01945"/>
      </p:ext>
    </p:extLst>
  </p:cSld>
  <p:clrMapOvr>
    <a:masterClrMapping/>
  </p:clrMapOvr>
</p:sld>
</file>

<file path=ppt/slides/slide6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092" y="534838"/>
            <a:ext cx="5067312" cy="632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60156"/>
      </p:ext>
    </p:extLst>
  </p:cSld>
  <p:clrMapOvr>
    <a:masterClrMapping/>
  </p:clrMapOvr>
</p:sld>
</file>

<file path=ppt/slides/slide6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092" y="534838"/>
            <a:ext cx="5067312" cy="632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00849"/>
      </p:ext>
    </p:extLst>
  </p:cSld>
  <p:clrMapOvr>
    <a:masterClrMapping/>
  </p:clrMapOvr>
</p:sld>
</file>

<file path=ppt/slides/slide6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77" y="1457864"/>
            <a:ext cx="4327609" cy="540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07285"/>
      </p:ext>
    </p:extLst>
  </p:cSld>
  <p:clrMapOvr>
    <a:masterClrMapping/>
  </p:clrMapOvr>
</p:sld>
</file>

<file path=ppt/slides/slide6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77" y="1457864"/>
            <a:ext cx="4327609" cy="540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02295"/>
      </p:ext>
    </p:extLst>
  </p:cSld>
  <p:clrMapOvr>
    <a:masterClrMapping/>
  </p:clrMapOvr>
</p:sld>
</file>

<file path=ppt/slides/slide6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77" y="1457864"/>
            <a:ext cx="4327609" cy="540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02845"/>
      </p:ext>
    </p:extLst>
  </p:cSld>
  <p:clrMapOvr>
    <a:masterClrMapping/>
  </p:clrMapOvr>
</p:sld>
</file>

<file path=ppt/slides/slide6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16061577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9677" y="2320507"/>
            <a:ext cx="5898741" cy="453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44262"/>
      </p:ext>
    </p:extLst>
  </p:cSld>
  <p:clrMapOvr>
    <a:masterClrMapping/>
  </p:clrMapOvr>
</p:sld>
</file>

<file path=ppt/slides/slide6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365" y="414068"/>
            <a:ext cx="3436764" cy="644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47854"/>
      </p:ext>
    </p:extLst>
  </p:cSld>
  <p:clrMapOvr>
    <a:masterClrMapping/>
  </p:clrMapOvr>
</p:sld>
</file>

<file path=ppt/slides/slide6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365" y="414068"/>
            <a:ext cx="3436764" cy="644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45559"/>
      </p:ext>
    </p:extLst>
  </p:cSld>
  <p:clrMapOvr>
    <a:masterClrMapping/>
  </p:clrMapOvr>
</p:sld>
</file>

<file path=ppt/slides/slide6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365" y="414068"/>
            <a:ext cx="3436764" cy="644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04787"/>
      </p:ext>
    </p:extLst>
  </p:cSld>
  <p:clrMapOvr>
    <a:masterClrMapping/>
  </p:clrMapOvr>
</p:sld>
</file>

<file path=ppt/slides/slide6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44" y="750498"/>
            <a:ext cx="3257335" cy="610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97802"/>
      </p:ext>
    </p:extLst>
  </p:cSld>
  <p:clrMapOvr>
    <a:masterClrMapping/>
  </p:clrMapOvr>
</p:sld>
</file>

<file path=ppt/slides/slide6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44" y="750498"/>
            <a:ext cx="3257335" cy="610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54748"/>
      </p:ext>
    </p:extLst>
  </p:cSld>
  <p:clrMapOvr>
    <a:masterClrMapping/>
  </p:clrMapOvr>
</p:sld>
</file>

<file path=ppt/slides/slide6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44" y="750498"/>
            <a:ext cx="3257335" cy="610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52217"/>
      </p:ext>
    </p:extLst>
  </p:cSld>
  <p:clrMapOvr>
    <a:masterClrMapping/>
  </p:clrMapOvr>
</p:sld>
</file>

<file path=ppt/slides/slide6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714956732"/>
      </p:ext>
    </p:extLst>
  </p:cSld>
  <p:clrMapOvr>
    <a:masterClrMapping/>
  </p:clrMapOvr>
</p:sld>
</file>

<file path=ppt/slides/slide6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575" y="345057"/>
            <a:ext cx="6558172" cy="651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62186"/>
      </p:ext>
    </p:extLst>
  </p:cSld>
  <p:clrMapOvr>
    <a:masterClrMapping/>
  </p:clrMapOvr>
</p:sld>
</file>

<file path=ppt/slides/slide6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575" y="345057"/>
            <a:ext cx="6558172" cy="651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51496"/>
      </p:ext>
    </p:extLst>
  </p:cSld>
  <p:clrMapOvr>
    <a:masterClrMapping/>
  </p:clrMapOvr>
</p:sld>
</file>

<file path=ppt/slides/slide6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575" y="345057"/>
            <a:ext cx="6558172" cy="651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338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386" y="2320507"/>
            <a:ext cx="5898741" cy="453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11328"/>
      </p:ext>
    </p:extLst>
  </p:cSld>
  <p:clrMapOvr>
    <a:masterClrMapping/>
  </p:clrMapOvr>
</p:sld>
</file>

<file path=ppt/slides/slide6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02" y="1630392"/>
            <a:ext cx="5263911" cy="522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22450"/>
      </p:ext>
    </p:extLst>
  </p:cSld>
  <p:clrMapOvr>
    <a:masterClrMapping/>
  </p:clrMapOvr>
</p:sld>
</file>

<file path=ppt/slides/slide6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02" y="1630392"/>
            <a:ext cx="5263911" cy="522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05896"/>
      </p:ext>
    </p:extLst>
  </p:cSld>
  <p:clrMapOvr>
    <a:masterClrMapping/>
  </p:clrMapOvr>
</p:sld>
</file>

<file path=ppt/slides/slide6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02" y="1630392"/>
            <a:ext cx="5263911" cy="522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34448"/>
      </p:ext>
    </p:extLst>
  </p:cSld>
  <p:clrMapOvr>
    <a:masterClrMapping/>
  </p:clrMapOvr>
</p:sld>
</file>

<file path=ppt/slides/slide6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125181395"/>
      </p:ext>
    </p:extLst>
  </p:cSld>
  <p:clrMapOvr>
    <a:masterClrMapping/>
  </p:clrMapOvr>
</p:sld>
</file>

<file path=ppt/slides/slide6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3" y="891949"/>
            <a:ext cx="7755866" cy="596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13968"/>
      </p:ext>
    </p:extLst>
  </p:cSld>
  <p:clrMapOvr>
    <a:masterClrMapping/>
  </p:clrMapOvr>
</p:sld>
</file>

<file path=ppt/slides/slide6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3" y="891949"/>
            <a:ext cx="7755866" cy="596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93557"/>
      </p:ext>
    </p:extLst>
  </p:cSld>
  <p:clrMapOvr>
    <a:masterClrMapping/>
  </p:clrMapOvr>
</p:sld>
</file>

<file path=ppt/slides/slide6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3" y="891949"/>
            <a:ext cx="7755866" cy="596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00607"/>
      </p:ext>
    </p:extLst>
  </p:cSld>
  <p:clrMapOvr>
    <a:masterClrMapping/>
  </p:clrMapOvr>
</p:sld>
</file>

<file path=ppt/slides/slide6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9677" y="2320507"/>
            <a:ext cx="5898741" cy="453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36077"/>
      </p:ext>
    </p:extLst>
  </p:cSld>
  <p:clrMapOvr>
    <a:masterClrMapping/>
  </p:clrMapOvr>
</p:sld>
</file>

<file path=ppt/slides/slide6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9677" y="2320507"/>
            <a:ext cx="5898741" cy="453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79485"/>
      </p:ext>
    </p:extLst>
  </p:cSld>
  <p:clrMapOvr>
    <a:masterClrMapping/>
  </p:clrMapOvr>
</p:sld>
</file>

<file path=ppt/slides/slide6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386" y="2320507"/>
            <a:ext cx="5898741" cy="453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45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234096003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2412805096"/>
      </p:ext>
    </p:extLst>
  </p:cSld>
  <p:clrMapOvr>
    <a:masterClrMapping/>
  </p:clrMapOvr>
</p:sld>
</file>

<file path=ppt/slides/slide7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2373614230"/>
      </p:ext>
    </p:extLst>
  </p:cSld>
  <p:clrMapOvr>
    <a:masterClrMapping/>
  </p:clrMapOvr>
</p:sld>
</file>

<file path=ppt/slides/slide7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934" y="788988"/>
            <a:ext cx="5504257" cy="60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91406"/>
      </p:ext>
    </p:extLst>
  </p:cSld>
  <p:clrMapOvr>
    <a:masterClrMapping/>
  </p:clrMapOvr>
</p:sld>
</file>

<file path=ppt/slides/slide7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934" y="788988"/>
            <a:ext cx="5504257" cy="60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2027"/>
      </p:ext>
    </p:extLst>
  </p:cSld>
  <p:clrMapOvr>
    <a:masterClrMapping/>
  </p:clrMapOvr>
</p:sld>
</file>

<file path=ppt/slides/slide7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934" y="788988"/>
            <a:ext cx="5504257" cy="60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83584"/>
      </p:ext>
    </p:extLst>
  </p:cSld>
  <p:clrMapOvr>
    <a:masterClrMapping/>
  </p:clrMapOvr>
</p:sld>
</file>

<file path=ppt/slides/slide7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66" y="2165230"/>
            <a:ext cx="4256082" cy="469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66694"/>
      </p:ext>
    </p:extLst>
  </p:cSld>
  <p:clrMapOvr>
    <a:masterClrMapping/>
  </p:clrMapOvr>
</p:sld>
</file>

<file path=ppt/slides/slide7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66" y="2165230"/>
            <a:ext cx="4256082" cy="469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99412"/>
      </p:ext>
    </p:extLst>
  </p:cSld>
  <p:clrMapOvr>
    <a:masterClrMapping/>
  </p:clrMapOvr>
</p:sld>
</file>

<file path=ppt/slides/slide7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66" y="2165230"/>
            <a:ext cx="4256082" cy="469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97380"/>
      </p:ext>
    </p:extLst>
  </p:cSld>
  <p:clrMapOvr>
    <a:masterClrMapping/>
  </p:clrMapOvr>
</p:sld>
</file>

<file path=ppt/slides/slide7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4080734620"/>
      </p:ext>
    </p:extLst>
  </p:cSld>
  <p:clrMapOvr>
    <a:masterClrMapping/>
  </p:clrMapOvr>
</p:sld>
</file>

<file path=ppt/slides/slide7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r"/>
            <a:r>
              <a:rPr lang="en-US">
                <a:solidFill>
                  <a:schemeClr val="bg1"/>
                </a:solidFill>
              </a:rPr>
              <a:t>                      Your 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6" y="1007792"/>
            <a:ext cx="7719024" cy="58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67244"/>
      </p:ext>
    </p:extLst>
  </p:cSld>
  <p:clrMapOvr>
    <a:masterClrMapping/>
  </p:clrMapOvr>
</p:sld>
</file>

<file path=ppt/slides/slide7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r"/>
            <a:r>
              <a:rPr lang="en-US"/>
              <a:t> Your Awesome</a:t>
            </a:r>
            <a:br>
              <a:rPr lang="en-US"/>
            </a:br>
            <a:r>
              <a:rPr lang="en-US"/>
              <a:t>presentation title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6" y="1007792"/>
            <a:ext cx="7719024" cy="58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708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934" y="788988"/>
            <a:ext cx="5504257" cy="60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54641"/>
      </p:ext>
    </p:extLst>
  </p:cSld>
  <p:clrMapOvr>
    <a:masterClrMapping/>
  </p:clrMapOvr>
</p:sld>
</file>

<file path=ppt/slides/slide7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r"/>
            <a:r>
              <a:rPr lang="en-US"/>
              <a:t> Your Awesome</a:t>
            </a:r>
            <a:br>
              <a:rPr lang="en-US"/>
            </a:br>
            <a:r>
              <a:rPr lang="en-US"/>
              <a:t>presentation 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6" y="1007792"/>
            <a:ext cx="7719024" cy="58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92150"/>
      </p:ext>
    </p:extLst>
  </p:cSld>
  <p:clrMapOvr>
    <a:masterClrMapping/>
  </p:clrMapOvr>
</p:sld>
</file>

<file path=ppt/slides/slide7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921" y="3139153"/>
            <a:ext cx="4906812" cy="371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22492"/>
      </p:ext>
    </p:extLst>
  </p:cSld>
  <p:clrMapOvr>
    <a:masterClrMapping/>
  </p:clrMapOvr>
</p:sld>
</file>

<file path=ppt/slides/slide7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921" y="3139153"/>
            <a:ext cx="4906812" cy="371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05072"/>
      </p:ext>
    </p:extLst>
  </p:cSld>
  <p:clrMapOvr>
    <a:masterClrMapping/>
  </p:clrMapOvr>
</p:sld>
</file>

<file path=ppt/slides/slide7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921" y="3139153"/>
            <a:ext cx="4906812" cy="371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65796"/>
      </p:ext>
    </p:extLst>
  </p:cSld>
  <p:clrMapOvr>
    <a:masterClrMapping/>
  </p:clrMapOvr>
</p:sld>
</file>

<file path=ppt/slides/slide7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2811038900"/>
      </p:ext>
    </p:extLst>
  </p:cSld>
  <p:clrMapOvr>
    <a:masterClrMapping/>
  </p:clrMapOvr>
</p:sld>
</file>

<file path=ppt/slides/slide7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US">
                <a:solidFill>
                  <a:schemeClr val="bg1"/>
                </a:solidFill>
              </a:rPr>
              <a:t> Your 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3087"/>
            <a:ext cx="8475859" cy="515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27555"/>
      </p:ext>
    </p:extLst>
  </p:cSld>
  <p:clrMapOvr>
    <a:masterClrMapping/>
  </p:clrMapOvr>
</p:sld>
</file>

<file path=ppt/slides/slide7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US">
                <a:solidFill>
                  <a:schemeClr val="bg1"/>
                </a:solidFill>
              </a:rPr>
              <a:t> Your 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3087"/>
            <a:ext cx="8475859" cy="515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80597"/>
      </p:ext>
    </p:extLst>
  </p:cSld>
  <p:clrMapOvr>
    <a:masterClrMapping/>
  </p:clrMapOvr>
</p:sld>
</file>

<file path=ppt/slides/slide7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US"/>
              <a:t> Your Awesome</a:t>
            </a:r>
            <a:br>
              <a:rPr lang="en-US"/>
            </a:br>
            <a:r>
              <a:rPr lang="en-US"/>
              <a:t>presentation 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3087"/>
            <a:ext cx="8475859" cy="515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4505"/>
      </p:ext>
    </p:extLst>
  </p:cSld>
  <p:clrMapOvr>
    <a:masterClrMapping/>
  </p:clrMapOvr>
</p:sld>
</file>

<file path=ppt/slides/slide7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302" y="3775624"/>
            <a:ext cx="5206250" cy="316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75799"/>
      </p:ext>
    </p:extLst>
  </p:cSld>
  <p:clrMapOvr>
    <a:masterClrMapping/>
  </p:clrMapOvr>
</p:sld>
</file>

<file path=ppt/slides/slide7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302" y="3775624"/>
            <a:ext cx="5206250" cy="316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030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934" y="788988"/>
            <a:ext cx="5504257" cy="60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08161"/>
      </p:ext>
    </p:extLst>
  </p:cSld>
  <p:clrMapOvr>
    <a:masterClrMapping/>
  </p:clrMapOvr>
</p:sld>
</file>

<file path=ppt/slides/slide7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302" y="3775624"/>
            <a:ext cx="5206250" cy="316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08862"/>
      </p:ext>
    </p:extLst>
  </p:cSld>
  <p:clrMapOvr>
    <a:masterClrMapping/>
  </p:clrMapOvr>
</p:sld>
</file>

<file path=ppt/slides/slide7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3457363149"/>
      </p:ext>
    </p:extLst>
  </p:cSld>
  <p:clrMapOvr>
    <a:masterClrMapping/>
  </p:clrMapOvr>
</p:sld>
</file>

<file path=ppt/slides/slide7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320" y="0"/>
            <a:ext cx="5372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84312"/>
      </p:ext>
    </p:extLst>
  </p:cSld>
  <p:clrMapOvr>
    <a:masterClrMapping/>
  </p:clrMapOvr>
</p:sld>
</file>

<file path=ppt/slides/slide7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320" y="0"/>
            <a:ext cx="5372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09533"/>
      </p:ext>
    </p:extLst>
  </p:cSld>
  <p:clrMapOvr>
    <a:masterClrMapping/>
  </p:clrMapOvr>
</p:sld>
</file>

<file path=ppt/slides/slide7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320" y="0"/>
            <a:ext cx="5372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75375"/>
      </p:ext>
    </p:extLst>
  </p:cSld>
  <p:clrMapOvr>
    <a:masterClrMapping/>
  </p:clrMapOvr>
</p:sld>
</file>

<file path=ppt/slides/slide7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4" y="0"/>
            <a:ext cx="3595080" cy="458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10618"/>
      </p:ext>
    </p:extLst>
  </p:cSld>
  <p:clrMapOvr>
    <a:masterClrMapping/>
  </p:clrMapOvr>
</p:sld>
</file>

<file path=ppt/slides/slide7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4" y="0"/>
            <a:ext cx="3595080" cy="458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75133"/>
      </p:ext>
    </p:extLst>
  </p:cSld>
  <p:clrMapOvr>
    <a:masterClrMapping/>
  </p:clrMapOvr>
</p:sld>
</file>

<file path=ppt/slides/slide7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4" y="0"/>
            <a:ext cx="3595080" cy="458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09823"/>
      </p:ext>
    </p:extLst>
  </p:cSld>
  <p:clrMapOvr>
    <a:masterClrMapping/>
  </p:clrMapOvr>
</p:sld>
</file>

<file path=ppt/slides/slide7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603150664"/>
      </p:ext>
    </p:extLst>
  </p:cSld>
  <p:clrMapOvr>
    <a:masterClrMapping/>
  </p:clrMapOvr>
</p:sld>
</file>

<file path=ppt/slides/slide7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95" y="629728"/>
            <a:ext cx="6531035" cy="622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1274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934" y="788988"/>
            <a:ext cx="5504257" cy="60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57915"/>
      </p:ext>
    </p:extLst>
  </p:cSld>
  <p:clrMapOvr>
    <a:masterClrMapping/>
  </p:clrMapOvr>
</p:sld>
</file>

<file path=ppt/slides/slide7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95" y="629728"/>
            <a:ext cx="6531035" cy="622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30927"/>
      </p:ext>
    </p:extLst>
  </p:cSld>
  <p:clrMapOvr>
    <a:masterClrMapping/>
  </p:clrMapOvr>
</p:sld>
</file>

<file path=ppt/slides/slide7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95" y="629728"/>
            <a:ext cx="6531035" cy="622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64857"/>
      </p:ext>
    </p:extLst>
  </p:cSld>
  <p:clrMapOvr>
    <a:masterClrMapping/>
  </p:clrMapOvr>
</p:sld>
</file>

<file path=ppt/slides/slide7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6552"/>
            <a:ext cx="4468602" cy="426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82289"/>
      </p:ext>
    </p:extLst>
  </p:cSld>
  <p:clrMapOvr>
    <a:masterClrMapping/>
  </p:clrMapOvr>
</p:sld>
</file>

<file path=ppt/slides/slide7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6552"/>
            <a:ext cx="4468602" cy="426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6578"/>
      </p:ext>
    </p:extLst>
  </p:cSld>
  <p:clrMapOvr>
    <a:masterClrMapping/>
  </p:clrMapOvr>
</p:sld>
</file>

<file path=ppt/slides/slide7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6552"/>
            <a:ext cx="4468602" cy="426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64796"/>
      </p:ext>
    </p:extLst>
  </p:cSld>
  <p:clrMapOvr>
    <a:masterClrMapping/>
  </p:clrMapOvr>
</p:sld>
</file>

<file path=ppt/slides/slide7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1120731526"/>
      </p:ext>
    </p:extLst>
  </p:cSld>
  <p:clrMapOvr>
    <a:masterClrMapping/>
  </p:clrMapOvr>
</p:sld>
</file>

<file path=ppt/slides/slide7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       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195" y="500332"/>
            <a:ext cx="4838892" cy="635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53930"/>
      </p:ext>
    </p:extLst>
  </p:cSld>
  <p:clrMapOvr>
    <a:masterClrMapping/>
  </p:clrMapOvr>
</p:sld>
</file>

<file path=ppt/slides/slide7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       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195" y="500332"/>
            <a:ext cx="4838892" cy="635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24063"/>
      </p:ext>
    </p:extLst>
  </p:cSld>
  <p:clrMapOvr>
    <a:masterClrMapping/>
  </p:clrMapOvr>
</p:sld>
</file>

<file path=ppt/slides/slide7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       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195" y="500332"/>
            <a:ext cx="4838892" cy="635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59832"/>
      </p:ext>
    </p:extLst>
  </p:cSld>
  <p:clrMapOvr>
    <a:masterClrMapping/>
  </p:clrMapOvr>
</p:sld>
</file>

<file path=ppt/slides/slide7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23" y="1709739"/>
            <a:ext cx="3918399" cy="514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540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66" y="2165230"/>
            <a:ext cx="4256082" cy="469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12597"/>
      </p:ext>
    </p:extLst>
  </p:cSld>
  <p:clrMapOvr>
    <a:masterClrMapping/>
  </p:clrMapOvr>
</p:sld>
</file>

<file path=ppt/slides/slide7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23" y="1709739"/>
            <a:ext cx="3918399" cy="514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05110"/>
      </p:ext>
    </p:extLst>
  </p:cSld>
  <p:clrMapOvr>
    <a:masterClrMapping/>
  </p:clrMapOvr>
</p:sld>
</file>

<file path=ppt/slides/slide7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23" y="1709739"/>
            <a:ext cx="3918399" cy="514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50768"/>
      </p:ext>
    </p:extLst>
  </p:cSld>
  <p:clrMapOvr>
    <a:masterClrMapping/>
  </p:clrMapOvr>
</p:sld>
</file>

<file path=ppt/slides/slide7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1760011741"/>
      </p:ext>
    </p:extLst>
  </p:cSld>
  <p:clrMapOvr>
    <a:masterClrMapping/>
  </p:clrMapOvr>
</p:sld>
</file>

<file path=ppt/slides/slide7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05" y="0"/>
            <a:ext cx="4362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76185"/>
      </p:ext>
    </p:extLst>
  </p:cSld>
  <p:clrMapOvr>
    <a:masterClrMapping/>
  </p:clrMapOvr>
</p:sld>
</file>

<file path=ppt/slides/slide7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05" y="0"/>
            <a:ext cx="4362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26351"/>
      </p:ext>
    </p:extLst>
  </p:cSld>
  <p:clrMapOvr>
    <a:masterClrMapping/>
  </p:clrMapOvr>
</p:sld>
</file>

<file path=ppt/slides/slide7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05" y="0"/>
            <a:ext cx="4362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67952"/>
      </p:ext>
    </p:extLst>
  </p:cSld>
  <p:clrMapOvr>
    <a:masterClrMapping/>
  </p:clrMapOvr>
</p:sld>
</file>

<file path=ppt/slides/slide7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6" y="1069675"/>
            <a:ext cx="3682018" cy="578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43165"/>
      </p:ext>
    </p:extLst>
  </p:cSld>
  <p:clrMapOvr>
    <a:masterClrMapping/>
  </p:clrMapOvr>
</p:sld>
</file>

<file path=ppt/slides/slide7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6" y="1069675"/>
            <a:ext cx="3682018" cy="578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36835"/>
      </p:ext>
    </p:extLst>
  </p:cSld>
  <p:clrMapOvr>
    <a:masterClrMapping/>
  </p:clrMapOvr>
</p:sld>
</file>

<file path=ppt/slides/slide7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6" y="1069675"/>
            <a:ext cx="3682018" cy="578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24394"/>
      </p:ext>
    </p:extLst>
  </p:cSld>
  <p:clrMapOvr>
    <a:masterClrMapping/>
  </p:clrMapOvr>
</p:sld>
</file>

<file path=ppt/slides/slide7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109890959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66" y="2165230"/>
            <a:ext cx="4256082" cy="469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92352"/>
      </p:ext>
    </p:extLst>
  </p:cSld>
  <p:clrMapOvr>
    <a:masterClrMapping/>
  </p:clrMapOvr>
</p:sld>
</file>

<file path=ppt/slides/slide7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09" y="1913722"/>
            <a:ext cx="7018128" cy="494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22303"/>
      </p:ext>
    </p:extLst>
  </p:cSld>
  <p:clrMapOvr>
    <a:masterClrMapping/>
  </p:clrMapOvr>
</p:sld>
</file>

<file path=ppt/slides/slide7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09" y="1913722"/>
            <a:ext cx="7018128" cy="494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13143"/>
      </p:ext>
    </p:extLst>
  </p:cSld>
  <p:clrMapOvr>
    <a:masterClrMapping/>
  </p:clrMapOvr>
</p:sld>
</file>

<file path=ppt/slides/slide7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09" y="1913722"/>
            <a:ext cx="7018128" cy="494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16980"/>
      </p:ext>
    </p:extLst>
  </p:cSld>
  <p:clrMapOvr>
    <a:masterClrMapping/>
  </p:clrMapOvr>
</p:sld>
</file>

<file path=ppt/slides/slide7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43" y="3571337"/>
            <a:ext cx="4665236" cy="328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83894"/>
      </p:ext>
    </p:extLst>
  </p:cSld>
  <p:clrMapOvr>
    <a:masterClrMapping/>
  </p:clrMapOvr>
</p:sld>
</file>

<file path=ppt/slides/slide7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43" y="3571337"/>
            <a:ext cx="4665236" cy="328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30126"/>
      </p:ext>
    </p:extLst>
  </p:cSld>
  <p:clrMapOvr>
    <a:masterClrMapping/>
  </p:clrMapOvr>
</p:sld>
</file>

<file path=ppt/slides/slide7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43" y="3571337"/>
            <a:ext cx="4665236" cy="328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26723"/>
      </p:ext>
    </p:extLst>
  </p:cSld>
  <p:clrMapOvr>
    <a:masterClrMapping/>
  </p:clrMapOvr>
</p:sld>
</file>

<file path=ppt/slides/slide7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991835462"/>
      </p:ext>
    </p:extLst>
  </p:cSld>
  <p:clrMapOvr>
    <a:masterClrMapping/>
  </p:clrMapOvr>
</p:sld>
</file>

<file path=ppt/slides/slide7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62" y="422615"/>
            <a:ext cx="5797670" cy="644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55570"/>
      </p:ext>
    </p:extLst>
  </p:cSld>
  <p:clrMapOvr>
    <a:masterClrMapping/>
  </p:clrMapOvr>
</p:sld>
</file>

<file path=ppt/slides/slide7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62" y="422615"/>
            <a:ext cx="5797670" cy="644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66837"/>
      </p:ext>
    </p:extLst>
  </p:cSld>
  <p:clrMapOvr>
    <a:masterClrMapping/>
  </p:clrMapOvr>
</p:sld>
</file>

<file path=ppt/slides/slide7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62" y="422615"/>
            <a:ext cx="5797670" cy="644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2130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66" y="2165230"/>
            <a:ext cx="4256082" cy="469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83576"/>
      </p:ext>
    </p:extLst>
  </p:cSld>
  <p:clrMapOvr>
    <a:masterClrMapping/>
  </p:clrMapOvr>
</p:sld>
</file>

<file path=ppt/slides/slide7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4" y="2510287"/>
            <a:ext cx="3918765" cy="435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7803"/>
      </p:ext>
    </p:extLst>
  </p:cSld>
  <p:clrMapOvr>
    <a:masterClrMapping/>
  </p:clrMapOvr>
</p:sld>
</file>

<file path=ppt/slides/slide7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4" y="2510287"/>
            <a:ext cx="3918765" cy="435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20526"/>
      </p:ext>
    </p:extLst>
  </p:cSld>
  <p:clrMapOvr>
    <a:masterClrMapping/>
  </p:clrMapOvr>
</p:sld>
</file>

<file path=ppt/slides/slide7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4" y="2510287"/>
            <a:ext cx="3918765" cy="435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30204"/>
      </p:ext>
    </p:extLst>
  </p:cSld>
  <p:clrMapOvr>
    <a:masterClrMapping/>
  </p:clrMapOvr>
</p:sld>
</file>

<file path=ppt/slides/slide7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2358815150"/>
      </p:ext>
    </p:extLst>
  </p:cSld>
  <p:clrMapOvr>
    <a:masterClrMapping/>
  </p:clrMapOvr>
</p:sld>
</file>

<file path=ppt/slides/slide7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l"/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454900" y="5202238"/>
            <a:ext cx="4406900" cy="1655762"/>
          </a:xfrm>
        </p:spPr>
        <p:txBody>
          <a:bodyPr anchor="b"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19" y="283809"/>
            <a:ext cx="10094343" cy="605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14539"/>
      </p:ext>
    </p:extLst>
  </p:cSld>
  <p:clrMapOvr>
    <a:masterClrMapping/>
  </p:clrMapOvr>
</p:sld>
</file>

<file path=ppt/slides/slide7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454900" y="5202238"/>
            <a:ext cx="4406900" cy="1655762"/>
          </a:xfrm>
        </p:spPr>
        <p:txBody>
          <a:bodyPr anchor="b"/>
          <a:lstStyle/>
          <a:p>
            <a:r>
              <a:rPr lang="en-US">
                <a:solidFill>
                  <a:schemeClr val="bg1"/>
                </a:solidFill>
              </a:rPr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19" y="283809"/>
            <a:ext cx="10094343" cy="605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03347"/>
      </p:ext>
    </p:extLst>
  </p:cSld>
  <p:clrMapOvr>
    <a:masterClrMapping/>
  </p:clrMapOvr>
</p:sld>
</file>

<file path=ppt/slides/slide7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454900" y="5202238"/>
            <a:ext cx="4406900" cy="1655762"/>
          </a:xfrm>
        </p:spPr>
        <p:txBody>
          <a:bodyPr anchor="b"/>
          <a:lstStyle/>
          <a:p>
            <a:r>
              <a:rPr lang="en-US">
                <a:solidFill>
                  <a:schemeClr val="tx1"/>
                </a:solidFill>
              </a:rPr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19" y="283809"/>
            <a:ext cx="10094343" cy="605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87061"/>
      </p:ext>
    </p:extLst>
  </p:cSld>
  <p:clrMapOvr>
    <a:masterClrMapping/>
  </p:clrMapOvr>
</p:sld>
</file>

<file path=ppt/slides/slide7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682" y="3366340"/>
            <a:ext cx="6149115" cy="368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27264"/>
      </p:ext>
    </p:extLst>
  </p:cSld>
  <p:clrMapOvr>
    <a:masterClrMapping/>
  </p:clrMapOvr>
</p:sld>
</file>

<file path=ppt/slides/slide7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682" y="3366340"/>
            <a:ext cx="6149115" cy="368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85673"/>
      </p:ext>
    </p:extLst>
  </p:cSld>
  <p:clrMapOvr>
    <a:masterClrMapping/>
  </p:clrMapOvr>
</p:sld>
</file>

<file path=ppt/slides/slide7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4042" y="2796466"/>
            <a:ext cx="6149115" cy="368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8014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1280970567"/>
      </p:ext>
    </p:extLst>
  </p:cSld>
  <p:clrMapOvr>
    <a:masterClrMapping/>
  </p:clrMapOvr>
</p:sld>
</file>

<file path=ppt/slides/slide7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317670019"/>
      </p:ext>
    </p:extLst>
  </p:cSld>
  <p:clrMapOvr>
    <a:masterClrMapping/>
  </p:clrMapOvr>
</p:sld>
</file>

<file path=ppt/slides/slide7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329" y="435696"/>
            <a:ext cx="5102164" cy="642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29590"/>
      </p:ext>
    </p:extLst>
  </p:cSld>
  <p:clrMapOvr>
    <a:masterClrMapping/>
  </p:clrMapOvr>
</p:sld>
</file>

<file path=ppt/slides/slide7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329" y="435696"/>
            <a:ext cx="5102164" cy="642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40761"/>
      </p:ext>
    </p:extLst>
  </p:cSld>
  <p:clrMapOvr>
    <a:masterClrMapping/>
  </p:clrMapOvr>
</p:sld>
</file>

<file path=ppt/slides/slide7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329" y="435696"/>
            <a:ext cx="5102164" cy="642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24630"/>
      </p:ext>
    </p:extLst>
  </p:cSld>
  <p:clrMapOvr>
    <a:masterClrMapping/>
  </p:clrMapOvr>
</p:sld>
</file>

<file path=ppt/slides/slide7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9" y="1709739"/>
            <a:ext cx="4090008" cy="514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03305"/>
      </p:ext>
    </p:extLst>
  </p:cSld>
  <p:clrMapOvr>
    <a:masterClrMapping/>
  </p:clrMapOvr>
</p:sld>
</file>

<file path=ppt/slides/slide7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9" y="1709739"/>
            <a:ext cx="4090008" cy="514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92383"/>
      </p:ext>
    </p:extLst>
  </p:cSld>
  <p:clrMapOvr>
    <a:masterClrMapping/>
  </p:clrMapOvr>
</p:sld>
</file>

<file path=ppt/slides/slide7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9" y="1709739"/>
            <a:ext cx="4090008" cy="514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69343"/>
      </p:ext>
    </p:extLst>
  </p:cSld>
  <p:clrMapOvr>
    <a:masterClrMapping/>
  </p:clrMapOvr>
</p:sld>
</file>

<file path=ppt/slides/slide7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3468746310"/>
      </p:ext>
    </p:extLst>
  </p:cSld>
  <p:clrMapOvr>
    <a:masterClrMapping/>
  </p:clrMapOvr>
</p:sld>
</file>

<file path=ppt/slides/slide7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l"/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454900" y="5202238"/>
            <a:ext cx="4406900" cy="1655762"/>
          </a:xfrm>
        </p:spPr>
        <p:txBody>
          <a:bodyPr anchor="b"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250" y="424063"/>
            <a:ext cx="7220308" cy="643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50449"/>
      </p:ext>
    </p:extLst>
  </p:cSld>
  <p:clrMapOvr>
    <a:masterClrMapping/>
  </p:clrMapOvr>
</p:sld>
</file>

<file path=ppt/slides/slide7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454900" y="5202238"/>
            <a:ext cx="4406900" cy="1655762"/>
          </a:xfrm>
        </p:spPr>
        <p:txBody>
          <a:bodyPr anchor="b"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250" y="424063"/>
            <a:ext cx="7220308" cy="643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3078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r"/>
            <a:r>
              <a:rPr lang="en-US">
                <a:solidFill>
                  <a:schemeClr val="bg1"/>
                </a:solidFill>
              </a:rPr>
              <a:t>                      Your 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6" y="1007792"/>
            <a:ext cx="7719024" cy="58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77528"/>
      </p:ext>
    </p:extLst>
  </p:cSld>
  <p:clrMapOvr>
    <a:masterClrMapping/>
  </p:clrMapOvr>
</p:sld>
</file>

<file path=ppt/slides/slide7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250" y="424063"/>
            <a:ext cx="7220308" cy="643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45"/>
      </p:ext>
    </p:extLst>
  </p:cSld>
  <p:clrMapOvr>
    <a:masterClrMapping/>
  </p:clrMapOvr>
</p:sld>
</file>

<file path=ppt/slides/slide7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5395"/>
            <a:ext cx="4985590" cy="444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87297"/>
      </p:ext>
    </p:extLst>
  </p:cSld>
  <p:clrMapOvr>
    <a:masterClrMapping/>
  </p:clrMapOvr>
</p:sld>
</file>

<file path=ppt/slides/slide7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5395"/>
            <a:ext cx="4985590" cy="444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74971"/>
      </p:ext>
    </p:extLst>
  </p:cSld>
  <p:clrMapOvr>
    <a:masterClrMapping/>
  </p:clrMapOvr>
</p:sld>
</file>

<file path=ppt/slides/slide7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5395"/>
            <a:ext cx="4985590" cy="444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38757"/>
      </p:ext>
    </p:extLst>
  </p:cSld>
  <p:clrMapOvr>
    <a:masterClrMapping/>
  </p:clrMapOvr>
</p:sld>
</file>

<file path=ppt/slides/slide7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2672435103"/>
      </p:ext>
    </p:extLst>
  </p:cSld>
  <p:clrMapOvr>
    <a:masterClrMapping/>
  </p:clrMapOvr>
</p:sld>
</file>

<file path=ppt/slides/slide7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93" y="1065244"/>
            <a:ext cx="8238586" cy="579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20009"/>
      </p:ext>
    </p:extLst>
  </p:cSld>
  <p:clrMapOvr>
    <a:masterClrMapping/>
  </p:clrMapOvr>
</p:sld>
</file>

<file path=ppt/slides/slide7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93" y="1065244"/>
            <a:ext cx="8238586" cy="579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39280"/>
      </p:ext>
    </p:extLst>
  </p:cSld>
  <p:clrMapOvr>
    <a:masterClrMapping/>
  </p:clrMapOvr>
</p:sld>
</file>

<file path=ppt/slides/slide7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93" y="1065244"/>
            <a:ext cx="8238586" cy="579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88058"/>
      </p:ext>
    </p:extLst>
  </p:cSld>
  <p:clrMapOvr>
    <a:masterClrMapping/>
  </p:clrMapOvr>
</p:sld>
</file>

<file path=ppt/slides/slide7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455168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27411"/>
      </p:ext>
    </p:extLst>
  </p:cSld>
  <p:clrMapOvr>
    <a:masterClrMapping/>
  </p:clrMapOvr>
</p:sld>
</file>

<file path=ppt/slides/slide7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455168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7576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r"/>
            <a:r>
              <a:rPr lang="en-US"/>
              <a:t> Your Awesome</a:t>
            </a:r>
            <a:br>
              <a:rPr lang="en-US"/>
            </a:br>
            <a:r>
              <a:rPr lang="en-US"/>
              <a:t>presentation title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6" y="1007792"/>
            <a:ext cx="7719024" cy="58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31090"/>
      </p:ext>
    </p:extLst>
  </p:cSld>
  <p:clrMapOvr>
    <a:masterClrMapping/>
  </p:clrMapOvr>
</p:sld>
</file>

<file path=ppt/slides/slide7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455168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12629"/>
      </p:ext>
    </p:extLst>
  </p:cSld>
  <p:clrMapOvr>
    <a:masterClrMapping/>
  </p:clrMapOvr>
</p:sld>
</file>

<file path=ppt/slides/slide7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206647669"/>
      </p:ext>
    </p:extLst>
  </p:cSld>
  <p:clrMapOvr>
    <a:masterClrMapping/>
  </p:clrMapOvr>
</p:sld>
</file>

<file path=ppt/slides/slide7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454900" y="5202238"/>
            <a:ext cx="4406900" cy="1655762"/>
          </a:xfrm>
        </p:spPr>
        <p:txBody>
          <a:bodyPr anchor="b"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313" y="1489941"/>
            <a:ext cx="8700729" cy="536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03278"/>
      </p:ext>
    </p:extLst>
  </p:cSld>
  <p:clrMapOvr>
    <a:masterClrMapping/>
  </p:clrMapOvr>
</p:sld>
</file>

<file path=ppt/slides/slide7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454900" y="5202238"/>
            <a:ext cx="4406900" cy="1655762"/>
          </a:xfrm>
        </p:spPr>
        <p:txBody>
          <a:bodyPr anchor="b"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313" y="1489941"/>
            <a:ext cx="8700729" cy="536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37228"/>
      </p:ext>
    </p:extLst>
  </p:cSld>
  <p:clrMapOvr>
    <a:masterClrMapping/>
  </p:clrMapOvr>
</p:sld>
</file>

<file path=ppt/slides/slide7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454900" y="5202238"/>
            <a:ext cx="4406900" cy="1655762"/>
          </a:xfrm>
        </p:spPr>
        <p:txBody>
          <a:bodyPr anchor="b"/>
          <a:lstStyle/>
          <a:p>
            <a:r>
              <a:rPr lang="en-US">
                <a:solidFill>
                  <a:schemeClr val="tx1"/>
                </a:solidFill>
              </a:rPr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313" y="1489941"/>
            <a:ext cx="8700729" cy="536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89194"/>
      </p:ext>
    </p:extLst>
  </p:cSld>
  <p:clrMapOvr>
    <a:masterClrMapping/>
  </p:clrMapOvr>
</p:sld>
</file>

<file path=ppt/slides/slide7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64" y="3510952"/>
            <a:ext cx="5425007" cy="334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28881"/>
      </p:ext>
    </p:extLst>
  </p:cSld>
  <p:clrMapOvr>
    <a:masterClrMapping/>
  </p:clrMapOvr>
</p:sld>
</file>

<file path=ppt/slides/slide7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64" y="3510952"/>
            <a:ext cx="5425007" cy="334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97674"/>
      </p:ext>
    </p:extLst>
  </p:cSld>
  <p:clrMapOvr>
    <a:masterClrMapping/>
  </p:clrMapOvr>
</p:sld>
</file>

<file path=ppt/slides/slide7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9932" y="3510952"/>
            <a:ext cx="5425007" cy="334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45375"/>
      </p:ext>
    </p:extLst>
  </p:cSld>
  <p:clrMapOvr>
    <a:masterClrMapping/>
  </p:clrMapOvr>
</p:sld>
</file>

<file path=ppt/slides/slide7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4160142366"/>
      </p:ext>
    </p:extLst>
  </p:cSld>
  <p:clrMapOvr>
    <a:masterClrMapping/>
  </p:clrMapOvr>
</p:sld>
</file>

<file path=ppt/slides/slide7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05" y="534838"/>
            <a:ext cx="5980657" cy="632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60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038" y="219394"/>
            <a:ext cx="6113050" cy="663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0978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r"/>
            <a:r>
              <a:rPr lang="en-US"/>
              <a:t> Your Awesome</a:t>
            </a:r>
            <a:br>
              <a:rPr lang="en-US"/>
            </a:br>
            <a:r>
              <a:rPr lang="en-US"/>
              <a:t>presentation 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6" y="1007792"/>
            <a:ext cx="7719024" cy="58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42954"/>
      </p:ext>
    </p:extLst>
  </p:cSld>
  <p:clrMapOvr>
    <a:masterClrMapping/>
  </p:clrMapOvr>
</p:sld>
</file>

<file path=ppt/slides/slide8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05" y="534838"/>
            <a:ext cx="5980657" cy="632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96106"/>
      </p:ext>
    </p:extLst>
  </p:cSld>
  <p:clrMapOvr>
    <a:masterClrMapping/>
  </p:clrMapOvr>
</p:sld>
</file>

<file path=ppt/slides/slide8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05" y="534838"/>
            <a:ext cx="5980657" cy="632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65983"/>
      </p:ext>
    </p:extLst>
  </p:cSld>
  <p:clrMapOvr>
    <a:masterClrMapping/>
  </p:clrMapOvr>
</p:sld>
</file>

<file path=ppt/slides/slide8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5" y="2458528"/>
            <a:ext cx="4161167" cy="439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84766"/>
      </p:ext>
    </p:extLst>
  </p:cSld>
  <p:clrMapOvr>
    <a:masterClrMapping/>
  </p:clrMapOvr>
</p:sld>
</file>

<file path=ppt/slides/slide8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5" y="2458528"/>
            <a:ext cx="4161167" cy="439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98979"/>
      </p:ext>
    </p:extLst>
  </p:cSld>
  <p:clrMapOvr>
    <a:masterClrMapping/>
  </p:clrMapOvr>
</p:sld>
</file>

<file path=ppt/slides/slide8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5" y="2458528"/>
            <a:ext cx="4161167" cy="439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25534"/>
      </p:ext>
    </p:extLst>
  </p:cSld>
  <p:clrMapOvr>
    <a:masterClrMapping/>
  </p:clrMapOvr>
</p:sld>
</file>

<file path=ppt/slides/slide8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3014698897"/>
      </p:ext>
    </p:extLst>
  </p:cSld>
  <p:clrMapOvr>
    <a:masterClrMapping/>
  </p:clrMapOvr>
</p:sld>
</file>

<file path=ppt/slides/slide8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29" y="1069675"/>
            <a:ext cx="8288560" cy="578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01614"/>
      </p:ext>
    </p:extLst>
  </p:cSld>
  <p:clrMapOvr>
    <a:masterClrMapping/>
  </p:clrMapOvr>
</p:sld>
</file>

<file path=ppt/slides/slide8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29" y="1069675"/>
            <a:ext cx="8288560" cy="578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86187"/>
      </p:ext>
    </p:extLst>
  </p:cSld>
  <p:clrMapOvr>
    <a:masterClrMapping/>
  </p:clrMapOvr>
</p:sld>
</file>

<file path=ppt/slides/slide8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29" y="1069675"/>
            <a:ext cx="8288560" cy="578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71244"/>
      </p:ext>
    </p:extLst>
  </p:cSld>
  <p:clrMapOvr>
    <a:masterClrMapping/>
  </p:clrMapOvr>
</p:sld>
</file>

<file path=ppt/slides/slide8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77" y="3562710"/>
            <a:ext cx="4718672" cy="329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4398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921" y="3139153"/>
            <a:ext cx="4906812" cy="371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29050"/>
      </p:ext>
    </p:extLst>
  </p:cSld>
  <p:clrMapOvr>
    <a:masterClrMapping/>
  </p:clrMapOvr>
</p:sld>
</file>

<file path=ppt/slides/slide8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77" y="3562710"/>
            <a:ext cx="4718672" cy="329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81979"/>
      </p:ext>
    </p:extLst>
  </p:cSld>
  <p:clrMapOvr>
    <a:masterClrMapping/>
  </p:clrMapOvr>
</p:sld>
</file>

<file path=ppt/slides/slide8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77" y="3562710"/>
            <a:ext cx="4718672" cy="329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87956"/>
      </p:ext>
    </p:extLst>
  </p:cSld>
  <p:clrMapOvr>
    <a:masterClrMapping/>
  </p:clrMapOvr>
</p:sld>
</file>

<file path=ppt/slides/slide8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89679809"/>
      </p:ext>
    </p:extLst>
  </p:cSld>
  <p:clrMapOvr>
    <a:masterClrMapping/>
  </p:clrMapOvr>
</p:sld>
</file>

<file path=ppt/slides/slide8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200" y="4470400"/>
            <a:ext cx="11531600" cy="2387600"/>
          </a:xfrm>
        </p:spPr>
        <p:txBody>
          <a:bodyPr/>
          <a:lstStyle/>
          <a:p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454900" y="5202238"/>
            <a:ext cx="4406900" cy="1655762"/>
          </a:xfrm>
        </p:spPr>
        <p:txBody>
          <a:bodyPr anchor="b"/>
          <a:lstStyle/>
          <a:p>
            <a:r>
              <a:rPr lang="en-US"/>
              <a:t>An even more amazing subtitle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201"/>
            <a:ext cx="12192000" cy="587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45651"/>
      </p:ext>
    </p:extLst>
  </p:cSld>
  <p:clrMapOvr>
    <a:masterClrMapping/>
  </p:clrMapOvr>
</p:sld>
</file>

<file path=ppt/slides/slide8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200" y="4470400"/>
            <a:ext cx="11531600" cy="2387600"/>
          </a:xfrm>
        </p:spPr>
        <p:txBody>
          <a:bodyPr/>
          <a:lstStyle/>
          <a:p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454900" y="5202238"/>
            <a:ext cx="4406900" cy="1655762"/>
          </a:xfrm>
        </p:spPr>
        <p:txBody>
          <a:bodyPr anchor="b"/>
          <a:lstStyle/>
          <a:p>
            <a:r>
              <a:rPr lang="en-US">
                <a:solidFill>
                  <a:schemeClr val="bg1"/>
                </a:solidFill>
              </a:rPr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201"/>
            <a:ext cx="12192000" cy="587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17701"/>
      </p:ext>
    </p:extLst>
  </p:cSld>
  <p:clrMapOvr>
    <a:masterClrMapping/>
  </p:clrMapOvr>
</p:sld>
</file>

<file path=ppt/slides/slide8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200" y="4470400"/>
            <a:ext cx="11531600" cy="2387600"/>
          </a:xfrm>
        </p:spPr>
        <p:txBody>
          <a:bodyPr/>
          <a:lstStyle/>
          <a:p>
            <a:r>
              <a:rPr lang="en-US"/>
              <a:t>Your Awesome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454900" y="5202238"/>
            <a:ext cx="4406900" cy="1655762"/>
          </a:xfrm>
        </p:spPr>
        <p:txBody>
          <a:bodyPr anchor="b"/>
          <a:lstStyle/>
          <a:p>
            <a:r>
              <a:rPr lang="en-US">
                <a:solidFill>
                  <a:schemeClr val="tx1"/>
                </a:solidFill>
              </a:rPr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201"/>
            <a:ext cx="12192000" cy="587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24027"/>
      </p:ext>
    </p:extLst>
  </p:cSld>
  <p:clrMapOvr>
    <a:masterClrMapping/>
  </p:clrMapOvr>
</p:sld>
</file>

<file path=ppt/slides/slide8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2921" y="3131389"/>
            <a:ext cx="6713129" cy="323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84327"/>
      </p:ext>
    </p:extLst>
  </p:cSld>
  <p:clrMapOvr>
    <a:masterClrMapping/>
  </p:clrMapOvr>
</p:sld>
</file>

<file path=ppt/slides/slide8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2921" y="3131389"/>
            <a:ext cx="6713129" cy="323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99037"/>
      </p:ext>
    </p:extLst>
  </p:cSld>
  <p:clrMapOvr>
    <a:masterClrMapping/>
  </p:clrMapOvr>
</p:sld>
</file>

<file path=ppt/slides/slide8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2921" y="3131389"/>
            <a:ext cx="6713129" cy="323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3005"/>
      </p:ext>
    </p:extLst>
  </p:cSld>
  <p:clrMapOvr>
    <a:masterClrMapping/>
  </p:clrMapOvr>
</p:sld>
</file>

<file path=ppt/slides/slide8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215151896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921" y="3139153"/>
            <a:ext cx="4906812" cy="371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49080"/>
      </p:ext>
    </p:extLst>
  </p:cSld>
  <p:clrMapOvr>
    <a:masterClrMapping/>
  </p:clrMapOvr>
</p:sld>
</file>

<file path=ppt/slides/slide8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454900" y="5202238"/>
            <a:ext cx="4406900" cy="1655762"/>
          </a:xfrm>
        </p:spPr>
        <p:txBody>
          <a:bodyPr anchor="b"/>
          <a:lstStyle/>
          <a:p>
            <a:r>
              <a:rPr lang="en-US"/>
              <a:t>An even more amazing subtitle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79"/>
            <a:ext cx="12192000" cy="638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56688"/>
      </p:ext>
    </p:extLst>
  </p:cSld>
  <p:clrMapOvr>
    <a:masterClrMapping/>
  </p:clrMapOvr>
</p:sld>
</file>

<file path=ppt/slides/slide8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454900" y="5202238"/>
            <a:ext cx="4406900" cy="1655762"/>
          </a:xfrm>
        </p:spPr>
        <p:txBody>
          <a:bodyPr anchor="b"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79"/>
            <a:ext cx="12192000" cy="638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32359"/>
      </p:ext>
    </p:extLst>
  </p:cSld>
  <p:clrMapOvr>
    <a:masterClrMapping/>
  </p:clrMapOvr>
</p:sld>
</file>

<file path=ppt/slides/slide8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454900" y="5202238"/>
            <a:ext cx="4406900" cy="1655762"/>
          </a:xfrm>
        </p:spPr>
        <p:txBody>
          <a:bodyPr anchor="b"/>
          <a:lstStyle/>
          <a:p>
            <a:r>
              <a:rPr lang="en-US">
                <a:solidFill>
                  <a:schemeClr val="tx1"/>
                </a:solidFill>
              </a:rPr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79"/>
            <a:ext cx="12192000" cy="638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49075"/>
      </p:ext>
    </p:extLst>
  </p:cSld>
  <p:clrMapOvr>
    <a:masterClrMapping/>
  </p:clrMapOvr>
</p:sld>
</file>

<file path=ppt/slides/slide8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6174"/>
            <a:ext cx="5251402" cy="275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55610"/>
      </p:ext>
    </p:extLst>
  </p:cSld>
  <p:clrMapOvr>
    <a:masterClrMapping/>
  </p:clrMapOvr>
</p:sld>
</file>

<file path=ppt/slides/slide8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6174"/>
            <a:ext cx="5251402" cy="275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52864"/>
      </p:ext>
    </p:extLst>
  </p:cSld>
  <p:clrMapOvr>
    <a:masterClrMapping/>
  </p:clrMapOvr>
</p:sld>
</file>

<file path=ppt/slides/slide8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6174"/>
            <a:ext cx="5251402" cy="275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49238"/>
      </p:ext>
    </p:extLst>
  </p:cSld>
  <p:clrMapOvr>
    <a:masterClrMapping/>
  </p:clrMapOvr>
</p:sld>
</file>

<file path=ppt/slides/slide8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167330109"/>
      </p:ext>
    </p:extLst>
  </p:cSld>
  <p:clrMapOvr>
    <a:masterClrMapping/>
  </p:clrMapOvr>
</p:sld>
</file>

<file path=ppt/slides/slide8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79" y="627952"/>
            <a:ext cx="8090409" cy="623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60074"/>
      </p:ext>
    </p:extLst>
  </p:cSld>
  <p:clrMapOvr>
    <a:masterClrMapping/>
  </p:clrMapOvr>
</p:sld>
</file>

<file path=ppt/slides/slide8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79" y="627952"/>
            <a:ext cx="8090409" cy="623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16795"/>
      </p:ext>
    </p:extLst>
  </p:cSld>
  <p:clrMapOvr>
    <a:masterClrMapping/>
  </p:clrMapOvr>
</p:sld>
</file>

<file path=ppt/slides/slide8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79" y="627952"/>
            <a:ext cx="8090409" cy="623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9091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921" y="3139153"/>
            <a:ext cx="4906812" cy="371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36216"/>
      </p:ext>
    </p:extLst>
  </p:cSld>
  <p:clrMapOvr>
    <a:masterClrMapping/>
  </p:clrMapOvr>
</p:sld>
</file>

<file path=ppt/slides/slide8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225" y="2009955"/>
            <a:ext cx="6295725" cy="484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44684"/>
      </p:ext>
    </p:extLst>
  </p:cSld>
  <p:clrMapOvr>
    <a:masterClrMapping/>
  </p:clrMapOvr>
</p:sld>
</file>

<file path=ppt/slides/slide8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225" y="2009955"/>
            <a:ext cx="6295725" cy="484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16359"/>
      </p:ext>
    </p:extLst>
  </p:cSld>
  <p:clrMapOvr>
    <a:masterClrMapping/>
  </p:clrMapOvr>
</p:sld>
</file>

<file path=ppt/slides/slide8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225" y="2009955"/>
            <a:ext cx="6295725" cy="484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53306"/>
      </p:ext>
    </p:extLst>
  </p:cSld>
  <p:clrMapOvr>
    <a:masterClrMapping/>
  </p:clrMapOvr>
</p:sld>
</file>

<file path=ppt/slides/slide8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1185857897"/>
      </p:ext>
    </p:extLst>
  </p:cSld>
  <p:clrMapOvr>
    <a:masterClrMapping/>
  </p:clrMapOvr>
</p:sld>
</file>

<file path=ppt/slides/slide8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        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47" y="666756"/>
            <a:ext cx="4970193" cy="619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72642"/>
      </p:ext>
    </p:extLst>
  </p:cSld>
  <p:clrMapOvr>
    <a:masterClrMapping/>
  </p:clrMapOvr>
</p:sld>
</file>

<file path=ppt/slides/slide8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        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47" y="666756"/>
            <a:ext cx="4970193" cy="619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94621"/>
      </p:ext>
    </p:extLst>
  </p:cSld>
  <p:clrMapOvr>
    <a:masterClrMapping/>
  </p:clrMapOvr>
</p:sld>
</file>

<file path=ppt/slides/slide8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        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47" y="666756"/>
            <a:ext cx="4970193" cy="619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34421"/>
      </p:ext>
    </p:extLst>
  </p:cSld>
  <p:clrMapOvr>
    <a:masterClrMapping/>
  </p:clrMapOvr>
</p:sld>
</file>

<file path=ppt/slides/slide8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6" y="2205108"/>
            <a:ext cx="3735238" cy="465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45396"/>
      </p:ext>
    </p:extLst>
  </p:cSld>
  <p:clrMapOvr>
    <a:masterClrMapping/>
  </p:clrMapOvr>
</p:sld>
</file>

<file path=ppt/slides/slide8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6" y="2205108"/>
            <a:ext cx="3735238" cy="465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54451"/>
      </p:ext>
    </p:extLst>
  </p:cSld>
  <p:clrMapOvr>
    <a:masterClrMapping/>
  </p:clrMapOvr>
</p:sld>
</file>

<file path=ppt/slides/slide8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6" y="2205108"/>
            <a:ext cx="3735238" cy="465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4645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2039436760"/>
      </p:ext>
    </p:extLst>
  </p:cSld>
  <p:clrMapOvr>
    <a:masterClrMapping/>
  </p:clrMapOvr>
</p:sld>
</file>

<file path=ppt/slides/slide8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4064589394"/>
      </p:ext>
    </p:extLst>
  </p:cSld>
  <p:clrMapOvr>
    <a:masterClrMapping/>
  </p:clrMapOvr>
</p:sld>
</file>

<file path=ppt/slides/slide8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Sports icon set </a:t>
            </a:r>
            <a:r>
              <a:rPr lang="en-US" b="0"/>
              <a:t>(1/2)</a:t>
            </a:r>
          </a:p>
        </p:txBody>
      </p:sp>
      <p:sp>
        <p:nvSpPr>
          <p:cNvPr id="57" name="Freeform 54"/>
          <p:cNvSpPr>
            <a:spLocks noEditPoints="1"/>
          </p:cNvSpPr>
          <p:nvPr/>
        </p:nvSpPr>
        <p:spPr bwMode="auto">
          <a:xfrm>
            <a:off x="9672793" y="6178875"/>
            <a:ext cx="245757" cy="281897"/>
          </a:xfrm>
          <a:custGeom>
            <a:avLst/>
            <a:gdLst>
              <a:gd name="T0" fmla="*/ 0 w 682"/>
              <a:gd name="T1" fmla="*/ 138 h 780"/>
              <a:gd name="T2" fmla="*/ 320 w 682"/>
              <a:gd name="T3" fmla="*/ 415 h 780"/>
              <a:gd name="T4" fmla="*/ 9 w 682"/>
              <a:gd name="T5" fmla="*/ 0 h 780"/>
              <a:gd name="T6" fmla="*/ 369 w 682"/>
              <a:gd name="T7" fmla="*/ 504 h 780"/>
              <a:gd name="T8" fmla="*/ 434 w 682"/>
              <a:gd name="T9" fmla="*/ 594 h 780"/>
              <a:gd name="T10" fmla="*/ 474 w 682"/>
              <a:gd name="T11" fmla="*/ 488 h 780"/>
              <a:gd name="T12" fmla="*/ 434 w 682"/>
              <a:gd name="T13" fmla="*/ 594 h 780"/>
              <a:gd name="T14" fmla="*/ 441 w 682"/>
              <a:gd name="T15" fmla="*/ 603 h 780"/>
              <a:gd name="T16" fmla="*/ 515 w 682"/>
              <a:gd name="T17" fmla="*/ 529 h 780"/>
              <a:gd name="T18" fmla="*/ 441 w 682"/>
              <a:gd name="T19" fmla="*/ 603 h 780"/>
              <a:gd name="T20" fmla="*/ 459 w 682"/>
              <a:gd name="T21" fmla="*/ 621 h 780"/>
              <a:gd name="T22" fmla="*/ 524 w 682"/>
              <a:gd name="T23" fmla="*/ 542 h 780"/>
              <a:gd name="T24" fmla="*/ 459 w 682"/>
              <a:gd name="T25" fmla="*/ 621 h 780"/>
              <a:gd name="T26" fmla="*/ 468 w 682"/>
              <a:gd name="T27" fmla="*/ 630 h 780"/>
              <a:gd name="T28" fmla="*/ 542 w 682"/>
              <a:gd name="T29" fmla="*/ 560 h 780"/>
              <a:gd name="T30" fmla="*/ 468 w 682"/>
              <a:gd name="T31" fmla="*/ 630 h 780"/>
              <a:gd name="T32" fmla="*/ 486 w 682"/>
              <a:gd name="T33" fmla="*/ 648 h 780"/>
              <a:gd name="T34" fmla="*/ 551 w 682"/>
              <a:gd name="T35" fmla="*/ 569 h 780"/>
              <a:gd name="T36" fmla="*/ 486 w 682"/>
              <a:gd name="T37" fmla="*/ 648 h 780"/>
              <a:gd name="T38" fmla="*/ 493 w 682"/>
              <a:gd name="T39" fmla="*/ 658 h 780"/>
              <a:gd name="T40" fmla="*/ 567 w 682"/>
              <a:gd name="T41" fmla="*/ 587 h 780"/>
              <a:gd name="T42" fmla="*/ 493 w 682"/>
              <a:gd name="T43" fmla="*/ 658 h 780"/>
              <a:gd name="T44" fmla="*/ 668 w 682"/>
              <a:gd name="T45" fmla="*/ 760 h 780"/>
              <a:gd name="T46" fmla="*/ 659 w 682"/>
              <a:gd name="T47" fmla="*/ 768 h 780"/>
              <a:gd name="T48" fmla="*/ 643 w 682"/>
              <a:gd name="T49" fmla="*/ 777 h 780"/>
              <a:gd name="T50" fmla="*/ 626 w 682"/>
              <a:gd name="T51" fmla="*/ 780 h 780"/>
              <a:gd name="T52" fmla="*/ 609 w 682"/>
              <a:gd name="T53" fmla="*/ 777 h 780"/>
              <a:gd name="T54" fmla="*/ 594 w 682"/>
              <a:gd name="T55" fmla="*/ 768 h 780"/>
              <a:gd name="T56" fmla="*/ 585 w 682"/>
              <a:gd name="T57" fmla="*/ 757 h 780"/>
              <a:gd name="T58" fmla="*/ 585 w 682"/>
              <a:gd name="T59" fmla="*/ 757 h 780"/>
              <a:gd name="T60" fmla="*/ 576 w 682"/>
              <a:gd name="T61" fmla="*/ 594 h 780"/>
              <a:gd name="T62" fmla="*/ 659 w 682"/>
              <a:gd name="T63" fmla="*/ 683 h 780"/>
              <a:gd name="T64" fmla="*/ 659 w 682"/>
              <a:gd name="T65" fmla="*/ 684 h 780"/>
              <a:gd name="T66" fmla="*/ 661 w 682"/>
              <a:gd name="T67" fmla="*/ 686 h 780"/>
              <a:gd name="T68" fmla="*/ 672 w 682"/>
              <a:gd name="T69" fmla="*/ 695 h 780"/>
              <a:gd name="T70" fmla="*/ 680 w 682"/>
              <a:gd name="T71" fmla="*/ 710 h 780"/>
              <a:gd name="T72" fmla="*/ 682 w 682"/>
              <a:gd name="T73" fmla="*/ 728 h 780"/>
              <a:gd name="T74" fmla="*/ 678 w 682"/>
              <a:gd name="T75" fmla="*/ 745 h 780"/>
              <a:gd name="T76" fmla="*/ 668 w 682"/>
              <a:gd name="T77" fmla="*/ 760 h 780"/>
              <a:gd name="T78" fmla="*/ 471 w 682"/>
              <a:gd name="T79" fmla="*/ 433 h 780"/>
              <a:gd name="T80" fmla="*/ 338 w 682"/>
              <a:gd name="T81" fmla="*/ 563 h 780"/>
              <a:gd name="T82" fmla="*/ 486 w 682"/>
              <a:gd name="T83" fmla="*/ 446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82" h="780">
                <a:moveTo>
                  <a:pt x="369" y="504"/>
                </a:moveTo>
                <a:lnTo>
                  <a:pt x="0" y="138"/>
                </a:lnTo>
                <a:lnTo>
                  <a:pt x="0" y="114"/>
                </a:lnTo>
                <a:lnTo>
                  <a:pt x="320" y="415"/>
                </a:lnTo>
                <a:lnTo>
                  <a:pt x="6" y="89"/>
                </a:lnTo>
                <a:lnTo>
                  <a:pt x="9" y="0"/>
                </a:lnTo>
                <a:lnTo>
                  <a:pt x="422" y="452"/>
                </a:lnTo>
                <a:lnTo>
                  <a:pt x="369" y="504"/>
                </a:lnTo>
                <a:close/>
                <a:moveTo>
                  <a:pt x="434" y="594"/>
                </a:moveTo>
                <a:lnTo>
                  <a:pt x="434" y="594"/>
                </a:lnTo>
                <a:lnTo>
                  <a:pt x="401" y="560"/>
                </a:lnTo>
                <a:lnTo>
                  <a:pt x="474" y="488"/>
                </a:lnTo>
                <a:lnTo>
                  <a:pt x="508" y="526"/>
                </a:lnTo>
                <a:lnTo>
                  <a:pt x="434" y="594"/>
                </a:lnTo>
                <a:close/>
                <a:moveTo>
                  <a:pt x="441" y="603"/>
                </a:moveTo>
                <a:lnTo>
                  <a:pt x="441" y="603"/>
                </a:lnTo>
                <a:lnTo>
                  <a:pt x="437" y="600"/>
                </a:lnTo>
                <a:lnTo>
                  <a:pt x="515" y="529"/>
                </a:lnTo>
                <a:lnTo>
                  <a:pt x="517" y="535"/>
                </a:lnTo>
                <a:lnTo>
                  <a:pt x="441" y="603"/>
                </a:lnTo>
                <a:close/>
                <a:moveTo>
                  <a:pt x="459" y="621"/>
                </a:moveTo>
                <a:lnTo>
                  <a:pt x="459" y="621"/>
                </a:lnTo>
                <a:lnTo>
                  <a:pt x="446" y="609"/>
                </a:lnTo>
                <a:lnTo>
                  <a:pt x="524" y="542"/>
                </a:lnTo>
                <a:lnTo>
                  <a:pt x="539" y="553"/>
                </a:lnTo>
                <a:lnTo>
                  <a:pt x="459" y="621"/>
                </a:lnTo>
                <a:close/>
                <a:moveTo>
                  <a:pt x="468" y="630"/>
                </a:moveTo>
                <a:lnTo>
                  <a:pt x="468" y="630"/>
                </a:lnTo>
                <a:lnTo>
                  <a:pt x="466" y="627"/>
                </a:lnTo>
                <a:lnTo>
                  <a:pt x="542" y="560"/>
                </a:lnTo>
                <a:lnTo>
                  <a:pt x="545" y="563"/>
                </a:lnTo>
                <a:lnTo>
                  <a:pt x="468" y="630"/>
                </a:lnTo>
                <a:close/>
                <a:moveTo>
                  <a:pt x="486" y="648"/>
                </a:moveTo>
                <a:lnTo>
                  <a:pt x="486" y="648"/>
                </a:lnTo>
                <a:lnTo>
                  <a:pt x="474" y="636"/>
                </a:lnTo>
                <a:lnTo>
                  <a:pt x="551" y="569"/>
                </a:lnTo>
                <a:lnTo>
                  <a:pt x="564" y="581"/>
                </a:lnTo>
                <a:lnTo>
                  <a:pt x="486" y="648"/>
                </a:lnTo>
                <a:close/>
                <a:moveTo>
                  <a:pt x="493" y="658"/>
                </a:moveTo>
                <a:lnTo>
                  <a:pt x="493" y="658"/>
                </a:lnTo>
                <a:lnTo>
                  <a:pt x="569" y="590"/>
                </a:lnTo>
                <a:lnTo>
                  <a:pt x="567" y="587"/>
                </a:lnTo>
                <a:lnTo>
                  <a:pt x="490" y="654"/>
                </a:lnTo>
                <a:lnTo>
                  <a:pt x="493" y="658"/>
                </a:lnTo>
                <a:close/>
                <a:moveTo>
                  <a:pt x="668" y="760"/>
                </a:moveTo>
                <a:lnTo>
                  <a:pt x="668" y="760"/>
                </a:lnTo>
                <a:lnTo>
                  <a:pt x="659" y="768"/>
                </a:lnTo>
                <a:lnTo>
                  <a:pt x="659" y="768"/>
                </a:lnTo>
                <a:lnTo>
                  <a:pt x="651" y="774"/>
                </a:lnTo>
                <a:lnTo>
                  <a:pt x="643" y="777"/>
                </a:lnTo>
                <a:lnTo>
                  <a:pt x="635" y="779"/>
                </a:lnTo>
                <a:lnTo>
                  <a:pt x="626" y="780"/>
                </a:lnTo>
                <a:lnTo>
                  <a:pt x="618" y="779"/>
                </a:lnTo>
                <a:lnTo>
                  <a:pt x="609" y="777"/>
                </a:lnTo>
                <a:lnTo>
                  <a:pt x="601" y="774"/>
                </a:lnTo>
                <a:lnTo>
                  <a:pt x="594" y="768"/>
                </a:lnTo>
                <a:lnTo>
                  <a:pt x="585" y="757"/>
                </a:lnTo>
                <a:lnTo>
                  <a:pt x="585" y="757"/>
                </a:lnTo>
                <a:lnTo>
                  <a:pt x="585" y="753"/>
                </a:lnTo>
                <a:lnTo>
                  <a:pt x="585" y="757"/>
                </a:lnTo>
                <a:lnTo>
                  <a:pt x="499" y="664"/>
                </a:lnTo>
                <a:lnTo>
                  <a:pt x="576" y="594"/>
                </a:lnTo>
                <a:lnTo>
                  <a:pt x="659" y="683"/>
                </a:lnTo>
                <a:lnTo>
                  <a:pt x="659" y="683"/>
                </a:lnTo>
                <a:lnTo>
                  <a:pt x="659" y="683"/>
                </a:lnTo>
                <a:lnTo>
                  <a:pt x="659" y="684"/>
                </a:lnTo>
                <a:lnTo>
                  <a:pt x="660" y="685"/>
                </a:lnTo>
                <a:lnTo>
                  <a:pt x="661" y="686"/>
                </a:lnTo>
                <a:lnTo>
                  <a:pt x="672" y="695"/>
                </a:lnTo>
                <a:lnTo>
                  <a:pt x="672" y="695"/>
                </a:lnTo>
                <a:lnTo>
                  <a:pt x="676" y="702"/>
                </a:lnTo>
                <a:lnTo>
                  <a:pt x="680" y="710"/>
                </a:lnTo>
                <a:lnTo>
                  <a:pt x="682" y="719"/>
                </a:lnTo>
                <a:lnTo>
                  <a:pt x="682" y="728"/>
                </a:lnTo>
                <a:lnTo>
                  <a:pt x="681" y="737"/>
                </a:lnTo>
                <a:lnTo>
                  <a:pt x="678" y="745"/>
                </a:lnTo>
                <a:lnTo>
                  <a:pt x="674" y="753"/>
                </a:lnTo>
                <a:lnTo>
                  <a:pt x="668" y="760"/>
                </a:lnTo>
                <a:lnTo>
                  <a:pt x="668" y="760"/>
                </a:lnTo>
                <a:close/>
                <a:moveTo>
                  <a:pt x="471" y="433"/>
                </a:moveTo>
                <a:lnTo>
                  <a:pt x="471" y="433"/>
                </a:lnTo>
                <a:lnTo>
                  <a:pt x="338" y="563"/>
                </a:lnTo>
                <a:lnTo>
                  <a:pt x="354" y="578"/>
                </a:lnTo>
                <a:lnTo>
                  <a:pt x="486" y="446"/>
                </a:lnTo>
                <a:lnTo>
                  <a:pt x="471" y="43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55"/>
          <p:cNvSpPr>
            <a:spLocks noEditPoints="1"/>
          </p:cNvSpPr>
          <p:nvPr/>
        </p:nvSpPr>
        <p:spPr bwMode="auto">
          <a:xfrm>
            <a:off x="8789152" y="6178875"/>
            <a:ext cx="249371" cy="281897"/>
          </a:xfrm>
          <a:custGeom>
            <a:avLst/>
            <a:gdLst>
              <a:gd name="T0" fmla="*/ 375 w 693"/>
              <a:gd name="T1" fmla="*/ 224 h 780"/>
              <a:gd name="T2" fmla="*/ 266 w 693"/>
              <a:gd name="T3" fmla="*/ 227 h 780"/>
              <a:gd name="T4" fmla="*/ 31 w 693"/>
              <a:gd name="T5" fmla="*/ 547 h 780"/>
              <a:gd name="T6" fmla="*/ 4 w 693"/>
              <a:gd name="T7" fmla="*/ 487 h 780"/>
              <a:gd name="T8" fmla="*/ 3 w 693"/>
              <a:gd name="T9" fmla="*/ 407 h 780"/>
              <a:gd name="T10" fmla="*/ 49 w 693"/>
              <a:gd name="T11" fmla="*/ 355 h 780"/>
              <a:gd name="T12" fmla="*/ 163 w 693"/>
              <a:gd name="T13" fmla="*/ 312 h 780"/>
              <a:gd name="T14" fmla="*/ 203 w 693"/>
              <a:gd name="T15" fmla="*/ 323 h 780"/>
              <a:gd name="T16" fmla="*/ 213 w 693"/>
              <a:gd name="T17" fmla="*/ 362 h 780"/>
              <a:gd name="T18" fmla="*/ 254 w 693"/>
              <a:gd name="T19" fmla="*/ 412 h 780"/>
              <a:gd name="T20" fmla="*/ 314 w 693"/>
              <a:gd name="T21" fmla="*/ 421 h 780"/>
              <a:gd name="T22" fmla="*/ 367 w 693"/>
              <a:gd name="T23" fmla="*/ 415 h 780"/>
              <a:gd name="T24" fmla="*/ 414 w 693"/>
              <a:gd name="T25" fmla="*/ 374 h 780"/>
              <a:gd name="T26" fmla="*/ 424 w 693"/>
              <a:gd name="T27" fmla="*/ 328 h 780"/>
              <a:gd name="T28" fmla="*/ 459 w 693"/>
              <a:gd name="T29" fmla="*/ 312 h 780"/>
              <a:gd name="T30" fmla="*/ 561 w 693"/>
              <a:gd name="T31" fmla="*/ 344 h 780"/>
              <a:gd name="T32" fmla="*/ 623 w 693"/>
              <a:gd name="T33" fmla="*/ 400 h 780"/>
              <a:gd name="T34" fmla="*/ 628 w 693"/>
              <a:gd name="T35" fmla="*/ 452 h 780"/>
              <a:gd name="T36" fmla="*/ 561 w 693"/>
              <a:gd name="T37" fmla="*/ 429 h 780"/>
              <a:gd name="T38" fmla="*/ 483 w 693"/>
              <a:gd name="T39" fmla="*/ 436 h 780"/>
              <a:gd name="T40" fmla="*/ 396 w 693"/>
              <a:gd name="T41" fmla="*/ 493 h 780"/>
              <a:gd name="T42" fmla="*/ 355 w 693"/>
              <a:gd name="T43" fmla="*/ 589 h 780"/>
              <a:gd name="T44" fmla="*/ 360 w 693"/>
              <a:gd name="T45" fmla="*/ 655 h 780"/>
              <a:gd name="T46" fmla="*/ 389 w 693"/>
              <a:gd name="T47" fmla="*/ 717 h 780"/>
              <a:gd name="T48" fmla="*/ 437 w 693"/>
              <a:gd name="T49" fmla="*/ 762 h 780"/>
              <a:gd name="T50" fmla="*/ 190 w 693"/>
              <a:gd name="T51" fmla="*/ 767 h 780"/>
              <a:gd name="T52" fmla="*/ 146 w 693"/>
              <a:gd name="T53" fmla="*/ 654 h 780"/>
              <a:gd name="T54" fmla="*/ 53 w 693"/>
              <a:gd name="T55" fmla="*/ 559 h 780"/>
              <a:gd name="T56" fmla="*/ 587 w 693"/>
              <a:gd name="T57" fmla="*/ 695 h 780"/>
              <a:gd name="T58" fmla="*/ 452 w 693"/>
              <a:gd name="T59" fmla="*/ 556 h 780"/>
              <a:gd name="T60" fmla="*/ 603 w 693"/>
              <a:gd name="T61" fmla="*/ 542 h 780"/>
              <a:gd name="T62" fmla="*/ 536 w 693"/>
              <a:gd name="T63" fmla="*/ 452 h 780"/>
              <a:gd name="T64" fmla="*/ 449 w 693"/>
              <a:gd name="T65" fmla="*/ 479 h 780"/>
              <a:gd name="T66" fmla="*/ 391 w 693"/>
              <a:gd name="T67" fmla="*/ 547 h 780"/>
              <a:gd name="T68" fmla="*/ 380 w 693"/>
              <a:gd name="T69" fmla="*/ 628 h 780"/>
              <a:gd name="T70" fmla="*/ 429 w 693"/>
              <a:gd name="T71" fmla="*/ 726 h 780"/>
              <a:gd name="T72" fmla="*/ 486 w 693"/>
              <a:gd name="T73" fmla="*/ 760 h 780"/>
              <a:gd name="T74" fmla="*/ 552 w 693"/>
              <a:gd name="T75" fmla="*/ 768 h 780"/>
              <a:gd name="T76" fmla="*/ 636 w 693"/>
              <a:gd name="T77" fmla="*/ 732 h 780"/>
              <a:gd name="T78" fmla="*/ 686 w 693"/>
              <a:gd name="T79" fmla="*/ 655 h 780"/>
              <a:gd name="T80" fmla="*/ 689 w 693"/>
              <a:gd name="T81" fmla="*/ 571 h 780"/>
              <a:gd name="T82" fmla="*/ 625 w 693"/>
              <a:gd name="T83" fmla="*/ 482 h 780"/>
              <a:gd name="T84" fmla="*/ 573 w 693"/>
              <a:gd name="T85" fmla="*/ 456 h 780"/>
              <a:gd name="T86" fmla="*/ 459 w 693"/>
              <a:gd name="T87" fmla="*/ 126 h 780"/>
              <a:gd name="T88" fmla="*/ 433 w 693"/>
              <a:gd name="T89" fmla="*/ 65 h 780"/>
              <a:gd name="T90" fmla="*/ 373 w 693"/>
              <a:gd name="T91" fmla="*/ 15 h 780"/>
              <a:gd name="T92" fmla="*/ 311 w 693"/>
              <a:gd name="T93" fmla="*/ 0 h 780"/>
              <a:gd name="T94" fmla="*/ 235 w 693"/>
              <a:gd name="T95" fmla="*/ 20 h 780"/>
              <a:gd name="T96" fmla="*/ 180 w 693"/>
              <a:gd name="T97" fmla="*/ 76 h 780"/>
              <a:gd name="T98" fmla="*/ 158 w 693"/>
              <a:gd name="T99" fmla="*/ 125 h 780"/>
              <a:gd name="T100" fmla="*/ 142 w 693"/>
              <a:gd name="T101" fmla="*/ 132 h 780"/>
              <a:gd name="T102" fmla="*/ 150 w 693"/>
              <a:gd name="T103" fmla="*/ 192 h 780"/>
              <a:gd name="T104" fmla="*/ 172 w 693"/>
              <a:gd name="T105" fmla="*/ 221 h 780"/>
              <a:gd name="T106" fmla="*/ 218 w 693"/>
              <a:gd name="T107" fmla="*/ 315 h 780"/>
              <a:gd name="T108" fmla="*/ 311 w 693"/>
              <a:gd name="T109" fmla="*/ 329 h 780"/>
              <a:gd name="T110" fmla="*/ 409 w 693"/>
              <a:gd name="T111" fmla="*/ 313 h 780"/>
              <a:gd name="T112" fmla="*/ 450 w 693"/>
              <a:gd name="T113" fmla="*/ 216 h 780"/>
              <a:gd name="T114" fmla="*/ 475 w 693"/>
              <a:gd name="T115" fmla="*/ 190 h 780"/>
              <a:gd name="T116" fmla="*/ 479 w 693"/>
              <a:gd name="T117" fmla="*/ 134 h 780"/>
              <a:gd name="T118" fmla="*/ 459 w 693"/>
              <a:gd name="T119" fmla="*/ 126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93" h="780">
                <a:moveTo>
                  <a:pt x="219" y="166"/>
                </a:moveTo>
                <a:lnTo>
                  <a:pt x="406" y="166"/>
                </a:lnTo>
                <a:lnTo>
                  <a:pt x="406" y="215"/>
                </a:lnTo>
                <a:lnTo>
                  <a:pt x="406" y="215"/>
                </a:lnTo>
                <a:lnTo>
                  <a:pt x="391" y="221"/>
                </a:lnTo>
                <a:lnTo>
                  <a:pt x="375" y="224"/>
                </a:lnTo>
                <a:lnTo>
                  <a:pt x="359" y="227"/>
                </a:lnTo>
                <a:lnTo>
                  <a:pt x="344" y="230"/>
                </a:lnTo>
                <a:lnTo>
                  <a:pt x="329" y="231"/>
                </a:lnTo>
                <a:lnTo>
                  <a:pt x="315" y="231"/>
                </a:lnTo>
                <a:lnTo>
                  <a:pt x="289" y="230"/>
                </a:lnTo>
                <a:lnTo>
                  <a:pt x="266" y="227"/>
                </a:lnTo>
                <a:lnTo>
                  <a:pt x="246" y="223"/>
                </a:lnTo>
                <a:lnTo>
                  <a:pt x="230" y="218"/>
                </a:lnTo>
                <a:lnTo>
                  <a:pt x="219" y="215"/>
                </a:lnTo>
                <a:lnTo>
                  <a:pt x="219" y="166"/>
                </a:lnTo>
                <a:close/>
                <a:moveTo>
                  <a:pt x="31" y="547"/>
                </a:moveTo>
                <a:lnTo>
                  <a:pt x="31" y="547"/>
                </a:lnTo>
                <a:lnTo>
                  <a:pt x="31" y="547"/>
                </a:lnTo>
                <a:lnTo>
                  <a:pt x="22" y="539"/>
                </a:lnTo>
                <a:lnTo>
                  <a:pt x="15" y="530"/>
                </a:lnTo>
                <a:lnTo>
                  <a:pt x="10" y="518"/>
                </a:lnTo>
                <a:lnTo>
                  <a:pt x="6" y="504"/>
                </a:lnTo>
                <a:lnTo>
                  <a:pt x="4" y="487"/>
                </a:lnTo>
                <a:lnTo>
                  <a:pt x="1" y="468"/>
                </a:lnTo>
                <a:lnTo>
                  <a:pt x="0" y="446"/>
                </a:lnTo>
                <a:lnTo>
                  <a:pt x="0" y="421"/>
                </a:lnTo>
                <a:lnTo>
                  <a:pt x="0" y="421"/>
                </a:lnTo>
                <a:lnTo>
                  <a:pt x="0" y="414"/>
                </a:lnTo>
                <a:lnTo>
                  <a:pt x="3" y="407"/>
                </a:lnTo>
                <a:lnTo>
                  <a:pt x="5" y="400"/>
                </a:lnTo>
                <a:lnTo>
                  <a:pt x="9" y="394"/>
                </a:lnTo>
                <a:lnTo>
                  <a:pt x="14" y="387"/>
                </a:lnTo>
                <a:lnTo>
                  <a:pt x="20" y="381"/>
                </a:lnTo>
                <a:lnTo>
                  <a:pt x="33" y="367"/>
                </a:lnTo>
                <a:lnTo>
                  <a:pt x="49" y="355"/>
                </a:lnTo>
                <a:lnTo>
                  <a:pt x="67" y="344"/>
                </a:lnTo>
                <a:lnTo>
                  <a:pt x="87" y="333"/>
                </a:lnTo>
                <a:lnTo>
                  <a:pt x="106" y="325"/>
                </a:lnTo>
                <a:lnTo>
                  <a:pt x="125" y="319"/>
                </a:lnTo>
                <a:lnTo>
                  <a:pt x="145" y="314"/>
                </a:lnTo>
                <a:lnTo>
                  <a:pt x="163" y="312"/>
                </a:lnTo>
                <a:lnTo>
                  <a:pt x="171" y="312"/>
                </a:lnTo>
                <a:lnTo>
                  <a:pt x="179" y="313"/>
                </a:lnTo>
                <a:lnTo>
                  <a:pt x="186" y="314"/>
                </a:lnTo>
                <a:lnTo>
                  <a:pt x="193" y="316"/>
                </a:lnTo>
                <a:lnTo>
                  <a:pt x="198" y="319"/>
                </a:lnTo>
                <a:lnTo>
                  <a:pt x="203" y="323"/>
                </a:lnTo>
                <a:lnTo>
                  <a:pt x="207" y="328"/>
                </a:lnTo>
                <a:lnTo>
                  <a:pt x="210" y="333"/>
                </a:lnTo>
                <a:lnTo>
                  <a:pt x="212" y="340"/>
                </a:lnTo>
                <a:lnTo>
                  <a:pt x="212" y="347"/>
                </a:lnTo>
                <a:lnTo>
                  <a:pt x="212" y="347"/>
                </a:lnTo>
                <a:lnTo>
                  <a:pt x="213" y="362"/>
                </a:lnTo>
                <a:lnTo>
                  <a:pt x="216" y="374"/>
                </a:lnTo>
                <a:lnTo>
                  <a:pt x="222" y="385"/>
                </a:lnTo>
                <a:lnTo>
                  <a:pt x="228" y="394"/>
                </a:lnTo>
                <a:lnTo>
                  <a:pt x="236" y="402"/>
                </a:lnTo>
                <a:lnTo>
                  <a:pt x="245" y="407"/>
                </a:lnTo>
                <a:lnTo>
                  <a:pt x="254" y="412"/>
                </a:lnTo>
                <a:lnTo>
                  <a:pt x="263" y="415"/>
                </a:lnTo>
                <a:lnTo>
                  <a:pt x="272" y="417"/>
                </a:lnTo>
                <a:lnTo>
                  <a:pt x="281" y="420"/>
                </a:lnTo>
                <a:lnTo>
                  <a:pt x="298" y="421"/>
                </a:lnTo>
                <a:lnTo>
                  <a:pt x="310" y="421"/>
                </a:lnTo>
                <a:lnTo>
                  <a:pt x="314" y="421"/>
                </a:lnTo>
                <a:lnTo>
                  <a:pt x="314" y="421"/>
                </a:lnTo>
                <a:lnTo>
                  <a:pt x="319" y="421"/>
                </a:lnTo>
                <a:lnTo>
                  <a:pt x="330" y="421"/>
                </a:lnTo>
                <a:lnTo>
                  <a:pt x="347" y="420"/>
                </a:lnTo>
                <a:lnTo>
                  <a:pt x="356" y="417"/>
                </a:lnTo>
                <a:lnTo>
                  <a:pt x="367" y="415"/>
                </a:lnTo>
                <a:lnTo>
                  <a:pt x="376" y="412"/>
                </a:lnTo>
                <a:lnTo>
                  <a:pt x="385" y="407"/>
                </a:lnTo>
                <a:lnTo>
                  <a:pt x="394" y="402"/>
                </a:lnTo>
                <a:lnTo>
                  <a:pt x="402" y="394"/>
                </a:lnTo>
                <a:lnTo>
                  <a:pt x="409" y="385"/>
                </a:lnTo>
                <a:lnTo>
                  <a:pt x="414" y="374"/>
                </a:lnTo>
                <a:lnTo>
                  <a:pt x="417" y="362"/>
                </a:lnTo>
                <a:lnTo>
                  <a:pt x="418" y="347"/>
                </a:lnTo>
                <a:lnTo>
                  <a:pt x="418" y="347"/>
                </a:lnTo>
                <a:lnTo>
                  <a:pt x="419" y="340"/>
                </a:lnTo>
                <a:lnTo>
                  <a:pt x="421" y="333"/>
                </a:lnTo>
                <a:lnTo>
                  <a:pt x="424" y="328"/>
                </a:lnTo>
                <a:lnTo>
                  <a:pt x="427" y="323"/>
                </a:lnTo>
                <a:lnTo>
                  <a:pt x="433" y="319"/>
                </a:lnTo>
                <a:lnTo>
                  <a:pt x="437" y="316"/>
                </a:lnTo>
                <a:lnTo>
                  <a:pt x="444" y="314"/>
                </a:lnTo>
                <a:lnTo>
                  <a:pt x="451" y="313"/>
                </a:lnTo>
                <a:lnTo>
                  <a:pt x="459" y="312"/>
                </a:lnTo>
                <a:lnTo>
                  <a:pt x="467" y="312"/>
                </a:lnTo>
                <a:lnTo>
                  <a:pt x="485" y="314"/>
                </a:lnTo>
                <a:lnTo>
                  <a:pt x="503" y="319"/>
                </a:lnTo>
                <a:lnTo>
                  <a:pt x="524" y="325"/>
                </a:lnTo>
                <a:lnTo>
                  <a:pt x="543" y="333"/>
                </a:lnTo>
                <a:lnTo>
                  <a:pt x="561" y="344"/>
                </a:lnTo>
                <a:lnTo>
                  <a:pt x="579" y="355"/>
                </a:lnTo>
                <a:lnTo>
                  <a:pt x="595" y="367"/>
                </a:lnTo>
                <a:lnTo>
                  <a:pt x="609" y="381"/>
                </a:lnTo>
                <a:lnTo>
                  <a:pt x="615" y="387"/>
                </a:lnTo>
                <a:lnTo>
                  <a:pt x="619" y="394"/>
                </a:lnTo>
                <a:lnTo>
                  <a:pt x="623" y="400"/>
                </a:lnTo>
                <a:lnTo>
                  <a:pt x="626" y="407"/>
                </a:lnTo>
                <a:lnTo>
                  <a:pt x="627" y="414"/>
                </a:lnTo>
                <a:lnTo>
                  <a:pt x="628" y="421"/>
                </a:lnTo>
                <a:lnTo>
                  <a:pt x="628" y="421"/>
                </a:lnTo>
                <a:lnTo>
                  <a:pt x="628" y="452"/>
                </a:lnTo>
                <a:lnTo>
                  <a:pt x="628" y="452"/>
                </a:lnTo>
                <a:lnTo>
                  <a:pt x="618" y="446"/>
                </a:lnTo>
                <a:lnTo>
                  <a:pt x="608" y="441"/>
                </a:lnTo>
                <a:lnTo>
                  <a:pt x="596" y="437"/>
                </a:lnTo>
                <a:lnTo>
                  <a:pt x="585" y="433"/>
                </a:lnTo>
                <a:lnTo>
                  <a:pt x="574" y="431"/>
                </a:lnTo>
                <a:lnTo>
                  <a:pt x="561" y="429"/>
                </a:lnTo>
                <a:lnTo>
                  <a:pt x="549" y="428"/>
                </a:lnTo>
                <a:lnTo>
                  <a:pt x="536" y="428"/>
                </a:lnTo>
                <a:lnTo>
                  <a:pt x="536" y="428"/>
                </a:lnTo>
                <a:lnTo>
                  <a:pt x="517" y="428"/>
                </a:lnTo>
                <a:lnTo>
                  <a:pt x="500" y="431"/>
                </a:lnTo>
                <a:lnTo>
                  <a:pt x="483" y="436"/>
                </a:lnTo>
                <a:lnTo>
                  <a:pt x="466" y="441"/>
                </a:lnTo>
                <a:lnTo>
                  <a:pt x="450" y="449"/>
                </a:lnTo>
                <a:lnTo>
                  <a:pt x="435" y="457"/>
                </a:lnTo>
                <a:lnTo>
                  <a:pt x="421" y="469"/>
                </a:lnTo>
                <a:lnTo>
                  <a:pt x="408" y="480"/>
                </a:lnTo>
                <a:lnTo>
                  <a:pt x="396" y="493"/>
                </a:lnTo>
                <a:lnTo>
                  <a:pt x="386" y="506"/>
                </a:lnTo>
                <a:lnTo>
                  <a:pt x="377" y="521"/>
                </a:lnTo>
                <a:lnTo>
                  <a:pt x="369" y="537"/>
                </a:lnTo>
                <a:lnTo>
                  <a:pt x="362" y="554"/>
                </a:lnTo>
                <a:lnTo>
                  <a:pt x="358" y="571"/>
                </a:lnTo>
                <a:lnTo>
                  <a:pt x="355" y="589"/>
                </a:lnTo>
                <a:lnTo>
                  <a:pt x="354" y="609"/>
                </a:lnTo>
                <a:lnTo>
                  <a:pt x="354" y="609"/>
                </a:lnTo>
                <a:lnTo>
                  <a:pt x="354" y="620"/>
                </a:lnTo>
                <a:lnTo>
                  <a:pt x="355" y="633"/>
                </a:lnTo>
                <a:lnTo>
                  <a:pt x="358" y="644"/>
                </a:lnTo>
                <a:lnTo>
                  <a:pt x="360" y="655"/>
                </a:lnTo>
                <a:lnTo>
                  <a:pt x="363" y="667"/>
                </a:lnTo>
                <a:lnTo>
                  <a:pt x="368" y="678"/>
                </a:lnTo>
                <a:lnTo>
                  <a:pt x="372" y="688"/>
                </a:lnTo>
                <a:lnTo>
                  <a:pt x="377" y="699"/>
                </a:lnTo>
                <a:lnTo>
                  <a:pt x="383" y="708"/>
                </a:lnTo>
                <a:lnTo>
                  <a:pt x="389" y="717"/>
                </a:lnTo>
                <a:lnTo>
                  <a:pt x="396" y="726"/>
                </a:lnTo>
                <a:lnTo>
                  <a:pt x="403" y="735"/>
                </a:lnTo>
                <a:lnTo>
                  <a:pt x="411" y="742"/>
                </a:lnTo>
                <a:lnTo>
                  <a:pt x="419" y="750"/>
                </a:lnTo>
                <a:lnTo>
                  <a:pt x="428" y="757"/>
                </a:lnTo>
                <a:lnTo>
                  <a:pt x="437" y="762"/>
                </a:lnTo>
                <a:lnTo>
                  <a:pt x="437" y="762"/>
                </a:lnTo>
                <a:lnTo>
                  <a:pt x="437" y="780"/>
                </a:lnTo>
                <a:lnTo>
                  <a:pt x="314" y="780"/>
                </a:lnTo>
                <a:lnTo>
                  <a:pt x="190" y="780"/>
                </a:lnTo>
                <a:lnTo>
                  <a:pt x="190" y="780"/>
                </a:lnTo>
                <a:lnTo>
                  <a:pt x="190" y="767"/>
                </a:lnTo>
                <a:lnTo>
                  <a:pt x="187" y="753"/>
                </a:lnTo>
                <a:lnTo>
                  <a:pt x="182" y="737"/>
                </a:lnTo>
                <a:lnTo>
                  <a:pt x="177" y="720"/>
                </a:lnTo>
                <a:lnTo>
                  <a:pt x="170" y="704"/>
                </a:lnTo>
                <a:lnTo>
                  <a:pt x="163" y="687"/>
                </a:lnTo>
                <a:lnTo>
                  <a:pt x="146" y="654"/>
                </a:lnTo>
                <a:lnTo>
                  <a:pt x="130" y="625"/>
                </a:lnTo>
                <a:lnTo>
                  <a:pt x="115" y="600"/>
                </a:lnTo>
                <a:lnTo>
                  <a:pt x="102" y="578"/>
                </a:lnTo>
                <a:lnTo>
                  <a:pt x="102" y="578"/>
                </a:lnTo>
                <a:lnTo>
                  <a:pt x="75" y="569"/>
                </a:lnTo>
                <a:lnTo>
                  <a:pt x="53" y="559"/>
                </a:lnTo>
                <a:lnTo>
                  <a:pt x="41" y="553"/>
                </a:lnTo>
                <a:lnTo>
                  <a:pt x="31" y="547"/>
                </a:lnTo>
                <a:lnTo>
                  <a:pt x="31" y="547"/>
                </a:lnTo>
                <a:close/>
                <a:moveTo>
                  <a:pt x="618" y="661"/>
                </a:moveTo>
                <a:lnTo>
                  <a:pt x="618" y="661"/>
                </a:lnTo>
                <a:lnTo>
                  <a:pt x="587" y="695"/>
                </a:lnTo>
                <a:lnTo>
                  <a:pt x="536" y="639"/>
                </a:lnTo>
                <a:lnTo>
                  <a:pt x="483" y="695"/>
                </a:lnTo>
                <a:lnTo>
                  <a:pt x="468" y="679"/>
                </a:lnTo>
                <a:lnTo>
                  <a:pt x="452" y="661"/>
                </a:lnTo>
                <a:lnTo>
                  <a:pt x="504" y="609"/>
                </a:lnTo>
                <a:lnTo>
                  <a:pt x="452" y="556"/>
                </a:lnTo>
                <a:lnTo>
                  <a:pt x="483" y="529"/>
                </a:lnTo>
                <a:lnTo>
                  <a:pt x="533" y="575"/>
                </a:lnTo>
                <a:lnTo>
                  <a:pt x="536" y="578"/>
                </a:lnTo>
                <a:lnTo>
                  <a:pt x="545" y="572"/>
                </a:lnTo>
                <a:lnTo>
                  <a:pt x="587" y="529"/>
                </a:lnTo>
                <a:lnTo>
                  <a:pt x="603" y="542"/>
                </a:lnTo>
                <a:lnTo>
                  <a:pt x="618" y="556"/>
                </a:lnTo>
                <a:lnTo>
                  <a:pt x="567" y="609"/>
                </a:lnTo>
                <a:lnTo>
                  <a:pt x="618" y="661"/>
                </a:lnTo>
                <a:close/>
                <a:moveTo>
                  <a:pt x="536" y="452"/>
                </a:moveTo>
                <a:lnTo>
                  <a:pt x="536" y="452"/>
                </a:lnTo>
                <a:lnTo>
                  <a:pt x="536" y="452"/>
                </a:lnTo>
                <a:lnTo>
                  <a:pt x="519" y="453"/>
                </a:lnTo>
                <a:lnTo>
                  <a:pt x="504" y="455"/>
                </a:lnTo>
                <a:lnTo>
                  <a:pt x="490" y="458"/>
                </a:lnTo>
                <a:lnTo>
                  <a:pt x="475" y="464"/>
                </a:lnTo>
                <a:lnTo>
                  <a:pt x="461" y="471"/>
                </a:lnTo>
                <a:lnTo>
                  <a:pt x="449" y="479"/>
                </a:lnTo>
                <a:lnTo>
                  <a:pt x="436" y="488"/>
                </a:lnTo>
                <a:lnTo>
                  <a:pt x="425" y="498"/>
                </a:lnTo>
                <a:lnTo>
                  <a:pt x="414" y="509"/>
                </a:lnTo>
                <a:lnTo>
                  <a:pt x="405" y="521"/>
                </a:lnTo>
                <a:lnTo>
                  <a:pt x="397" y="534"/>
                </a:lnTo>
                <a:lnTo>
                  <a:pt x="391" y="547"/>
                </a:lnTo>
                <a:lnTo>
                  <a:pt x="386" y="562"/>
                </a:lnTo>
                <a:lnTo>
                  <a:pt x="381" y="577"/>
                </a:lnTo>
                <a:lnTo>
                  <a:pt x="379" y="593"/>
                </a:lnTo>
                <a:lnTo>
                  <a:pt x="379" y="609"/>
                </a:lnTo>
                <a:lnTo>
                  <a:pt x="379" y="609"/>
                </a:lnTo>
                <a:lnTo>
                  <a:pt x="380" y="628"/>
                </a:lnTo>
                <a:lnTo>
                  <a:pt x="383" y="646"/>
                </a:lnTo>
                <a:lnTo>
                  <a:pt x="388" y="664"/>
                </a:lnTo>
                <a:lnTo>
                  <a:pt x="396" y="681"/>
                </a:lnTo>
                <a:lnTo>
                  <a:pt x="405" y="697"/>
                </a:lnTo>
                <a:lnTo>
                  <a:pt x="417" y="712"/>
                </a:lnTo>
                <a:lnTo>
                  <a:pt x="429" y="726"/>
                </a:lnTo>
                <a:lnTo>
                  <a:pt x="443" y="738"/>
                </a:lnTo>
                <a:lnTo>
                  <a:pt x="443" y="738"/>
                </a:lnTo>
                <a:lnTo>
                  <a:pt x="453" y="744"/>
                </a:lnTo>
                <a:lnTo>
                  <a:pt x="463" y="751"/>
                </a:lnTo>
                <a:lnTo>
                  <a:pt x="475" y="755"/>
                </a:lnTo>
                <a:lnTo>
                  <a:pt x="486" y="760"/>
                </a:lnTo>
                <a:lnTo>
                  <a:pt x="499" y="763"/>
                </a:lnTo>
                <a:lnTo>
                  <a:pt x="510" y="767"/>
                </a:lnTo>
                <a:lnTo>
                  <a:pt x="523" y="768"/>
                </a:lnTo>
                <a:lnTo>
                  <a:pt x="536" y="768"/>
                </a:lnTo>
                <a:lnTo>
                  <a:pt x="536" y="768"/>
                </a:lnTo>
                <a:lnTo>
                  <a:pt x="552" y="768"/>
                </a:lnTo>
                <a:lnTo>
                  <a:pt x="568" y="766"/>
                </a:lnTo>
                <a:lnTo>
                  <a:pt x="583" y="761"/>
                </a:lnTo>
                <a:lnTo>
                  <a:pt x="598" y="755"/>
                </a:lnTo>
                <a:lnTo>
                  <a:pt x="611" y="749"/>
                </a:lnTo>
                <a:lnTo>
                  <a:pt x="625" y="741"/>
                </a:lnTo>
                <a:lnTo>
                  <a:pt x="636" y="732"/>
                </a:lnTo>
                <a:lnTo>
                  <a:pt x="648" y="721"/>
                </a:lnTo>
                <a:lnTo>
                  <a:pt x="658" y="709"/>
                </a:lnTo>
                <a:lnTo>
                  <a:pt x="667" y="697"/>
                </a:lnTo>
                <a:lnTo>
                  <a:pt x="674" y="684"/>
                </a:lnTo>
                <a:lnTo>
                  <a:pt x="681" y="670"/>
                </a:lnTo>
                <a:lnTo>
                  <a:pt x="686" y="655"/>
                </a:lnTo>
                <a:lnTo>
                  <a:pt x="690" y="640"/>
                </a:lnTo>
                <a:lnTo>
                  <a:pt x="692" y="625"/>
                </a:lnTo>
                <a:lnTo>
                  <a:pt x="693" y="609"/>
                </a:lnTo>
                <a:lnTo>
                  <a:pt x="693" y="609"/>
                </a:lnTo>
                <a:lnTo>
                  <a:pt x="692" y="589"/>
                </a:lnTo>
                <a:lnTo>
                  <a:pt x="689" y="571"/>
                </a:lnTo>
                <a:lnTo>
                  <a:pt x="683" y="553"/>
                </a:lnTo>
                <a:lnTo>
                  <a:pt x="675" y="536"/>
                </a:lnTo>
                <a:lnTo>
                  <a:pt x="666" y="521"/>
                </a:lnTo>
                <a:lnTo>
                  <a:pt x="653" y="506"/>
                </a:lnTo>
                <a:lnTo>
                  <a:pt x="640" y="494"/>
                </a:lnTo>
                <a:lnTo>
                  <a:pt x="625" y="482"/>
                </a:lnTo>
                <a:lnTo>
                  <a:pt x="625" y="482"/>
                </a:lnTo>
                <a:lnTo>
                  <a:pt x="616" y="476"/>
                </a:lnTo>
                <a:lnTo>
                  <a:pt x="607" y="469"/>
                </a:lnTo>
                <a:lnTo>
                  <a:pt x="596" y="463"/>
                </a:lnTo>
                <a:lnTo>
                  <a:pt x="585" y="460"/>
                </a:lnTo>
                <a:lnTo>
                  <a:pt x="573" y="456"/>
                </a:lnTo>
                <a:lnTo>
                  <a:pt x="561" y="454"/>
                </a:lnTo>
                <a:lnTo>
                  <a:pt x="549" y="452"/>
                </a:lnTo>
                <a:lnTo>
                  <a:pt x="536" y="452"/>
                </a:lnTo>
                <a:lnTo>
                  <a:pt x="536" y="452"/>
                </a:lnTo>
                <a:close/>
                <a:moveTo>
                  <a:pt x="459" y="126"/>
                </a:moveTo>
                <a:lnTo>
                  <a:pt x="459" y="126"/>
                </a:lnTo>
                <a:lnTo>
                  <a:pt x="459" y="126"/>
                </a:lnTo>
                <a:lnTo>
                  <a:pt x="455" y="113"/>
                </a:lnTo>
                <a:lnTo>
                  <a:pt x="452" y="100"/>
                </a:lnTo>
                <a:lnTo>
                  <a:pt x="446" y="88"/>
                </a:lnTo>
                <a:lnTo>
                  <a:pt x="441" y="76"/>
                </a:lnTo>
                <a:lnTo>
                  <a:pt x="433" y="65"/>
                </a:lnTo>
                <a:lnTo>
                  <a:pt x="425" y="55"/>
                </a:lnTo>
                <a:lnTo>
                  <a:pt x="417" y="45"/>
                </a:lnTo>
                <a:lnTo>
                  <a:pt x="406" y="36"/>
                </a:lnTo>
                <a:lnTo>
                  <a:pt x="396" y="28"/>
                </a:lnTo>
                <a:lnTo>
                  <a:pt x="386" y="20"/>
                </a:lnTo>
                <a:lnTo>
                  <a:pt x="373" y="15"/>
                </a:lnTo>
                <a:lnTo>
                  <a:pt x="362" y="9"/>
                </a:lnTo>
                <a:lnTo>
                  <a:pt x="350" y="6"/>
                </a:lnTo>
                <a:lnTo>
                  <a:pt x="337" y="2"/>
                </a:lnTo>
                <a:lnTo>
                  <a:pt x="325" y="0"/>
                </a:lnTo>
                <a:lnTo>
                  <a:pt x="311" y="0"/>
                </a:lnTo>
                <a:lnTo>
                  <a:pt x="311" y="0"/>
                </a:lnTo>
                <a:lnTo>
                  <a:pt x="297" y="0"/>
                </a:lnTo>
                <a:lnTo>
                  <a:pt x="284" y="2"/>
                </a:lnTo>
                <a:lnTo>
                  <a:pt x="271" y="6"/>
                </a:lnTo>
                <a:lnTo>
                  <a:pt x="259" y="9"/>
                </a:lnTo>
                <a:lnTo>
                  <a:pt x="246" y="15"/>
                </a:lnTo>
                <a:lnTo>
                  <a:pt x="235" y="20"/>
                </a:lnTo>
                <a:lnTo>
                  <a:pt x="223" y="28"/>
                </a:lnTo>
                <a:lnTo>
                  <a:pt x="213" y="36"/>
                </a:lnTo>
                <a:lnTo>
                  <a:pt x="204" y="45"/>
                </a:lnTo>
                <a:lnTo>
                  <a:pt x="195" y="55"/>
                </a:lnTo>
                <a:lnTo>
                  <a:pt x="187" y="65"/>
                </a:lnTo>
                <a:lnTo>
                  <a:pt x="180" y="76"/>
                </a:lnTo>
                <a:lnTo>
                  <a:pt x="173" y="88"/>
                </a:lnTo>
                <a:lnTo>
                  <a:pt x="167" y="100"/>
                </a:lnTo>
                <a:lnTo>
                  <a:pt x="163" y="113"/>
                </a:lnTo>
                <a:lnTo>
                  <a:pt x="160" y="126"/>
                </a:lnTo>
                <a:lnTo>
                  <a:pt x="160" y="126"/>
                </a:lnTo>
                <a:lnTo>
                  <a:pt x="158" y="125"/>
                </a:lnTo>
                <a:lnTo>
                  <a:pt x="157" y="124"/>
                </a:lnTo>
                <a:lnTo>
                  <a:pt x="157" y="123"/>
                </a:lnTo>
                <a:lnTo>
                  <a:pt x="157" y="123"/>
                </a:lnTo>
                <a:lnTo>
                  <a:pt x="150" y="124"/>
                </a:lnTo>
                <a:lnTo>
                  <a:pt x="146" y="127"/>
                </a:lnTo>
                <a:lnTo>
                  <a:pt x="142" y="132"/>
                </a:lnTo>
                <a:lnTo>
                  <a:pt x="141" y="138"/>
                </a:lnTo>
                <a:lnTo>
                  <a:pt x="141" y="181"/>
                </a:lnTo>
                <a:lnTo>
                  <a:pt x="141" y="181"/>
                </a:lnTo>
                <a:lnTo>
                  <a:pt x="142" y="185"/>
                </a:lnTo>
                <a:lnTo>
                  <a:pt x="146" y="190"/>
                </a:lnTo>
                <a:lnTo>
                  <a:pt x="150" y="192"/>
                </a:lnTo>
                <a:lnTo>
                  <a:pt x="157" y="193"/>
                </a:lnTo>
                <a:lnTo>
                  <a:pt x="160" y="193"/>
                </a:lnTo>
                <a:lnTo>
                  <a:pt x="160" y="193"/>
                </a:lnTo>
                <a:lnTo>
                  <a:pt x="165" y="209"/>
                </a:lnTo>
                <a:lnTo>
                  <a:pt x="169" y="216"/>
                </a:lnTo>
                <a:lnTo>
                  <a:pt x="172" y="221"/>
                </a:lnTo>
                <a:lnTo>
                  <a:pt x="197" y="307"/>
                </a:lnTo>
                <a:lnTo>
                  <a:pt x="200" y="307"/>
                </a:lnTo>
                <a:lnTo>
                  <a:pt x="200" y="307"/>
                </a:lnTo>
                <a:lnTo>
                  <a:pt x="202" y="309"/>
                </a:lnTo>
                <a:lnTo>
                  <a:pt x="208" y="312"/>
                </a:lnTo>
                <a:lnTo>
                  <a:pt x="218" y="315"/>
                </a:lnTo>
                <a:lnTo>
                  <a:pt x="231" y="320"/>
                </a:lnTo>
                <a:lnTo>
                  <a:pt x="247" y="323"/>
                </a:lnTo>
                <a:lnTo>
                  <a:pt x="266" y="325"/>
                </a:lnTo>
                <a:lnTo>
                  <a:pt x="288" y="328"/>
                </a:lnTo>
                <a:lnTo>
                  <a:pt x="311" y="329"/>
                </a:lnTo>
                <a:lnTo>
                  <a:pt x="311" y="329"/>
                </a:lnTo>
                <a:lnTo>
                  <a:pt x="340" y="328"/>
                </a:lnTo>
                <a:lnTo>
                  <a:pt x="354" y="326"/>
                </a:lnTo>
                <a:lnTo>
                  <a:pt x="369" y="324"/>
                </a:lnTo>
                <a:lnTo>
                  <a:pt x="383" y="321"/>
                </a:lnTo>
                <a:lnTo>
                  <a:pt x="396" y="317"/>
                </a:lnTo>
                <a:lnTo>
                  <a:pt x="409" y="313"/>
                </a:lnTo>
                <a:lnTo>
                  <a:pt x="422" y="307"/>
                </a:lnTo>
                <a:lnTo>
                  <a:pt x="425" y="307"/>
                </a:lnTo>
                <a:lnTo>
                  <a:pt x="437" y="237"/>
                </a:lnTo>
                <a:lnTo>
                  <a:pt x="437" y="237"/>
                </a:lnTo>
                <a:lnTo>
                  <a:pt x="444" y="226"/>
                </a:lnTo>
                <a:lnTo>
                  <a:pt x="450" y="216"/>
                </a:lnTo>
                <a:lnTo>
                  <a:pt x="455" y="205"/>
                </a:lnTo>
                <a:lnTo>
                  <a:pt x="459" y="193"/>
                </a:lnTo>
                <a:lnTo>
                  <a:pt x="461" y="193"/>
                </a:lnTo>
                <a:lnTo>
                  <a:pt x="461" y="193"/>
                </a:lnTo>
                <a:lnTo>
                  <a:pt x="468" y="192"/>
                </a:lnTo>
                <a:lnTo>
                  <a:pt x="475" y="190"/>
                </a:lnTo>
                <a:lnTo>
                  <a:pt x="478" y="185"/>
                </a:lnTo>
                <a:lnTo>
                  <a:pt x="479" y="183"/>
                </a:lnTo>
                <a:lnTo>
                  <a:pt x="480" y="181"/>
                </a:lnTo>
                <a:lnTo>
                  <a:pt x="480" y="138"/>
                </a:lnTo>
                <a:lnTo>
                  <a:pt x="480" y="138"/>
                </a:lnTo>
                <a:lnTo>
                  <a:pt x="479" y="134"/>
                </a:lnTo>
                <a:lnTo>
                  <a:pt x="478" y="132"/>
                </a:lnTo>
                <a:lnTo>
                  <a:pt x="477" y="130"/>
                </a:lnTo>
                <a:lnTo>
                  <a:pt x="475" y="127"/>
                </a:lnTo>
                <a:lnTo>
                  <a:pt x="468" y="124"/>
                </a:lnTo>
                <a:lnTo>
                  <a:pt x="461" y="123"/>
                </a:lnTo>
                <a:lnTo>
                  <a:pt x="459" y="126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56"/>
          <p:cNvSpPr>
            <a:spLocks noEditPoints="1"/>
          </p:cNvSpPr>
          <p:nvPr/>
        </p:nvSpPr>
        <p:spPr bwMode="auto">
          <a:xfrm>
            <a:off x="7909127" y="6178875"/>
            <a:ext cx="247564" cy="280091"/>
          </a:xfrm>
          <a:custGeom>
            <a:avLst/>
            <a:gdLst>
              <a:gd name="T0" fmla="*/ 438 w 681"/>
              <a:gd name="T1" fmla="*/ 600 h 779"/>
              <a:gd name="T2" fmla="*/ 0 w 681"/>
              <a:gd name="T3" fmla="*/ 159 h 779"/>
              <a:gd name="T4" fmla="*/ 3 w 681"/>
              <a:gd name="T5" fmla="*/ 135 h 779"/>
              <a:gd name="T6" fmla="*/ 378 w 681"/>
              <a:gd name="T7" fmla="*/ 491 h 779"/>
              <a:gd name="T8" fmla="*/ 3 w 681"/>
              <a:gd name="T9" fmla="*/ 105 h 779"/>
              <a:gd name="T10" fmla="*/ 12 w 681"/>
              <a:gd name="T11" fmla="*/ 0 h 779"/>
              <a:gd name="T12" fmla="*/ 502 w 681"/>
              <a:gd name="T13" fmla="*/ 535 h 779"/>
              <a:gd name="T14" fmla="*/ 438 w 681"/>
              <a:gd name="T15" fmla="*/ 600 h 779"/>
              <a:gd name="T16" fmla="*/ 669 w 681"/>
              <a:gd name="T17" fmla="*/ 757 h 779"/>
              <a:gd name="T18" fmla="*/ 669 w 681"/>
              <a:gd name="T19" fmla="*/ 757 h 779"/>
              <a:gd name="T20" fmla="*/ 655 w 681"/>
              <a:gd name="T21" fmla="*/ 766 h 779"/>
              <a:gd name="T22" fmla="*/ 655 w 681"/>
              <a:gd name="T23" fmla="*/ 766 h 779"/>
              <a:gd name="T24" fmla="*/ 647 w 681"/>
              <a:gd name="T25" fmla="*/ 771 h 779"/>
              <a:gd name="T26" fmla="*/ 638 w 681"/>
              <a:gd name="T27" fmla="*/ 776 h 779"/>
              <a:gd name="T28" fmla="*/ 629 w 681"/>
              <a:gd name="T29" fmla="*/ 778 h 779"/>
              <a:gd name="T30" fmla="*/ 618 w 681"/>
              <a:gd name="T31" fmla="*/ 779 h 779"/>
              <a:gd name="T32" fmla="*/ 609 w 681"/>
              <a:gd name="T33" fmla="*/ 778 h 779"/>
              <a:gd name="T34" fmla="*/ 599 w 681"/>
              <a:gd name="T35" fmla="*/ 776 h 779"/>
              <a:gd name="T36" fmla="*/ 590 w 681"/>
              <a:gd name="T37" fmla="*/ 771 h 779"/>
              <a:gd name="T38" fmla="*/ 582 w 681"/>
              <a:gd name="T39" fmla="*/ 766 h 779"/>
              <a:gd name="T40" fmla="*/ 573 w 681"/>
              <a:gd name="T41" fmla="*/ 757 h 779"/>
              <a:gd name="T42" fmla="*/ 573 w 681"/>
              <a:gd name="T43" fmla="*/ 757 h 779"/>
              <a:gd name="T44" fmla="*/ 571 w 681"/>
              <a:gd name="T45" fmla="*/ 755 h 779"/>
              <a:gd name="T46" fmla="*/ 570 w 681"/>
              <a:gd name="T47" fmla="*/ 754 h 779"/>
              <a:gd name="T48" fmla="*/ 570 w 681"/>
              <a:gd name="T49" fmla="*/ 753 h 779"/>
              <a:gd name="T50" fmla="*/ 468 w 681"/>
              <a:gd name="T51" fmla="*/ 652 h 779"/>
              <a:gd name="T52" fmla="*/ 554 w 681"/>
              <a:gd name="T53" fmla="*/ 569 h 779"/>
              <a:gd name="T54" fmla="*/ 653 w 681"/>
              <a:gd name="T55" fmla="*/ 667 h 779"/>
              <a:gd name="T56" fmla="*/ 653 w 681"/>
              <a:gd name="T57" fmla="*/ 667 h 779"/>
              <a:gd name="T58" fmla="*/ 653 w 681"/>
              <a:gd name="T59" fmla="*/ 670 h 779"/>
              <a:gd name="T60" fmla="*/ 655 w 681"/>
              <a:gd name="T61" fmla="*/ 670 h 779"/>
              <a:gd name="T62" fmla="*/ 665 w 681"/>
              <a:gd name="T63" fmla="*/ 683 h 779"/>
              <a:gd name="T64" fmla="*/ 665 w 681"/>
              <a:gd name="T65" fmla="*/ 683 h 779"/>
              <a:gd name="T66" fmla="*/ 672 w 681"/>
              <a:gd name="T67" fmla="*/ 689 h 779"/>
              <a:gd name="T68" fmla="*/ 677 w 681"/>
              <a:gd name="T69" fmla="*/ 699 h 779"/>
              <a:gd name="T70" fmla="*/ 680 w 681"/>
              <a:gd name="T71" fmla="*/ 709 h 779"/>
              <a:gd name="T72" fmla="*/ 681 w 681"/>
              <a:gd name="T73" fmla="*/ 718 h 779"/>
              <a:gd name="T74" fmla="*/ 681 w 681"/>
              <a:gd name="T75" fmla="*/ 728 h 779"/>
              <a:gd name="T76" fmla="*/ 679 w 681"/>
              <a:gd name="T77" fmla="*/ 738 h 779"/>
              <a:gd name="T78" fmla="*/ 674 w 681"/>
              <a:gd name="T79" fmla="*/ 747 h 779"/>
              <a:gd name="T80" fmla="*/ 669 w 681"/>
              <a:gd name="T81" fmla="*/ 757 h 779"/>
              <a:gd name="T82" fmla="*/ 669 w 681"/>
              <a:gd name="T83" fmla="*/ 757 h 779"/>
              <a:gd name="T84" fmla="*/ 560 w 681"/>
              <a:gd name="T85" fmla="*/ 510 h 779"/>
              <a:gd name="T86" fmla="*/ 560 w 681"/>
              <a:gd name="T87" fmla="*/ 510 h 779"/>
              <a:gd name="T88" fmla="*/ 403 w 681"/>
              <a:gd name="T89" fmla="*/ 667 h 779"/>
              <a:gd name="T90" fmla="*/ 418 w 681"/>
              <a:gd name="T91" fmla="*/ 686 h 779"/>
              <a:gd name="T92" fmla="*/ 575 w 681"/>
              <a:gd name="T93" fmla="*/ 529 h 779"/>
              <a:gd name="T94" fmla="*/ 560 w 681"/>
              <a:gd name="T95" fmla="*/ 510 h 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81" h="779">
                <a:moveTo>
                  <a:pt x="438" y="600"/>
                </a:moveTo>
                <a:lnTo>
                  <a:pt x="0" y="159"/>
                </a:lnTo>
                <a:lnTo>
                  <a:pt x="3" y="135"/>
                </a:lnTo>
                <a:lnTo>
                  <a:pt x="378" y="491"/>
                </a:lnTo>
                <a:lnTo>
                  <a:pt x="3" y="105"/>
                </a:lnTo>
                <a:lnTo>
                  <a:pt x="12" y="0"/>
                </a:lnTo>
                <a:lnTo>
                  <a:pt x="502" y="535"/>
                </a:lnTo>
                <a:lnTo>
                  <a:pt x="438" y="600"/>
                </a:lnTo>
                <a:close/>
                <a:moveTo>
                  <a:pt x="669" y="757"/>
                </a:moveTo>
                <a:lnTo>
                  <a:pt x="669" y="757"/>
                </a:lnTo>
                <a:lnTo>
                  <a:pt x="655" y="766"/>
                </a:lnTo>
                <a:lnTo>
                  <a:pt x="655" y="766"/>
                </a:lnTo>
                <a:lnTo>
                  <a:pt x="647" y="771"/>
                </a:lnTo>
                <a:lnTo>
                  <a:pt x="638" y="776"/>
                </a:lnTo>
                <a:lnTo>
                  <a:pt x="629" y="778"/>
                </a:lnTo>
                <a:lnTo>
                  <a:pt x="618" y="779"/>
                </a:lnTo>
                <a:lnTo>
                  <a:pt x="609" y="778"/>
                </a:lnTo>
                <a:lnTo>
                  <a:pt x="599" y="776"/>
                </a:lnTo>
                <a:lnTo>
                  <a:pt x="590" y="771"/>
                </a:lnTo>
                <a:lnTo>
                  <a:pt x="582" y="766"/>
                </a:lnTo>
                <a:lnTo>
                  <a:pt x="573" y="757"/>
                </a:lnTo>
                <a:lnTo>
                  <a:pt x="573" y="757"/>
                </a:lnTo>
                <a:lnTo>
                  <a:pt x="571" y="755"/>
                </a:lnTo>
                <a:lnTo>
                  <a:pt x="570" y="754"/>
                </a:lnTo>
                <a:lnTo>
                  <a:pt x="570" y="753"/>
                </a:lnTo>
                <a:lnTo>
                  <a:pt x="468" y="652"/>
                </a:lnTo>
                <a:lnTo>
                  <a:pt x="554" y="569"/>
                </a:lnTo>
                <a:lnTo>
                  <a:pt x="653" y="667"/>
                </a:lnTo>
                <a:lnTo>
                  <a:pt x="653" y="667"/>
                </a:lnTo>
                <a:lnTo>
                  <a:pt x="653" y="670"/>
                </a:lnTo>
                <a:lnTo>
                  <a:pt x="655" y="670"/>
                </a:lnTo>
                <a:lnTo>
                  <a:pt x="665" y="683"/>
                </a:lnTo>
                <a:lnTo>
                  <a:pt x="665" y="683"/>
                </a:lnTo>
                <a:lnTo>
                  <a:pt x="672" y="689"/>
                </a:lnTo>
                <a:lnTo>
                  <a:pt x="677" y="699"/>
                </a:lnTo>
                <a:lnTo>
                  <a:pt x="680" y="709"/>
                </a:lnTo>
                <a:lnTo>
                  <a:pt x="681" y="718"/>
                </a:lnTo>
                <a:lnTo>
                  <a:pt x="681" y="728"/>
                </a:lnTo>
                <a:lnTo>
                  <a:pt x="679" y="738"/>
                </a:lnTo>
                <a:lnTo>
                  <a:pt x="674" y="747"/>
                </a:lnTo>
                <a:lnTo>
                  <a:pt x="669" y="757"/>
                </a:lnTo>
                <a:lnTo>
                  <a:pt x="669" y="757"/>
                </a:lnTo>
                <a:close/>
                <a:moveTo>
                  <a:pt x="560" y="510"/>
                </a:moveTo>
                <a:lnTo>
                  <a:pt x="560" y="510"/>
                </a:lnTo>
                <a:lnTo>
                  <a:pt x="403" y="667"/>
                </a:lnTo>
                <a:lnTo>
                  <a:pt x="418" y="686"/>
                </a:lnTo>
                <a:lnTo>
                  <a:pt x="575" y="529"/>
                </a:lnTo>
                <a:lnTo>
                  <a:pt x="560" y="51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57"/>
          <p:cNvSpPr>
            <a:spLocks noEditPoints="1"/>
          </p:cNvSpPr>
          <p:nvPr/>
        </p:nvSpPr>
        <p:spPr bwMode="auto">
          <a:xfrm>
            <a:off x="7009224" y="6278263"/>
            <a:ext cx="283705" cy="81317"/>
          </a:xfrm>
          <a:custGeom>
            <a:avLst/>
            <a:gdLst>
              <a:gd name="T0" fmla="*/ 314 w 783"/>
              <a:gd name="T1" fmla="*/ 80 h 228"/>
              <a:gd name="T2" fmla="*/ 226 w 783"/>
              <a:gd name="T3" fmla="*/ 89 h 228"/>
              <a:gd name="T4" fmla="*/ 226 w 783"/>
              <a:gd name="T5" fmla="*/ 44 h 228"/>
              <a:gd name="T6" fmla="*/ 450 w 783"/>
              <a:gd name="T7" fmla="*/ 46 h 228"/>
              <a:gd name="T8" fmla="*/ 444 w 783"/>
              <a:gd name="T9" fmla="*/ 89 h 228"/>
              <a:gd name="T10" fmla="*/ 357 w 783"/>
              <a:gd name="T11" fmla="*/ 53 h 228"/>
              <a:gd name="T12" fmla="*/ 167 w 783"/>
              <a:gd name="T13" fmla="*/ 132 h 228"/>
              <a:gd name="T14" fmla="*/ 200 w 783"/>
              <a:gd name="T15" fmla="*/ 167 h 228"/>
              <a:gd name="T16" fmla="*/ 173 w 783"/>
              <a:gd name="T17" fmla="*/ 200 h 228"/>
              <a:gd name="T18" fmla="*/ 135 w 783"/>
              <a:gd name="T19" fmla="*/ 180 h 228"/>
              <a:gd name="T20" fmla="*/ 148 w 783"/>
              <a:gd name="T21" fmla="*/ 138 h 228"/>
              <a:gd name="T22" fmla="*/ 126 w 783"/>
              <a:gd name="T23" fmla="*/ 193 h 228"/>
              <a:gd name="T24" fmla="*/ 120 w 783"/>
              <a:gd name="T25" fmla="*/ 167 h 228"/>
              <a:gd name="T26" fmla="*/ 158 w 783"/>
              <a:gd name="T27" fmla="*/ 119 h 228"/>
              <a:gd name="T28" fmla="*/ 213 w 783"/>
              <a:gd name="T29" fmla="*/ 147 h 228"/>
              <a:gd name="T30" fmla="*/ 198 w 783"/>
              <a:gd name="T31" fmla="*/ 206 h 228"/>
              <a:gd name="T32" fmla="*/ 169 w 783"/>
              <a:gd name="T33" fmla="*/ 215 h 228"/>
              <a:gd name="T34" fmla="*/ 126 w 783"/>
              <a:gd name="T35" fmla="*/ 194 h 228"/>
              <a:gd name="T36" fmla="*/ 677 w 783"/>
              <a:gd name="T37" fmla="*/ 155 h 228"/>
              <a:gd name="T38" fmla="*/ 681 w 783"/>
              <a:gd name="T39" fmla="*/ 197 h 228"/>
              <a:gd name="T40" fmla="*/ 638 w 783"/>
              <a:gd name="T41" fmla="*/ 210 h 228"/>
              <a:gd name="T42" fmla="*/ 616 w 783"/>
              <a:gd name="T43" fmla="*/ 172 h 228"/>
              <a:gd name="T44" fmla="*/ 653 w 783"/>
              <a:gd name="T45" fmla="*/ 145 h 228"/>
              <a:gd name="T46" fmla="*/ 629 w 783"/>
              <a:gd name="T47" fmla="*/ 221 h 228"/>
              <a:gd name="T48" fmla="*/ 616 w 783"/>
              <a:gd name="T49" fmla="*/ 210 h 228"/>
              <a:gd name="T50" fmla="*/ 612 w 783"/>
              <a:gd name="T51" fmla="*/ 151 h 228"/>
              <a:gd name="T52" fmla="*/ 671 w 783"/>
              <a:gd name="T53" fmla="*/ 134 h 228"/>
              <a:gd name="T54" fmla="*/ 701 w 783"/>
              <a:gd name="T55" fmla="*/ 188 h 228"/>
              <a:gd name="T56" fmla="*/ 680 w 783"/>
              <a:gd name="T57" fmla="*/ 215 h 228"/>
              <a:gd name="T58" fmla="*/ 653 w 783"/>
              <a:gd name="T59" fmla="*/ 228 h 228"/>
              <a:gd name="T60" fmla="*/ 772 w 783"/>
              <a:gd name="T61" fmla="*/ 161 h 228"/>
              <a:gd name="T62" fmla="*/ 746 w 783"/>
              <a:gd name="T63" fmla="*/ 114 h 228"/>
              <a:gd name="T64" fmla="*/ 656 w 783"/>
              <a:gd name="T65" fmla="*/ 80 h 228"/>
              <a:gd name="T66" fmla="*/ 539 w 783"/>
              <a:gd name="T67" fmla="*/ 71 h 228"/>
              <a:gd name="T68" fmla="*/ 420 w 783"/>
              <a:gd name="T69" fmla="*/ 13 h 228"/>
              <a:gd name="T70" fmla="*/ 252 w 783"/>
              <a:gd name="T71" fmla="*/ 5 h 228"/>
              <a:gd name="T72" fmla="*/ 95 w 783"/>
              <a:gd name="T73" fmla="*/ 56 h 228"/>
              <a:gd name="T74" fmla="*/ 86 w 783"/>
              <a:gd name="T75" fmla="*/ 37 h 228"/>
              <a:gd name="T76" fmla="*/ 12 w 783"/>
              <a:gd name="T77" fmla="*/ 13 h 228"/>
              <a:gd name="T78" fmla="*/ 11 w 783"/>
              <a:gd name="T79" fmla="*/ 29 h 228"/>
              <a:gd name="T80" fmla="*/ 19 w 783"/>
              <a:gd name="T81" fmla="*/ 68 h 228"/>
              <a:gd name="T82" fmla="*/ 0 w 783"/>
              <a:gd name="T83" fmla="*/ 167 h 228"/>
              <a:gd name="T84" fmla="*/ 27 w 783"/>
              <a:gd name="T85" fmla="*/ 200 h 228"/>
              <a:gd name="T86" fmla="*/ 114 w 783"/>
              <a:gd name="T87" fmla="*/ 197 h 228"/>
              <a:gd name="T88" fmla="*/ 108 w 783"/>
              <a:gd name="T89" fmla="*/ 185 h 228"/>
              <a:gd name="T90" fmla="*/ 116 w 783"/>
              <a:gd name="T91" fmla="*/ 132 h 228"/>
              <a:gd name="T92" fmla="*/ 190 w 783"/>
              <a:gd name="T93" fmla="*/ 110 h 228"/>
              <a:gd name="T94" fmla="*/ 227 w 783"/>
              <a:gd name="T95" fmla="*/ 178 h 228"/>
              <a:gd name="T96" fmla="*/ 209 w 783"/>
              <a:gd name="T97" fmla="*/ 212 h 228"/>
              <a:gd name="T98" fmla="*/ 610 w 783"/>
              <a:gd name="T99" fmla="*/ 222 h 228"/>
              <a:gd name="T100" fmla="*/ 591 w 783"/>
              <a:gd name="T101" fmla="*/ 187 h 228"/>
              <a:gd name="T102" fmla="*/ 629 w 783"/>
              <a:gd name="T103" fmla="*/ 122 h 228"/>
              <a:gd name="T104" fmla="*/ 704 w 783"/>
              <a:gd name="T105" fmla="*/ 145 h 228"/>
              <a:gd name="T106" fmla="*/ 702 w 783"/>
              <a:gd name="T107" fmla="*/ 212 h 228"/>
              <a:gd name="T108" fmla="*/ 693 w 783"/>
              <a:gd name="T109" fmla="*/ 225 h 228"/>
              <a:gd name="T110" fmla="*/ 781 w 783"/>
              <a:gd name="T111" fmla="*/ 215 h 228"/>
              <a:gd name="T112" fmla="*/ 767 w 783"/>
              <a:gd name="T113" fmla="*/ 197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83" h="228">
                <a:moveTo>
                  <a:pt x="231" y="44"/>
                </a:moveTo>
                <a:lnTo>
                  <a:pt x="305" y="44"/>
                </a:lnTo>
                <a:lnTo>
                  <a:pt x="305" y="44"/>
                </a:lnTo>
                <a:lnTo>
                  <a:pt x="309" y="44"/>
                </a:lnTo>
                <a:lnTo>
                  <a:pt x="312" y="46"/>
                </a:lnTo>
                <a:lnTo>
                  <a:pt x="314" y="49"/>
                </a:lnTo>
                <a:lnTo>
                  <a:pt x="314" y="53"/>
                </a:lnTo>
                <a:lnTo>
                  <a:pt x="314" y="80"/>
                </a:lnTo>
                <a:lnTo>
                  <a:pt x="314" y="80"/>
                </a:lnTo>
                <a:lnTo>
                  <a:pt x="314" y="85"/>
                </a:lnTo>
                <a:lnTo>
                  <a:pt x="312" y="87"/>
                </a:lnTo>
                <a:lnTo>
                  <a:pt x="309" y="89"/>
                </a:lnTo>
                <a:lnTo>
                  <a:pt x="305" y="89"/>
                </a:lnTo>
                <a:lnTo>
                  <a:pt x="231" y="89"/>
                </a:lnTo>
                <a:lnTo>
                  <a:pt x="231" y="89"/>
                </a:lnTo>
                <a:lnTo>
                  <a:pt x="226" y="89"/>
                </a:lnTo>
                <a:lnTo>
                  <a:pt x="223" y="87"/>
                </a:lnTo>
                <a:lnTo>
                  <a:pt x="220" y="85"/>
                </a:lnTo>
                <a:lnTo>
                  <a:pt x="219" y="80"/>
                </a:lnTo>
                <a:lnTo>
                  <a:pt x="219" y="53"/>
                </a:lnTo>
                <a:lnTo>
                  <a:pt x="219" y="53"/>
                </a:lnTo>
                <a:lnTo>
                  <a:pt x="220" y="49"/>
                </a:lnTo>
                <a:lnTo>
                  <a:pt x="223" y="46"/>
                </a:lnTo>
                <a:lnTo>
                  <a:pt x="226" y="44"/>
                </a:lnTo>
                <a:lnTo>
                  <a:pt x="231" y="44"/>
                </a:lnTo>
                <a:lnTo>
                  <a:pt x="231" y="44"/>
                </a:lnTo>
                <a:close/>
                <a:moveTo>
                  <a:pt x="370" y="44"/>
                </a:moveTo>
                <a:lnTo>
                  <a:pt x="370" y="44"/>
                </a:lnTo>
                <a:lnTo>
                  <a:pt x="444" y="44"/>
                </a:lnTo>
                <a:lnTo>
                  <a:pt x="444" y="44"/>
                </a:lnTo>
                <a:lnTo>
                  <a:pt x="448" y="44"/>
                </a:lnTo>
                <a:lnTo>
                  <a:pt x="450" y="46"/>
                </a:lnTo>
                <a:lnTo>
                  <a:pt x="453" y="49"/>
                </a:lnTo>
                <a:lnTo>
                  <a:pt x="453" y="53"/>
                </a:lnTo>
                <a:lnTo>
                  <a:pt x="453" y="80"/>
                </a:lnTo>
                <a:lnTo>
                  <a:pt x="453" y="80"/>
                </a:lnTo>
                <a:lnTo>
                  <a:pt x="453" y="85"/>
                </a:lnTo>
                <a:lnTo>
                  <a:pt x="450" y="87"/>
                </a:lnTo>
                <a:lnTo>
                  <a:pt x="448" y="89"/>
                </a:lnTo>
                <a:lnTo>
                  <a:pt x="444" y="89"/>
                </a:lnTo>
                <a:lnTo>
                  <a:pt x="370" y="89"/>
                </a:lnTo>
                <a:lnTo>
                  <a:pt x="370" y="89"/>
                </a:lnTo>
                <a:lnTo>
                  <a:pt x="365" y="89"/>
                </a:lnTo>
                <a:lnTo>
                  <a:pt x="362" y="87"/>
                </a:lnTo>
                <a:lnTo>
                  <a:pt x="358" y="85"/>
                </a:lnTo>
                <a:lnTo>
                  <a:pt x="357" y="80"/>
                </a:lnTo>
                <a:lnTo>
                  <a:pt x="357" y="53"/>
                </a:lnTo>
                <a:lnTo>
                  <a:pt x="357" y="53"/>
                </a:lnTo>
                <a:lnTo>
                  <a:pt x="358" y="49"/>
                </a:lnTo>
                <a:lnTo>
                  <a:pt x="362" y="46"/>
                </a:lnTo>
                <a:lnTo>
                  <a:pt x="365" y="44"/>
                </a:lnTo>
                <a:lnTo>
                  <a:pt x="370" y="44"/>
                </a:lnTo>
                <a:lnTo>
                  <a:pt x="370" y="44"/>
                </a:lnTo>
                <a:close/>
                <a:moveTo>
                  <a:pt x="167" y="132"/>
                </a:moveTo>
                <a:lnTo>
                  <a:pt x="167" y="132"/>
                </a:lnTo>
                <a:lnTo>
                  <a:pt x="167" y="132"/>
                </a:lnTo>
                <a:lnTo>
                  <a:pt x="173" y="134"/>
                </a:lnTo>
                <a:lnTo>
                  <a:pt x="180" y="136"/>
                </a:lnTo>
                <a:lnTo>
                  <a:pt x="185" y="138"/>
                </a:lnTo>
                <a:lnTo>
                  <a:pt x="191" y="143"/>
                </a:lnTo>
                <a:lnTo>
                  <a:pt x="194" y="147"/>
                </a:lnTo>
                <a:lnTo>
                  <a:pt x="198" y="154"/>
                </a:lnTo>
                <a:lnTo>
                  <a:pt x="200" y="160"/>
                </a:lnTo>
                <a:lnTo>
                  <a:pt x="200" y="167"/>
                </a:lnTo>
                <a:lnTo>
                  <a:pt x="200" y="167"/>
                </a:lnTo>
                <a:lnTo>
                  <a:pt x="200" y="173"/>
                </a:lnTo>
                <a:lnTo>
                  <a:pt x="198" y="180"/>
                </a:lnTo>
                <a:lnTo>
                  <a:pt x="194" y="186"/>
                </a:lnTo>
                <a:lnTo>
                  <a:pt x="191" y="190"/>
                </a:lnTo>
                <a:lnTo>
                  <a:pt x="185" y="195"/>
                </a:lnTo>
                <a:lnTo>
                  <a:pt x="180" y="197"/>
                </a:lnTo>
                <a:lnTo>
                  <a:pt x="173" y="200"/>
                </a:lnTo>
                <a:lnTo>
                  <a:pt x="167" y="201"/>
                </a:lnTo>
                <a:lnTo>
                  <a:pt x="167" y="201"/>
                </a:lnTo>
                <a:lnTo>
                  <a:pt x="160" y="200"/>
                </a:lnTo>
                <a:lnTo>
                  <a:pt x="153" y="197"/>
                </a:lnTo>
                <a:lnTo>
                  <a:pt x="148" y="195"/>
                </a:lnTo>
                <a:lnTo>
                  <a:pt x="143" y="190"/>
                </a:lnTo>
                <a:lnTo>
                  <a:pt x="139" y="186"/>
                </a:lnTo>
                <a:lnTo>
                  <a:pt x="135" y="180"/>
                </a:lnTo>
                <a:lnTo>
                  <a:pt x="133" y="173"/>
                </a:lnTo>
                <a:lnTo>
                  <a:pt x="133" y="167"/>
                </a:lnTo>
                <a:lnTo>
                  <a:pt x="133" y="167"/>
                </a:lnTo>
                <a:lnTo>
                  <a:pt x="133" y="160"/>
                </a:lnTo>
                <a:lnTo>
                  <a:pt x="135" y="154"/>
                </a:lnTo>
                <a:lnTo>
                  <a:pt x="139" y="147"/>
                </a:lnTo>
                <a:lnTo>
                  <a:pt x="143" y="143"/>
                </a:lnTo>
                <a:lnTo>
                  <a:pt x="148" y="138"/>
                </a:lnTo>
                <a:lnTo>
                  <a:pt x="153" y="136"/>
                </a:lnTo>
                <a:lnTo>
                  <a:pt x="160" y="134"/>
                </a:lnTo>
                <a:lnTo>
                  <a:pt x="167" y="132"/>
                </a:lnTo>
                <a:lnTo>
                  <a:pt x="167" y="132"/>
                </a:lnTo>
                <a:close/>
                <a:moveTo>
                  <a:pt x="126" y="194"/>
                </a:moveTo>
                <a:lnTo>
                  <a:pt x="126" y="194"/>
                </a:lnTo>
                <a:lnTo>
                  <a:pt x="126" y="194"/>
                </a:lnTo>
                <a:lnTo>
                  <a:pt x="126" y="193"/>
                </a:lnTo>
                <a:lnTo>
                  <a:pt x="125" y="192"/>
                </a:lnTo>
                <a:lnTo>
                  <a:pt x="124" y="190"/>
                </a:lnTo>
                <a:lnTo>
                  <a:pt x="124" y="188"/>
                </a:lnTo>
                <a:lnTo>
                  <a:pt x="124" y="188"/>
                </a:lnTo>
                <a:lnTo>
                  <a:pt x="123" y="185"/>
                </a:lnTo>
                <a:lnTo>
                  <a:pt x="120" y="181"/>
                </a:lnTo>
                <a:lnTo>
                  <a:pt x="120" y="181"/>
                </a:lnTo>
                <a:lnTo>
                  <a:pt x="120" y="167"/>
                </a:lnTo>
                <a:lnTo>
                  <a:pt x="120" y="167"/>
                </a:lnTo>
                <a:lnTo>
                  <a:pt x="121" y="156"/>
                </a:lnTo>
                <a:lnTo>
                  <a:pt x="124" y="147"/>
                </a:lnTo>
                <a:lnTo>
                  <a:pt x="128" y="139"/>
                </a:lnTo>
                <a:lnTo>
                  <a:pt x="134" y="131"/>
                </a:lnTo>
                <a:lnTo>
                  <a:pt x="141" y="126"/>
                </a:lnTo>
                <a:lnTo>
                  <a:pt x="149" y="121"/>
                </a:lnTo>
                <a:lnTo>
                  <a:pt x="158" y="119"/>
                </a:lnTo>
                <a:lnTo>
                  <a:pt x="167" y="118"/>
                </a:lnTo>
                <a:lnTo>
                  <a:pt x="167" y="118"/>
                </a:lnTo>
                <a:lnTo>
                  <a:pt x="176" y="119"/>
                </a:lnTo>
                <a:lnTo>
                  <a:pt x="185" y="121"/>
                </a:lnTo>
                <a:lnTo>
                  <a:pt x="194" y="126"/>
                </a:lnTo>
                <a:lnTo>
                  <a:pt x="201" y="131"/>
                </a:lnTo>
                <a:lnTo>
                  <a:pt x="208" y="139"/>
                </a:lnTo>
                <a:lnTo>
                  <a:pt x="213" y="147"/>
                </a:lnTo>
                <a:lnTo>
                  <a:pt x="215" y="156"/>
                </a:lnTo>
                <a:lnTo>
                  <a:pt x="216" y="167"/>
                </a:lnTo>
                <a:lnTo>
                  <a:pt x="216" y="167"/>
                </a:lnTo>
                <a:lnTo>
                  <a:pt x="215" y="178"/>
                </a:lnTo>
                <a:lnTo>
                  <a:pt x="211" y="188"/>
                </a:lnTo>
                <a:lnTo>
                  <a:pt x="206" y="197"/>
                </a:lnTo>
                <a:lnTo>
                  <a:pt x="198" y="206"/>
                </a:lnTo>
                <a:lnTo>
                  <a:pt x="198" y="206"/>
                </a:lnTo>
                <a:lnTo>
                  <a:pt x="194" y="207"/>
                </a:lnTo>
                <a:lnTo>
                  <a:pt x="192" y="209"/>
                </a:lnTo>
                <a:lnTo>
                  <a:pt x="185" y="212"/>
                </a:lnTo>
                <a:lnTo>
                  <a:pt x="185" y="212"/>
                </a:lnTo>
                <a:lnTo>
                  <a:pt x="178" y="214"/>
                </a:lnTo>
                <a:lnTo>
                  <a:pt x="174" y="215"/>
                </a:lnTo>
                <a:lnTo>
                  <a:pt x="169" y="215"/>
                </a:lnTo>
                <a:lnTo>
                  <a:pt x="169" y="215"/>
                </a:lnTo>
                <a:lnTo>
                  <a:pt x="167" y="215"/>
                </a:lnTo>
                <a:lnTo>
                  <a:pt x="167" y="215"/>
                </a:lnTo>
                <a:lnTo>
                  <a:pt x="160" y="215"/>
                </a:lnTo>
                <a:lnTo>
                  <a:pt x="154" y="214"/>
                </a:lnTo>
                <a:lnTo>
                  <a:pt x="150" y="212"/>
                </a:lnTo>
                <a:lnTo>
                  <a:pt x="144" y="210"/>
                </a:lnTo>
                <a:lnTo>
                  <a:pt x="134" y="203"/>
                </a:lnTo>
                <a:lnTo>
                  <a:pt x="126" y="194"/>
                </a:lnTo>
                <a:lnTo>
                  <a:pt x="126" y="194"/>
                </a:lnTo>
                <a:close/>
                <a:moveTo>
                  <a:pt x="653" y="145"/>
                </a:moveTo>
                <a:lnTo>
                  <a:pt x="653" y="145"/>
                </a:lnTo>
                <a:lnTo>
                  <a:pt x="653" y="145"/>
                </a:lnTo>
                <a:lnTo>
                  <a:pt x="660" y="146"/>
                </a:lnTo>
                <a:lnTo>
                  <a:pt x="667" y="147"/>
                </a:lnTo>
                <a:lnTo>
                  <a:pt x="672" y="151"/>
                </a:lnTo>
                <a:lnTo>
                  <a:pt x="677" y="155"/>
                </a:lnTo>
                <a:lnTo>
                  <a:pt x="681" y="160"/>
                </a:lnTo>
                <a:lnTo>
                  <a:pt x="685" y="165"/>
                </a:lnTo>
                <a:lnTo>
                  <a:pt x="686" y="172"/>
                </a:lnTo>
                <a:lnTo>
                  <a:pt x="687" y="179"/>
                </a:lnTo>
                <a:lnTo>
                  <a:pt x="687" y="179"/>
                </a:lnTo>
                <a:lnTo>
                  <a:pt x="686" y="186"/>
                </a:lnTo>
                <a:lnTo>
                  <a:pt x="685" y="192"/>
                </a:lnTo>
                <a:lnTo>
                  <a:pt x="681" y="197"/>
                </a:lnTo>
                <a:lnTo>
                  <a:pt x="677" y="203"/>
                </a:lnTo>
                <a:lnTo>
                  <a:pt x="672" y="206"/>
                </a:lnTo>
                <a:lnTo>
                  <a:pt x="667" y="210"/>
                </a:lnTo>
                <a:lnTo>
                  <a:pt x="660" y="212"/>
                </a:lnTo>
                <a:lnTo>
                  <a:pt x="653" y="212"/>
                </a:lnTo>
                <a:lnTo>
                  <a:pt x="653" y="212"/>
                </a:lnTo>
                <a:lnTo>
                  <a:pt x="645" y="212"/>
                </a:lnTo>
                <a:lnTo>
                  <a:pt x="638" y="210"/>
                </a:lnTo>
                <a:lnTo>
                  <a:pt x="632" y="206"/>
                </a:lnTo>
                <a:lnTo>
                  <a:pt x="627" y="203"/>
                </a:lnTo>
                <a:lnTo>
                  <a:pt x="622" y="197"/>
                </a:lnTo>
                <a:lnTo>
                  <a:pt x="619" y="192"/>
                </a:lnTo>
                <a:lnTo>
                  <a:pt x="616" y="186"/>
                </a:lnTo>
                <a:lnTo>
                  <a:pt x="616" y="179"/>
                </a:lnTo>
                <a:lnTo>
                  <a:pt x="616" y="179"/>
                </a:lnTo>
                <a:lnTo>
                  <a:pt x="616" y="172"/>
                </a:lnTo>
                <a:lnTo>
                  <a:pt x="619" y="165"/>
                </a:lnTo>
                <a:lnTo>
                  <a:pt x="622" y="160"/>
                </a:lnTo>
                <a:lnTo>
                  <a:pt x="627" y="155"/>
                </a:lnTo>
                <a:lnTo>
                  <a:pt x="632" y="151"/>
                </a:lnTo>
                <a:lnTo>
                  <a:pt x="638" y="147"/>
                </a:lnTo>
                <a:lnTo>
                  <a:pt x="645" y="146"/>
                </a:lnTo>
                <a:lnTo>
                  <a:pt x="653" y="145"/>
                </a:lnTo>
                <a:lnTo>
                  <a:pt x="653" y="145"/>
                </a:lnTo>
                <a:close/>
                <a:moveTo>
                  <a:pt x="653" y="228"/>
                </a:moveTo>
                <a:lnTo>
                  <a:pt x="653" y="228"/>
                </a:lnTo>
                <a:lnTo>
                  <a:pt x="653" y="228"/>
                </a:lnTo>
                <a:lnTo>
                  <a:pt x="647" y="228"/>
                </a:lnTo>
                <a:lnTo>
                  <a:pt x="641" y="226"/>
                </a:lnTo>
                <a:lnTo>
                  <a:pt x="631" y="222"/>
                </a:lnTo>
                <a:lnTo>
                  <a:pt x="631" y="222"/>
                </a:lnTo>
                <a:lnTo>
                  <a:pt x="629" y="221"/>
                </a:lnTo>
                <a:lnTo>
                  <a:pt x="627" y="220"/>
                </a:lnTo>
                <a:lnTo>
                  <a:pt x="620" y="215"/>
                </a:lnTo>
                <a:lnTo>
                  <a:pt x="620" y="215"/>
                </a:lnTo>
                <a:lnTo>
                  <a:pt x="619" y="214"/>
                </a:lnTo>
                <a:lnTo>
                  <a:pt x="618" y="212"/>
                </a:lnTo>
                <a:lnTo>
                  <a:pt x="616" y="211"/>
                </a:lnTo>
                <a:lnTo>
                  <a:pt x="616" y="210"/>
                </a:lnTo>
                <a:lnTo>
                  <a:pt x="616" y="210"/>
                </a:lnTo>
                <a:lnTo>
                  <a:pt x="610" y="203"/>
                </a:lnTo>
                <a:lnTo>
                  <a:pt x="606" y="195"/>
                </a:lnTo>
                <a:lnTo>
                  <a:pt x="604" y="187"/>
                </a:lnTo>
                <a:lnTo>
                  <a:pt x="604" y="179"/>
                </a:lnTo>
                <a:lnTo>
                  <a:pt x="604" y="179"/>
                </a:lnTo>
                <a:lnTo>
                  <a:pt x="605" y="169"/>
                </a:lnTo>
                <a:lnTo>
                  <a:pt x="607" y="160"/>
                </a:lnTo>
                <a:lnTo>
                  <a:pt x="612" y="151"/>
                </a:lnTo>
                <a:lnTo>
                  <a:pt x="618" y="144"/>
                </a:lnTo>
                <a:lnTo>
                  <a:pt x="626" y="138"/>
                </a:lnTo>
                <a:lnTo>
                  <a:pt x="634" y="134"/>
                </a:lnTo>
                <a:lnTo>
                  <a:pt x="643" y="130"/>
                </a:lnTo>
                <a:lnTo>
                  <a:pt x="653" y="130"/>
                </a:lnTo>
                <a:lnTo>
                  <a:pt x="653" y="130"/>
                </a:lnTo>
                <a:lnTo>
                  <a:pt x="662" y="130"/>
                </a:lnTo>
                <a:lnTo>
                  <a:pt x="671" y="134"/>
                </a:lnTo>
                <a:lnTo>
                  <a:pt x="679" y="138"/>
                </a:lnTo>
                <a:lnTo>
                  <a:pt x="687" y="144"/>
                </a:lnTo>
                <a:lnTo>
                  <a:pt x="693" y="151"/>
                </a:lnTo>
                <a:lnTo>
                  <a:pt x="698" y="160"/>
                </a:lnTo>
                <a:lnTo>
                  <a:pt x="701" y="169"/>
                </a:lnTo>
                <a:lnTo>
                  <a:pt x="702" y="179"/>
                </a:lnTo>
                <a:lnTo>
                  <a:pt x="702" y="179"/>
                </a:lnTo>
                <a:lnTo>
                  <a:pt x="701" y="188"/>
                </a:lnTo>
                <a:lnTo>
                  <a:pt x="698" y="197"/>
                </a:lnTo>
                <a:lnTo>
                  <a:pt x="693" y="205"/>
                </a:lnTo>
                <a:lnTo>
                  <a:pt x="687" y="212"/>
                </a:lnTo>
                <a:lnTo>
                  <a:pt x="687" y="212"/>
                </a:lnTo>
                <a:lnTo>
                  <a:pt x="685" y="214"/>
                </a:lnTo>
                <a:lnTo>
                  <a:pt x="682" y="215"/>
                </a:lnTo>
                <a:lnTo>
                  <a:pt x="680" y="215"/>
                </a:lnTo>
                <a:lnTo>
                  <a:pt x="680" y="215"/>
                </a:lnTo>
                <a:lnTo>
                  <a:pt x="676" y="220"/>
                </a:lnTo>
                <a:lnTo>
                  <a:pt x="672" y="221"/>
                </a:lnTo>
                <a:lnTo>
                  <a:pt x="669" y="222"/>
                </a:lnTo>
                <a:lnTo>
                  <a:pt x="669" y="222"/>
                </a:lnTo>
                <a:lnTo>
                  <a:pt x="665" y="225"/>
                </a:lnTo>
                <a:lnTo>
                  <a:pt x="662" y="226"/>
                </a:lnTo>
                <a:lnTo>
                  <a:pt x="657" y="228"/>
                </a:lnTo>
                <a:lnTo>
                  <a:pt x="653" y="228"/>
                </a:lnTo>
                <a:lnTo>
                  <a:pt x="653" y="228"/>
                </a:lnTo>
                <a:close/>
                <a:moveTo>
                  <a:pt x="767" y="197"/>
                </a:moveTo>
                <a:lnTo>
                  <a:pt x="767" y="197"/>
                </a:lnTo>
                <a:lnTo>
                  <a:pt x="767" y="197"/>
                </a:lnTo>
                <a:lnTo>
                  <a:pt x="770" y="188"/>
                </a:lnTo>
                <a:lnTo>
                  <a:pt x="771" y="179"/>
                </a:lnTo>
                <a:lnTo>
                  <a:pt x="772" y="170"/>
                </a:lnTo>
                <a:lnTo>
                  <a:pt x="772" y="161"/>
                </a:lnTo>
                <a:lnTo>
                  <a:pt x="770" y="153"/>
                </a:lnTo>
                <a:lnTo>
                  <a:pt x="768" y="145"/>
                </a:lnTo>
                <a:lnTo>
                  <a:pt x="764" y="137"/>
                </a:lnTo>
                <a:lnTo>
                  <a:pt x="761" y="130"/>
                </a:lnTo>
                <a:lnTo>
                  <a:pt x="761" y="130"/>
                </a:lnTo>
                <a:lnTo>
                  <a:pt x="756" y="123"/>
                </a:lnTo>
                <a:lnTo>
                  <a:pt x="752" y="119"/>
                </a:lnTo>
                <a:lnTo>
                  <a:pt x="746" y="114"/>
                </a:lnTo>
                <a:lnTo>
                  <a:pt x="739" y="110"/>
                </a:lnTo>
                <a:lnTo>
                  <a:pt x="727" y="103"/>
                </a:lnTo>
                <a:lnTo>
                  <a:pt x="714" y="98"/>
                </a:lnTo>
                <a:lnTo>
                  <a:pt x="702" y="95"/>
                </a:lnTo>
                <a:lnTo>
                  <a:pt x="690" y="94"/>
                </a:lnTo>
                <a:lnTo>
                  <a:pt x="674" y="93"/>
                </a:lnTo>
                <a:lnTo>
                  <a:pt x="656" y="80"/>
                </a:lnTo>
                <a:lnTo>
                  <a:pt x="656" y="80"/>
                </a:lnTo>
                <a:lnTo>
                  <a:pt x="656" y="80"/>
                </a:lnTo>
                <a:lnTo>
                  <a:pt x="645" y="79"/>
                </a:lnTo>
                <a:lnTo>
                  <a:pt x="630" y="77"/>
                </a:lnTo>
                <a:lnTo>
                  <a:pt x="594" y="74"/>
                </a:lnTo>
                <a:lnTo>
                  <a:pt x="560" y="73"/>
                </a:lnTo>
                <a:lnTo>
                  <a:pt x="547" y="72"/>
                </a:lnTo>
                <a:lnTo>
                  <a:pt x="539" y="71"/>
                </a:lnTo>
                <a:lnTo>
                  <a:pt x="539" y="71"/>
                </a:lnTo>
                <a:lnTo>
                  <a:pt x="513" y="57"/>
                </a:lnTo>
                <a:lnTo>
                  <a:pt x="502" y="52"/>
                </a:lnTo>
                <a:lnTo>
                  <a:pt x="490" y="47"/>
                </a:lnTo>
                <a:lnTo>
                  <a:pt x="490" y="47"/>
                </a:lnTo>
                <a:lnTo>
                  <a:pt x="472" y="37"/>
                </a:lnTo>
                <a:lnTo>
                  <a:pt x="455" y="28"/>
                </a:lnTo>
                <a:lnTo>
                  <a:pt x="438" y="20"/>
                </a:lnTo>
                <a:lnTo>
                  <a:pt x="420" y="13"/>
                </a:lnTo>
                <a:lnTo>
                  <a:pt x="399" y="8"/>
                </a:lnTo>
                <a:lnTo>
                  <a:pt x="375" y="4"/>
                </a:lnTo>
                <a:lnTo>
                  <a:pt x="347" y="2"/>
                </a:lnTo>
                <a:lnTo>
                  <a:pt x="314" y="0"/>
                </a:lnTo>
                <a:lnTo>
                  <a:pt x="314" y="0"/>
                </a:lnTo>
                <a:lnTo>
                  <a:pt x="293" y="2"/>
                </a:lnTo>
                <a:lnTo>
                  <a:pt x="273" y="3"/>
                </a:lnTo>
                <a:lnTo>
                  <a:pt x="252" y="5"/>
                </a:lnTo>
                <a:lnTo>
                  <a:pt x="234" y="8"/>
                </a:lnTo>
                <a:lnTo>
                  <a:pt x="216" y="12"/>
                </a:lnTo>
                <a:lnTo>
                  <a:pt x="198" y="16"/>
                </a:lnTo>
                <a:lnTo>
                  <a:pt x="167" y="25"/>
                </a:lnTo>
                <a:lnTo>
                  <a:pt x="140" y="36"/>
                </a:lnTo>
                <a:lnTo>
                  <a:pt x="119" y="45"/>
                </a:lnTo>
                <a:lnTo>
                  <a:pt x="95" y="56"/>
                </a:lnTo>
                <a:lnTo>
                  <a:pt x="95" y="56"/>
                </a:lnTo>
                <a:lnTo>
                  <a:pt x="91" y="57"/>
                </a:lnTo>
                <a:lnTo>
                  <a:pt x="86" y="58"/>
                </a:lnTo>
                <a:lnTo>
                  <a:pt x="77" y="58"/>
                </a:lnTo>
                <a:lnTo>
                  <a:pt x="62" y="37"/>
                </a:lnTo>
                <a:lnTo>
                  <a:pt x="81" y="40"/>
                </a:lnTo>
                <a:lnTo>
                  <a:pt x="81" y="40"/>
                </a:lnTo>
                <a:lnTo>
                  <a:pt x="84" y="39"/>
                </a:lnTo>
                <a:lnTo>
                  <a:pt x="86" y="37"/>
                </a:lnTo>
                <a:lnTo>
                  <a:pt x="87" y="33"/>
                </a:lnTo>
                <a:lnTo>
                  <a:pt x="86" y="31"/>
                </a:lnTo>
                <a:lnTo>
                  <a:pt x="86" y="31"/>
                </a:lnTo>
                <a:lnTo>
                  <a:pt x="83" y="27"/>
                </a:lnTo>
                <a:lnTo>
                  <a:pt x="78" y="23"/>
                </a:lnTo>
                <a:lnTo>
                  <a:pt x="73" y="20"/>
                </a:lnTo>
                <a:lnTo>
                  <a:pt x="68" y="19"/>
                </a:lnTo>
                <a:lnTo>
                  <a:pt x="12" y="13"/>
                </a:lnTo>
                <a:lnTo>
                  <a:pt x="12" y="13"/>
                </a:lnTo>
                <a:lnTo>
                  <a:pt x="7" y="13"/>
                </a:lnTo>
                <a:lnTo>
                  <a:pt x="3" y="15"/>
                </a:lnTo>
                <a:lnTo>
                  <a:pt x="2" y="17"/>
                </a:lnTo>
                <a:lnTo>
                  <a:pt x="3" y="22"/>
                </a:lnTo>
                <a:lnTo>
                  <a:pt x="3" y="22"/>
                </a:lnTo>
                <a:lnTo>
                  <a:pt x="7" y="27"/>
                </a:lnTo>
                <a:lnTo>
                  <a:pt x="11" y="29"/>
                </a:lnTo>
                <a:lnTo>
                  <a:pt x="21" y="35"/>
                </a:lnTo>
                <a:lnTo>
                  <a:pt x="30" y="35"/>
                </a:lnTo>
                <a:lnTo>
                  <a:pt x="50" y="58"/>
                </a:lnTo>
                <a:lnTo>
                  <a:pt x="50" y="58"/>
                </a:lnTo>
                <a:lnTo>
                  <a:pt x="32" y="61"/>
                </a:lnTo>
                <a:lnTo>
                  <a:pt x="23" y="64"/>
                </a:lnTo>
                <a:lnTo>
                  <a:pt x="20" y="65"/>
                </a:lnTo>
                <a:lnTo>
                  <a:pt x="19" y="68"/>
                </a:lnTo>
                <a:lnTo>
                  <a:pt x="19" y="71"/>
                </a:lnTo>
                <a:lnTo>
                  <a:pt x="19" y="71"/>
                </a:lnTo>
                <a:lnTo>
                  <a:pt x="18" y="97"/>
                </a:lnTo>
                <a:lnTo>
                  <a:pt x="16" y="114"/>
                </a:lnTo>
                <a:lnTo>
                  <a:pt x="12" y="122"/>
                </a:lnTo>
                <a:lnTo>
                  <a:pt x="10" y="127"/>
                </a:lnTo>
                <a:lnTo>
                  <a:pt x="0" y="120"/>
                </a:lnTo>
                <a:lnTo>
                  <a:pt x="0" y="167"/>
                </a:lnTo>
                <a:lnTo>
                  <a:pt x="7" y="172"/>
                </a:lnTo>
                <a:lnTo>
                  <a:pt x="7" y="172"/>
                </a:lnTo>
                <a:lnTo>
                  <a:pt x="7" y="177"/>
                </a:lnTo>
                <a:lnTo>
                  <a:pt x="9" y="181"/>
                </a:lnTo>
                <a:lnTo>
                  <a:pt x="12" y="192"/>
                </a:lnTo>
                <a:lnTo>
                  <a:pt x="12" y="192"/>
                </a:lnTo>
                <a:lnTo>
                  <a:pt x="19" y="196"/>
                </a:lnTo>
                <a:lnTo>
                  <a:pt x="27" y="200"/>
                </a:lnTo>
                <a:lnTo>
                  <a:pt x="35" y="203"/>
                </a:lnTo>
                <a:lnTo>
                  <a:pt x="43" y="204"/>
                </a:lnTo>
                <a:lnTo>
                  <a:pt x="58" y="206"/>
                </a:lnTo>
                <a:lnTo>
                  <a:pt x="65" y="206"/>
                </a:lnTo>
                <a:lnTo>
                  <a:pt x="65" y="206"/>
                </a:lnTo>
                <a:lnTo>
                  <a:pt x="75" y="205"/>
                </a:lnTo>
                <a:lnTo>
                  <a:pt x="87" y="203"/>
                </a:lnTo>
                <a:lnTo>
                  <a:pt x="114" y="197"/>
                </a:lnTo>
                <a:lnTo>
                  <a:pt x="114" y="197"/>
                </a:lnTo>
                <a:lnTo>
                  <a:pt x="114" y="194"/>
                </a:lnTo>
                <a:lnTo>
                  <a:pt x="111" y="192"/>
                </a:lnTo>
                <a:lnTo>
                  <a:pt x="111" y="192"/>
                </a:lnTo>
                <a:lnTo>
                  <a:pt x="110" y="189"/>
                </a:lnTo>
                <a:lnTo>
                  <a:pt x="110" y="187"/>
                </a:lnTo>
                <a:lnTo>
                  <a:pt x="108" y="185"/>
                </a:lnTo>
                <a:lnTo>
                  <a:pt x="108" y="185"/>
                </a:lnTo>
                <a:lnTo>
                  <a:pt x="108" y="180"/>
                </a:lnTo>
                <a:lnTo>
                  <a:pt x="107" y="176"/>
                </a:lnTo>
                <a:lnTo>
                  <a:pt x="106" y="171"/>
                </a:lnTo>
                <a:lnTo>
                  <a:pt x="104" y="167"/>
                </a:lnTo>
                <a:lnTo>
                  <a:pt x="104" y="167"/>
                </a:lnTo>
                <a:lnTo>
                  <a:pt x="106" y="154"/>
                </a:lnTo>
                <a:lnTo>
                  <a:pt x="109" y="143"/>
                </a:lnTo>
                <a:lnTo>
                  <a:pt x="116" y="132"/>
                </a:lnTo>
                <a:lnTo>
                  <a:pt x="123" y="123"/>
                </a:lnTo>
                <a:lnTo>
                  <a:pt x="132" y="115"/>
                </a:lnTo>
                <a:lnTo>
                  <a:pt x="142" y="110"/>
                </a:lnTo>
                <a:lnTo>
                  <a:pt x="154" y="106"/>
                </a:lnTo>
                <a:lnTo>
                  <a:pt x="167" y="105"/>
                </a:lnTo>
                <a:lnTo>
                  <a:pt x="167" y="105"/>
                </a:lnTo>
                <a:lnTo>
                  <a:pt x="178" y="106"/>
                </a:lnTo>
                <a:lnTo>
                  <a:pt x="190" y="110"/>
                </a:lnTo>
                <a:lnTo>
                  <a:pt x="201" y="115"/>
                </a:lnTo>
                <a:lnTo>
                  <a:pt x="210" y="123"/>
                </a:lnTo>
                <a:lnTo>
                  <a:pt x="217" y="132"/>
                </a:lnTo>
                <a:lnTo>
                  <a:pt x="223" y="143"/>
                </a:lnTo>
                <a:lnTo>
                  <a:pt x="226" y="154"/>
                </a:lnTo>
                <a:lnTo>
                  <a:pt x="227" y="167"/>
                </a:lnTo>
                <a:lnTo>
                  <a:pt x="227" y="167"/>
                </a:lnTo>
                <a:lnTo>
                  <a:pt x="227" y="178"/>
                </a:lnTo>
                <a:lnTo>
                  <a:pt x="225" y="188"/>
                </a:lnTo>
                <a:lnTo>
                  <a:pt x="222" y="197"/>
                </a:lnTo>
                <a:lnTo>
                  <a:pt x="216" y="206"/>
                </a:lnTo>
                <a:lnTo>
                  <a:pt x="216" y="206"/>
                </a:lnTo>
                <a:lnTo>
                  <a:pt x="214" y="207"/>
                </a:lnTo>
                <a:lnTo>
                  <a:pt x="213" y="209"/>
                </a:lnTo>
                <a:lnTo>
                  <a:pt x="209" y="212"/>
                </a:lnTo>
                <a:lnTo>
                  <a:pt x="209" y="212"/>
                </a:lnTo>
                <a:lnTo>
                  <a:pt x="207" y="213"/>
                </a:lnTo>
                <a:lnTo>
                  <a:pt x="205" y="214"/>
                </a:lnTo>
                <a:lnTo>
                  <a:pt x="200" y="219"/>
                </a:lnTo>
                <a:lnTo>
                  <a:pt x="200" y="219"/>
                </a:lnTo>
                <a:lnTo>
                  <a:pt x="381" y="219"/>
                </a:lnTo>
                <a:lnTo>
                  <a:pt x="498" y="220"/>
                </a:lnTo>
                <a:lnTo>
                  <a:pt x="610" y="222"/>
                </a:lnTo>
                <a:lnTo>
                  <a:pt x="610" y="222"/>
                </a:lnTo>
                <a:lnTo>
                  <a:pt x="605" y="219"/>
                </a:lnTo>
                <a:lnTo>
                  <a:pt x="604" y="218"/>
                </a:lnTo>
                <a:lnTo>
                  <a:pt x="604" y="215"/>
                </a:lnTo>
                <a:lnTo>
                  <a:pt x="604" y="215"/>
                </a:lnTo>
                <a:lnTo>
                  <a:pt x="598" y="210"/>
                </a:lnTo>
                <a:lnTo>
                  <a:pt x="598" y="210"/>
                </a:lnTo>
                <a:lnTo>
                  <a:pt x="594" y="195"/>
                </a:lnTo>
                <a:lnTo>
                  <a:pt x="591" y="187"/>
                </a:lnTo>
                <a:lnTo>
                  <a:pt x="591" y="179"/>
                </a:lnTo>
                <a:lnTo>
                  <a:pt x="591" y="179"/>
                </a:lnTo>
                <a:lnTo>
                  <a:pt x="593" y="167"/>
                </a:lnTo>
                <a:lnTo>
                  <a:pt x="596" y="155"/>
                </a:lnTo>
                <a:lnTo>
                  <a:pt x="602" y="145"/>
                </a:lnTo>
                <a:lnTo>
                  <a:pt x="610" y="136"/>
                </a:lnTo>
                <a:lnTo>
                  <a:pt x="619" y="128"/>
                </a:lnTo>
                <a:lnTo>
                  <a:pt x="629" y="122"/>
                </a:lnTo>
                <a:lnTo>
                  <a:pt x="640" y="119"/>
                </a:lnTo>
                <a:lnTo>
                  <a:pt x="653" y="118"/>
                </a:lnTo>
                <a:lnTo>
                  <a:pt x="653" y="118"/>
                </a:lnTo>
                <a:lnTo>
                  <a:pt x="665" y="119"/>
                </a:lnTo>
                <a:lnTo>
                  <a:pt x="677" y="122"/>
                </a:lnTo>
                <a:lnTo>
                  <a:pt x="687" y="128"/>
                </a:lnTo>
                <a:lnTo>
                  <a:pt x="696" y="136"/>
                </a:lnTo>
                <a:lnTo>
                  <a:pt x="704" y="145"/>
                </a:lnTo>
                <a:lnTo>
                  <a:pt x="710" y="155"/>
                </a:lnTo>
                <a:lnTo>
                  <a:pt x="713" y="167"/>
                </a:lnTo>
                <a:lnTo>
                  <a:pt x="714" y="179"/>
                </a:lnTo>
                <a:lnTo>
                  <a:pt x="714" y="179"/>
                </a:lnTo>
                <a:lnTo>
                  <a:pt x="713" y="188"/>
                </a:lnTo>
                <a:lnTo>
                  <a:pt x="711" y="197"/>
                </a:lnTo>
                <a:lnTo>
                  <a:pt x="706" y="205"/>
                </a:lnTo>
                <a:lnTo>
                  <a:pt x="702" y="212"/>
                </a:lnTo>
                <a:lnTo>
                  <a:pt x="702" y="212"/>
                </a:lnTo>
                <a:lnTo>
                  <a:pt x="702" y="214"/>
                </a:lnTo>
                <a:lnTo>
                  <a:pt x="701" y="215"/>
                </a:lnTo>
                <a:lnTo>
                  <a:pt x="700" y="217"/>
                </a:lnTo>
                <a:lnTo>
                  <a:pt x="700" y="219"/>
                </a:lnTo>
                <a:lnTo>
                  <a:pt x="700" y="219"/>
                </a:lnTo>
                <a:lnTo>
                  <a:pt x="693" y="225"/>
                </a:lnTo>
                <a:lnTo>
                  <a:pt x="693" y="225"/>
                </a:lnTo>
                <a:lnTo>
                  <a:pt x="723" y="225"/>
                </a:lnTo>
                <a:lnTo>
                  <a:pt x="723" y="225"/>
                </a:lnTo>
                <a:lnTo>
                  <a:pt x="754" y="225"/>
                </a:lnTo>
                <a:lnTo>
                  <a:pt x="764" y="223"/>
                </a:lnTo>
                <a:lnTo>
                  <a:pt x="771" y="222"/>
                </a:lnTo>
                <a:lnTo>
                  <a:pt x="777" y="221"/>
                </a:lnTo>
                <a:lnTo>
                  <a:pt x="780" y="219"/>
                </a:lnTo>
                <a:lnTo>
                  <a:pt x="781" y="215"/>
                </a:lnTo>
                <a:lnTo>
                  <a:pt x="783" y="212"/>
                </a:lnTo>
                <a:lnTo>
                  <a:pt x="783" y="212"/>
                </a:lnTo>
                <a:lnTo>
                  <a:pt x="783" y="210"/>
                </a:lnTo>
                <a:lnTo>
                  <a:pt x="781" y="206"/>
                </a:lnTo>
                <a:lnTo>
                  <a:pt x="780" y="204"/>
                </a:lnTo>
                <a:lnTo>
                  <a:pt x="777" y="202"/>
                </a:lnTo>
                <a:lnTo>
                  <a:pt x="773" y="200"/>
                </a:lnTo>
                <a:lnTo>
                  <a:pt x="767" y="197"/>
                </a:lnTo>
                <a:lnTo>
                  <a:pt x="767" y="197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58"/>
          <p:cNvSpPr>
            <a:spLocks noEditPoints="1"/>
          </p:cNvSpPr>
          <p:nvPr/>
        </p:nvSpPr>
        <p:spPr bwMode="auto">
          <a:xfrm>
            <a:off x="6127391" y="6278263"/>
            <a:ext cx="283705" cy="81317"/>
          </a:xfrm>
          <a:custGeom>
            <a:avLst/>
            <a:gdLst>
              <a:gd name="T0" fmla="*/ 673 w 783"/>
              <a:gd name="T1" fmla="*/ 222 h 228"/>
              <a:gd name="T2" fmla="*/ 686 w 783"/>
              <a:gd name="T3" fmla="*/ 214 h 228"/>
              <a:gd name="T4" fmla="*/ 702 w 783"/>
              <a:gd name="T5" fmla="*/ 188 h 228"/>
              <a:gd name="T6" fmla="*/ 689 w 783"/>
              <a:gd name="T7" fmla="*/ 144 h 228"/>
              <a:gd name="T8" fmla="*/ 644 w 783"/>
              <a:gd name="T9" fmla="*/ 130 h 228"/>
              <a:gd name="T10" fmla="*/ 606 w 783"/>
              <a:gd name="T11" fmla="*/ 169 h 228"/>
              <a:gd name="T12" fmla="*/ 617 w 783"/>
              <a:gd name="T13" fmla="*/ 210 h 228"/>
              <a:gd name="T14" fmla="*/ 627 w 783"/>
              <a:gd name="T15" fmla="*/ 220 h 228"/>
              <a:gd name="T16" fmla="*/ 653 w 783"/>
              <a:gd name="T17" fmla="*/ 228 h 228"/>
              <a:gd name="T18" fmla="*/ 780 w 783"/>
              <a:gd name="T19" fmla="*/ 202 h 228"/>
              <a:gd name="T20" fmla="*/ 782 w 783"/>
              <a:gd name="T21" fmla="*/ 215 h 228"/>
              <a:gd name="T22" fmla="*/ 729 w 783"/>
              <a:gd name="T23" fmla="*/ 225 h 228"/>
              <a:gd name="T24" fmla="*/ 700 w 783"/>
              <a:gd name="T25" fmla="*/ 217 h 228"/>
              <a:gd name="T26" fmla="*/ 715 w 783"/>
              <a:gd name="T27" fmla="*/ 188 h 228"/>
              <a:gd name="T28" fmla="*/ 698 w 783"/>
              <a:gd name="T29" fmla="*/ 136 h 228"/>
              <a:gd name="T30" fmla="*/ 642 w 783"/>
              <a:gd name="T31" fmla="*/ 119 h 228"/>
              <a:gd name="T32" fmla="*/ 593 w 783"/>
              <a:gd name="T33" fmla="*/ 167 h 228"/>
              <a:gd name="T34" fmla="*/ 601 w 783"/>
              <a:gd name="T35" fmla="*/ 210 h 228"/>
              <a:gd name="T36" fmla="*/ 610 w 783"/>
              <a:gd name="T37" fmla="*/ 222 h 228"/>
              <a:gd name="T38" fmla="*/ 209 w 783"/>
              <a:gd name="T39" fmla="*/ 213 h 228"/>
              <a:gd name="T40" fmla="*/ 217 w 783"/>
              <a:gd name="T41" fmla="*/ 206 h 228"/>
              <a:gd name="T42" fmla="*/ 228 w 783"/>
              <a:gd name="T43" fmla="*/ 154 h 228"/>
              <a:gd name="T44" fmla="*/ 179 w 783"/>
              <a:gd name="T45" fmla="*/ 106 h 228"/>
              <a:gd name="T46" fmla="*/ 127 w 783"/>
              <a:gd name="T47" fmla="*/ 123 h 228"/>
              <a:gd name="T48" fmla="*/ 108 w 783"/>
              <a:gd name="T49" fmla="*/ 185 h 228"/>
              <a:gd name="T50" fmla="*/ 112 w 783"/>
              <a:gd name="T51" fmla="*/ 193 h 228"/>
              <a:gd name="T52" fmla="*/ 75 w 783"/>
              <a:gd name="T53" fmla="*/ 205 h 228"/>
              <a:gd name="T54" fmla="*/ 28 w 783"/>
              <a:gd name="T55" fmla="*/ 200 h 228"/>
              <a:gd name="T56" fmla="*/ 7 w 783"/>
              <a:gd name="T57" fmla="*/ 172 h 228"/>
              <a:gd name="T58" fmla="*/ 16 w 783"/>
              <a:gd name="T59" fmla="*/ 114 h 228"/>
              <a:gd name="T60" fmla="*/ 23 w 783"/>
              <a:gd name="T61" fmla="*/ 64 h 228"/>
              <a:gd name="T62" fmla="*/ 12 w 783"/>
              <a:gd name="T63" fmla="*/ 29 h 228"/>
              <a:gd name="T64" fmla="*/ 7 w 783"/>
              <a:gd name="T65" fmla="*/ 13 h 228"/>
              <a:gd name="T66" fmla="*/ 85 w 783"/>
              <a:gd name="T67" fmla="*/ 27 h 228"/>
              <a:gd name="T68" fmla="*/ 81 w 783"/>
              <a:gd name="T69" fmla="*/ 40 h 228"/>
              <a:gd name="T70" fmla="*/ 120 w 783"/>
              <a:gd name="T71" fmla="*/ 45 h 228"/>
              <a:gd name="T72" fmla="*/ 253 w 783"/>
              <a:gd name="T73" fmla="*/ 5 h 228"/>
              <a:gd name="T74" fmla="*/ 376 w 783"/>
              <a:gd name="T75" fmla="*/ 4 h 228"/>
              <a:gd name="T76" fmla="*/ 491 w 783"/>
              <a:gd name="T77" fmla="*/ 47 h 228"/>
              <a:gd name="T78" fmla="*/ 548 w 783"/>
              <a:gd name="T79" fmla="*/ 72 h 228"/>
              <a:gd name="T80" fmla="*/ 657 w 783"/>
              <a:gd name="T81" fmla="*/ 80 h 228"/>
              <a:gd name="T82" fmla="*/ 729 w 783"/>
              <a:gd name="T83" fmla="*/ 103 h 228"/>
              <a:gd name="T84" fmla="*/ 762 w 783"/>
              <a:gd name="T85" fmla="*/ 130 h 228"/>
              <a:gd name="T86" fmla="*/ 774 w 783"/>
              <a:gd name="T87" fmla="*/ 179 h 228"/>
              <a:gd name="T88" fmla="*/ 128 w 783"/>
              <a:gd name="T89" fmla="*/ 194 h 228"/>
              <a:gd name="T90" fmla="*/ 168 w 783"/>
              <a:gd name="T91" fmla="*/ 215 h 228"/>
              <a:gd name="T92" fmla="*/ 189 w 783"/>
              <a:gd name="T93" fmla="*/ 212 h 228"/>
              <a:gd name="T94" fmla="*/ 206 w 783"/>
              <a:gd name="T95" fmla="*/ 197 h 228"/>
              <a:gd name="T96" fmla="*/ 213 w 783"/>
              <a:gd name="T97" fmla="*/ 147 h 228"/>
              <a:gd name="T98" fmla="*/ 168 w 783"/>
              <a:gd name="T99" fmla="*/ 118 h 228"/>
              <a:gd name="T100" fmla="*/ 127 w 783"/>
              <a:gd name="T101" fmla="*/ 139 h 228"/>
              <a:gd name="T102" fmla="*/ 120 w 783"/>
              <a:gd name="T103" fmla="*/ 176 h 228"/>
              <a:gd name="T104" fmla="*/ 124 w 783"/>
              <a:gd name="T105" fmla="*/ 19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83" h="228">
                <a:moveTo>
                  <a:pt x="653" y="228"/>
                </a:moveTo>
                <a:lnTo>
                  <a:pt x="653" y="228"/>
                </a:lnTo>
                <a:lnTo>
                  <a:pt x="658" y="228"/>
                </a:lnTo>
                <a:lnTo>
                  <a:pt x="663" y="226"/>
                </a:lnTo>
                <a:lnTo>
                  <a:pt x="673" y="222"/>
                </a:lnTo>
                <a:lnTo>
                  <a:pt x="673" y="222"/>
                </a:lnTo>
                <a:lnTo>
                  <a:pt x="675" y="221"/>
                </a:lnTo>
                <a:lnTo>
                  <a:pt x="677" y="220"/>
                </a:lnTo>
                <a:lnTo>
                  <a:pt x="680" y="219"/>
                </a:lnTo>
                <a:lnTo>
                  <a:pt x="682" y="219"/>
                </a:lnTo>
                <a:lnTo>
                  <a:pt x="682" y="219"/>
                </a:lnTo>
                <a:lnTo>
                  <a:pt x="686" y="214"/>
                </a:lnTo>
                <a:lnTo>
                  <a:pt x="689" y="213"/>
                </a:lnTo>
                <a:lnTo>
                  <a:pt x="691" y="212"/>
                </a:lnTo>
                <a:lnTo>
                  <a:pt x="691" y="212"/>
                </a:lnTo>
                <a:lnTo>
                  <a:pt x="696" y="205"/>
                </a:lnTo>
                <a:lnTo>
                  <a:pt x="699" y="197"/>
                </a:lnTo>
                <a:lnTo>
                  <a:pt x="702" y="188"/>
                </a:lnTo>
                <a:lnTo>
                  <a:pt x="704" y="179"/>
                </a:lnTo>
                <a:lnTo>
                  <a:pt x="704" y="179"/>
                </a:lnTo>
                <a:lnTo>
                  <a:pt x="702" y="169"/>
                </a:lnTo>
                <a:lnTo>
                  <a:pt x="699" y="160"/>
                </a:lnTo>
                <a:lnTo>
                  <a:pt x="694" y="151"/>
                </a:lnTo>
                <a:lnTo>
                  <a:pt x="689" y="144"/>
                </a:lnTo>
                <a:lnTo>
                  <a:pt x="682" y="138"/>
                </a:lnTo>
                <a:lnTo>
                  <a:pt x="673" y="134"/>
                </a:lnTo>
                <a:lnTo>
                  <a:pt x="664" y="130"/>
                </a:lnTo>
                <a:lnTo>
                  <a:pt x="653" y="130"/>
                </a:lnTo>
                <a:lnTo>
                  <a:pt x="653" y="130"/>
                </a:lnTo>
                <a:lnTo>
                  <a:pt x="644" y="130"/>
                </a:lnTo>
                <a:lnTo>
                  <a:pt x="634" y="134"/>
                </a:lnTo>
                <a:lnTo>
                  <a:pt x="626" y="138"/>
                </a:lnTo>
                <a:lnTo>
                  <a:pt x="619" y="144"/>
                </a:lnTo>
                <a:lnTo>
                  <a:pt x="612" y="151"/>
                </a:lnTo>
                <a:lnTo>
                  <a:pt x="609" y="160"/>
                </a:lnTo>
                <a:lnTo>
                  <a:pt x="606" y="169"/>
                </a:lnTo>
                <a:lnTo>
                  <a:pt x="605" y="179"/>
                </a:lnTo>
                <a:lnTo>
                  <a:pt x="605" y="179"/>
                </a:lnTo>
                <a:lnTo>
                  <a:pt x="606" y="187"/>
                </a:lnTo>
                <a:lnTo>
                  <a:pt x="608" y="195"/>
                </a:lnTo>
                <a:lnTo>
                  <a:pt x="611" y="203"/>
                </a:lnTo>
                <a:lnTo>
                  <a:pt x="617" y="210"/>
                </a:lnTo>
                <a:lnTo>
                  <a:pt x="617" y="210"/>
                </a:lnTo>
                <a:lnTo>
                  <a:pt x="617" y="211"/>
                </a:lnTo>
                <a:lnTo>
                  <a:pt x="618" y="212"/>
                </a:lnTo>
                <a:lnTo>
                  <a:pt x="623" y="215"/>
                </a:lnTo>
                <a:lnTo>
                  <a:pt x="623" y="215"/>
                </a:lnTo>
                <a:lnTo>
                  <a:pt x="627" y="220"/>
                </a:lnTo>
                <a:lnTo>
                  <a:pt x="630" y="221"/>
                </a:lnTo>
                <a:lnTo>
                  <a:pt x="632" y="222"/>
                </a:lnTo>
                <a:lnTo>
                  <a:pt x="632" y="222"/>
                </a:lnTo>
                <a:lnTo>
                  <a:pt x="642" y="226"/>
                </a:lnTo>
                <a:lnTo>
                  <a:pt x="648" y="228"/>
                </a:lnTo>
                <a:lnTo>
                  <a:pt x="653" y="228"/>
                </a:lnTo>
                <a:lnTo>
                  <a:pt x="653" y="228"/>
                </a:lnTo>
                <a:close/>
                <a:moveTo>
                  <a:pt x="771" y="197"/>
                </a:moveTo>
                <a:lnTo>
                  <a:pt x="771" y="197"/>
                </a:lnTo>
                <a:lnTo>
                  <a:pt x="771" y="197"/>
                </a:lnTo>
                <a:lnTo>
                  <a:pt x="775" y="200"/>
                </a:lnTo>
                <a:lnTo>
                  <a:pt x="780" y="202"/>
                </a:lnTo>
                <a:lnTo>
                  <a:pt x="782" y="204"/>
                </a:lnTo>
                <a:lnTo>
                  <a:pt x="783" y="206"/>
                </a:lnTo>
                <a:lnTo>
                  <a:pt x="783" y="210"/>
                </a:lnTo>
                <a:lnTo>
                  <a:pt x="783" y="212"/>
                </a:lnTo>
                <a:lnTo>
                  <a:pt x="783" y="212"/>
                </a:lnTo>
                <a:lnTo>
                  <a:pt x="782" y="215"/>
                </a:lnTo>
                <a:lnTo>
                  <a:pt x="781" y="219"/>
                </a:lnTo>
                <a:lnTo>
                  <a:pt x="777" y="221"/>
                </a:lnTo>
                <a:lnTo>
                  <a:pt x="773" y="222"/>
                </a:lnTo>
                <a:lnTo>
                  <a:pt x="766" y="223"/>
                </a:lnTo>
                <a:lnTo>
                  <a:pt x="756" y="225"/>
                </a:lnTo>
                <a:lnTo>
                  <a:pt x="729" y="225"/>
                </a:lnTo>
                <a:lnTo>
                  <a:pt x="729" y="225"/>
                </a:lnTo>
                <a:lnTo>
                  <a:pt x="693" y="225"/>
                </a:lnTo>
                <a:lnTo>
                  <a:pt x="693" y="225"/>
                </a:lnTo>
                <a:lnTo>
                  <a:pt x="700" y="219"/>
                </a:lnTo>
                <a:lnTo>
                  <a:pt x="700" y="219"/>
                </a:lnTo>
                <a:lnTo>
                  <a:pt x="700" y="217"/>
                </a:lnTo>
                <a:lnTo>
                  <a:pt x="702" y="215"/>
                </a:lnTo>
                <a:lnTo>
                  <a:pt x="707" y="212"/>
                </a:lnTo>
                <a:lnTo>
                  <a:pt x="707" y="212"/>
                </a:lnTo>
                <a:lnTo>
                  <a:pt x="710" y="205"/>
                </a:lnTo>
                <a:lnTo>
                  <a:pt x="713" y="197"/>
                </a:lnTo>
                <a:lnTo>
                  <a:pt x="715" y="188"/>
                </a:lnTo>
                <a:lnTo>
                  <a:pt x="715" y="179"/>
                </a:lnTo>
                <a:lnTo>
                  <a:pt x="715" y="179"/>
                </a:lnTo>
                <a:lnTo>
                  <a:pt x="714" y="167"/>
                </a:lnTo>
                <a:lnTo>
                  <a:pt x="710" y="155"/>
                </a:lnTo>
                <a:lnTo>
                  <a:pt x="705" y="145"/>
                </a:lnTo>
                <a:lnTo>
                  <a:pt x="698" y="136"/>
                </a:lnTo>
                <a:lnTo>
                  <a:pt x="689" y="128"/>
                </a:lnTo>
                <a:lnTo>
                  <a:pt x="677" y="122"/>
                </a:lnTo>
                <a:lnTo>
                  <a:pt x="666" y="119"/>
                </a:lnTo>
                <a:lnTo>
                  <a:pt x="653" y="118"/>
                </a:lnTo>
                <a:lnTo>
                  <a:pt x="653" y="118"/>
                </a:lnTo>
                <a:lnTo>
                  <a:pt x="642" y="119"/>
                </a:lnTo>
                <a:lnTo>
                  <a:pt x="630" y="122"/>
                </a:lnTo>
                <a:lnTo>
                  <a:pt x="619" y="128"/>
                </a:lnTo>
                <a:lnTo>
                  <a:pt x="610" y="136"/>
                </a:lnTo>
                <a:lnTo>
                  <a:pt x="602" y="145"/>
                </a:lnTo>
                <a:lnTo>
                  <a:pt x="597" y="155"/>
                </a:lnTo>
                <a:lnTo>
                  <a:pt x="593" y="167"/>
                </a:lnTo>
                <a:lnTo>
                  <a:pt x="592" y="179"/>
                </a:lnTo>
                <a:lnTo>
                  <a:pt x="592" y="179"/>
                </a:lnTo>
                <a:lnTo>
                  <a:pt x="593" y="187"/>
                </a:lnTo>
                <a:lnTo>
                  <a:pt x="594" y="195"/>
                </a:lnTo>
                <a:lnTo>
                  <a:pt x="598" y="203"/>
                </a:lnTo>
                <a:lnTo>
                  <a:pt x="601" y="210"/>
                </a:lnTo>
                <a:lnTo>
                  <a:pt x="601" y="210"/>
                </a:lnTo>
                <a:lnTo>
                  <a:pt x="602" y="212"/>
                </a:lnTo>
                <a:lnTo>
                  <a:pt x="605" y="215"/>
                </a:lnTo>
                <a:lnTo>
                  <a:pt x="605" y="215"/>
                </a:lnTo>
                <a:lnTo>
                  <a:pt x="610" y="222"/>
                </a:lnTo>
                <a:lnTo>
                  <a:pt x="610" y="222"/>
                </a:lnTo>
                <a:lnTo>
                  <a:pt x="499" y="220"/>
                </a:lnTo>
                <a:lnTo>
                  <a:pt x="382" y="219"/>
                </a:lnTo>
                <a:lnTo>
                  <a:pt x="201" y="219"/>
                </a:lnTo>
                <a:lnTo>
                  <a:pt x="201" y="219"/>
                </a:lnTo>
                <a:lnTo>
                  <a:pt x="206" y="214"/>
                </a:lnTo>
                <a:lnTo>
                  <a:pt x="209" y="213"/>
                </a:lnTo>
                <a:lnTo>
                  <a:pt x="211" y="212"/>
                </a:lnTo>
                <a:lnTo>
                  <a:pt x="211" y="212"/>
                </a:lnTo>
                <a:lnTo>
                  <a:pt x="213" y="209"/>
                </a:lnTo>
                <a:lnTo>
                  <a:pt x="214" y="207"/>
                </a:lnTo>
                <a:lnTo>
                  <a:pt x="217" y="206"/>
                </a:lnTo>
                <a:lnTo>
                  <a:pt x="217" y="206"/>
                </a:lnTo>
                <a:lnTo>
                  <a:pt x="221" y="197"/>
                </a:lnTo>
                <a:lnTo>
                  <a:pt x="226" y="188"/>
                </a:lnTo>
                <a:lnTo>
                  <a:pt x="228" y="178"/>
                </a:lnTo>
                <a:lnTo>
                  <a:pt x="229" y="167"/>
                </a:lnTo>
                <a:lnTo>
                  <a:pt x="229" y="167"/>
                </a:lnTo>
                <a:lnTo>
                  <a:pt x="228" y="154"/>
                </a:lnTo>
                <a:lnTo>
                  <a:pt x="224" y="143"/>
                </a:lnTo>
                <a:lnTo>
                  <a:pt x="219" y="132"/>
                </a:lnTo>
                <a:lnTo>
                  <a:pt x="211" y="123"/>
                </a:lnTo>
                <a:lnTo>
                  <a:pt x="202" y="115"/>
                </a:lnTo>
                <a:lnTo>
                  <a:pt x="191" y="110"/>
                </a:lnTo>
                <a:lnTo>
                  <a:pt x="179" y="106"/>
                </a:lnTo>
                <a:lnTo>
                  <a:pt x="168" y="105"/>
                </a:lnTo>
                <a:lnTo>
                  <a:pt x="168" y="105"/>
                </a:lnTo>
                <a:lnTo>
                  <a:pt x="156" y="106"/>
                </a:lnTo>
                <a:lnTo>
                  <a:pt x="145" y="110"/>
                </a:lnTo>
                <a:lnTo>
                  <a:pt x="136" y="115"/>
                </a:lnTo>
                <a:lnTo>
                  <a:pt x="127" y="123"/>
                </a:lnTo>
                <a:lnTo>
                  <a:pt x="119" y="132"/>
                </a:lnTo>
                <a:lnTo>
                  <a:pt x="114" y="143"/>
                </a:lnTo>
                <a:lnTo>
                  <a:pt x="110" y="154"/>
                </a:lnTo>
                <a:lnTo>
                  <a:pt x="108" y="167"/>
                </a:lnTo>
                <a:lnTo>
                  <a:pt x="108" y="167"/>
                </a:lnTo>
                <a:lnTo>
                  <a:pt x="108" y="185"/>
                </a:lnTo>
                <a:lnTo>
                  <a:pt x="108" y="185"/>
                </a:lnTo>
                <a:lnTo>
                  <a:pt x="111" y="187"/>
                </a:lnTo>
                <a:lnTo>
                  <a:pt x="112" y="189"/>
                </a:lnTo>
                <a:lnTo>
                  <a:pt x="112" y="192"/>
                </a:lnTo>
                <a:lnTo>
                  <a:pt x="112" y="192"/>
                </a:lnTo>
                <a:lnTo>
                  <a:pt x="112" y="193"/>
                </a:lnTo>
                <a:lnTo>
                  <a:pt x="113" y="194"/>
                </a:lnTo>
                <a:lnTo>
                  <a:pt x="114" y="195"/>
                </a:lnTo>
                <a:lnTo>
                  <a:pt x="115" y="197"/>
                </a:lnTo>
                <a:lnTo>
                  <a:pt x="115" y="197"/>
                </a:lnTo>
                <a:lnTo>
                  <a:pt x="88" y="203"/>
                </a:lnTo>
                <a:lnTo>
                  <a:pt x="75" y="205"/>
                </a:lnTo>
                <a:lnTo>
                  <a:pt x="65" y="206"/>
                </a:lnTo>
                <a:lnTo>
                  <a:pt x="65" y="206"/>
                </a:lnTo>
                <a:lnTo>
                  <a:pt x="58" y="206"/>
                </a:lnTo>
                <a:lnTo>
                  <a:pt x="45" y="204"/>
                </a:lnTo>
                <a:lnTo>
                  <a:pt x="36" y="203"/>
                </a:lnTo>
                <a:lnTo>
                  <a:pt x="28" y="200"/>
                </a:lnTo>
                <a:lnTo>
                  <a:pt x="20" y="196"/>
                </a:lnTo>
                <a:lnTo>
                  <a:pt x="14" y="192"/>
                </a:lnTo>
                <a:lnTo>
                  <a:pt x="14" y="192"/>
                </a:lnTo>
                <a:lnTo>
                  <a:pt x="9" y="181"/>
                </a:lnTo>
                <a:lnTo>
                  <a:pt x="7" y="177"/>
                </a:lnTo>
                <a:lnTo>
                  <a:pt x="7" y="172"/>
                </a:lnTo>
                <a:lnTo>
                  <a:pt x="0" y="167"/>
                </a:lnTo>
                <a:lnTo>
                  <a:pt x="0" y="120"/>
                </a:lnTo>
                <a:lnTo>
                  <a:pt x="11" y="127"/>
                </a:lnTo>
                <a:lnTo>
                  <a:pt x="11" y="127"/>
                </a:lnTo>
                <a:lnTo>
                  <a:pt x="13" y="122"/>
                </a:lnTo>
                <a:lnTo>
                  <a:pt x="16" y="114"/>
                </a:lnTo>
                <a:lnTo>
                  <a:pt x="19" y="97"/>
                </a:lnTo>
                <a:lnTo>
                  <a:pt x="20" y="71"/>
                </a:lnTo>
                <a:lnTo>
                  <a:pt x="20" y="71"/>
                </a:lnTo>
                <a:lnTo>
                  <a:pt x="20" y="68"/>
                </a:lnTo>
                <a:lnTo>
                  <a:pt x="21" y="65"/>
                </a:lnTo>
                <a:lnTo>
                  <a:pt x="23" y="64"/>
                </a:lnTo>
                <a:lnTo>
                  <a:pt x="32" y="61"/>
                </a:lnTo>
                <a:lnTo>
                  <a:pt x="50" y="58"/>
                </a:lnTo>
                <a:lnTo>
                  <a:pt x="32" y="35"/>
                </a:lnTo>
                <a:lnTo>
                  <a:pt x="22" y="35"/>
                </a:lnTo>
                <a:lnTo>
                  <a:pt x="22" y="35"/>
                </a:lnTo>
                <a:lnTo>
                  <a:pt x="12" y="29"/>
                </a:lnTo>
                <a:lnTo>
                  <a:pt x="7" y="27"/>
                </a:lnTo>
                <a:lnTo>
                  <a:pt x="4" y="22"/>
                </a:lnTo>
                <a:lnTo>
                  <a:pt x="4" y="22"/>
                </a:lnTo>
                <a:lnTo>
                  <a:pt x="3" y="17"/>
                </a:lnTo>
                <a:lnTo>
                  <a:pt x="4" y="15"/>
                </a:lnTo>
                <a:lnTo>
                  <a:pt x="7" y="13"/>
                </a:lnTo>
                <a:lnTo>
                  <a:pt x="14" y="13"/>
                </a:lnTo>
                <a:lnTo>
                  <a:pt x="69" y="19"/>
                </a:lnTo>
                <a:lnTo>
                  <a:pt x="69" y="19"/>
                </a:lnTo>
                <a:lnTo>
                  <a:pt x="75" y="20"/>
                </a:lnTo>
                <a:lnTo>
                  <a:pt x="80" y="23"/>
                </a:lnTo>
                <a:lnTo>
                  <a:pt x="85" y="27"/>
                </a:lnTo>
                <a:lnTo>
                  <a:pt x="87" y="31"/>
                </a:lnTo>
                <a:lnTo>
                  <a:pt x="87" y="31"/>
                </a:lnTo>
                <a:lnTo>
                  <a:pt x="88" y="33"/>
                </a:lnTo>
                <a:lnTo>
                  <a:pt x="88" y="37"/>
                </a:lnTo>
                <a:lnTo>
                  <a:pt x="86" y="39"/>
                </a:lnTo>
                <a:lnTo>
                  <a:pt x="81" y="40"/>
                </a:lnTo>
                <a:lnTo>
                  <a:pt x="63" y="37"/>
                </a:lnTo>
                <a:lnTo>
                  <a:pt x="78" y="56"/>
                </a:lnTo>
                <a:lnTo>
                  <a:pt x="78" y="56"/>
                </a:lnTo>
                <a:lnTo>
                  <a:pt x="97" y="56"/>
                </a:lnTo>
                <a:lnTo>
                  <a:pt x="97" y="56"/>
                </a:lnTo>
                <a:lnTo>
                  <a:pt x="120" y="45"/>
                </a:lnTo>
                <a:lnTo>
                  <a:pt x="141" y="36"/>
                </a:lnTo>
                <a:lnTo>
                  <a:pt x="168" y="25"/>
                </a:lnTo>
                <a:lnTo>
                  <a:pt x="199" y="16"/>
                </a:lnTo>
                <a:lnTo>
                  <a:pt x="217" y="12"/>
                </a:lnTo>
                <a:lnTo>
                  <a:pt x="235" y="8"/>
                </a:lnTo>
                <a:lnTo>
                  <a:pt x="253" y="5"/>
                </a:lnTo>
                <a:lnTo>
                  <a:pt x="273" y="3"/>
                </a:lnTo>
                <a:lnTo>
                  <a:pt x="294" y="2"/>
                </a:lnTo>
                <a:lnTo>
                  <a:pt x="314" y="0"/>
                </a:lnTo>
                <a:lnTo>
                  <a:pt x="314" y="0"/>
                </a:lnTo>
                <a:lnTo>
                  <a:pt x="347" y="2"/>
                </a:lnTo>
                <a:lnTo>
                  <a:pt x="376" y="4"/>
                </a:lnTo>
                <a:lnTo>
                  <a:pt x="400" y="8"/>
                </a:lnTo>
                <a:lnTo>
                  <a:pt x="420" y="13"/>
                </a:lnTo>
                <a:lnTo>
                  <a:pt x="438" y="20"/>
                </a:lnTo>
                <a:lnTo>
                  <a:pt x="455" y="28"/>
                </a:lnTo>
                <a:lnTo>
                  <a:pt x="473" y="37"/>
                </a:lnTo>
                <a:lnTo>
                  <a:pt x="491" y="47"/>
                </a:lnTo>
                <a:lnTo>
                  <a:pt x="491" y="47"/>
                </a:lnTo>
                <a:lnTo>
                  <a:pt x="502" y="52"/>
                </a:lnTo>
                <a:lnTo>
                  <a:pt x="515" y="57"/>
                </a:lnTo>
                <a:lnTo>
                  <a:pt x="540" y="71"/>
                </a:lnTo>
                <a:lnTo>
                  <a:pt x="540" y="71"/>
                </a:lnTo>
                <a:lnTo>
                  <a:pt x="548" y="72"/>
                </a:lnTo>
                <a:lnTo>
                  <a:pt x="560" y="73"/>
                </a:lnTo>
                <a:lnTo>
                  <a:pt x="595" y="74"/>
                </a:lnTo>
                <a:lnTo>
                  <a:pt x="631" y="77"/>
                </a:lnTo>
                <a:lnTo>
                  <a:pt x="647" y="79"/>
                </a:lnTo>
                <a:lnTo>
                  <a:pt x="657" y="80"/>
                </a:lnTo>
                <a:lnTo>
                  <a:pt x="657" y="80"/>
                </a:lnTo>
                <a:lnTo>
                  <a:pt x="678" y="93"/>
                </a:lnTo>
                <a:lnTo>
                  <a:pt x="678" y="93"/>
                </a:lnTo>
                <a:lnTo>
                  <a:pt x="692" y="94"/>
                </a:lnTo>
                <a:lnTo>
                  <a:pt x="704" y="95"/>
                </a:lnTo>
                <a:lnTo>
                  <a:pt x="716" y="98"/>
                </a:lnTo>
                <a:lnTo>
                  <a:pt x="729" y="103"/>
                </a:lnTo>
                <a:lnTo>
                  <a:pt x="741" y="110"/>
                </a:lnTo>
                <a:lnTo>
                  <a:pt x="747" y="114"/>
                </a:lnTo>
                <a:lnTo>
                  <a:pt x="752" y="119"/>
                </a:lnTo>
                <a:lnTo>
                  <a:pt x="757" y="123"/>
                </a:lnTo>
                <a:lnTo>
                  <a:pt x="762" y="130"/>
                </a:lnTo>
                <a:lnTo>
                  <a:pt x="762" y="130"/>
                </a:lnTo>
                <a:lnTo>
                  <a:pt x="767" y="137"/>
                </a:lnTo>
                <a:lnTo>
                  <a:pt x="771" y="145"/>
                </a:lnTo>
                <a:lnTo>
                  <a:pt x="773" y="153"/>
                </a:lnTo>
                <a:lnTo>
                  <a:pt x="774" y="161"/>
                </a:lnTo>
                <a:lnTo>
                  <a:pt x="775" y="170"/>
                </a:lnTo>
                <a:lnTo>
                  <a:pt x="774" y="179"/>
                </a:lnTo>
                <a:lnTo>
                  <a:pt x="773" y="188"/>
                </a:lnTo>
                <a:lnTo>
                  <a:pt x="771" y="197"/>
                </a:lnTo>
                <a:lnTo>
                  <a:pt x="771" y="197"/>
                </a:lnTo>
                <a:close/>
                <a:moveTo>
                  <a:pt x="128" y="194"/>
                </a:moveTo>
                <a:lnTo>
                  <a:pt x="128" y="194"/>
                </a:lnTo>
                <a:lnTo>
                  <a:pt x="128" y="194"/>
                </a:lnTo>
                <a:lnTo>
                  <a:pt x="136" y="203"/>
                </a:lnTo>
                <a:lnTo>
                  <a:pt x="145" y="210"/>
                </a:lnTo>
                <a:lnTo>
                  <a:pt x="151" y="212"/>
                </a:lnTo>
                <a:lnTo>
                  <a:pt x="156" y="214"/>
                </a:lnTo>
                <a:lnTo>
                  <a:pt x="162" y="215"/>
                </a:lnTo>
                <a:lnTo>
                  <a:pt x="168" y="215"/>
                </a:lnTo>
                <a:lnTo>
                  <a:pt x="171" y="215"/>
                </a:lnTo>
                <a:lnTo>
                  <a:pt x="171" y="215"/>
                </a:lnTo>
                <a:lnTo>
                  <a:pt x="176" y="215"/>
                </a:lnTo>
                <a:lnTo>
                  <a:pt x="180" y="214"/>
                </a:lnTo>
                <a:lnTo>
                  <a:pt x="185" y="213"/>
                </a:lnTo>
                <a:lnTo>
                  <a:pt x="189" y="212"/>
                </a:lnTo>
                <a:lnTo>
                  <a:pt x="189" y="212"/>
                </a:lnTo>
                <a:lnTo>
                  <a:pt x="194" y="209"/>
                </a:lnTo>
                <a:lnTo>
                  <a:pt x="196" y="207"/>
                </a:lnTo>
                <a:lnTo>
                  <a:pt x="198" y="206"/>
                </a:lnTo>
                <a:lnTo>
                  <a:pt x="198" y="206"/>
                </a:lnTo>
                <a:lnTo>
                  <a:pt x="206" y="197"/>
                </a:lnTo>
                <a:lnTo>
                  <a:pt x="212" y="188"/>
                </a:lnTo>
                <a:lnTo>
                  <a:pt x="215" y="178"/>
                </a:lnTo>
                <a:lnTo>
                  <a:pt x="217" y="167"/>
                </a:lnTo>
                <a:lnTo>
                  <a:pt x="217" y="167"/>
                </a:lnTo>
                <a:lnTo>
                  <a:pt x="215" y="156"/>
                </a:lnTo>
                <a:lnTo>
                  <a:pt x="213" y="147"/>
                </a:lnTo>
                <a:lnTo>
                  <a:pt x="209" y="139"/>
                </a:lnTo>
                <a:lnTo>
                  <a:pt x="203" y="131"/>
                </a:lnTo>
                <a:lnTo>
                  <a:pt x="195" y="126"/>
                </a:lnTo>
                <a:lnTo>
                  <a:pt x="187" y="121"/>
                </a:lnTo>
                <a:lnTo>
                  <a:pt x="178" y="119"/>
                </a:lnTo>
                <a:lnTo>
                  <a:pt x="168" y="118"/>
                </a:lnTo>
                <a:lnTo>
                  <a:pt x="168" y="118"/>
                </a:lnTo>
                <a:lnTo>
                  <a:pt x="157" y="119"/>
                </a:lnTo>
                <a:lnTo>
                  <a:pt x="148" y="121"/>
                </a:lnTo>
                <a:lnTo>
                  <a:pt x="139" y="126"/>
                </a:lnTo>
                <a:lnTo>
                  <a:pt x="132" y="131"/>
                </a:lnTo>
                <a:lnTo>
                  <a:pt x="127" y="139"/>
                </a:lnTo>
                <a:lnTo>
                  <a:pt x="122" y="147"/>
                </a:lnTo>
                <a:lnTo>
                  <a:pt x="119" y="156"/>
                </a:lnTo>
                <a:lnTo>
                  <a:pt x="118" y="167"/>
                </a:lnTo>
                <a:lnTo>
                  <a:pt x="118" y="167"/>
                </a:lnTo>
                <a:lnTo>
                  <a:pt x="119" y="171"/>
                </a:lnTo>
                <a:lnTo>
                  <a:pt x="120" y="176"/>
                </a:lnTo>
                <a:lnTo>
                  <a:pt x="122" y="179"/>
                </a:lnTo>
                <a:lnTo>
                  <a:pt x="124" y="181"/>
                </a:lnTo>
                <a:lnTo>
                  <a:pt x="124" y="181"/>
                </a:lnTo>
                <a:lnTo>
                  <a:pt x="124" y="188"/>
                </a:lnTo>
                <a:lnTo>
                  <a:pt x="124" y="188"/>
                </a:lnTo>
                <a:lnTo>
                  <a:pt x="124" y="190"/>
                </a:lnTo>
                <a:lnTo>
                  <a:pt x="125" y="192"/>
                </a:lnTo>
                <a:lnTo>
                  <a:pt x="127" y="193"/>
                </a:lnTo>
                <a:lnTo>
                  <a:pt x="128" y="194"/>
                </a:lnTo>
                <a:lnTo>
                  <a:pt x="128" y="19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59"/>
          <p:cNvSpPr>
            <a:spLocks noEditPoints="1"/>
          </p:cNvSpPr>
          <p:nvPr/>
        </p:nvSpPr>
        <p:spPr bwMode="auto">
          <a:xfrm>
            <a:off x="5247365" y="6202367"/>
            <a:ext cx="281897" cy="233108"/>
          </a:xfrm>
          <a:custGeom>
            <a:avLst/>
            <a:gdLst>
              <a:gd name="T0" fmla="*/ 424 w 782"/>
              <a:gd name="T1" fmla="*/ 336 h 646"/>
              <a:gd name="T2" fmla="*/ 404 w 782"/>
              <a:gd name="T3" fmla="*/ 422 h 646"/>
              <a:gd name="T4" fmla="*/ 358 w 782"/>
              <a:gd name="T5" fmla="*/ 397 h 646"/>
              <a:gd name="T6" fmla="*/ 204 w 782"/>
              <a:gd name="T7" fmla="*/ 265 h 646"/>
              <a:gd name="T8" fmla="*/ 361 w 782"/>
              <a:gd name="T9" fmla="*/ 94 h 646"/>
              <a:gd name="T10" fmla="*/ 419 w 782"/>
              <a:gd name="T11" fmla="*/ 114 h 646"/>
              <a:gd name="T12" fmla="*/ 607 w 782"/>
              <a:gd name="T13" fmla="*/ 234 h 646"/>
              <a:gd name="T14" fmla="*/ 468 w 782"/>
              <a:gd name="T15" fmla="*/ 262 h 646"/>
              <a:gd name="T16" fmla="*/ 717 w 782"/>
              <a:gd name="T17" fmla="*/ 406 h 646"/>
              <a:gd name="T18" fmla="*/ 744 w 782"/>
              <a:gd name="T19" fmla="*/ 497 h 646"/>
              <a:gd name="T20" fmla="*/ 699 w 782"/>
              <a:gd name="T21" fmla="*/ 581 h 646"/>
              <a:gd name="T22" fmla="*/ 607 w 782"/>
              <a:gd name="T23" fmla="*/ 609 h 646"/>
              <a:gd name="T24" fmla="*/ 512 w 782"/>
              <a:gd name="T25" fmla="*/ 544 h 646"/>
              <a:gd name="T26" fmla="*/ 503 w 782"/>
              <a:gd name="T27" fmla="*/ 448 h 646"/>
              <a:gd name="T28" fmla="*/ 563 w 782"/>
              <a:gd name="T29" fmla="*/ 374 h 646"/>
              <a:gd name="T30" fmla="*/ 657 w 782"/>
              <a:gd name="T31" fmla="*/ 365 h 646"/>
              <a:gd name="T32" fmla="*/ 619 w 782"/>
              <a:gd name="T33" fmla="*/ 329 h 646"/>
              <a:gd name="T34" fmla="*/ 729 w 782"/>
              <a:gd name="T35" fmla="*/ 376 h 646"/>
              <a:gd name="T36" fmla="*/ 776 w 782"/>
              <a:gd name="T37" fmla="*/ 486 h 646"/>
              <a:gd name="T38" fmla="*/ 729 w 782"/>
              <a:gd name="T39" fmla="*/ 594 h 646"/>
              <a:gd name="T40" fmla="*/ 619 w 782"/>
              <a:gd name="T41" fmla="*/ 639 h 646"/>
              <a:gd name="T42" fmla="*/ 511 w 782"/>
              <a:gd name="T43" fmla="*/ 594 h 646"/>
              <a:gd name="T44" fmla="*/ 464 w 782"/>
              <a:gd name="T45" fmla="*/ 486 h 646"/>
              <a:gd name="T46" fmla="*/ 511 w 782"/>
              <a:gd name="T47" fmla="*/ 376 h 646"/>
              <a:gd name="T48" fmla="*/ 619 w 782"/>
              <a:gd name="T49" fmla="*/ 329 h 646"/>
              <a:gd name="T50" fmla="*/ 710 w 782"/>
              <a:gd name="T51" fmla="*/ 618 h 646"/>
              <a:gd name="T52" fmla="*/ 782 w 782"/>
              <a:gd name="T53" fmla="*/ 486 h 646"/>
              <a:gd name="T54" fmla="*/ 723 w 782"/>
              <a:gd name="T55" fmla="*/ 363 h 646"/>
              <a:gd name="T56" fmla="*/ 589 w 782"/>
              <a:gd name="T57" fmla="*/ 330 h 646"/>
              <a:gd name="T58" fmla="*/ 472 w 782"/>
              <a:gd name="T59" fmla="*/ 423 h 646"/>
              <a:gd name="T60" fmla="*/ 479 w 782"/>
              <a:gd name="T61" fmla="*/ 561 h 646"/>
              <a:gd name="T62" fmla="*/ 605 w 782"/>
              <a:gd name="T63" fmla="*/ 645 h 646"/>
              <a:gd name="T64" fmla="*/ 274 w 782"/>
              <a:gd name="T65" fmla="*/ 437 h 646"/>
              <a:gd name="T66" fmla="*/ 274 w 782"/>
              <a:gd name="T67" fmla="*/ 533 h 646"/>
              <a:gd name="T68" fmla="*/ 209 w 782"/>
              <a:gd name="T69" fmla="*/ 600 h 646"/>
              <a:gd name="T70" fmla="*/ 101 w 782"/>
              <a:gd name="T71" fmla="*/ 594 h 646"/>
              <a:gd name="T72" fmla="*/ 42 w 782"/>
              <a:gd name="T73" fmla="*/ 521 h 646"/>
              <a:gd name="T74" fmla="*/ 51 w 782"/>
              <a:gd name="T75" fmla="*/ 426 h 646"/>
              <a:gd name="T76" fmla="*/ 124 w 782"/>
              <a:gd name="T77" fmla="*/ 365 h 646"/>
              <a:gd name="T78" fmla="*/ 220 w 782"/>
              <a:gd name="T79" fmla="*/ 374 h 646"/>
              <a:gd name="T80" fmla="*/ 207 w 782"/>
              <a:gd name="T81" fmla="*/ 336 h 646"/>
              <a:gd name="T82" fmla="*/ 298 w 782"/>
              <a:gd name="T83" fmla="*/ 411 h 646"/>
              <a:gd name="T84" fmla="*/ 310 w 782"/>
              <a:gd name="T85" fmla="*/ 530 h 646"/>
              <a:gd name="T86" fmla="*/ 233 w 782"/>
              <a:gd name="T87" fmla="*/ 622 h 646"/>
              <a:gd name="T88" fmla="*/ 115 w 782"/>
              <a:gd name="T89" fmla="*/ 634 h 646"/>
              <a:gd name="T90" fmla="*/ 15 w 782"/>
              <a:gd name="T91" fmla="*/ 545 h 646"/>
              <a:gd name="T92" fmla="*/ 15 w 782"/>
              <a:gd name="T93" fmla="*/ 424 h 646"/>
              <a:gd name="T94" fmla="*/ 101 w 782"/>
              <a:gd name="T95" fmla="*/ 341 h 646"/>
              <a:gd name="T96" fmla="*/ 319 w 782"/>
              <a:gd name="T97" fmla="*/ 470 h 646"/>
              <a:gd name="T98" fmla="*/ 237 w 782"/>
              <a:gd name="T99" fmla="*/ 346 h 646"/>
              <a:gd name="T100" fmla="*/ 97 w 782"/>
              <a:gd name="T101" fmla="*/ 339 h 646"/>
              <a:gd name="T102" fmla="*/ 3 w 782"/>
              <a:gd name="T103" fmla="*/ 454 h 646"/>
              <a:gd name="T104" fmla="*/ 36 w 782"/>
              <a:gd name="T105" fmla="*/ 587 h 646"/>
              <a:gd name="T106" fmla="*/ 160 w 782"/>
              <a:gd name="T107" fmla="*/ 646 h 646"/>
              <a:gd name="T108" fmla="*/ 292 w 782"/>
              <a:gd name="T109" fmla="*/ 575 h 646"/>
              <a:gd name="T110" fmla="*/ 464 w 782"/>
              <a:gd name="T111" fmla="*/ 121 h 646"/>
              <a:gd name="T112" fmla="*/ 522 w 782"/>
              <a:gd name="T113" fmla="*/ 48 h 646"/>
              <a:gd name="T114" fmla="*/ 443 w 782"/>
              <a:gd name="T115" fmla="*/ 5 h 646"/>
              <a:gd name="T116" fmla="*/ 417 w 782"/>
              <a:gd name="T117" fmla="*/ 93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2" h="646">
                <a:moveTo>
                  <a:pt x="444" y="246"/>
                </a:moveTo>
                <a:lnTo>
                  <a:pt x="406" y="188"/>
                </a:lnTo>
                <a:lnTo>
                  <a:pt x="327" y="265"/>
                </a:lnTo>
                <a:lnTo>
                  <a:pt x="401" y="302"/>
                </a:lnTo>
                <a:lnTo>
                  <a:pt x="401" y="302"/>
                </a:lnTo>
                <a:lnTo>
                  <a:pt x="410" y="308"/>
                </a:lnTo>
                <a:lnTo>
                  <a:pt x="415" y="315"/>
                </a:lnTo>
                <a:lnTo>
                  <a:pt x="420" y="322"/>
                </a:lnTo>
                <a:lnTo>
                  <a:pt x="423" y="329"/>
                </a:lnTo>
                <a:lnTo>
                  <a:pt x="424" y="336"/>
                </a:lnTo>
                <a:lnTo>
                  <a:pt x="424" y="340"/>
                </a:lnTo>
                <a:lnTo>
                  <a:pt x="424" y="345"/>
                </a:lnTo>
                <a:lnTo>
                  <a:pt x="424" y="390"/>
                </a:lnTo>
                <a:lnTo>
                  <a:pt x="424" y="390"/>
                </a:lnTo>
                <a:lnTo>
                  <a:pt x="424" y="397"/>
                </a:lnTo>
                <a:lnTo>
                  <a:pt x="422" y="404"/>
                </a:lnTo>
                <a:lnTo>
                  <a:pt x="419" y="410"/>
                </a:lnTo>
                <a:lnTo>
                  <a:pt x="415" y="414"/>
                </a:lnTo>
                <a:lnTo>
                  <a:pt x="410" y="419"/>
                </a:lnTo>
                <a:lnTo>
                  <a:pt x="404" y="422"/>
                </a:lnTo>
                <a:lnTo>
                  <a:pt x="398" y="424"/>
                </a:lnTo>
                <a:lnTo>
                  <a:pt x="391" y="424"/>
                </a:lnTo>
                <a:lnTo>
                  <a:pt x="391" y="424"/>
                </a:lnTo>
                <a:lnTo>
                  <a:pt x="385" y="424"/>
                </a:lnTo>
                <a:lnTo>
                  <a:pt x="378" y="422"/>
                </a:lnTo>
                <a:lnTo>
                  <a:pt x="372" y="419"/>
                </a:lnTo>
                <a:lnTo>
                  <a:pt x="368" y="414"/>
                </a:lnTo>
                <a:lnTo>
                  <a:pt x="363" y="410"/>
                </a:lnTo>
                <a:lnTo>
                  <a:pt x="360" y="404"/>
                </a:lnTo>
                <a:lnTo>
                  <a:pt x="358" y="397"/>
                </a:lnTo>
                <a:lnTo>
                  <a:pt x="357" y="390"/>
                </a:lnTo>
                <a:lnTo>
                  <a:pt x="357" y="376"/>
                </a:lnTo>
                <a:lnTo>
                  <a:pt x="228" y="308"/>
                </a:lnTo>
                <a:lnTo>
                  <a:pt x="228" y="308"/>
                </a:lnTo>
                <a:lnTo>
                  <a:pt x="219" y="299"/>
                </a:lnTo>
                <a:lnTo>
                  <a:pt x="211" y="290"/>
                </a:lnTo>
                <a:lnTo>
                  <a:pt x="207" y="285"/>
                </a:lnTo>
                <a:lnTo>
                  <a:pt x="205" y="278"/>
                </a:lnTo>
                <a:lnTo>
                  <a:pt x="204" y="272"/>
                </a:lnTo>
                <a:lnTo>
                  <a:pt x="204" y="265"/>
                </a:lnTo>
                <a:lnTo>
                  <a:pt x="204" y="265"/>
                </a:lnTo>
                <a:lnTo>
                  <a:pt x="205" y="254"/>
                </a:lnTo>
                <a:lnTo>
                  <a:pt x="207" y="246"/>
                </a:lnTo>
                <a:lnTo>
                  <a:pt x="213" y="238"/>
                </a:lnTo>
                <a:lnTo>
                  <a:pt x="219" y="231"/>
                </a:lnTo>
                <a:lnTo>
                  <a:pt x="343" y="105"/>
                </a:lnTo>
                <a:lnTo>
                  <a:pt x="343" y="105"/>
                </a:lnTo>
                <a:lnTo>
                  <a:pt x="348" y="100"/>
                </a:lnTo>
                <a:lnTo>
                  <a:pt x="354" y="97"/>
                </a:lnTo>
                <a:lnTo>
                  <a:pt x="361" y="94"/>
                </a:lnTo>
                <a:lnTo>
                  <a:pt x="366" y="93"/>
                </a:lnTo>
                <a:lnTo>
                  <a:pt x="376" y="92"/>
                </a:lnTo>
                <a:lnTo>
                  <a:pt x="379" y="92"/>
                </a:lnTo>
                <a:lnTo>
                  <a:pt x="379" y="92"/>
                </a:lnTo>
                <a:lnTo>
                  <a:pt x="388" y="93"/>
                </a:lnTo>
                <a:lnTo>
                  <a:pt x="397" y="96"/>
                </a:lnTo>
                <a:lnTo>
                  <a:pt x="404" y="99"/>
                </a:lnTo>
                <a:lnTo>
                  <a:pt x="409" y="104"/>
                </a:lnTo>
                <a:lnTo>
                  <a:pt x="417" y="110"/>
                </a:lnTo>
                <a:lnTo>
                  <a:pt x="419" y="114"/>
                </a:lnTo>
                <a:lnTo>
                  <a:pt x="484" y="216"/>
                </a:lnTo>
                <a:lnTo>
                  <a:pt x="581" y="216"/>
                </a:lnTo>
                <a:lnTo>
                  <a:pt x="581" y="216"/>
                </a:lnTo>
                <a:lnTo>
                  <a:pt x="588" y="216"/>
                </a:lnTo>
                <a:lnTo>
                  <a:pt x="593" y="217"/>
                </a:lnTo>
                <a:lnTo>
                  <a:pt x="597" y="220"/>
                </a:lnTo>
                <a:lnTo>
                  <a:pt x="601" y="223"/>
                </a:lnTo>
                <a:lnTo>
                  <a:pt x="604" y="226"/>
                </a:lnTo>
                <a:lnTo>
                  <a:pt x="605" y="230"/>
                </a:lnTo>
                <a:lnTo>
                  <a:pt x="607" y="234"/>
                </a:lnTo>
                <a:lnTo>
                  <a:pt x="608" y="239"/>
                </a:lnTo>
                <a:lnTo>
                  <a:pt x="607" y="244"/>
                </a:lnTo>
                <a:lnTo>
                  <a:pt x="605" y="247"/>
                </a:lnTo>
                <a:lnTo>
                  <a:pt x="604" y="252"/>
                </a:lnTo>
                <a:lnTo>
                  <a:pt x="601" y="255"/>
                </a:lnTo>
                <a:lnTo>
                  <a:pt x="597" y="257"/>
                </a:lnTo>
                <a:lnTo>
                  <a:pt x="593" y="259"/>
                </a:lnTo>
                <a:lnTo>
                  <a:pt x="588" y="262"/>
                </a:lnTo>
                <a:lnTo>
                  <a:pt x="581" y="262"/>
                </a:lnTo>
                <a:lnTo>
                  <a:pt x="468" y="262"/>
                </a:lnTo>
                <a:lnTo>
                  <a:pt x="468" y="262"/>
                </a:lnTo>
                <a:lnTo>
                  <a:pt x="461" y="261"/>
                </a:lnTo>
                <a:lnTo>
                  <a:pt x="454" y="257"/>
                </a:lnTo>
                <a:lnTo>
                  <a:pt x="448" y="253"/>
                </a:lnTo>
                <a:lnTo>
                  <a:pt x="444" y="246"/>
                </a:lnTo>
                <a:lnTo>
                  <a:pt x="444" y="246"/>
                </a:lnTo>
                <a:close/>
                <a:moveTo>
                  <a:pt x="708" y="397"/>
                </a:moveTo>
                <a:lnTo>
                  <a:pt x="708" y="397"/>
                </a:lnTo>
                <a:lnTo>
                  <a:pt x="708" y="397"/>
                </a:lnTo>
                <a:lnTo>
                  <a:pt x="717" y="406"/>
                </a:lnTo>
                <a:lnTo>
                  <a:pt x="724" y="415"/>
                </a:lnTo>
                <a:lnTo>
                  <a:pt x="731" y="426"/>
                </a:lnTo>
                <a:lnTo>
                  <a:pt x="736" y="437"/>
                </a:lnTo>
                <a:lnTo>
                  <a:pt x="736" y="437"/>
                </a:lnTo>
                <a:lnTo>
                  <a:pt x="740" y="448"/>
                </a:lnTo>
                <a:lnTo>
                  <a:pt x="743" y="461"/>
                </a:lnTo>
                <a:lnTo>
                  <a:pt x="744" y="473"/>
                </a:lnTo>
                <a:lnTo>
                  <a:pt x="745" y="486"/>
                </a:lnTo>
                <a:lnTo>
                  <a:pt x="745" y="486"/>
                </a:lnTo>
                <a:lnTo>
                  <a:pt x="744" y="497"/>
                </a:lnTo>
                <a:lnTo>
                  <a:pt x="743" y="510"/>
                </a:lnTo>
                <a:lnTo>
                  <a:pt x="740" y="521"/>
                </a:lnTo>
                <a:lnTo>
                  <a:pt x="736" y="533"/>
                </a:lnTo>
                <a:lnTo>
                  <a:pt x="736" y="533"/>
                </a:lnTo>
                <a:lnTo>
                  <a:pt x="731" y="544"/>
                </a:lnTo>
                <a:lnTo>
                  <a:pt x="724" y="553"/>
                </a:lnTo>
                <a:lnTo>
                  <a:pt x="717" y="563"/>
                </a:lnTo>
                <a:lnTo>
                  <a:pt x="708" y="572"/>
                </a:lnTo>
                <a:lnTo>
                  <a:pt x="708" y="572"/>
                </a:lnTo>
                <a:lnTo>
                  <a:pt x="699" y="581"/>
                </a:lnTo>
                <a:lnTo>
                  <a:pt x="690" y="588"/>
                </a:lnTo>
                <a:lnTo>
                  <a:pt x="679" y="595"/>
                </a:lnTo>
                <a:lnTo>
                  <a:pt x="668" y="600"/>
                </a:lnTo>
                <a:lnTo>
                  <a:pt x="668" y="600"/>
                </a:lnTo>
                <a:lnTo>
                  <a:pt x="657" y="604"/>
                </a:lnTo>
                <a:lnTo>
                  <a:pt x="645" y="606"/>
                </a:lnTo>
                <a:lnTo>
                  <a:pt x="633" y="609"/>
                </a:lnTo>
                <a:lnTo>
                  <a:pt x="619" y="609"/>
                </a:lnTo>
                <a:lnTo>
                  <a:pt x="619" y="609"/>
                </a:lnTo>
                <a:lnTo>
                  <a:pt x="607" y="609"/>
                </a:lnTo>
                <a:lnTo>
                  <a:pt x="594" y="606"/>
                </a:lnTo>
                <a:lnTo>
                  <a:pt x="584" y="603"/>
                </a:lnTo>
                <a:lnTo>
                  <a:pt x="572" y="599"/>
                </a:lnTo>
                <a:lnTo>
                  <a:pt x="562" y="594"/>
                </a:lnTo>
                <a:lnTo>
                  <a:pt x="552" y="587"/>
                </a:lnTo>
                <a:lnTo>
                  <a:pt x="543" y="580"/>
                </a:lnTo>
                <a:lnTo>
                  <a:pt x="533" y="572"/>
                </a:lnTo>
                <a:lnTo>
                  <a:pt x="533" y="572"/>
                </a:lnTo>
                <a:lnTo>
                  <a:pt x="518" y="553"/>
                </a:lnTo>
                <a:lnTo>
                  <a:pt x="512" y="544"/>
                </a:lnTo>
                <a:lnTo>
                  <a:pt x="510" y="538"/>
                </a:lnTo>
                <a:lnTo>
                  <a:pt x="508" y="533"/>
                </a:lnTo>
                <a:lnTo>
                  <a:pt x="508" y="533"/>
                </a:lnTo>
                <a:lnTo>
                  <a:pt x="500" y="510"/>
                </a:lnTo>
                <a:lnTo>
                  <a:pt x="496" y="497"/>
                </a:lnTo>
                <a:lnTo>
                  <a:pt x="496" y="486"/>
                </a:lnTo>
                <a:lnTo>
                  <a:pt x="496" y="486"/>
                </a:lnTo>
                <a:lnTo>
                  <a:pt x="496" y="473"/>
                </a:lnTo>
                <a:lnTo>
                  <a:pt x="500" y="461"/>
                </a:lnTo>
                <a:lnTo>
                  <a:pt x="503" y="448"/>
                </a:lnTo>
                <a:lnTo>
                  <a:pt x="508" y="437"/>
                </a:lnTo>
                <a:lnTo>
                  <a:pt x="508" y="437"/>
                </a:lnTo>
                <a:lnTo>
                  <a:pt x="510" y="431"/>
                </a:lnTo>
                <a:lnTo>
                  <a:pt x="512" y="426"/>
                </a:lnTo>
                <a:lnTo>
                  <a:pt x="518" y="415"/>
                </a:lnTo>
                <a:lnTo>
                  <a:pt x="533" y="397"/>
                </a:lnTo>
                <a:lnTo>
                  <a:pt x="533" y="397"/>
                </a:lnTo>
                <a:lnTo>
                  <a:pt x="543" y="388"/>
                </a:lnTo>
                <a:lnTo>
                  <a:pt x="553" y="381"/>
                </a:lnTo>
                <a:lnTo>
                  <a:pt x="563" y="374"/>
                </a:lnTo>
                <a:lnTo>
                  <a:pt x="572" y="370"/>
                </a:lnTo>
                <a:lnTo>
                  <a:pt x="572" y="370"/>
                </a:lnTo>
                <a:lnTo>
                  <a:pt x="584" y="365"/>
                </a:lnTo>
                <a:lnTo>
                  <a:pt x="596" y="363"/>
                </a:lnTo>
                <a:lnTo>
                  <a:pt x="608" y="361"/>
                </a:lnTo>
                <a:lnTo>
                  <a:pt x="619" y="361"/>
                </a:lnTo>
                <a:lnTo>
                  <a:pt x="619" y="361"/>
                </a:lnTo>
                <a:lnTo>
                  <a:pt x="633" y="361"/>
                </a:lnTo>
                <a:lnTo>
                  <a:pt x="645" y="363"/>
                </a:lnTo>
                <a:lnTo>
                  <a:pt x="657" y="365"/>
                </a:lnTo>
                <a:lnTo>
                  <a:pt x="668" y="370"/>
                </a:lnTo>
                <a:lnTo>
                  <a:pt x="668" y="370"/>
                </a:lnTo>
                <a:lnTo>
                  <a:pt x="679" y="374"/>
                </a:lnTo>
                <a:lnTo>
                  <a:pt x="690" y="381"/>
                </a:lnTo>
                <a:lnTo>
                  <a:pt x="699" y="388"/>
                </a:lnTo>
                <a:lnTo>
                  <a:pt x="708" y="397"/>
                </a:lnTo>
                <a:lnTo>
                  <a:pt x="708" y="397"/>
                </a:lnTo>
                <a:close/>
                <a:moveTo>
                  <a:pt x="619" y="329"/>
                </a:moveTo>
                <a:lnTo>
                  <a:pt x="619" y="329"/>
                </a:lnTo>
                <a:lnTo>
                  <a:pt x="619" y="329"/>
                </a:lnTo>
                <a:lnTo>
                  <a:pt x="636" y="330"/>
                </a:lnTo>
                <a:lnTo>
                  <a:pt x="652" y="332"/>
                </a:lnTo>
                <a:lnTo>
                  <a:pt x="667" y="336"/>
                </a:lnTo>
                <a:lnTo>
                  <a:pt x="680" y="341"/>
                </a:lnTo>
                <a:lnTo>
                  <a:pt x="680" y="341"/>
                </a:lnTo>
                <a:lnTo>
                  <a:pt x="694" y="348"/>
                </a:lnTo>
                <a:lnTo>
                  <a:pt x="708" y="356"/>
                </a:lnTo>
                <a:lnTo>
                  <a:pt x="719" y="365"/>
                </a:lnTo>
                <a:lnTo>
                  <a:pt x="725" y="370"/>
                </a:lnTo>
                <a:lnTo>
                  <a:pt x="729" y="376"/>
                </a:lnTo>
                <a:lnTo>
                  <a:pt x="729" y="376"/>
                </a:lnTo>
                <a:lnTo>
                  <a:pt x="741" y="386"/>
                </a:lnTo>
                <a:lnTo>
                  <a:pt x="750" y="398"/>
                </a:lnTo>
                <a:lnTo>
                  <a:pt x="758" y="411"/>
                </a:lnTo>
                <a:lnTo>
                  <a:pt x="764" y="424"/>
                </a:lnTo>
                <a:lnTo>
                  <a:pt x="764" y="424"/>
                </a:lnTo>
                <a:lnTo>
                  <a:pt x="769" y="439"/>
                </a:lnTo>
                <a:lnTo>
                  <a:pt x="773" y="454"/>
                </a:lnTo>
                <a:lnTo>
                  <a:pt x="775" y="470"/>
                </a:lnTo>
                <a:lnTo>
                  <a:pt x="776" y="486"/>
                </a:lnTo>
                <a:lnTo>
                  <a:pt x="776" y="486"/>
                </a:lnTo>
                <a:lnTo>
                  <a:pt x="775" y="501"/>
                </a:lnTo>
                <a:lnTo>
                  <a:pt x="773" y="515"/>
                </a:lnTo>
                <a:lnTo>
                  <a:pt x="769" y="530"/>
                </a:lnTo>
                <a:lnTo>
                  <a:pt x="764" y="545"/>
                </a:lnTo>
                <a:lnTo>
                  <a:pt x="764" y="545"/>
                </a:lnTo>
                <a:lnTo>
                  <a:pt x="758" y="558"/>
                </a:lnTo>
                <a:lnTo>
                  <a:pt x="750" y="570"/>
                </a:lnTo>
                <a:lnTo>
                  <a:pt x="741" y="583"/>
                </a:lnTo>
                <a:lnTo>
                  <a:pt x="729" y="594"/>
                </a:lnTo>
                <a:lnTo>
                  <a:pt x="729" y="594"/>
                </a:lnTo>
                <a:lnTo>
                  <a:pt x="719" y="604"/>
                </a:lnTo>
                <a:lnTo>
                  <a:pt x="708" y="614"/>
                </a:lnTo>
                <a:lnTo>
                  <a:pt x="694" y="622"/>
                </a:lnTo>
                <a:lnTo>
                  <a:pt x="680" y="628"/>
                </a:lnTo>
                <a:lnTo>
                  <a:pt x="680" y="628"/>
                </a:lnTo>
                <a:lnTo>
                  <a:pt x="667" y="634"/>
                </a:lnTo>
                <a:lnTo>
                  <a:pt x="652" y="637"/>
                </a:lnTo>
                <a:lnTo>
                  <a:pt x="636" y="639"/>
                </a:lnTo>
                <a:lnTo>
                  <a:pt x="619" y="639"/>
                </a:lnTo>
                <a:lnTo>
                  <a:pt x="619" y="639"/>
                </a:lnTo>
                <a:lnTo>
                  <a:pt x="604" y="639"/>
                </a:lnTo>
                <a:lnTo>
                  <a:pt x="589" y="637"/>
                </a:lnTo>
                <a:lnTo>
                  <a:pt x="575" y="634"/>
                </a:lnTo>
                <a:lnTo>
                  <a:pt x="560" y="628"/>
                </a:lnTo>
                <a:lnTo>
                  <a:pt x="560" y="628"/>
                </a:lnTo>
                <a:lnTo>
                  <a:pt x="547" y="622"/>
                </a:lnTo>
                <a:lnTo>
                  <a:pt x="535" y="614"/>
                </a:lnTo>
                <a:lnTo>
                  <a:pt x="522" y="604"/>
                </a:lnTo>
                <a:lnTo>
                  <a:pt x="511" y="594"/>
                </a:lnTo>
                <a:lnTo>
                  <a:pt x="511" y="594"/>
                </a:lnTo>
                <a:lnTo>
                  <a:pt x="501" y="583"/>
                </a:lnTo>
                <a:lnTo>
                  <a:pt x="490" y="570"/>
                </a:lnTo>
                <a:lnTo>
                  <a:pt x="483" y="558"/>
                </a:lnTo>
                <a:lnTo>
                  <a:pt x="478" y="545"/>
                </a:lnTo>
                <a:lnTo>
                  <a:pt x="478" y="545"/>
                </a:lnTo>
                <a:lnTo>
                  <a:pt x="471" y="530"/>
                </a:lnTo>
                <a:lnTo>
                  <a:pt x="468" y="515"/>
                </a:lnTo>
                <a:lnTo>
                  <a:pt x="465" y="501"/>
                </a:lnTo>
                <a:lnTo>
                  <a:pt x="464" y="486"/>
                </a:lnTo>
                <a:lnTo>
                  <a:pt x="464" y="486"/>
                </a:lnTo>
                <a:lnTo>
                  <a:pt x="465" y="470"/>
                </a:lnTo>
                <a:lnTo>
                  <a:pt x="468" y="454"/>
                </a:lnTo>
                <a:lnTo>
                  <a:pt x="471" y="439"/>
                </a:lnTo>
                <a:lnTo>
                  <a:pt x="478" y="424"/>
                </a:lnTo>
                <a:lnTo>
                  <a:pt x="478" y="424"/>
                </a:lnTo>
                <a:lnTo>
                  <a:pt x="483" y="411"/>
                </a:lnTo>
                <a:lnTo>
                  <a:pt x="490" y="398"/>
                </a:lnTo>
                <a:lnTo>
                  <a:pt x="501" y="386"/>
                </a:lnTo>
                <a:lnTo>
                  <a:pt x="511" y="376"/>
                </a:lnTo>
                <a:lnTo>
                  <a:pt x="511" y="376"/>
                </a:lnTo>
                <a:lnTo>
                  <a:pt x="522" y="365"/>
                </a:lnTo>
                <a:lnTo>
                  <a:pt x="535" y="356"/>
                </a:lnTo>
                <a:lnTo>
                  <a:pt x="547" y="348"/>
                </a:lnTo>
                <a:lnTo>
                  <a:pt x="560" y="341"/>
                </a:lnTo>
                <a:lnTo>
                  <a:pt x="560" y="341"/>
                </a:lnTo>
                <a:lnTo>
                  <a:pt x="575" y="336"/>
                </a:lnTo>
                <a:lnTo>
                  <a:pt x="589" y="332"/>
                </a:lnTo>
                <a:lnTo>
                  <a:pt x="604" y="330"/>
                </a:lnTo>
                <a:lnTo>
                  <a:pt x="619" y="329"/>
                </a:lnTo>
                <a:lnTo>
                  <a:pt x="619" y="329"/>
                </a:lnTo>
                <a:close/>
                <a:moveTo>
                  <a:pt x="621" y="646"/>
                </a:moveTo>
                <a:lnTo>
                  <a:pt x="621" y="646"/>
                </a:lnTo>
                <a:lnTo>
                  <a:pt x="621" y="646"/>
                </a:lnTo>
                <a:lnTo>
                  <a:pt x="637" y="645"/>
                </a:lnTo>
                <a:lnTo>
                  <a:pt x="653" y="643"/>
                </a:lnTo>
                <a:lnTo>
                  <a:pt x="669" y="638"/>
                </a:lnTo>
                <a:lnTo>
                  <a:pt x="683" y="633"/>
                </a:lnTo>
                <a:lnTo>
                  <a:pt x="698" y="626"/>
                </a:lnTo>
                <a:lnTo>
                  <a:pt x="710" y="618"/>
                </a:lnTo>
                <a:lnTo>
                  <a:pt x="723" y="609"/>
                </a:lnTo>
                <a:lnTo>
                  <a:pt x="734" y="599"/>
                </a:lnTo>
                <a:lnTo>
                  <a:pt x="745" y="587"/>
                </a:lnTo>
                <a:lnTo>
                  <a:pt x="754" y="575"/>
                </a:lnTo>
                <a:lnTo>
                  <a:pt x="762" y="561"/>
                </a:lnTo>
                <a:lnTo>
                  <a:pt x="769" y="547"/>
                </a:lnTo>
                <a:lnTo>
                  <a:pt x="775" y="533"/>
                </a:lnTo>
                <a:lnTo>
                  <a:pt x="778" y="518"/>
                </a:lnTo>
                <a:lnTo>
                  <a:pt x="782" y="502"/>
                </a:lnTo>
                <a:lnTo>
                  <a:pt x="782" y="486"/>
                </a:lnTo>
                <a:lnTo>
                  <a:pt x="782" y="486"/>
                </a:lnTo>
                <a:lnTo>
                  <a:pt x="782" y="470"/>
                </a:lnTo>
                <a:lnTo>
                  <a:pt x="778" y="454"/>
                </a:lnTo>
                <a:lnTo>
                  <a:pt x="775" y="438"/>
                </a:lnTo>
                <a:lnTo>
                  <a:pt x="769" y="423"/>
                </a:lnTo>
                <a:lnTo>
                  <a:pt x="762" y="410"/>
                </a:lnTo>
                <a:lnTo>
                  <a:pt x="754" y="396"/>
                </a:lnTo>
                <a:lnTo>
                  <a:pt x="745" y="385"/>
                </a:lnTo>
                <a:lnTo>
                  <a:pt x="734" y="373"/>
                </a:lnTo>
                <a:lnTo>
                  <a:pt x="723" y="363"/>
                </a:lnTo>
                <a:lnTo>
                  <a:pt x="710" y="354"/>
                </a:lnTo>
                <a:lnTo>
                  <a:pt x="698" y="346"/>
                </a:lnTo>
                <a:lnTo>
                  <a:pt x="683" y="339"/>
                </a:lnTo>
                <a:lnTo>
                  <a:pt x="669" y="333"/>
                </a:lnTo>
                <a:lnTo>
                  <a:pt x="653" y="330"/>
                </a:lnTo>
                <a:lnTo>
                  <a:pt x="637" y="327"/>
                </a:lnTo>
                <a:lnTo>
                  <a:pt x="621" y="327"/>
                </a:lnTo>
                <a:lnTo>
                  <a:pt x="621" y="327"/>
                </a:lnTo>
                <a:lnTo>
                  <a:pt x="605" y="327"/>
                </a:lnTo>
                <a:lnTo>
                  <a:pt x="589" y="330"/>
                </a:lnTo>
                <a:lnTo>
                  <a:pt x="574" y="333"/>
                </a:lnTo>
                <a:lnTo>
                  <a:pt x="559" y="339"/>
                </a:lnTo>
                <a:lnTo>
                  <a:pt x="545" y="346"/>
                </a:lnTo>
                <a:lnTo>
                  <a:pt x="531" y="354"/>
                </a:lnTo>
                <a:lnTo>
                  <a:pt x="519" y="363"/>
                </a:lnTo>
                <a:lnTo>
                  <a:pt x="506" y="373"/>
                </a:lnTo>
                <a:lnTo>
                  <a:pt x="496" y="385"/>
                </a:lnTo>
                <a:lnTo>
                  <a:pt x="487" y="396"/>
                </a:lnTo>
                <a:lnTo>
                  <a:pt x="479" y="410"/>
                </a:lnTo>
                <a:lnTo>
                  <a:pt x="472" y="423"/>
                </a:lnTo>
                <a:lnTo>
                  <a:pt x="467" y="438"/>
                </a:lnTo>
                <a:lnTo>
                  <a:pt x="462" y="454"/>
                </a:lnTo>
                <a:lnTo>
                  <a:pt x="460" y="470"/>
                </a:lnTo>
                <a:lnTo>
                  <a:pt x="459" y="486"/>
                </a:lnTo>
                <a:lnTo>
                  <a:pt x="459" y="486"/>
                </a:lnTo>
                <a:lnTo>
                  <a:pt x="460" y="502"/>
                </a:lnTo>
                <a:lnTo>
                  <a:pt x="462" y="518"/>
                </a:lnTo>
                <a:lnTo>
                  <a:pt x="467" y="533"/>
                </a:lnTo>
                <a:lnTo>
                  <a:pt x="472" y="547"/>
                </a:lnTo>
                <a:lnTo>
                  <a:pt x="479" y="561"/>
                </a:lnTo>
                <a:lnTo>
                  <a:pt x="487" y="575"/>
                </a:lnTo>
                <a:lnTo>
                  <a:pt x="496" y="587"/>
                </a:lnTo>
                <a:lnTo>
                  <a:pt x="506" y="599"/>
                </a:lnTo>
                <a:lnTo>
                  <a:pt x="519" y="609"/>
                </a:lnTo>
                <a:lnTo>
                  <a:pt x="531" y="618"/>
                </a:lnTo>
                <a:lnTo>
                  <a:pt x="545" y="626"/>
                </a:lnTo>
                <a:lnTo>
                  <a:pt x="559" y="633"/>
                </a:lnTo>
                <a:lnTo>
                  <a:pt x="574" y="638"/>
                </a:lnTo>
                <a:lnTo>
                  <a:pt x="589" y="643"/>
                </a:lnTo>
                <a:lnTo>
                  <a:pt x="605" y="645"/>
                </a:lnTo>
                <a:lnTo>
                  <a:pt x="621" y="646"/>
                </a:lnTo>
                <a:lnTo>
                  <a:pt x="621" y="646"/>
                </a:lnTo>
                <a:close/>
                <a:moveTo>
                  <a:pt x="246" y="397"/>
                </a:moveTo>
                <a:lnTo>
                  <a:pt x="246" y="397"/>
                </a:lnTo>
                <a:lnTo>
                  <a:pt x="246" y="397"/>
                </a:lnTo>
                <a:lnTo>
                  <a:pt x="255" y="406"/>
                </a:lnTo>
                <a:lnTo>
                  <a:pt x="263" y="415"/>
                </a:lnTo>
                <a:lnTo>
                  <a:pt x="269" y="426"/>
                </a:lnTo>
                <a:lnTo>
                  <a:pt x="274" y="437"/>
                </a:lnTo>
                <a:lnTo>
                  <a:pt x="274" y="437"/>
                </a:lnTo>
                <a:lnTo>
                  <a:pt x="278" y="448"/>
                </a:lnTo>
                <a:lnTo>
                  <a:pt x="281" y="461"/>
                </a:lnTo>
                <a:lnTo>
                  <a:pt x="282" y="473"/>
                </a:lnTo>
                <a:lnTo>
                  <a:pt x="283" y="486"/>
                </a:lnTo>
                <a:lnTo>
                  <a:pt x="283" y="486"/>
                </a:lnTo>
                <a:lnTo>
                  <a:pt x="282" y="497"/>
                </a:lnTo>
                <a:lnTo>
                  <a:pt x="281" y="510"/>
                </a:lnTo>
                <a:lnTo>
                  <a:pt x="278" y="521"/>
                </a:lnTo>
                <a:lnTo>
                  <a:pt x="274" y="533"/>
                </a:lnTo>
                <a:lnTo>
                  <a:pt x="274" y="533"/>
                </a:lnTo>
                <a:lnTo>
                  <a:pt x="269" y="544"/>
                </a:lnTo>
                <a:lnTo>
                  <a:pt x="263" y="553"/>
                </a:lnTo>
                <a:lnTo>
                  <a:pt x="255" y="563"/>
                </a:lnTo>
                <a:lnTo>
                  <a:pt x="246" y="572"/>
                </a:lnTo>
                <a:lnTo>
                  <a:pt x="246" y="572"/>
                </a:lnTo>
                <a:lnTo>
                  <a:pt x="238" y="581"/>
                </a:lnTo>
                <a:lnTo>
                  <a:pt x="229" y="588"/>
                </a:lnTo>
                <a:lnTo>
                  <a:pt x="220" y="595"/>
                </a:lnTo>
                <a:lnTo>
                  <a:pt x="209" y="600"/>
                </a:lnTo>
                <a:lnTo>
                  <a:pt x="209" y="600"/>
                </a:lnTo>
                <a:lnTo>
                  <a:pt x="198" y="604"/>
                </a:lnTo>
                <a:lnTo>
                  <a:pt x="186" y="606"/>
                </a:lnTo>
                <a:lnTo>
                  <a:pt x="173" y="609"/>
                </a:lnTo>
                <a:lnTo>
                  <a:pt x="160" y="609"/>
                </a:lnTo>
                <a:lnTo>
                  <a:pt x="160" y="609"/>
                </a:lnTo>
                <a:lnTo>
                  <a:pt x="148" y="609"/>
                </a:lnTo>
                <a:lnTo>
                  <a:pt x="135" y="606"/>
                </a:lnTo>
                <a:lnTo>
                  <a:pt x="123" y="603"/>
                </a:lnTo>
                <a:lnTo>
                  <a:pt x="113" y="599"/>
                </a:lnTo>
                <a:lnTo>
                  <a:pt x="101" y="594"/>
                </a:lnTo>
                <a:lnTo>
                  <a:pt x="92" y="587"/>
                </a:lnTo>
                <a:lnTo>
                  <a:pt x="82" y="580"/>
                </a:lnTo>
                <a:lnTo>
                  <a:pt x="74" y="572"/>
                </a:lnTo>
                <a:lnTo>
                  <a:pt x="74" y="572"/>
                </a:lnTo>
                <a:lnTo>
                  <a:pt x="65" y="563"/>
                </a:lnTo>
                <a:lnTo>
                  <a:pt x="58" y="553"/>
                </a:lnTo>
                <a:lnTo>
                  <a:pt x="51" y="544"/>
                </a:lnTo>
                <a:lnTo>
                  <a:pt x="47" y="533"/>
                </a:lnTo>
                <a:lnTo>
                  <a:pt x="47" y="533"/>
                </a:lnTo>
                <a:lnTo>
                  <a:pt x="42" y="521"/>
                </a:lnTo>
                <a:lnTo>
                  <a:pt x="39" y="510"/>
                </a:lnTo>
                <a:lnTo>
                  <a:pt x="38" y="497"/>
                </a:lnTo>
                <a:lnTo>
                  <a:pt x="36" y="486"/>
                </a:lnTo>
                <a:lnTo>
                  <a:pt x="36" y="486"/>
                </a:lnTo>
                <a:lnTo>
                  <a:pt x="38" y="473"/>
                </a:lnTo>
                <a:lnTo>
                  <a:pt x="39" y="461"/>
                </a:lnTo>
                <a:lnTo>
                  <a:pt x="42" y="448"/>
                </a:lnTo>
                <a:lnTo>
                  <a:pt x="47" y="437"/>
                </a:lnTo>
                <a:lnTo>
                  <a:pt x="47" y="437"/>
                </a:lnTo>
                <a:lnTo>
                  <a:pt x="51" y="426"/>
                </a:lnTo>
                <a:lnTo>
                  <a:pt x="58" y="415"/>
                </a:lnTo>
                <a:lnTo>
                  <a:pt x="65" y="406"/>
                </a:lnTo>
                <a:lnTo>
                  <a:pt x="74" y="397"/>
                </a:lnTo>
                <a:lnTo>
                  <a:pt x="74" y="397"/>
                </a:lnTo>
                <a:lnTo>
                  <a:pt x="82" y="388"/>
                </a:lnTo>
                <a:lnTo>
                  <a:pt x="91" y="381"/>
                </a:lnTo>
                <a:lnTo>
                  <a:pt x="102" y="374"/>
                </a:lnTo>
                <a:lnTo>
                  <a:pt x="114" y="370"/>
                </a:lnTo>
                <a:lnTo>
                  <a:pt x="114" y="370"/>
                </a:lnTo>
                <a:lnTo>
                  <a:pt x="124" y="365"/>
                </a:lnTo>
                <a:lnTo>
                  <a:pt x="135" y="363"/>
                </a:lnTo>
                <a:lnTo>
                  <a:pt x="148" y="361"/>
                </a:lnTo>
                <a:lnTo>
                  <a:pt x="160" y="361"/>
                </a:lnTo>
                <a:lnTo>
                  <a:pt x="160" y="361"/>
                </a:lnTo>
                <a:lnTo>
                  <a:pt x="173" y="361"/>
                </a:lnTo>
                <a:lnTo>
                  <a:pt x="186" y="363"/>
                </a:lnTo>
                <a:lnTo>
                  <a:pt x="198" y="365"/>
                </a:lnTo>
                <a:lnTo>
                  <a:pt x="209" y="370"/>
                </a:lnTo>
                <a:lnTo>
                  <a:pt x="209" y="370"/>
                </a:lnTo>
                <a:lnTo>
                  <a:pt x="220" y="374"/>
                </a:lnTo>
                <a:lnTo>
                  <a:pt x="229" y="381"/>
                </a:lnTo>
                <a:lnTo>
                  <a:pt x="238" y="388"/>
                </a:lnTo>
                <a:lnTo>
                  <a:pt x="246" y="397"/>
                </a:lnTo>
                <a:lnTo>
                  <a:pt x="246" y="397"/>
                </a:lnTo>
                <a:close/>
                <a:moveTo>
                  <a:pt x="160" y="329"/>
                </a:moveTo>
                <a:lnTo>
                  <a:pt x="160" y="329"/>
                </a:lnTo>
                <a:lnTo>
                  <a:pt x="160" y="329"/>
                </a:lnTo>
                <a:lnTo>
                  <a:pt x="176" y="330"/>
                </a:lnTo>
                <a:lnTo>
                  <a:pt x="192" y="332"/>
                </a:lnTo>
                <a:lnTo>
                  <a:pt x="207" y="336"/>
                </a:lnTo>
                <a:lnTo>
                  <a:pt x="222" y="341"/>
                </a:lnTo>
                <a:lnTo>
                  <a:pt x="222" y="341"/>
                </a:lnTo>
                <a:lnTo>
                  <a:pt x="246" y="356"/>
                </a:lnTo>
                <a:lnTo>
                  <a:pt x="259" y="365"/>
                </a:lnTo>
                <a:lnTo>
                  <a:pt x="271" y="376"/>
                </a:lnTo>
                <a:lnTo>
                  <a:pt x="271" y="376"/>
                </a:lnTo>
                <a:lnTo>
                  <a:pt x="277" y="380"/>
                </a:lnTo>
                <a:lnTo>
                  <a:pt x="281" y="386"/>
                </a:lnTo>
                <a:lnTo>
                  <a:pt x="290" y="398"/>
                </a:lnTo>
                <a:lnTo>
                  <a:pt x="298" y="411"/>
                </a:lnTo>
                <a:lnTo>
                  <a:pt x="305" y="424"/>
                </a:lnTo>
                <a:lnTo>
                  <a:pt x="305" y="424"/>
                </a:lnTo>
                <a:lnTo>
                  <a:pt x="310" y="439"/>
                </a:lnTo>
                <a:lnTo>
                  <a:pt x="313" y="454"/>
                </a:lnTo>
                <a:lnTo>
                  <a:pt x="316" y="470"/>
                </a:lnTo>
                <a:lnTo>
                  <a:pt x="318" y="486"/>
                </a:lnTo>
                <a:lnTo>
                  <a:pt x="318" y="486"/>
                </a:lnTo>
                <a:lnTo>
                  <a:pt x="316" y="501"/>
                </a:lnTo>
                <a:lnTo>
                  <a:pt x="313" y="515"/>
                </a:lnTo>
                <a:lnTo>
                  <a:pt x="310" y="530"/>
                </a:lnTo>
                <a:lnTo>
                  <a:pt x="305" y="545"/>
                </a:lnTo>
                <a:lnTo>
                  <a:pt x="305" y="545"/>
                </a:lnTo>
                <a:lnTo>
                  <a:pt x="298" y="558"/>
                </a:lnTo>
                <a:lnTo>
                  <a:pt x="290" y="570"/>
                </a:lnTo>
                <a:lnTo>
                  <a:pt x="281" y="583"/>
                </a:lnTo>
                <a:lnTo>
                  <a:pt x="271" y="594"/>
                </a:lnTo>
                <a:lnTo>
                  <a:pt x="271" y="594"/>
                </a:lnTo>
                <a:lnTo>
                  <a:pt x="259" y="604"/>
                </a:lnTo>
                <a:lnTo>
                  <a:pt x="246" y="614"/>
                </a:lnTo>
                <a:lnTo>
                  <a:pt x="233" y="622"/>
                </a:lnTo>
                <a:lnTo>
                  <a:pt x="222" y="628"/>
                </a:lnTo>
                <a:lnTo>
                  <a:pt x="222" y="628"/>
                </a:lnTo>
                <a:lnTo>
                  <a:pt x="207" y="634"/>
                </a:lnTo>
                <a:lnTo>
                  <a:pt x="192" y="637"/>
                </a:lnTo>
                <a:lnTo>
                  <a:pt x="176" y="639"/>
                </a:lnTo>
                <a:lnTo>
                  <a:pt x="160" y="639"/>
                </a:lnTo>
                <a:lnTo>
                  <a:pt x="160" y="639"/>
                </a:lnTo>
                <a:lnTo>
                  <a:pt x="145" y="639"/>
                </a:lnTo>
                <a:lnTo>
                  <a:pt x="130" y="637"/>
                </a:lnTo>
                <a:lnTo>
                  <a:pt x="115" y="634"/>
                </a:lnTo>
                <a:lnTo>
                  <a:pt x="101" y="628"/>
                </a:lnTo>
                <a:lnTo>
                  <a:pt x="101" y="628"/>
                </a:lnTo>
                <a:lnTo>
                  <a:pt x="88" y="622"/>
                </a:lnTo>
                <a:lnTo>
                  <a:pt x="74" y="614"/>
                </a:lnTo>
                <a:lnTo>
                  <a:pt x="61" y="604"/>
                </a:lnTo>
                <a:lnTo>
                  <a:pt x="49" y="594"/>
                </a:lnTo>
                <a:lnTo>
                  <a:pt x="49" y="594"/>
                </a:lnTo>
                <a:lnTo>
                  <a:pt x="31" y="570"/>
                </a:lnTo>
                <a:lnTo>
                  <a:pt x="23" y="558"/>
                </a:lnTo>
                <a:lnTo>
                  <a:pt x="15" y="545"/>
                </a:lnTo>
                <a:lnTo>
                  <a:pt x="15" y="545"/>
                </a:lnTo>
                <a:lnTo>
                  <a:pt x="11" y="530"/>
                </a:lnTo>
                <a:lnTo>
                  <a:pt x="8" y="515"/>
                </a:lnTo>
                <a:lnTo>
                  <a:pt x="7" y="501"/>
                </a:lnTo>
                <a:lnTo>
                  <a:pt x="6" y="486"/>
                </a:lnTo>
                <a:lnTo>
                  <a:pt x="6" y="486"/>
                </a:lnTo>
                <a:lnTo>
                  <a:pt x="7" y="470"/>
                </a:lnTo>
                <a:lnTo>
                  <a:pt x="8" y="454"/>
                </a:lnTo>
                <a:lnTo>
                  <a:pt x="11" y="439"/>
                </a:lnTo>
                <a:lnTo>
                  <a:pt x="15" y="424"/>
                </a:lnTo>
                <a:lnTo>
                  <a:pt x="15" y="424"/>
                </a:lnTo>
                <a:lnTo>
                  <a:pt x="23" y="411"/>
                </a:lnTo>
                <a:lnTo>
                  <a:pt x="31" y="398"/>
                </a:lnTo>
                <a:lnTo>
                  <a:pt x="40" y="386"/>
                </a:lnTo>
                <a:lnTo>
                  <a:pt x="49" y="376"/>
                </a:lnTo>
                <a:lnTo>
                  <a:pt x="49" y="376"/>
                </a:lnTo>
                <a:lnTo>
                  <a:pt x="61" y="365"/>
                </a:lnTo>
                <a:lnTo>
                  <a:pt x="74" y="356"/>
                </a:lnTo>
                <a:lnTo>
                  <a:pt x="88" y="348"/>
                </a:lnTo>
                <a:lnTo>
                  <a:pt x="101" y="341"/>
                </a:lnTo>
                <a:lnTo>
                  <a:pt x="101" y="341"/>
                </a:lnTo>
                <a:lnTo>
                  <a:pt x="115" y="336"/>
                </a:lnTo>
                <a:lnTo>
                  <a:pt x="130" y="332"/>
                </a:lnTo>
                <a:lnTo>
                  <a:pt x="145" y="330"/>
                </a:lnTo>
                <a:lnTo>
                  <a:pt x="160" y="329"/>
                </a:lnTo>
                <a:lnTo>
                  <a:pt x="160" y="329"/>
                </a:lnTo>
                <a:close/>
                <a:moveTo>
                  <a:pt x="320" y="486"/>
                </a:moveTo>
                <a:lnTo>
                  <a:pt x="320" y="486"/>
                </a:lnTo>
                <a:lnTo>
                  <a:pt x="320" y="486"/>
                </a:lnTo>
                <a:lnTo>
                  <a:pt x="319" y="470"/>
                </a:lnTo>
                <a:lnTo>
                  <a:pt x="316" y="454"/>
                </a:lnTo>
                <a:lnTo>
                  <a:pt x="313" y="438"/>
                </a:lnTo>
                <a:lnTo>
                  <a:pt x="307" y="423"/>
                </a:lnTo>
                <a:lnTo>
                  <a:pt x="300" y="410"/>
                </a:lnTo>
                <a:lnTo>
                  <a:pt x="292" y="396"/>
                </a:lnTo>
                <a:lnTo>
                  <a:pt x="283" y="385"/>
                </a:lnTo>
                <a:lnTo>
                  <a:pt x="273" y="373"/>
                </a:lnTo>
                <a:lnTo>
                  <a:pt x="262" y="363"/>
                </a:lnTo>
                <a:lnTo>
                  <a:pt x="250" y="354"/>
                </a:lnTo>
                <a:lnTo>
                  <a:pt x="237" y="346"/>
                </a:lnTo>
                <a:lnTo>
                  <a:pt x="223" y="339"/>
                </a:lnTo>
                <a:lnTo>
                  <a:pt x="208" y="333"/>
                </a:lnTo>
                <a:lnTo>
                  <a:pt x="192" y="330"/>
                </a:lnTo>
                <a:lnTo>
                  <a:pt x="176" y="327"/>
                </a:lnTo>
                <a:lnTo>
                  <a:pt x="160" y="327"/>
                </a:lnTo>
                <a:lnTo>
                  <a:pt x="160" y="327"/>
                </a:lnTo>
                <a:lnTo>
                  <a:pt x="143" y="327"/>
                </a:lnTo>
                <a:lnTo>
                  <a:pt x="127" y="330"/>
                </a:lnTo>
                <a:lnTo>
                  <a:pt x="112" y="333"/>
                </a:lnTo>
                <a:lnTo>
                  <a:pt x="97" y="339"/>
                </a:lnTo>
                <a:lnTo>
                  <a:pt x="83" y="346"/>
                </a:lnTo>
                <a:lnTo>
                  <a:pt x="71" y="354"/>
                </a:lnTo>
                <a:lnTo>
                  <a:pt x="58" y="363"/>
                </a:lnTo>
                <a:lnTo>
                  <a:pt x="47" y="373"/>
                </a:lnTo>
                <a:lnTo>
                  <a:pt x="36" y="385"/>
                </a:lnTo>
                <a:lnTo>
                  <a:pt x="27" y="396"/>
                </a:lnTo>
                <a:lnTo>
                  <a:pt x="19" y="410"/>
                </a:lnTo>
                <a:lnTo>
                  <a:pt x="13" y="423"/>
                </a:lnTo>
                <a:lnTo>
                  <a:pt x="7" y="438"/>
                </a:lnTo>
                <a:lnTo>
                  <a:pt x="3" y="454"/>
                </a:lnTo>
                <a:lnTo>
                  <a:pt x="1" y="470"/>
                </a:lnTo>
                <a:lnTo>
                  <a:pt x="0" y="486"/>
                </a:lnTo>
                <a:lnTo>
                  <a:pt x="0" y="486"/>
                </a:lnTo>
                <a:lnTo>
                  <a:pt x="1" y="502"/>
                </a:lnTo>
                <a:lnTo>
                  <a:pt x="3" y="518"/>
                </a:lnTo>
                <a:lnTo>
                  <a:pt x="7" y="533"/>
                </a:lnTo>
                <a:lnTo>
                  <a:pt x="13" y="547"/>
                </a:lnTo>
                <a:lnTo>
                  <a:pt x="19" y="561"/>
                </a:lnTo>
                <a:lnTo>
                  <a:pt x="27" y="575"/>
                </a:lnTo>
                <a:lnTo>
                  <a:pt x="36" y="587"/>
                </a:lnTo>
                <a:lnTo>
                  <a:pt x="47" y="599"/>
                </a:lnTo>
                <a:lnTo>
                  <a:pt x="58" y="609"/>
                </a:lnTo>
                <a:lnTo>
                  <a:pt x="71" y="618"/>
                </a:lnTo>
                <a:lnTo>
                  <a:pt x="83" y="626"/>
                </a:lnTo>
                <a:lnTo>
                  <a:pt x="97" y="633"/>
                </a:lnTo>
                <a:lnTo>
                  <a:pt x="112" y="638"/>
                </a:lnTo>
                <a:lnTo>
                  <a:pt x="127" y="643"/>
                </a:lnTo>
                <a:lnTo>
                  <a:pt x="143" y="645"/>
                </a:lnTo>
                <a:lnTo>
                  <a:pt x="160" y="646"/>
                </a:lnTo>
                <a:lnTo>
                  <a:pt x="160" y="646"/>
                </a:lnTo>
                <a:lnTo>
                  <a:pt x="176" y="645"/>
                </a:lnTo>
                <a:lnTo>
                  <a:pt x="192" y="643"/>
                </a:lnTo>
                <a:lnTo>
                  <a:pt x="208" y="638"/>
                </a:lnTo>
                <a:lnTo>
                  <a:pt x="223" y="633"/>
                </a:lnTo>
                <a:lnTo>
                  <a:pt x="237" y="626"/>
                </a:lnTo>
                <a:lnTo>
                  <a:pt x="250" y="618"/>
                </a:lnTo>
                <a:lnTo>
                  <a:pt x="262" y="609"/>
                </a:lnTo>
                <a:lnTo>
                  <a:pt x="273" y="599"/>
                </a:lnTo>
                <a:lnTo>
                  <a:pt x="283" y="587"/>
                </a:lnTo>
                <a:lnTo>
                  <a:pt x="292" y="575"/>
                </a:lnTo>
                <a:lnTo>
                  <a:pt x="300" y="561"/>
                </a:lnTo>
                <a:lnTo>
                  <a:pt x="307" y="547"/>
                </a:lnTo>
                <a:lnTo>
                  <a:pt x="313" y="533"/>
                </a:lnTo>
                <a:lnTo>
                  <a:pt x="316" y="518"/>
                </a:lnTo>
                <a:lnTo>
                  <a:pt x="319" y="502"/>
                </a:lnTo>
                <a:lnTo>
                  <a:pt x="320" y="486"/>
                </a:lnTo>
                <a:lnTo>
                  <a:pt x="320" y="486"/>
                </a:lnTo>
                <a:close/>
                <a:moveTo>
                  <a:pt x="464" y="121"/>
                </a:moveTo>
                <a:lnTo>
                  <a:pt x="464" y="121"/>
                </a:lnTo>
                <a:lnTo>
                  <a:pt x="464" y="121"/>
                </a:lnTo>
                <a:lnTo>
                  <a:pt x="477" y="120"/>
                </a:lnTo>
                <a:lnTo>
                  <a:pt x="488" y="115"/>
                </a:lnTo>
                <a:lnTo>
                  <a:pt x="498" y="109"/>
                </a:lnTo>
                <a:lnTo>
                  <a:pt x="508" y="102"/>
                </a:lnTo>
                <a:lnTo>
                  <a:pt x="514" y="93"/>
                </a:lnTo>
                <a:lnTo>
                  <a:pt x="519" y="83"/>
                </a:lnTo>
                <a:lnTo>
                  <a:pt x="522" y="71"/>
                </a:lnTo>
                <a:lnTo>
                  <a:pt x="523" y="59"/>
                </a:lnTo>
                <a:lnTo>
                  <a:pt x="523" y="59"/>
                </a:lnTo>
                <a:lnTo>
                  <a:pt x="522" y="48"/>
                </a:lnTo>
                <a:lnTo>
                  <a:pt x="519" y="36"/>
                </a:lnTo>
                <a:lnTo>
                  <a:pt x="514" y="26"/>
                </a:lnTo>
                <a:lnTo>
                  <a:pt x="508" y="18"/>
                </a:lnTo>
                <a:lnTo>
                  <a:pt x="498" y="10"/>
                </a:lnTo>
                <a:lnTo>
                  <a:pt x="488" y="5"/>
                </a:lnTo>
                <a:lnTo>
                  <a:pt x="477" y="1"/>
                </a:lnTo>
                <a:lnTo>
                  <a:pt x="464" y="0"/>
                </a:lnTo>
                <a:lnTo>
                  <a:pt x="464" y="0"/>
                </a:lnTo>
                <a:lnTo>
                  <a:pt x="453" y="1"/>
                </a:lnTo>
                <a:lnTo>
                  <a:pt x="443" y="5"/>
                </a:lnTo>
                <a:lnTo>
                  <a:pt x="432" y="10"/>
                </a:lnTo>
                <a:lnTo>
                  <a:pt x="424" y="18"/>
                </a:lnTo>
                <a:lnTo>
                  <a:pt x="417" y="26"/>
                </a:lnTo>
                <a:lnTo>
                  <a:pt x="411" y="36"/>
                </a:lnTo>
                <a:lnTo>
                  <a:pt x="407" y="48"/>
                </a:lnTo>
                <a:lnTo>
                  <a:pt x="406" y="59"/>
                </a:lnTo>
                <a:lnTo>
                  <a:pt x="406" y="59"/>
                </a:lnTo>
                <a:lnTo>
                  <a:pt x="407" y="71"/>
                </a:lnTo>
                <a:lnTo>
                  <a:pt x="411" y="83"/>
                </a:lnTo>
                <a:lnTo>
                  <a:pt x="417" y="93"/>
                </a:lnTo>
                <a:lnTo>
                  <a:pt x="424" y="102"/>
                </a:lnTo>
                <a:lnTo>
                  <a:pt x="432" y="109"/>
                </a:lnTo>
                <a:lnTo>
                  <a:pt x="443" y="115"/>
                </a:lnTo>
                <a:lnTo>
                  <a:pt x="453" y="120"/>
                </a:lnTo>
                <a:lnTo>
                  <a:pt x="464" y="121"/>
                </a:lnTo>
                <a:lnTo>
                  <a:pt x="464" y="12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60"/>
          <p:cNvSpPr>
            <a:spLocks noEditPoints="1"/>
          </p:cNvSpPr>
          <p:nvPr/>
        </p:nvSpPr>
        <p:spPr bwMode="auto">
          <a:xfrm>
            <a:off x="4407094" y="6178875"/>
            <a:ext cx="200581" cy="281897"/>
          </a:xfrm>
          <a:custGeom>
            <a:avLst/>
            <a:gdLst>
              <a:gd name="T0" fmla="*/ 493 w 557"/>
              <a:gd name="T1" fmla="*/ 193 h 780"/>
              <a:gd name="T2" fmla="*/ 508 w 557"/>
              <a:gd name="T3" fmla="*/ 197 h 780"/>
              <a:gd name="T4" fmla="*/ 517 w 557"/>
              <a:gd name="T5" fmla="*/ 202 h 780"/>
              <a:gd name="T6" fmla="*/ 520 w 557"/>
              <a:gd name="T7" fmla="*/ 212 h 780"/>
              <a:gd name="T8" fmla="*/ 524 w 557"/>
              <a:gd name="T9" fmla="*/ 224 h 780"/>
              <a:gd name="T10" fmla="*/ 513 w 557"/>
              <a:gd name="T11" fmla="*/ 227 h 780"/>
              <a:gd name="T12" fmla="*/ 513 w 557"/>
              <a:gd name="T13" fmla="*/ 221 h 780"/>
              <a:gd name="T14" fmla="*/ 500 w 557"/>
              <a:gd name="T15" fmla="*/ 220 h 780"/>
              <a:gd name="T16" fmla="*/ 495 w 557"/>
              <a:gd name="T17" fmla="*/ 212 h 780"/>
              <a:gd name="T18" fmla="*/ 489 w 557"/>
              <a:gd name="T19" fmla="*/ 197 h 780"/>
              <a:gd name="T20" fmla="*/ 486 w 557"/>
              <a:gd name="T21" fmla="*/ 193 h 780"/>
              <a:gd name="T22" fmla="*/ 484 w 557"/>
              <a:gd name="T23" fmla="*/ 185 h 780"/>
              <a:gd name="T24" fmla="*/ 455 w 557"/>
              <a:gd name="T25" fmla="*/ 199 h 780"/>
              <a:gd name="T26" fmla="*/ 508 w 557"/>
              <a:gd name="T27" fmla="*/ 160 h 780"/>
              <a:gd name="T28" fmla="*/ 544 w 557"/>
              <a:gd name="T29" fmla="*/ 193 h 780"/>
              <a:gd name="T30" fmla="*/ 511 w 557"/>
              <a:gd name="T31" fmla="*/ 258 h 780"/>
              <a:gd name="T32" fmla="*/ 476 w 557"/>
              <a:gd name="T33" fmla="*/ 275 h 780"/>
              <a:gd name="T34" fmla="*/ 417 w 557"/>
              <a:gd name="T35" fmla="*/ 347 h 780"/>
              <a:gd name="T36" fmla="*/ 396 w 557"/>
              <a:gd name="T37" fmla="*/ 349 h 780"/>
              <a:gd name="T38" fmla="*/ 338 w 557"/>
              <a:gd name="T39" fmla="*/ 378 h 780"/>
              <a:gd name="T40" fmla="*/ 500 w 557"/>
              <a:gd name="T41" fmla="*/ 564 h 780"/>
              <a:gd name="T42" fmla="*/ 537 w 557"/>
              <a:gd name="T43" fmla="*/ 684 h 780"/>
              <a:gd name="T44" fmla="*/ 528 w 557"/>
              <a:gd name="T45" fmla="*/ 726 h 780"/>
              <a:gd name="T46" fmla="*/ 508 w 557"/>
              <a:gd name="T47" fmla="*/ 732 h 780"/>
              <a:gd name="T48" fmla="*/ 477 w 557"/>
              <a:gd name="T49" fmla="*/ 710 h 780"/>
              <a:gd name="T50" fmla="*/ 386 w 557"/>
              <a:gd name="T51" fmla="*/ 540 h 780"/>
              <a:gd name="T52" fmla="*/ 384 w 557"/>
              <a:gd name="T53" fmla="*/ 629 h 780"/>
              <a:gd name="T54" fmla="*/ 323 w 557"/>
              <a:gd name="T55" fmla="*/ 757 h 780"/>
              <a:gd name="T56" fmla="*/ 298 w 557"/>
              <a:gd name="T57" fmla="*/ 779 h 780"/>
              <a:gd name="T58" fmla="*/ 277 w 557"/>
              <a:gd name="T59" fmla="*/ 778 h 780"/>
              <a:gd name="T60" fmla="*/ 254 w 557"/>
              <a:gd name="T61" fmla="*/ 746 h 780"/>
              <a:gd name="T62" fmla="*/ 241 w 557"/>
              <a:gd name="T63" fmla="*/ 461 h 780"/>
              <a:gd name="T64" fmla="*/ 206 w 557"/>
              <a:gd name="T65" fmla="*/ 372 h 780"/>
              <a:gd name="T66" fmla="*/ 15 w 557"/>
              <a:gd name="T67" fmla="*/ 55 h 780"/>
              <a:gd name="T68" fmla="*/ 0 w 557"/>
              <a:gd name="T69" fmla="*/ 30 h 780"/>
              <a:gd name="T70" fmla="*/ 14 w 557"/>
              <a:gd name="T71" fmla="*/ 4 h 780"/>
              <a:gd name="T72" fmla="*/ 49 w 557"/>
              <a:gd name="T73" fmla="*/ 2 h 780"/>
              <a:gd name="T74" fmla="*/ 346 w 557"/>
              <a:gd name="T75" fmla="*/ 165 h 780"/>
              <a:gd name="T76" fmla="*/ 394 w 557"/>
              <a:gd name="T77" fmla="*/ 209 h 780"/>
              <a:gd name="T78" fmla="*/ 455 w 557"/>
              <a:gd name="T79" fmla="*/ 201 h 780"/>
              <a:gd name="T80" fmla="*/ 524 w 557"/>
              <a:gd name="T81" fmla="*/ 258 h 780"/>
              <a:gd name="T82" fmla="*/ 524 w 557"/>
              <a:gd name="T83" fmla="*/ 258 h 780"/>
              <a:gd name="T84" fmla="*/ 555 w 557"/>
              <a:gd name="T85" fmla="*/ 253 h 780"/>
              <a:gd name="T86" fmla="*/ 553 w 557"/>
              <a:gd name="T87" fmla="*/ 224 h 780"/>
              <a:gd name="T88" fmla="*/ 336 w 557"/>
              <a:gd name="T89" fmla="*/ 12 h 780"/>
              <a:gd name="T90" fmla="*/ 388 w 557"/>
              <a:gd name="T91" fmla="*/ 42 h 780"/>
              <a:gd name="T92" fmla="*/ 400 w 557"/>
              <a:gd name="T93" fmla="*/ 80 h 780"/>
              <a:gd name="T94" fmla="*/ 379 w 557"/>
              <a:gd name="T95" fmla="*/ 130 h 780"/>
              <a:gd name="T96" fmla="*/ 329 w 557"/>
              <a:gd name="T97" fmla="*/ 150 h 780"/>
              <a:gd name="T98" fmla="*/ 281 w 557"/>
              <a:gd name="T99" fmla="*/ 130 h 780"/>
              <a:gd name="T100" fmla="*/ 261 w 557"/>
              <a:gd name="T101" fmla="*/ 80 h 780"/>
              <a:gd name="T102" fmla="*/ 281 w 557"/>
              <a:gd name="T103" fmla="*/ 32 h 780"/>
              <a:gd name="T104" fmla="*/ 329 w 557"/>
              <a:gd name="T105" fmla="*/ 12 h 780"/>
              <a:gd name="T106" fmla="*/ 450 w 557"/>
              <a:gd name="T107" fmla="*/ 157 h 780"/>
              <a:gd name="T108" fmla="*/ 452 w 557"/>
              <a:gd name="T109" fmla="*/ 188 h 780"/>
              <a:gd name="T110" fmla="*/ 486 w 557"/>
              <a:gd name="T111" fmla="*/ 154 h 780"/>
              <a:gd name="T112" fmla="*/ 452 w 557"/>
              <a:gd name="T113" fmla="*/ 154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57" h="780">
                <a:moveTo>
                  <a:pt x="493" y="184"/>
                </a:moveTo>
                <a:lnTo>
                  <a:pt x="493" y="184"/>
                </a:lnTo>
                <a:lnTo>
                  <a:pt x="499" y="184"/>
                </a:lnTo>
                <a:lnTo>
                  <a:pt x="499" y="188"/>
                </a:lnTo>
                <a:lnTo>
                  <a:pt x="499" y="188"/>
                </a:lnTo>
                <a:lnTo>
                  <a:pt x="493" y="193"/>
                </a:lnTo>
                <a:lnTo>
                  <a:pt x="499" y="197"/>
                </a:lnTo>
                <a:lnTo>
                  <a:pt x="502" y="193"/>
                </a:lnTo>
                <a:lnTo>
                  <a:pt x="502" y="193"/>
                </a:lnTo>
                <a:lnTo>
                  <a:pt x="508" y="193"/>
                </a:lnTo>
                <a:lnTo>
                  <a:pt x="508" y="197"/>
                </a:lnTo>
                <a:lnTo>
                  <a:pt x="508" y="197"/>
                </a:lnTo>
                <a:lnTo>
                  <a:pt x="502" y="202"/>
                </a:lnTo>
                <a:lnTo>
                  <a:pt x="508" y="206"/>
                </a:lnTo>
                <a:lnTo>
                  <a:pt x="511" y="202"/>
                </a:lnTo>
                <a:lnTo>
                  <a:pt x="511" y="202"/>
                </a:lnTo>
                <a:lnTo>
                  <a:pt x="517" y="202"/>
                </a:lnTo>
                <a:lnTo>
                  <a:pt x="517" y="202"/>
                </a:lnTo>
                <a:lnTo>
                  <a:pt x="517" y="206"/>
                </a:lnTo>
                <a:lnTo>
                  <a:pt x="517" y="206"/>
                </a:lnTo>
                <a:lnTo>
                  <a:pt x="511" y="212"/>
                </a:lnTo>
                <a:lnTo>
                  <a:pt x="517" y="215"/>
                </a:lnTo>
                <a:lnTo>
                  <a:pt x="520" y="212"/>
                </a:lnTo>
                <a:lnTo>
                  <a:pt x="520" y="212"/>
                </a:lnTo>
                <a:lnTo>
                  <a:pt x="526" y="212"/>
                </a:lnTo>
                <a:lnTo>
                  <a:pt x="526" y="212"/>
                </a:lnTo>
                <a:lnTo>
                  <a:pt x="526" y="215"/>
                </a:lnTo>
                <a:lnTo>
                  <a:pt x="526" y="215"/>
                </a:lnTo>
                <a:lnTo>
                  <a:pt x="520" y="221"/>
                </a:lnTo>
                <a:lnTo>
                  <a:pt x="524" y="224"/>
                </a:lnTo>
                <a:lnTo>
                  <a:pt x="524" y="224"/>
                </a:lnTo>
                <a:lnTo>
                  <a:pt x="524" y="227"/>
                </a:lnTo>
                <a:lnTo>
                  <a:pt x="520" y="227"/>
                </a:lnTo>
                <a:lnTo>
                  <a:pt x="517" y="224"/>
                </a:lnTo>
                <a:lnTo>
                  <a:pt x="513" y="227"/>
                </a:lnTo>
                <a:lnTo>
                  <a:pt x="513" y="227"/>
                </a:lnTo>
                <a:lnTo>
                  <a:pt x="512" y="229"/>
                </a:lnTo>
                <a:lnTo>
                  <a:pt x="510" y="230"/>
                </a:lnTo>
                <a:lnTo>
                  <a:pt x="508" y="229"/>
                </a:lnTo>
                <a:lnTo>
                  <a:pt x="508" y="227"/>
                </a:lnTo>
                <a:lnTo>
                  <a:pt x="508" y="224"/>
                </a:lnTo>
                <a:lnTo>
                  <a:pt x="513" y="221"/>
                </a:lnTo>
                <a:lnTo>
                  <a:pt x="508" y="215"/>
                </a:lnTo>
                <a:lnTo>
                  <a:pt x="504" y="218"/>
                </a:lnTo>
                <a:lnTo>
                  <a:pt x="504" y="218"/>
                </a:lnTo>
                <a:lnTo>
                  <a:pt x="503" y="220"/>
                </a:lnTo>
                <a:lnTo>
                  <a:pt x="502" y="221"/>
                </a:lnTo>
                <a:lnTo>
                  <a:pt x="500" y="220"/>
                </a:lnTo>
                <a:lnTo>
                  <a:pt x="499" y="218"/>
                </a:lnTo>
                <a:lnTo>
                  <a:pt x="499" y="218"/>
                </a:lnTo>
                <a:lnTo>
                  <a:pt x="499" y="215"/>
                </a:lnTo>
                <a:lnTo>
                  <a:pt x="504" y="212"/>
                </a:lnTo>
                <a:lnTo>
                  <a:pt x="499" y="206"/>
                </a:lnTo>
                <a:lnTo>
                  <a:pt x="495" y="212"/>
                </a:lnTo>
                <a:lnTo>
                  <a:pt x="495" y="212"/>
                </a:lnTo>
                <a:lnTo>
                  <a:pt x="489" y="212"/>
                </a:lnTo>
                <a:lnTo>
                  <a:pt x="489" y="212"/>
                </a:lnTo>
                <a:lnTo>
                  <a:pt x="489" y="206"/>
                </a:lnTo>
                <a:lnTo>
                  <a:pt x="495" y="202"/>
                </a:lnTo>
                <a:lnTo>
                  <a:pt x="489" y="197"/>
                </a:lnTo>
                <a:lnTo>
                  <a:pt x="486" y="202"/>
                </a:lnTo>
                <a:lnTo>
                  <a:pt x="486" y="202"/>
                </a:lnTo>
                <a:lnTo>
                  <a:pt x="480" y="202"/>
                </a:lnTo>
                <a:lnTo>
                  <a:pt x="480" y="202"/>
                </a:lnTo>
                <a:lnTo>
                  <a:pt x="480" y="197"/>
                </a:lnTo>
                <a:lnTo>
                  <a:pt x="486" y="193"/>
                </a:lnTo>
                <a:lnTo>
                  <a:pt x="483" y="190"/>
                </a:lnTo>
                <a:lnTo>
                  <a:pt x="483" y="190"/>
                </a:lnTo>
                <a:lnTo>
                  <a:pt x="480" y="188"/>
                </a:lnTo>
                <a:lnTo>
                  <a:pt x="483" y="188"/>
                </a:lnTo>
                <a:lnTo>
                  <a:pt x="483" y="188"/>
                </a:lnTo>
                <a:lnTo>
                  <a:pt x="484" y="185"/>
                </a:lnTo>
                <a:lnTo>
                  <a:pt x="485" y="185"/>
                </a:lnTo>
                <a:lnTo>
                  <a:pt x="486" y="185"/>
                </a:lnTo>
                <a:lnTo>
                  <a:pt x="486" y="188"/>
                </a:lnTo>
                <a:lnTo>
                  <a:pt x="489" y="188"/>
                </a:lnTo>
                <a:lnTo>
                  <a:pt x="493" y="184"/>
                </a:lnTo>
                <a:close/>
                <a:moveTo>
                  <a:pt x="455" y="199"/>
                </a:moveTo>
                <a:lnTo>
                  <a:pt x="455" y="199"/>
                </a:lnTo>
                <a:lnTo>
                  <a:pt x="495" y="157"/>
                </a:lnTo>
                <a:lnTo>
                  <a:pt x="495" y="157"/>
                </a:lnTo>
                <a:lnTo>
                  <a:pt x="499" y="157"/>
                </a:lnTo>
                <a:lnTo>
                  <a:pt x="499" y="157"/>
                </a:lnTo>
                <a:lnTo>
                  <a:pt x="508" y="160"/>
                </a:lnTo>
                <a:lnTo>
                  <a:pt x="517" y="165"/>
                </a:lnTo>
                <a:lnTo>
                  <a:pt x="525" y="172"/>
                </a:lnTo>
                <a:lnTo>
                  <a:pt x="532" y="177"/>
                </a:lnTo>
                <a:lnTo>
                  <a:pt x="532" y="177"/>
                </a:lnTo>
                <a:lnTo>
                  <a:pt x="538" y="185"/>
                </a:lnTo>
                <a:lnTo>
                  <a:pt x="544" y="193"/>
                </a:lnTo>
                <a:lnTo>
                  <a:pt x="553" y="212"/>
                </a:lnTo>
                <a:lnTo>
                  <a:pt x="553" y="212"/>
                </a:lnTo>
                <a:lnTo>
                  <a:pt x="553" y="212"/>
                </a:lnTo>
                <a:lnTo>
                  <a:pt x="553" y="215"/>
                </a:lnTo>
                <a:lnTo>
                  <a:pt x="511" y="258"/>
                </a:lnTo>
                <a:lnTo>
                  <a:pt x="511" y="258"/>
                </a:lnTo>
                <a:lnTo>
                  <a:pt x="508" y="258"/>
                </a:lnTo>
                <a:lnTo>
                  <a:pt x="508" y="258"/>
                </a:lnTo>
                <a:lnTo>
                  <a:pt x="501" y="254"/>
                </a:lnTo>
                <a:lnTo>
                  <a:pt x="493" y="249"/>
                </a:lnTo>
                <a:lnTo>
                  <a:pt x="493" y="249"/>
                </a:lnTo>
                <a:lnTo>
                  <a:pt x="476" y="275"/>
                </a:lnTo>
                <a:lnTo>
                  <a:pt x="464" y="291"/>
                </a:lnTo>
                <a:lnTo>
                  <a:pt x="453" y="308"/>
                </a:lnTo>
                <a:lnTo>
                  <a:pt x="440" y="324"/>
                </a:lnTo>
                <a:lnTo>
                  <a:pt x="428" y="338"/>
                </a:lnTo>
                <a:lnTo>
                  <a:pt x="421" y="342"/>
                </a:lnTo>
                <a:lnTo>
                  <a:pt x="417" y="347"/>
                </a:lnTo>
                <a:lnTo>
                  <a:pt x="411" y="349"/>
                </a:lnTo>
                <a:lnTo>
                  <a:pt x="406" y="350"/>
                </a:lnTo>
                <a:lnTo>
                  <a:pt x="406" y="350"/>
                </a:lnTo>
                <a:lnTo>
                  <a:pt x="400" y="350"/>
                </a:lnTo>
                <a:lnTo>
                  <a:pt x="400" y="350"/>
                </a:lnTo>
                <a:lnTo>
                  <a:pt x="396" y="349"/>
                </a:lnTo>
                <a:lnTo>
                  <a:pt x="393" y="348"/>
                </a:lnTo>
                <a:lnTo>
                  <a:pt x="387" y="345"/>
                </a:lnTo>
                <a:lnTo>
                  <a:pt x="381" y="339"/>
                </a:lnTo>
                <a:lnTo>
                  <a:pt x="378" y="332"/>
                </a:lnTo>
                <a:lnTo>
                  <a:pt x="357" y="276"/>
                </a:lnTo>
                <a:lnTo>
                  <a:pt x="338" y="378"/>
                </a:lnTo>
                <a:lnTo>
                  <a:pt x="455" y="486"/>
                </a:lnTo>
                <a:lnTo>
                  <a:pt x="455" y="486"/>
                </a:lnTo>
                <a:lnTo>
                  <a:pt x="460" y="491"/>
                </a:lnTo>
                <a:lnTo>
                  <a:pt x="467" y="501"/>
                </a:lnTo>
                <a:lnTo>
                  <a:pt x="483" y="528"/>
                </a:lnTo>
                <a:lnTo>
                  <a:pt x="500" y="564"/>
                </a:lnTo>
                <a:lnTo>
                  <a:pt x="509" y="585"/>
                </a:lnTo>
                <a:lnTo>
                  <a:pt x="517" y="606"/>
                </a:lnTo>
                <a:lnTo>
                  <a:pt x="525" y="627"/>
                </a:lnTo>
                <a:lnTo>
                  <a:pt x="530" y="647"/>
                </a:lnTo>
                <a:lnTo>
                  <a:pt x="535" y="667"/>
                </a:lnTo>
                <a:lnTo>
                  <a:pt x="537" y="684"/>
                </a:lnTo>
                <a:lnTo>
                  <a:pt x="538" y="700"/>
                </a:lnTo>
                <a:lnTo>
                  <a:pt x="537" y="706"/>
                </a:lnTo>
                <a:lnTo>
                  <a:pt x="536" y="712"/>
                </a:lnTo>
                <a:lnTo>
                  <a:pt x="534" y="718"/>
                </a:lnTo>
                <a:lnTo>
                  <a:pt x="532" y="722"/>
                </a:lnTo>
                <a:lnTo>
                  <a:pt x="528" y="726"/>
                </a:lnTo>
                <a:lnTo>
                  <a:pt x="524" y="728"/>
                </a:lnTo>
                <a:lnTo>
                  <a:pt x="524" y="728"/>
                </a:lnTo>
                <a:lnTo>
                  <a:pt x="517" y="730"/>
                </a:lnTo>
                <a:lnTo>
                  <a:pt x="512" y="732"/>
                </a:lnTo>
                <a:lnTo>
                  <a:pt x="508" y="732"/>
                </a:lnTo>
                <a:lnTo>
                  <a:pt x="508" y="732"/>
                </a:lnTo>
                <a:lnTo>
                  <a:pt x="503" y="732"/>
                </a:lnTo>
                <a:lnTo>
                  <a:pt x="499" y="730"/>
                </a:lnTo>
                <a:lnTo>
                  <a:pt x="494" y="728"/>
                </a:lnTo>
                <a:lnTo>
                  <a:pt x="489" y="726"/>
                </a:lnTo>
                <a:lnTo>
                  <a:pt x="483" y="719"/>
                </a:lnTo>
                <a:lnTo>
                  <a:pt x="477" y="710"/>
                </a:lnTo>
                <a:lnTo>
                  <a:pt x="400" y="531"/>
                </a:lnTo>
                <a:lnTo>
                  <a:pt x="354" y="486"/>
                </a:lnTo>
                <a:lnTo>
                  <a:pt x="354" y="486"/>
                </a:lnTo>
                <a:lnTo>
                  <a:pt x="368" y="505"/>
                </a:lnTo>
                <a:lnTo>
                  <a:pt x="379" y="523"/>
                </a:lnTo>
                <a:lnTo>
                  <a:pt x="386" y="540"/>
                </a:lnTo>
                <a:lnTo>
                  <a:pt x="392" y="556"/>
                </a:lnTo>
                <a:lnTo>
                  <a:pt x="394" y="572"/>
                </a:lnTo>
                <a:lnTo>
                  <a:pt x="394" y="587"/>
                </a:lnTo>
                <a:lnTo>
                  <a:pt x="393" y="601"/>
                </a:lnTo>
                <a:lnTo>
                  <a:pt x="389" y="615"/>
                </a:lnTo>
                <a:lnTo>
                  <a:pt x="384" y="629"/>
                </a:lnTo>
                <a:lnTo>
                  <a:pt x="378" y="644"/>
                </a:lnTo>
                <a:lnTo>
                  <a:pt x="362" y="676"/>
                </a:lnTo>
                <a:lnTo>
                  <a:pt x="343" y="713"/>
                </a:lnTo>
                <a:lnTo>
                  <a:pt x="332" y="734"/>
                </a:lnTo>
                <a:lnTo>
                  <a:pt x="323" y="757"/>
                </a:lnTo>
                <a:lnTo>
                  <a:pt x="323" y="757"/>
                </a:lnTo>
                <a:lnTo>
                  <a:pt x="320" y="762"/>
                </a:lnTo>
                <a:lnTo>
                  <a:pt x="316" y="767"/>
                </a:lnTo>
                <a:lnTo>
                  <a:pt x="313" y="770"/>
                </a:lnTo>
                <a:lnTo>
                  <a:pt x="309" y="775"/>
                </a:lnTo>
                <a:lnTo>
                  <a:pt x="304" y="777"/>
                </a:lnTo>
                <a:lnTo>
                  <a:pt x="298" y="779"/>
                </a:lnTo>
                <a:lnTo>
                  <a:pt x="294" y="780"/>
                </a:lnTo>
                <a:lnTo>
                  <a:pt x="289" y="780"/>
                </a:lnTo>
                <a:lnTo>
                  <a:pt x="289" y="780"/>
                </a:lnTo>
                <a:lnTo>
                  <a:pt x="283" y="779"/>
                </a:lnTo>
                <a:lnTo>
                  <a:pt x="277" y="778"/>
                </a:lnTo>
                <a:lnTo>
                  <a:pt x="277" y="778"/>
                </a:lnTo>
                <a:lnTo>
                  <a:pt x="270" y="775"/>
                </a:lnTo>
                <a:lnTo>
                  <a:pt x="265" y="770"/>
                </a:lnTo>
                <a:lnTo>
                  <a:pt x="261" y="766"/>
                </a:lnTo>
                <a:lnTo>
                  <a:pt x="256" y="759"/>
                </a:lnTo>
                <a:lnTo>
                  <a:pt x="254" y="753"/>
                </a:lnTo>
                <a:lnTo>
                  <a:pt x="254" y="746"/>
                </a:lnTo>
                <a:lnTo>
                  <a:pt x="254" y="738"/>
                </a:lnTo>
                <a:lnTo>
                  <a:pt x="255" y="732"/>
                </a:lnTo>
                <a:lnTo>
                  <a:pt x="323" y="565"/>
                </a:lnTo>
                <a:lnTo>
                  <a:pt x="323" y="565"/>
                </a:lnTo>
                <a:lnTo>
                  <a:pt x="274" y="504"/>
                </a:lnTo>
                <a:lnTo>
                  <a:pt x="241" y="461"/>
                </a:lnTo>
                <a:lnTo>
                  <a:pt x="230" y="444"/>
                </a:lnTo>
                <a:lnTo>
                  <a:pt x="221" y="429"/>
                </a:lnTo>
                <a:lnTo>
                  <a:pt x="214" y="415"/>
                </a:lnTo>
                <a:lnTo>
                  <a:pt x="210" y="402"/>
                </a:lnTo>
                <a:lnTo>
                  <a:pt x="207" y="388"/>
                </a:lnTo>
                <a:lnTo>
                  <a:pt x="206" y="372"/>
                </a:lnTo>
                <a:lnTo>
                  <a:pt x="206" y="354"/>
                </a:lnTo>
                <a:lnTo>
                  <a:pt x="207" y="331"/>
                </a:lnTo>
                <a:lnTo>
                  <a:pt x="210" y="273"/>
                </a:lnTo>
                <a:lnTo>
                  <a:pt x="211" y="235"/>
                </a:lnTo>
                <a:lnTo>
                  <a:pt x="212" y="190"/>
                </a:lnTo>
                <a:lnTo>
                  <a:pt x="15" y="55"/>
                </a:lnTo>
                <a:lnTo>
                  <a:pt x="15" y="55"/>
                </a:lnTo>
                <a:lnTo>
                  <a:pt x="9" y="51"/>
                </a:lnTo>
                <a:lnTo>
                  <a:pt x="6" y="47"/>
                </a:lnTo>
                <a:lnTo>
                  <a:pt x="2" y="42"/>
                </a:lnTo>
                <a:lnTo>
                  <a:pt x="1" y="36"/>
                </a:lnTo>
                <a:lnTo>
                  <a:pt x="0" y="30"/>
                </a:lnTo>
                <a:lnTo>
                  <a:pt x="1" y="24"/>
                </a:lnTo>
                <a:lnTo>
                  <a:pt x="2" y="18"/>
                </a:lnTo>
                <a:lnTo>
                  <a:pt x="6" y="12"/>
                </a:lnTo>
                <a:lnTo>
                  <a:pt x="6" y="12"/>
                </a:lnTo>
                <a:lnTo>
                  <a:pt x="9" y="8"/>
                </a:lnTo>
                <a:lnTo>
                  <a:pt x="14" y="4"/>
                </a:lnTo>
                <a:lnTo>
                  <a:pt x="19" y="2"/>
                </a:lnTo>
                <a:lnTo>
                  <a:pt x="25" y="0"/>
                </a:lnTo>
                <a:lnTo>
                  <a:pt x="31" y="0"/>
                </a:lnTo>
                <a:lnTo>
                  <a:pt x="37" y="0"/>
                </a:lnTo>
                <a:lnTo>
                  <a:pt x="43" y="1"/>
                </a:lnTo>
                <a:lnTo>
                  <a:pt x="49" y="2"/>
                </a:lnTo>
                <a:lnTo>
                  <a:pt x="237" y="135"/>
                </a:lnTo>
                <a:lnTo>
                  <a:pt x="237" y="135"/>
                </a:lnTo>
                <a:lnTo>
                  <a:pt x="277" y="146"/>
                </a:lnTo>
                <a:lnTo>
                  <a:pt x="310" y="154"/>
                </a:lnTo>
                <a:lnTo>
                  <a:pt x="336" y="160"/>
                </a:lnTo>
                <a:lnTo>
                  <a:pt x="346" y="165"/>
                </a:lnTo>
                <a:lnTo>
                  <a:pt x="356" y="168"/>
                </a:lnTo>
                <a:lnTo>
                  <a:pt x="364" y="174"/>
                </a:lnTo>
                <a:lnTo>
                  <a:pt x="372" y="181"/>
                </a:lnTo>
                <a:lnTo>
                  <a:pt x="380" y="189"/>
                </a:lnTo>
                <a:lnTo>
                  <a:pt x="387" y="198"/>
                </a:lnTo>
                <a:lnTo>
                  <a:pt x="394" y="209"/>
                </a:lnTo>
                <a:lnTo>
                  <a:pt x="401" y="223"/>
                </a:lnTo>
                <a:lnTo>
                  <a:pt x="407" y="239"/>
                </a:lnTo>
                <a:lnTo>
                  <a:pt x="415" y="258"/>
                </a:lnTo>
                <a:lnTo>
                  <a:pt x="455" y="202"/>
                </a:lnTo>
                <a:lnTo>
                  <a:pt x="455" y="202"/>
                </a:lnTo>
                <a:lnTo>
                  <a:pt x="455" y="201"/>
                </a:lnTo>
                <a:lnTo>
                  <a:pt x="454" y="200"/>
                </a:lnTo>
                <a:lnTo>
                  <a:pt x="452" y="199"/>
                </a:lnTo>
                <a:lnTo>
                  <a:pt x="452" y="199"/>
                </a:lnTo>
                <a:lnTo>
                  <a:pt x="455" y="199"/>
                </a:lnTo>
                <a:lnTo>
                  <a:pt x="455" y="199"/>
                </a:lnTo>
                <a:close/>
                <a:moveTo>
                  <a:pt x="524" y="258"/>
                </a:moveTo>
                <a:lnTo>
                  <a:pt x="524" y="258"/>
                </a:lnTo>
                <a:lnTo>
                  <a:pt x="524" y="258"/>
                </a:lnTo>
                <a:lnTo>
                  <a:pt x="520" y="258"/>
                </a:lnTo>
                <a:lnTo>
                  <a:pt x="520" y="258"/>
                </a:lnTo>
                <a:lnTo>
                  <a:pt x="524" y="258"/>
                </a:lnTo>
                <a:lnTo>
                  <a:pt x="524" y="258"/>
                </a:lnTo>
                <a:lnTo>
                  <a:pt x="535" y="259"/>
                </a:lnTo>
                <a:lnTo>
                  <a:pt x="544" y="259"/>
                </a:lnTo>
                <a:lnTo>
                  <a:pt x="553" y="258"/>
                </a:lnTo>
                <a:lnTo>
                  <a:pt x="553" y="258"/>
                </a:lnTo>
                <a:lnTo>
                  <a:pt x="553" y="258"/>
                </a:lnTo>
                <a:lnTo>
                  <a:pt x="555" y="253"/>
                </a:lnTo>
                <a:lnTo>
                  <a:pt x="557" y="247"/>
                </a:lnTo>
                <a:lnTo>
                  <a:pt x="557" y="240"/>
                </a:lnTo>
                <a:lnTo>
                  <a:pt x="557" y="240"/>
                </a:lnTo>
                <a:lnTo>
                  <a:pt x="557" y="224"/>
                </a:lnTo>
                <a:lnTo>
                  <a:pt x="557" y="224"/>
                </a:lnTo>
                <a:lnTo>
                  <a:pt x="553" y="224"/>
                </a:lnTo>
                <a:lnTo>
                  <a:pt x="553" y="224"/>
                </a:lnTo>
                <a:lnTo>
                  <a:pt x="524" y="258"/>
                </a:lnTo>
                <a:close/>
                <a:moveTo>
                  <a:pt x="329" y="12"/>
                </a:moveTo>
                <a:lnTo>
                  <a:pt x="329" y="12"/>
                </a:lnTo>
                <a:lnTo>
                  <a:pt x="329" y="12"/>
                </a:lnTo>
                <a:lnTo>
                  <a:pt x="336" y="12"/>
                </a:lnTo>
                <a:lnTo>
                  <a:pt x="344" y="14"/>
                </a:lnTo>
                <a:lnTo>
                  <a:pt x="351" y="15"/>
                </a:lnTo>
                <a:lnTo>
                  <a:pt x="357" y="17"/>
                </a:lnTo>
                <a:lnTo>
                  <a:pt x="369" y="24"/>
                </a:lnTo>
                <a:lnTo>
                  <a:pt x="379" y="32"/>
                </a:lnTo>
                <a:lnTo>
                  <a:pt x="388" y="42"/>
                </a:lnTo>
                <a:lnTo>
                  <a:pt x="395" y="53"/>
                </a:lnTo>
                <a:lnTo>
                  <a:pt x="397" y="60"/>
                </a:lnTo>
                <a:lnTo>
                  <a:pt x="398" y="66"/>
                </a:lnTo>
                <a:lnTo>
                  <a:pt x="400" y="73"/>
                </a:lnTo>
                <a:lnTo>
                  <a:pt x="400" y="80"/>
                </a:lnTo>
                <a:lnTo>
                  <a:pt x="400" y="80"/>
                </a:lnTo>
                <a:lnTo>
                  <a:pt x="400" y="86"/>
                </a:lnTo>
                <a:lnTo>
                  <a:pt x="398" y="94"/>
                </a:lnTo>
                <a:lnTo>
                  <a:pt x="397" y="101"/>
                </a:lnTo>
                <a:lnTo>
                  <a:pt x="395" y="108"/>
                </a:lnTo>
                <a:lnTo>
                  <a:pt x="388" y="119"/>
                </a:lnTo>
                <a:lnTo>
                  <a:pt x="379" y="130"/>
                </a:lnTo>
                <a:lnTo>
                  <a:pt x="369" y="139"/>
                </a:lnTo>
                <a:lnTo>
                  <a:pt x="357" y="146"/>
                </a:lnTo>
                <a:lnTo>
                  <a:pt x="351" y="148"/>
                </a:lnTo>
                <a:lnTo>
                  <a:pt x="344" y="149"/>
                </a:lnTo>
                <a:lnTo>
                  <a:pt x="336" y="150"/>
                </a:lnTo>
                <a:lnTo>
                  <a:pt x="329" y="150"/>
                </a:lnTo>
                <a:lnTo>
                  <a:pt x="329" y="150"/>
                </a:lnTo>
                <a:lnTo>
                  <a:pt x="322" y="150"/>
                </a:lnTo>
                <a:lnTo>
                  <a:pt x="315" y="149"/>
                </a:lnTo>
                <a:lnTo>
                  <a:pt x="303" y="146"/>
                </a:lnTo>
                <a:lnTo>
                  <a:pt x="291" y="139"/>
                </a:lnTo>
                <a:lnTo>
                  <a:pt x="281" y="130"/>
                </a:lnTo>
                <a:lnTo>
                  <a:pt x="273" y="119"/>
                </a:lnTo>
                <a:lnTo>
                  <a:pt x="266" y="108"/>
                </a:lnTo>
                <a:lnTo>
                  <a:pt x="264" y="101"/>
                </a:lnTo>
                <a:lnTo>
                  <a:pt x="263" y="94"/>
                </a:lnTo>
                <a:lnTo>
                  <a:pt x="262" y="86"/>
                </a:lnTo>
                <a:lnTo>
                  <a:pt x="261" y="80"/>
                </a:lnTo>
                <a:lnTo>
                  <a:pt x="261" y="80"/>
                </a:lnTo>
                <a:lnTo>
                  <a:pt x="262" y="73"/>
                </a:lnTo>
                <a:lnTo>
                  <a:pt x="263" y="66"/>
                </a:lnTo>
                <a:lnTo>
                  <a:pt x="266" y="53"/>
                </a:lnTo>
                <a:lnTo>
                  <a:pt x="273" y="42"/>
                </a:lnTo>
                <a:lnTo>
                  <a:pt x="281" y="32"/>
                </a:lnTo>
                <a:lnTo>
                  <a:pt x="291" y="24"/>
                </a:lnTo>
                <a:lnTo>
                  <a:pt x="303" y="17"/>
                </a:lnTo>
                <a:lnTo>
                  <a:pt x="315" y="14"/>
                </a:lnTo>
                <a:lnTo>
                  <a:pt x="322" y="12"/>
                </a:lnTo>
                <a:lnTo>
                  <a:pt x="329" y="12"/>
                </a:lnTo>
                <a:lnTo>
                  <a:pt x="329" y="12"/>
                </a:lnTo>
                <a:close/>
                <a:moveTo>
                  <a:pt x="452" y="154"/>
                </a:moveTo>
                <a:lnTo>
                  <a:pt x="452" y="154"/>
                </a:lnTo>
                <a:lnTo>
                  <a:pt x="452" y="154"/>
                </a:lnTo>
                <a:lnTo>
                  <a:pt x="451" y="154"/>
                </a:lnTo>
                <a:lnTo>
                  <a:pt x="450" y="155"/>
                </a:lnTo>
                <a:lnTo>
                  <a:pt x="450" y="157"/>
                </a:lnTo>
                <a:lnTo>
                  <a:pt x="450" y="157"/>
                </a:lnTo>
                <a:lnTo>
                  <a:pt x="450" y="172"/>
                </a:lnTo>
                <a:lnTo>
                  <a:pt x="450" y="172"/>
                </a:lnTo>
                <a:lnTo>
                  <a:pt x="450" y="188"/>
                </a:lnTo>
                <a:lnTo>
                  <a:pt x="450" y="188"/>
                </a:lnTo>
                <a:lnTo>
                  <a:pt x="452" y="188"/>
                </a:lnTo>
                <a:lnTo>
                  <a:pt x="452" y="188"/>
                </a:lnTo>
                <a:lnTo>
                  <a:pt x="483" y="157"/>
                </a:lnTo>
                <a:lnTo>
                  <a:pt x="483" y="157"/>
                </a:lnTo>
                <a:lnTo>
                  <a:pt x="486" y="157"/>
                </a:lnTo>
                <a:lnTo>
                  <a:pt x="486" y="157"/>
                </a:lnTo>
                <a:lnTo>
                  <a:pt x="486" y="154"/>
                </a:lnTo>
                <a:lnTo>
                  <a:pt x="483" y="154"/>
                </a:lnTo>
                <a:lnTo>
                  <a:pt x="483" y="154"/>
                </a:lnTo>
                <a:lnTo>
                  <a:pt x="470" y="152"/>
                </a:lnTo>
                <a:lnTo>
                  <a:pt x="461" y="152"/>
                </a:lnTo>
                <a:lnTo>
                  <a:pt x="452" y="154"/>
                </a:lnTo>
                <a:lnTo>
                  <a:pt x="452" y="15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61"/>
          <p:cNvSpPr>
            <a:spLocks noEditPoints="1"/>
          </p:cNvSpPr>
          <p:nvPr/>
        </p:nvSpPr>
        <p:spPr bwMode="auto">
          <a:xfrm>
            <a:off x="3541524" y="6178875"/>
            <a:ext cx="166247" cy="281897"/>
          </a:xfrm>
          <a:custGeom>
            <a:avLst/>
            <a:gdLst>
              <a:gd name="T0" fmla="*/ 318 w 462"/>
              <a:gd name="T1" fmla="*/ 513 h 780"/>
              <a:gd name="T2" fmla="*/ 363 w 462"/>
              <a:gd name="T3" fmla="*/ 446 h 780"/>
              <a:gd name="T4" fmla="*/ 365 w 462"/>
              <a:gd name="T5" fmla="*/ 461 h 780"/>
              <a:gd name="T6" fmla="*/ 348 w 462"/>
              <a:gd name="T7" fmla="*/ 565 h 780"/>
              <a:gd name="T8" fmla="*/ 426 w 462"/>
              <a:gd name="T9" fmla="*/ 479 h 780"/>
              <a:gd name="T10" fmla="*/ 433 w 462"/>
              <a:gd name="T11" fmla="*/ 454 h 780"/>
              <a:gd name="T12" fmla="*/ 383 w 462"/>
              <a:gd name="T13" fmla="*/ 334 h 780"/>
              <a:gd name="T14" fmla="*/ 369 w 462"/>
              <a:gd name="T15" fmla="*/ 320 h 780"/>
              <a:gd name="T16" fmla="*/ 334 w 462"/>
              <a:gd name="T17" fmla="*/ 305 h 780"/>
              <a:gd name="T18" fmla="*/ 271 w 462"/>
              <a:gd name="T19" fmla="*/ 258 h 780"/>
              <a:gd name="T20" fmla="*/ 295 w 462"/>
              <a:gd name="T21" fmla="*/ 276 h 780"/>
              <a:gd name="T22" fmla="*/ 322 w 462"/>
              <a:gd name="T23" fmla="*/ 289 h 780"/>
              <a:gd name="T24" fmla="*/ 343 w 462"/>
              <a:gd name="T25" fmla="*/ 292 h 780"/>
              <a:gd name="T26" fmla="*/ 369 w 462"/>
              <a:gd name="T27" fmla="*/ 288 h 780"/>
              <a:gd name="T28" fmla="*/ 392 w 462"/>
              <a:gd name="T29" fmla="*/ 276 h 780"/>
              <a:gd name="T30" fmla="*/ 404 w 462"/>
              <a:gd name="T31" fmla="*/ 264 h 780"/>
              <a:gd name="T32" fmla="*/ 421 w 462"/>
              <a:gd name="T33" fmla="*/ 243 h 780"/>
              <a:gd name="T34" fmla="*/ 429 w 462"/>
              <a:gd name="T35" fmla="*/ 220 h 780"/>
              <a:gd name="T36" fmla="*/ 431 w 462"/>
              <a:gd name="T37" fmla="*/ 202 h 780"/>
              <a:gd name="T38" fmla="*/ 427 w 462"/>
              <a:gd name="T39" fmla="*/ 176 h 780"/>
              <a:gd name="T40" fmla="*/ 416 w 462"/>
              <a:gd name="T41" fmla="*/ 152 h 780"/>
              <a:gd name="T42" fmla="*/ 398 w 462"/>
              <a:gd name="T43" fmla="*/ 134 h 780"/>
              <a:gd name="T44" fmla="*/ 376 w 462"/>
              <a:gd name="T45" fmla="*/ 121 h 780"/>
              <a:gd name="T46" fmla="*/ 348 w 462"/>
              <a:gd name="T47" fmla="*/ 114 h 780"/>
              <a:gd name="T48" fmla="*/ 328 w 462"/>
              <a:gd name="T49" fmla="*/ 114 h 780"/>
              <a:gd name="T50" fmla="*/ 343 w 462"/>
              <a:gd name="T51" fmla="*/ 36 h 780"/>
              <a:gd name="T52" fmla="*/ 342 w 462"/>
              <a:gd name="T53" fmla="*/ 23 h 780"/>
              <a:gd name="T54" fmla="*/ 337 w 462"/>
              <a:gd name="T55" fmla="*/ 14 h 780"/>
              <a:gd name="T56" fmla="*/ 327 w 462"/>
              <a:gd name="T57" fmla="*/ 6 h 780"/>
              <a:gd name="T58" fmla="*/ 302 w 462"/>
              <a:gd name="T59" fmla="*/ 0 h 780"/>
              <a:gd name="T60" fmla="*/ 290 w 462"/>
              <a:gd name="T61" fmla="*/ 2 h 780"/>
              <a:gd name="T62" fmla="*/ 281 w 462"/>
              <a:gd name="T63" fmla="*/ 10 h 780"/>
              <a:gd name="T64" fmla="*/ 191 w 462"/>
              <a:gd name="T65" fmla="*/ 286 h 780"/>
              <a:gd name="T66" fmla="*/ 108 w 462"/>
              <a:gd name="T67" fmla="*/ 572 h 780"/>
              <a:gd name="T68" fmla="*/ 20 w 462"/>
              <a:gd name="T69" fmla="*/ 577 h 780"/>
              <a:gd name="T70" fmla="*/ 8 w 462"/>
              <a:gd name="T71" fmla="*/ 586 h 780"/>
              <a:gd name="T72" fmla="*/ 0 w 462"/>
              <a:gd name="T73" fmla="*/ 609 h 780"/>
              <a:gd name="T74" fmla="*/ 5 w 462"/>
              <a:gd name="T75" fmla="*/ 622 h 780"/>
              <a:gd name="T76" fmla="*/ 136 w 462"/>
              <a:gd name="T77" fmla="*/ 766 h 780"/>
              <a:gd name="T78" fmla="*/ 152 w 462"/>
              <a:gd name="T79" fmla="*/ 777 h 780"/>
              <a:gd name="T80" fmla="*/ 165 w 462"/>
              <a:gd name="T81" fmla="*/ 779 h 780"/>
              <a:gd name="T82" fmla="*/ 182 w 462"/>
              <a:gd name="T83" fmla="*/ 777 h 780"/>
              <a:gd name="T84" fmla="*/ 191 w 462"/>
              <a:gd name="T85" fmla="*/ 770 h 780"/>
              <a:gd name="T86" fmla="*/ 204 w 462"/>
              <a:gd name="T87" fmla="*/ 753 h 780"/>
              <a:gd name="T88" fmla="*/ 204 w 462"/>
              <a:gd name="T89" fmla="*/ 736 h 780"/>
              <a:gd name="T90" fmla="*/ 130 w 462"/>
              <a:gd name="T91" fmla="*/ 648 h 780"/>
              <a:gd name="T92" fmla="*/ 262 w 462"/>
              <a:gd name="T93" fmla="*/ 722 h 780"/>
              <a:gd name="T94" fmla="*/ 259 w 462"/>
              <a:gd name="T95" fmla="*/ 736 h 780"/>
              <a:gd name="T96" fmla="*/ 259 w 462"/>
              <a:gd name="T97" fmla="*/ 753 h 780"/>
              <a:gd name="T98" fmla="*/ 264 w 462"/>
              <a:gd name="T99" fmla="*/ 766 h 780"/>
              <a:gd name="T100" fmla="*/ 274 w 462"/>
              <a:gd name="T101" fmla="*/ 778 h 780"/>
              <a:gd name="T102" fmla="*/ 296 w 462"/>
              <a:gd name="T103" fmla="*/ 779 h 780"/>
              <a:gd name="T104" fmla="*/ 312 w 462"/>
              <a:gd name="T105" fmla="*/ 777 h 780"/>
              <a:gd name="T106" fmla="*/ 327 w 462"/>
              <a:gd name="T107" fmla="*/ 766 h 780"/>
              <a:gd name="T108" fmla="*/ 454 w 462"/>
              <a:gd name="T109" fmla="*/ 629 h 780"/>
              <a:gd name="T110" fmla="*/ 462 w 462"/>
              <a:gd name="T111" fmla="*/ 609 h 780"/>
              <a:gd name="T112" fmla="*/ 459 w 462"/>
              <a:gd name="T113" fmla="*/ 595 h 780"/>
              <a:gd name="T114" fmla="*/ 450 w 462"/>
              <a:gd name="T115" fmla="*/ 581 h 780"/>
              <a:gd name="T116" fmla="*/ 339 w 462"/>
              <a:gd name="T117" fmla="*/ 572 h 780"/>
              <a:gd name="T118" fmla="*/ 344 w 462"/>
              <a:gd name="T119" fmla="*/ 570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62" h="780">
                <a:moveTo>
                  <a:pt x="343" y="283"/>
                </a:moveTo>
                <a:lnTo>
                  <a:pt x="363" y="464"/>
                </a:lnTo>
                <a:lnTo>
                  <a:pt x="318" y="513"/>
                </a:lnTo>
                <a:lnTo>
                  <a:pt x="348" y="403"/>
                </a:lnTo>
                <a:lnTo>
                  <a:pt x="363" y="446"/>
                </a:lnTo>
                <a:lnTo>
                  <a:pt x="363" y="446"/>
                </a:lnTo>
                <a:lnTo>
                  <a:pt x="365" y="450"/>
                </a:lnTo>
                <a:lnTo>
                  <a:pt x="367" y="456"/>
                </a:lnTo>
                <a:lnTo>
                  <a:pt x="365" y="461"/>
                </a:lnTo>
                <a:lnTo>
                  <a:pt x="363" y="464"/>
                </a:lnTo>
                <a:lnTo>
                  <a:pt x="343" y="283"/>
                </a:lnTo>
                <a:close/>
                <a:moveTo>
                  <a:pt x="348" y="565"/>
                </a:moveTo>
                <a:lnTo>
                  <a:pt x="348" y="565"/>
                </a:lnTo>
                <a:lnTo>
                  <a:pt x="426" y="479"/>
                </a:lnTo>
                <a:lnTo>
                  <a:pt x="426" y="479"/>
                </a:lnTo>
                <a:lnTo>
                  <a:pt x="429" y="471"/>
                </a:lnTo>
                <a:lnTo>
                  <a:pt x="431" y="462"/>
                </a:lnTo>
                <a:lnTo>
                  <a:pt x="433" y="454"/>
                </a:lnTo>
                <a:lnTo>
                  <a:pt x="433" y="449"/>
                </a:lnTo>
                <a:lnTo>
                  <a:pt x="431" y="446"/>
                </a:lnTo>
                <a:lnTo>
                  <a:pt x="383" y="334"/>
                </a:lnTo>
                <a:lnTo>
                  <a:pt x="383" y="334"/>
                </a:lnTo>
                <a:lnTo>
                  <a:pt x="377" y="326"/>
                </a:lnTo>
                <a:lnTo>
                  <a:pt x="369" y="320"/>
                </a:lnTo>
                <a:lnTo>
                  <a:pt x="361" y="314"/>
                </a:lnTo>
                <a:lnTo>
                  <a:pt x="352" y="311"/>
                </a:lnTo>
                <a:lnTo>
                  <a:pt x="334" y="305"/>
                </a:lnTo>
                <a:lnTo>
                  <a:pt x="265" y="286"/>
                </a:lnTo>
                <a:lnTo>
                  <a:pt x="271" y="258"/>
                </a:lnTo>
                <a:lnTo>
                  <a:pt x="271" y="258"/>
                </a:lnTo>
                <a:lnTo>
                  <a:pt x="279" y="265"/>
                </a:lnTo>
                <a:lnTo>
                  <a:pt x="286" y="271"/>
                </a:lnTo>
                <a:lnTo>
                  <a:pt x="295" y="276"/>
                </a:lnTo>
                <a:lnTo>
                  <a:pt x="303" y="282"/>
                </a:lnTo>
                <a:lnTo>
                  <a:pt x="313" y="286"/>
                </a:lnTo>
                <a:lnTo>
                  <a:pt x="322" y="289"/>
                </a:lnTo>
                <a:lnTo>
                  <a:pt x="332" y="291"/>
                </a:lnTo>
                <a:lnTo>
                  <a:pt x="343" y="292"/>
                </a:lnTo>
                <a:lnTo>
                  <a:pt x="343" y="292"/>
                </a:lnTo>
                <a:lnTo>
                  <a:pt x="352" y="291"/>
                </a:lnTo>
                <a:lnTo>
                  <a:pt x="360" y="290"/>
                </a:lnTo>
                <a:lnTo>
                  <a:pt x="369" y="288"/>
                </a:lnTo>
                <a:lnTo>
                  <a:pt x="377" y="284"/>
                </a:lnTo>
                <a:lnTo>
                  <a:pt x="384" y="281"/>
                </a:lnTo>
                <a:lnTo>
                  <a:pt x="392" y="276"/>
                </a:lnTo>
                <a:lnTo>
                  <a:pt x="397" y="271"/>
                </a:lnTo>
                <a:lnTo>
                  <a:pt x="404" y="264"/>
                </a:lnTo>
                <a:lnTo>
                  <a:pt x="404" y="264"/>
                </a:lnTo>
                <a:lnTo>
                  <a:pt x="410" y="258"/>
                </a:lnTo>
                <a:lnTo>
                  <a:pt x="416" y="251"/>
                </a:lnTo>
                <a:lnTo>
                  <a:pt x="421" y="243"/>
                </a:lnTo>
                <a:lnTo>
                  <a:pt x="425" y="235"/>
                </a:lnTo>
                <a:lnTo>
                  <a:pt x="428" y="227"/>
                </a:lnTo>
                <a:lnTo>
                  <a:pt x="429" y="220"/>
                </a:lnTo>
                <a:lnTo>
                  <a:pt x="430" y="210"/>
                </a:lnTo>
                <a:lnTo>
                  <a:pt x="431" y="202"/>
                </a:lnTo>
                <a:lnTo>
                  <a:pt x="431" y="202"/>
                </a:lnTo>
                <a:lnTo>
                  <a:pt x="430" y="193"/>
                </a:lnTo>
                <a:lnTo>
                  <a:pt x="429" y="184"/>
                </a:lnTo>
                <a:lnTo>
                  <a:pt x="427" y="176"/>
                </a:lnTo>
                <a:lnTo>
                  <a:pt x="425" y="168"/>
                </a:lnTo>
                <a:lnTo>
                  <a:pt x="420" y="160"/>
                </a:lnTo>
                <a:lnTo>
                  <a:pt x="416" y="152"/>
                </a:lnTo>
                <a:lnTo>
                  <a:pt x="411" y="146"/>
                </a:lnTo>
                <a:lnTo>
                  <a:pt x="405" y="140"/>
                </a:lnTo>
                <a:lnTo>
                  <a:pt x="398" y="134"/>
                </a:lnTo>
                <a:lnTo>
                  <a:pt x="392" y="129"/>
                </a:lnTo>
                <a:lnTo>
                  <a:pt x="384" y="124"/>
                </a:lnTo>
                <a:lnTo>
                  <a:pt x="376" y="121"/>
                </a:lnTo>
                <a:lnTo>
                  <a:pt x="367" y="117"/>
                </a:lnTo>
                <a:lnTo>
                  <a:pt x="358" y="115"/>
                </a:lnTo>
                <a:lnTo>
                  <a:pt x="348" y="114"/>
                </a:lnTo>
                <a:lnTo>
                  <a:pt x="339" y="114"/>
                </a:lnTo>
                <a:lnTo>
                  <a:pt x="339" y="114"/>
                </a:lnTo>
                <a:lnTo>
                  <a:pt x="328" y="114"/>
                </a:lnTo>
                <a:lnTo>
                  <a:pt x="323" y="115"/>
                </a:lnTo>
                <a:lnTo>
                  <a:pt x="318" y="117"/>
                </a:lnTo>
                <a:lnTo>
                  <a:pt x="343" y="36"/>
                </a:lnTo>
                <a:lnTo>
                  <a:pt x="343" y="36"/>
                </a:lnTo>
                <a:lnTo>
                  <a:pt x="342" y="27"/>
                </a:lnTo>
                <a:lnTo>
                  <a:pt x="342" y="23"/>
                </a:lnTo>
                <a:lnTo>
                  <a:pt x="339" y="18"/>
                </a:lnTo>
                <a:lnTo>
                  <a:pt x="339" y="18"/>
                </a:lnTo>
                <a:lnTo>
                  <a:pt x="337" y="14"/>
                </a:lnTo>
                <a:lnTo>
                  <a:pt x="335" y="11"/>
                </a:lnTo>
                <a:lnTo>
                  <a:pt x="331" y="8"/>
                </a:lnTo>
                <a:lnTo>
                  <a:pt x="327" y="6"/>
                </a:lnTo>
                <a:lnTo>
                  <a:pt x="309" y="0"/>
                </a:lnTo>
                <a:lnTo>
                  <a:pt x="309" y="0"/>
                </a:lnTo>
                <a:lnTo>
                  <a:pt x="302" y="0"/>
                </a:lnTo>
                <a:lnTo>
                  <a:pt x="302" y="0"/>
                </a:lnTo>
                <a:lnTo>
                  <a:pt x="294" y="1"/>
                </a:lnTo>
                <a:lnTo>
                  <a:pt x="290" y="2"/>
                </a:lnTo>
                <a:lnTo>
                  <a:pt x="287" y="4"/>
                </a:lnTo>
                <a:lnTo>
                  <a:pt x="284" y="7"/>
                </a:lnTo>
                <a:lnTo>
                  <a:pt x="281" y="10"/>
                </a:lnTo>
                <a:lnTo>
                  <a:pt x="279" y="14"/>
                </a:lnTo>
                <a:lnTo>
                  <a:pt x="278" y="18"/>
                </a:lnTo>
                <a:lnTo>
                  <a:pt x="191" y="286"/>
                </a:lnTo>
                <a:lnTo>
                  <a:pt x="191" y="286"/>
                </a:lnTo>
                <a:lnTo>
                  <a:pt x="191" y="289"/>
                </a:lnTo>
                <a:lnTo>
                  <a:pt x="108" y="572"/>
                </a:lnTo>
                <a:lnTo>
                  <a:pt x="28" y="572"/>
                </a:lnTo>
                <a:lnTo>
                  <a:pt x="28" y="572"/>
                </a:lnTo>
                <a:lnTo>
                  <a:pt x="20" y="577"/>
                </a:lnTo>
                <a:lnTo>
                  <a:pt x="13" y="581"/>
                </a:lnTo>
                <a:lnTo>
                  <a:pt x="13" y="581"/>
                </a:lnTo>
                <a:lnTo>
                  <a:pt x="8" y="586"/>
                </a:lnTo>
                <a:lnTo>
                  <a:pt x="5" y="593"/>
                </a:lnTo>
                <a:lnTo>
                  <a:pt x="1" y="600"/>
                </a:lnTo>
                <a:lnTo>
                  <a:pt x="0" y="609"/>
                </a:lnTo>
                <a:lnTo>
                  <a:pt x="0" y="609"/>
                </a:lnTo>
                <a:lnTo>
                  <a:pt x="1" y="615"/>
                </a:lnTo>
                <a:lnTo>
                  <a:pt x="5" y="622"/>
                </a:lnTo>
                <a:lnTo>
                  <a:pt x="13" y="636"/>
                </a:lnTo>
                <a:lnTo>
                  <a:pt x="136" y="766"/>
                </a:lnTo>
                <a:lnTo>
                  <a:pt x="136" y="766"/>
                </a:lnTo>
                <a:lnTo>
                  <a:pt x="140" y="770"/>
                </a:lnTo>
                <a:lnTo>
                  <a:pt x="146" y="774"/>
                </a:lnTo>
                <a:lnTo>
                  <a:pt x="152" y="777"/>
                </a:lnTo>
                <a:lnTo>
                  <a:pt x="157" y="778"/>
                </a:lnTo>
                <a:lnTo>
                  <a:pt x="157" y="778"/>
                </a:lnTo>
                <a:lnTo>
                  <a:pt x="165" y="779"/>
                </a:lnTo>
                <a:lnTo>
                  <a:pt x="172" y="779"/>
                </a:lnTo>
                <a:lnTo>
                  <a:pt x="180" y="778"/>
                </a:lnTo>
                <a:lnTo>
                  <a:pt x="182" y="777"/>
                </a:lnTo>
                <a:lnTo>
                  <a:pt x="185" y="775"/>
                </a:lnTo>
                <a:lnTo>
                  <a:pt x="185" y="775"/>
                </a:lnTo>
                <a:lnTo>
                  <a:pt x="191" y="770"/>
                </a:lnTo>
                <a:lnTo>
                  <a:pt x="197" y="765"/>
                </a:lnTo>
                <a:lnTo>
                  <a:pt x="201" y="760"/>
                </a:lnTo>
                <a:lnTo>
                  <a:pt x="204" y="753"/>
                </a:lnTo>
                <a:lnTo>
                  <a:pt x="204" y="753"/>
                </a:lnTo>
                <a:lnTo>
                  <a:pt x="205" y="744"/>
                </a:lnTo>
                <a:lnTo>
                  <a:pt x="204" y="736"/>
                </a:lnTo>
                <a:lnTo>
                  <a:pt x="203" y="729"/>
                </a:lnTo>
                <a:lnTo>
                  <a:pt x="201" y="722"/>
                </a:lnTo>
                <a:lnTo>
                  <a:pt x="130" y="648"/>
                </a:lnTo>
                <a:lnTo>
                  <a:pt x="130" y="648"/>
                </a:lnTo>
                <a:lnTo>
                  <a:pt x="334" y="648"/>
                </a:lnTo>
                <a:lnTo>
                  <a:pt x="262" y="722"/>
                </a:lnTo>
                <a:lnTo>
                  <a:pt x="262" y="722"/>
                </a:lnTo>
                <a:lnTo>
                  <a:pt x="260" y="729"/>
                </a:lnTo>
                <a:lnTo>
                  <a:pt x="259" y="736"/>
                </a:lnTo>
                <a:lnTo>
                  <a:pt x="257" y="744"/>
                </a:lnTo>
                <a:lnTo>
                  <a:pt x="259" y="753"/>
                </a:lnTo>
                <a:lnTo>
                  <a:pt x="259" y="753"/>
                </a:lnTo>
                <a:lnTo>
                  <a:pt x="260" y="757"/>
                </a:lnTo>
                <a:lnTo>
                  <a:pt x="261" y="760"/>
                </a:lnTo>
                <a:lnTo>
                  <a:pt x="264" y="766"/>
                </a:lnTo>
                <a:lnTo>
                  <a:pt x="270" y="771"/>
                </a:lnTo>
                <a:lnTo>
                  <a:pt x="274" y="778"/>
                </a:lnTo>
                <a:lnTo>
                  <a:pt x="274" y="778"/>
                </a:lnTo>
                <a:lnTo>
                  <a:pt x="281" y="779"/>
                </a:lnTo>
                <a:lnTo>
                  <a:pt x="289" y="780"/>
                </a:lnTo>
                <a:lnTo>
                  <a:pt x="296" y="779"/>
                </a:lnTo>
                <a:lnTo>
                  <a:pt x="305" y="778"/>
                </a:lnTo>
                <a:lnTo>
                  <a:pt x="305" y="778"/>
                </a:lnTo>
                <a:lnTo>
                  <a:pt x="312" y="777"/>
                </a:lnTo>
                <a:lnTo>
                  <a:pt x="318" y="774"/>
                </a:lnTo>
                <a:lnTo>
                  <a:pt x="322" y="770"/>
                </a:lnTo>
                <a:lnTo>
                  <a:pt x="327" y="766"/>
                </a:lnTo>
                <a:lnTo>
                  <a:pt x="450" y="636"/>
                </a:lnTo>
                <a:lnTo>
                  <a:pt x="450" y="636"/>
                </a:lnTo>
                <a:lnTo>
                  <a:pt x="454" y="629"/>
                </a:lnTo>
                <a:lnTo>
                  <a:pt x="459" y="622"/>
                </a:lnTo>
                <a:lnTo>
                  <a:pt x="461" y="615"/>
                </a:lnTo>
                <a:lnTo>
                  <a:pt x="462" y="609"/>
                </a:lnTo>
                <a:lnTo>
                  <a:pt x="462" y="609"/>
                </a:lnTo>
                <a:lnTo>
                  <a:pt x="461" y="602"/>
                </a:lnTo>
                <a:lnTo>
                  <a:pt x="459" y="595"/>
                </a:lnTo>
                <a:lnTo>
                  <a:pt x="454" y="588"/>
                </a:lnTo>
                <a:lnTo>
                  <a:pt x="450" y="581"/>
                </a:lnTo>
                <a:lnTo>
                  <a:pt x="450" y="581"/>
                </a:lnTo>
                <a:lnTo>
                  <a:pt x="444" y="577"/>
                </a:lnTo>
                <a:lnTo>
                  <a:pt x="435" y="572"/>
                </a:lnTo>
                <a:lnTo>
                  <a:pt x="339" y="572"/>
                </a:lnTo>
                <a:lnTo>
                  <a:pt x="339" y="572"/>
                </a:lnTo>
                <a:lnTo>
                  <a:pt x="342" y="571"/>
                </a:lnTo>
                <a:lnTo>
                  <a:pt x="344" y="570"/>
                </a:lnTo>
                <a:lnTo>
                  <a:pt x="348" y="565"/>
                </a:lnTo>
                <a:lnTo>
                  <a:pt x="348" y="565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62"/>
          <p:cNvSpPr>
            <a:spLocks noEditPoints="1"/>
          </p:cNvSpPr>
          <p:nvPr/>
        </p:nvSpPr>
        <p:spPr bwMode="auto">
          <a:xfrm>
            <a:off x="2647042" y="6178875"/>
            <a:ext cx="193353" cy="281897"/>
          </a:xfrm>
          <a:custGeom>
            <a:avLst/>
            <a:gdLst>
              <a:gd name="T0" fmla="*/ 376 w 533"/>
              <a:gd name="T1" fmla="*/ 167 h 780"/>
              <a:gd name="T2" fmla="*/ 361 w 533"/>
              <a:gd name="T3" fmla="*/ 159 h 780"/>
              <a:gd name="T4" fmla="*/ 195 w 533"/>
              <a:gd name="T5" fmla="*/ 157 h 780"/>
              <a:gd name="T6" fmla="*/ 173 w 533"/>
              <a:gd name="T7" fmla="*/ 159 h 780"/>
              <a:gd name="T8" fmla="*/ 10 w 533"/>
              <a:gd name="T9" fmla="*/ 323 h 780"/>
              <a:gd name="T10" fmla="*/ 3 w 533"/>
              <a:gd name="T11" fmla="*/ 333 h 780"/>
              <a:gd name="T12" fmla="*/ 0 w 533"/>
              <a:gd name="T13" fmla="*/ 347 h 780"/>
              <a:gd name="T14" fmla="*/ 8 w 533"/>
              <a:gd name="T15" fmla="*/ 366 h 780"/>
              <a:gd name="T16" fmla="*/ 17 w 533"/>
              <a:gd name="T17" fmla="*/ 377 h 780"/>
              <a:gd name="T18" fmla="*/ 37 w 533"/>
              <a:gd name="T19" fmla="*/ 385 h 780"/>
              <a:gd name="T20" fmla="*/ 50 w 533"/>
              <a:gd name="T21" fmla="*/ 380 h 780"/>
              <a:gd name="T22" fmla="*/ 173 w 533"/>
              <a:gd name="T23" fmla="*/ 255 h 780"/>
              <a:gd name="T24" fmla="*/ 360 w 533"/>
              <a:gd name="T25" fmla="*/ 258 h 780"/>
              <a:gd name="T26" fmla="*/ 478 w 533"/>
              <a:gd name="T27" fmla="*/ 375 h 780"/>
              <a:gd name="T28" fmla="*/ 497 w 533"/>
              <a:gd name="T29" fmla="*/ 385 h 780"/>
              <a:gd name="T30" fmla="*/ 509 w 533"/>
              <a:gd name="T31" fmla="*/ 380 h 780"/>
              <a:gd name="T32" fmla="*/ 525 w 533"/>
              <a:gd name="T33" fmla="*/ 366 h 780"/>
              <a:gd name="T34" fmla="*/ 533 w 533"/>
              <a:gd name="T35" fmla="*/ 347 h 780"/>
              <a:gd name="T36" fmla="*/ 531 w 533"/>
              <a:gd name="T37" fmla="*/ 333 h 780"/>
              <a:gd name="T38" fmla="*/ 379 w 533"/>
              <a:gd name="T39" fmla="*/ 172 h 780"/>
              <a:gd name="T40" fmla="*/ 268 w 533"/>
              <a:gd name="T41" fmla="*/ 141 h 780"/>
              <a:gd name="T42" fmla="*/ 294 w 533"/>
              <a:gd name="T43" fmla="*/ 136 h 780"/>
              <a:gd name="T44" fmla="*/ 310 w 533"/>
              <a:gd name="T45" fmla="*/ 125 h 780"/>
              <a:gd name="T46" fmla="*/ 320 w 533"/>
              <a:gd name="T47" fmla="*/ 115 h 780"/>
              <a:gd name="T48" fmla="*/ 332 w 533"/>
              <a:gd name="T49" fmla="*/ 98 h 780"/>
              <a:gd name="T50" fmla="*/ 336 w 533"/>
              <a:gd name="T51" fmla="*/ 70 h 780"/>
              <a:gd name="T52" fmla="*/ 334 w 533"/>
              <a:gd name="T53" fmla="*/ 49 h 780"/>
              <a:gd name="T54" fmla="*/ 325 w 533"/>
              <a:gd name="T55" fmla="*/ 31 h 780"/>
              <a:gd name="T56" fmla="*/ 314 w 533"/>
              <a:gd name="T57" fmla="*/ 22 h 780"/>
              <a:gd name="T58" fmla="*/ 300 w 533"/>
              <a:gd name="T59" fmla="*/ 8 h 780"/>
              <a:gd name="T60" fmla="*/ 281 w 533"/>
              <a:gd name="T61" fmla="*/ 1 h 780"/>
              <a:gd name="T62" fmla="*/ 254 w 533"/>
              <a:gd name="T63" fmla="*/ 1 h 780"/>
              <a:gd name="T64" fmla="*/ 235 w 533"/>
              <a:gd name="T65" fmla="*/ 8 h 780"/>
              <a:gd name="T66" fmla="*/ 219 w 533"/>
              <a:gd name="T67" fmla="*/ 22 h 780"/>
              <a:gd name="T68" fmla="*/ 208 w 533"/>
              <a:gd name="T69" fmla="*/ 36 h 780"/>
              <a:gd name="T70" fmla="*/ 202 w 533"/>
              <a:gd name="T71" fmla="*/ 56 h 780"/>
              <a:gd name="T72" fmla="*/ 202 w 533"/>
              <a:gd name="T73" fmla="*/ 84 h 780"/>
              <a:gd name="T74" fmla="*/ 215 w 533"/>
              <a:gd name="T75" fmla="*/ 115 h 780"/>
              <a:gd name="T76" fmla="*/ 225 w 533"/>
              <a:gd name="T77" fmla="*/ 125 h 780"/>
              <a:gd name="T78" fmla="*/ 242 w 533"/>
              <a:gd name="T79" fmla="*/ 136 h 780"/>
              <a:gd name="T80" fmla="*/ 268 w 533"/>
              <a:gd name="T81" fmla="*/ 141 h 780"/>
              <a:gd name="T82" fmla="*/ 173 w 533"/>
              <a:gd name="T83" fmla="*/ 403 h 780"/>
              <a:gd name="T84" fmla="*/ 173 w 533"/>
              <a:gd name="T85" fmla="*/ 747 h 780"/>
              <a:gd name="T86" fmla="*/ 186 w 533"/>
              <a:gd name="T87" fmla="*/ 768 h 780"/>
              <a:gd name="T88" fmla="*/ 196 w 533"/>
              <a:gd name="T89" fmla="*/ 777 h 780"/>
              <a:gd name="T90" fmla="*/ 210 w 533"/>
              <a:gd name="T91" fmla="*/ 780 h 780"/>
              <a:gd name="T92" fmla="*/ 231 w 533"/>
              <a:gd name="T93" fmla="*/ 772 h 780"/>
              <a:gd name="T94" fmla="*/ 243 w 533"/>
              <a:gd name="T95" fmla="*/ 761 h 780"/>
              <a:gd name="T96" fmla="*/ 250 w 533"/>
              <a:gd name="T97" fmla="*/ 741 h 780"/>
              <a:gd name="T98" fmla="*/ 284 w 533"/>
              <a:gd name="T99" fmla="*/ 741 h 780"/>
              <a:gd name="T100" fmla="*/ 286 w 533"/>
              <a:gd name="T101" fmla="*/ 754 h 780"/>
              <a:gd name="T102" fmla="*/ 293 w 533"/>
              <a:gd name="T103" fmla="*/ 768 h 780"/>
              <a:gd name="T104" fmla="*/ 311 w 533"/>
              <a:gd name="T105" fmla="*/ 779 h 780"/>
              <a:gd name="T106" fmla="*/ 327 w 533"/>
              <a:gd name="T107" fmla="*/ 779 h 780"/>
              <a:gd name="T108" fmla="*/ 345 w 533"/>
              <a:gd name="T109" fmla="*/ 768 h 780"/>
              <a:gd name="T110" fmla="*/ 355 w 533"/>
              <a:gd name="T111" fmla="*/ 754 h 780"/>
              <a:gd name="T112" fmla="*/ 358 w 533"/>
              <a:gd name="T113" fmla="*/ 403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33" h="780">
                <a:moveTo>
                  <a:pt x="379" y="172"/>
                </a:moveTo>
                <a:lnTo>
                  <a:pt x="379" y="172"/>
                </a:lnTo>
                <a:lnTo>
                  <a:pt x="376" y="167"/>
                </a:lnTo>
                <a:lnTo>
                  <a:pt x="371" y="164"/>
                </a:lnTo>
                <a:lnTo>
                  <a:pt x="367" y="161"/>
                </a:lnTo>
                <a:lnTo>
                  <a:pt x="361" y="159"/>
                </a:lnTo>
                <a:lnTo>
                  <a:pt x="351" y="157"/>
                </a:lnTo>
                <a:lnTo>
                  <a:pt x="339" y="157"/>
                </a:lnTo>
                <a:lnTo>
                  <a:pt x="195" y="157"/>
                </a:lnTo>
                <a:lnTo>
                  <a:pt x="195" y="157"/>
                </a:lnTo>
                <a:lnTo>
                  <a:pt x="184" y="157"/>
                </a:lnTo>
                <a:lnTo>
                  <a:pt x="173" y="159"/>
                </a:lnTo>
                <a:lnTo>
                  <a:pt x="164" y="164"/>
                </a:lnTo>
                <a:lnTo>
                  <a:pt x="154" y="172"/>
                </a:lnTo>
                <a:lnTo>
                  <a:pt x="10" y="323"/>
                </a:lnTo>
                <a:lnTo>
                  <a:pt x="10" y="323"/>
                </a:lnTo>
                <a:lnTo>
                  <a:pt x="6" y="328"/>
                </a:lnTo>
                <a:lnTo>
                  <a:pt x="3" y="333"/>
                </a:lnTo>
                <a:lnTo>
                  <a:pt x="0" y="340"/>
                </a:lnTo>
                <a:lnTo>
                  <a:pt x="0" y="347"/>
                </a:lnTo>
                <a:lnTo>
                  <a:pt x="0" y="347"/>
                </a:lnTo>
                <a:lnTo>
                  <a:pt x="2" y="354"/>
                </a:lnTo>
                <a:lnTo>
                  <a:pt x="4" y="361"/>
                </a:lnTo>
                <a:lnTo>
                  <a:pt x="8" y="366"/>
                </a:lnTo>
                <a:lnTo>
                  <a:pt x="13" y="372"/>
                </a:lnTo>
                <a:lnTo>
                  <a:pt x="13" y="372"/>
                </a:lnTo>
                <a:lnTo>
                  <a:pt x="17" y="377"/>
                </a:lnTo>
                <a:lnTo>
                  <a:pt x="24" y="380"/>
                </a:lnTo>
                <a:lnTo>
                  <a:pt x="30" y="383"/>
                </a:lnTo>
                <a:lnTo>
                  <a:pt x="37" y="385"/>
                </a:lnTo>
                <a:lnTo>
                  <a:pt x="37" y="385"/>
                </a:lnTo>
                <a:lnTo>
                  <a:pt x="44" y="383"/>
                </a:lnTo>
                <a:lnTo>
                  <a:pt x="50" y="380"/>
                </a:lnTo>
                <a:lnTo>
                  <a:pt x="57" y="375"/>
                </a:lnTo>
                <a:lnTo>
                  <a:pt x="62" y="369"/>
                </a:lnTo>
                <a:lnTo>
                  <a:pt x="173" y="255"/>
                </a:lnTo>
                <a:lnTo>
                  <a:pt x="173" y="399"/>
                </a:lnTo>
                <a:lnTo>
                  <a:pt x="360" y="399"/>
                </a:lnTo>
                <a:lnTo>
                  <a:pt x="360" y="258"/>
                </a:lnTo>
                <a:lnTo>
                  <a:pt x="471" y="369"/>
                </a:lnTo>
                <a:lnTo>
                  <a:pt x="471" y="369"/>
                </a:lnTo>
                <a:lnTo>
                  <a:pt x="478" y="375"/>
                </a:lnTo>
                <a:lnTo>
                  <a:pt x="484" y="380"/>
                </a:lnTo>
                <a:lnTo>
                  <a:pt x="490" y="383"/>
                </a:lnTo>
                <a:lnTo>
                  <a:pt x="497" y="385"/>
                </a:lnTo>
                <a:lnTo>
                  <a:pt x="497" y="385"/>
                </a:lnTo>
                <a:lnTo>
                  <a:pt x="502" y="383"/>
                </a:lnTo>
                <a:lnTo>
                  <a:pt x="509" y="380"/>
                </a:lnTo>
                <a:lnTo>
                  <a:pt x="522" y="372"/>
                </a:lnTo>
                <a:lnTo>
                  <a:pt x="522" y="372"/>
                </a:lnTo>
                <a:lnTo>
                  <a:pt x="525" y="366"/>
                </a:lnTo>
                <a:lnTo>
                  <a:pt x="530" y="361"/>
                </a:lnTo>
                <a:lnTo>
                  <a:pt x="532" y="354"/>
                </a:lnTo>
                <a:lnTo>
                  <a:pt x="533" y="347"/>
                </a:lnTo>
                <a:lnTo>
                  <a:pt x="533" y="347"/>
                </a:lnTo>
                <a:lnTo>
                  <a:pt x="533" y="340"/>
                </a:lnTo>
                <a:lnTo>
                  <a:pt x="531" y="333"/>
                </a:lnTo>
                <a:lnTo>
                  <a:pt x="527" y="328"/>
                </a:lnTo>
                <a:lnTo>
                  <a:pt x="522" y="323"/>
                </a:lnTo>
                <a:lnTo>
                  <a:pt x="379" y="172"/>
                </a:lnTo>
                <a:close/>
                <a:moveTo>
                  <a:pt x="268" y="141"/>
                </a:moveTo>
                <a:lnTo>
                  <a:pt x="268" y="141"/>
                </a:lnTo>
                <a:lnTo>
                  <a:pt x="268" y="141"/>
                </a:lnTo>
                <a:lnTo>
                  <a:pt x="281" y="140"/>
                </a:lnTo>
                <a:lnTo>
                  <a:pt x="288" y="139"/>
                </a:lnTo>
                <a:lnTo>
                  <a:pt x="294" y="136"/>
                </a:lnTo>
                <a:lnTo>
                  <a:pt x="300" y="133"/>
                </a:lnTo>
                <a:lnTo>
                  <a:pt x="304" y="130"/>
                </a:lnTo>
                <a:lnTo>
                  <a:pt x="310" y="125"/>
                </a:lnTo>
                <a:lnTo>
                  <a:pt x="314" y="119"/>
                </a:lnTo>
                <a:lnTo>
                  <a:pt x="314" y="119"/>
                </a:lnTo>
                <a:lnTo>
                  <a:pt x="320" y="115"/>
                </a:lnTo>
                <a:lnTo>
                  <a:pt x="325" y="109"/>
                </a:lnTo>
                <a:lnTo>
                  <a:pt x="328" y="103"/>
                </a:lnTo>
                <a:lnTo>
                  <a:pt x="332" y="98"/>
                </a:lnTo>
                <a:lnTo>
                  <a:pt x="334" y="91"/>
                </a:lnTo>
                <a:lnTo>
                  <a:pt x="335" y="84"/>
                </a:lnTo>
                <a:lnTo>
                  <a:pt x="336" y="70"/>
                </a:lnTo>
                <a:lnTo>
                  <a:pt x="336" y="70"/>
                </a:lnTo>
                <a:lnTo>
                  <a:pt x="335" y="56"/>
                </a:lnTo>
                <a:lnTo>
                  <a:pt x="334" y="49"/>
                </a:lnTo>
                <a:lnTo>
                  <a:pt x="332" y="42"/>
                </a:lnTo>
                <a:lnTo>
                  <a:pt x="328" y="36"/>
                </a:lnTo>
                <a:lnTo>
                  <a:pt x="325" y="31"/>
                </a:lnTo>
                <a:lnTo>
                  <a:pt x="320" y="26"/>
                </a:lnTo>
                <a:lnTo>
                  <a:pt x="314" y="22"/>
                </a:lnTo>
                <a:lnTo>
                  <a:pt x="314" y="22"/>
                </a:lnTo>
                <a:lnTo>
                  <a:pt x="310" y="16"/>
                </a:lnTo>
                <a:lnTo>
                  <a:pt x="304" y="11"/>
                </a:lnTo>
                <a:lnTo>
                  <a:pt x="300" y="8"/>
                </a:lnTo>
                <a:lnTo>
                  <a:pt x="294" y="4"/>
                </a:lnTo>
                <a:lnTo>
                  <a:pt x="288" y="2"/>
                </a:lnTo>
                <a:lnTo>
                  <a:pt x="281" y="1"/>
                </a:lnTo>
                <a:lnTo>
                  <a:pt x="268" y="0"/>
                </a:lnTo>
                <a:lnTo>
                  <a:pt x="268" y="0"/>
                </a:lnTo>
                <a:lnTo>
                  <a:pt x="254" y="1"/>
                </a:lnTo>
                <a:lnTo>
                  <a:pt x="247" y="2"/>
                </a:lnTo>
                <a:lnTo>
                  <a:pt x="242" y="4"/>
                </a:lnTo>
                <a:lnTo>
                  <a:pt x="235" y="8"/>
                </a:lnTo>
                <a:lnTo>
                  <a:pt x="229" y="11"/>
                </a:lnTo>
                <a:lnTo>
                  <a:pt x="225" y="16"/>
                </a:lnTo>
                <a:lnTo>
                  <a:pt x="219" y="22"/>
                </a:lnTo>
                <a:lnTo>
                  <a:pt x="219" y="22"/>
                </a:lnTo>
                <a:lnTo>
                  <a:pt x="211" y="31"/>
                </a:lnTo>
                <a:lnTo>
                  <a:pt x="208" y="36"/>
                </a:lnTo>
                <a:lnTo>
                  <a:pt x="205" y="42"/>
                </a:lnTo>
                <a:lnTo>
                  <a:pt x="203" y="49"/>
                </a:lnTo>
                <a:lnTo>
                  <a:pt x="202" y="56"/>
                </a:lnTo>
                <a:lnTo>
                  <a:pt x="201" y="70"/>
                </a:lnTo>
                <a:lnTo>
                  <a:pt x="201" y="70"/>
                </a:lnTo>
                <a:lnTo>
                  <a:pt x="202" y="84"/>
                </a:lnTo>
                <a:lnTo>
                  <a:pt x="205" y="98"/>
                </a:lnTo>
                <a:lnTo>
                  <a:pt x="211" y="109"/>
                </a:lnTo>
                <a:lnTo>
                  <a:pt x="215" y="115"/>
                </a:lnTo>
                <a:lnTo>
                  <a:pt x="219" y="119"/>
                </a:lnTo>
                <a:lnTo>
                  <a:pt x="219" y="119"/>
                </a:lnTo>
                <a:lnTo>
                  <a:pt x="225" y="125"/>
                </a:lnTo>
                <a:lnTo>
                  <a:pt x="229" y="130"/>
                </a:lnTo>
                <a:lnTo>
                  <a:pt x="235" y="133"/>
                </a:lnTo>
                <a:lnTo>
                  <a:pt x="242" y="136"/>
                </a:lnTo>
                <a:lnTo>
                  <a:pt x="247" y="139"/>
                </a:lnTo>
                <a:lnTo>
                  <a:pt x="254" y="140"/>
                </a:lnTo>
                <a:lnTo>
                  <a:pt x="268" y="141"/>
                </a:lnTo>
                <a:lnTo>
                  <a:pt x="268" y="141"/>
                </a:lnTo>
                <a:close/>
                <a:moveTo>
                  <a:pt x="173" y="403"/>
                </a:moveTo>
                <a:lnTo>
                  <a:pt x="173" y="403"/>
                </a:lnTo>
                <a:lnTo>
                  <a:pt x="173" y="741"/>
                </a:lnTo>
                <a:lnTo>
                  <a:pt x="173" y="741"/>
                </a:lnTo>
                <a:lnTo>
                  <a:pt x="173" y="747"/>
                </a:lnTo>
                <a:lnTo>
                  <a:pt x="176" y="754"/>
                </a:lnTo>
                <a:lnTo>
                  <a:pt x="179" y="761"/>
                </a:lnTo>
                <a:lnTo>
                  <a:pt x="186" y="768"/>
                </a:lnTo>
                <a:lnTo>
                  <a:pt x="186" y="768"/>
                </a:lnTo>
                <a:lnTo>
                  <a:pt x="190" y="772"/>
                </a:lnTo>
                <a:lnTo>
                  <a:pt x="196" y="777"/>
                </a:lnTo>
                <a:lnTo>
                  <a:pt x="203" y="779"/>
                </a:lnTo>
                <a:lnTo>
                  <a:pt x="210" y="780"/>
                </a:lnTo>
                <a:lnTo>
                  <a:pt x="210" y="780"/>
                </a:lnTo>
                <a:lnTo>
                  <a:pt x="218" y="779"/>
                </a:lnTo>
                <a:lnTo>
                  <a:pt x="225" y="777"/>
                </a:lnTo>
                <a:lnTo>
                  <a:pt x="231" y="772"/>
                </a:lnTo>
                <a:lnTo>
                  <a:pt x="237" y="768"/>
                </a:lnTo>
                <a:lnTo>
                  <a:pt x="237" y="768"/>
                </a:lnTo>
                <a:lnTo>
                  <a:pt x="243" y="761"/>
                </a:lnTo>
                <a:lnTo>
                  <a:pt x="247" y="754"/>
                </a:lnTo>
                <a:lnTo>
                  <a:pt x="250" y="747"/>
                </a:lnTo>
                <a:lnTo>
                  <a:pt x="250" y="741"/>
                </a:lnTo>
                <a:lnTo>
                  <a:pt x="250" y="412"/>
                </a:lnTo>
                <a:lnTo>
                  <a:pt x="284" y="412"/>
                </a:lnTo>
                <a:lnTo>
                  <a:pt x="284" y="741"/>
                </a:lnTo>
                <a:lnTo>
                  <a:pt x="284" y="741"/>
                </a:lnTo>
                <a:lnTo>
                  <a:pt x="284" y="747"/>
                </a:lnTo>
                <a:lnTo>
                  <a:pt x="286" y="754"/>
                </a:lnTo>
                <a:lnTo>
                  <a:pt x="289" y="761"/>
                </a:lnTo>
                <a:lnTo>
                  <a:pt x="293" y="768"/>
                </a:lnTo>
                <a:lnTo>
                  <a:pt x="293" y="768"/>
                </a:lnTo>
                <a:lnTo>
                  <a:pt x="299" y="772"/>
                </a:lnTo>
                <a:lnTo>
                  <a:pt x="304" y="777"/>
                </a:lnTo>
                <a:lnTo>
                  <a:pt x="311" y="779"/>
                </a:lnTo>
                <a:lnTo>
                  <a:pt x="318" y="780"/>
                </a:lnTo>
                <a:lnTo>
                  <a:pt x="318" y="780"/>
                </a:lnTo>
                <a:lnTo>
                  <a:pt x="327" y="779"/>
                </a:lnTo>
                <a:lnTo>
                  <a:pt x="334" y="777"/>
                </a:lnTo>
                <a:lnTo>
                  <a:pt x="341" y="772"/>
                </a:lnTo>
                <a:lnTo>
                  <a:pt x="345" y="768"/>
                </a:lnTo>
                <a:lnTo>
                  <a:pt x="345" y="768"/>
                </a:lnTo>
                <a:lnTo>
                  <a:pt x="351" y="761"/>
                </a:lnTo>
                <a:lnTo>
                  <a:pt x="355" y="754"/>
                </a:lnTo>
                <a:lnTo>
                  <a:pt x="357" y="747"/>
                </a:lnTo>
                <a:lnTo>
                  <a:pt x="358" y="741"/>
                </a:lnTo>
                <a:lnTo>
                  <a:pt x="358" y="403"/>
                </a:lnTo>
                <a:lnTo>
                  <a:pt x="173" y="40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63"/>
          <p:cNvSpPr>
            <a:spLocks noEditPoints="1"/>
          </p:cNvSpPr>
          <p:nvPr/>
        </p:nvSpPr>
        <p:spPr bwMode="auto">
          <a:xfrm>
            <a:off x="1763402" y="6177069"/>
            <a:ext cx="198774" cy="283705"/>
          </a:xfrm>
          <a:custGeom>
            <a:avLst/>
            <a:gdLst>
              <a:gd name="T0" fmla="*/ 487 w 550"/>
              <a:gd name="T1" fmla="*/ 10 h 781"/>
              <a:gd name="T2" fmla="*/ 505 w 550"/>
              <a:gd name="T3" fmla="*/ 1 h 781"/>
              <a:gd name="T4" fmla="*/ 516 w 550"/>
              <a:gd name="T5" fmla="*/ 0 h 781"/>
              <a:gd name="T6" fmla="*/ 533 w 550"/>
              <a:gd name="T7" fmla="*/ 5 h 781"/>
              <a:gd name="T8" fmla="*/ 544 w 550"/>
              <a:gd name="T9" fmla="*/ 15 h 781"/>
              <a:gd name="T10" fmla="*/ 550 w 550"/>
              <a:gd name="T11" fmla="*/ 34 h 781"/>
              <a:gd name="T12" fmla="*/ 547 w 550"/>
              <a:gd name="T13" fmla="*/ 48 h 781"/>
              <a:gd name="T14" fmla="*/ 364 w 550"/>
              <a:gd name="T15" fmla="*/ 238 h 781"/>
              <a:gd name="T16" fmla="*/ 362 w 550"/>
              <a:gd name="T17" fmla="*/ 388 h 781"/>
              <a:gd name="T18" fmla="*/ 368 w 550"/>
              <a:gd name="T19" fmla="*/ 500 h 781"/>
              <a:gd name="T20" fmla="*/ 379 w 550"/>
              <a:gd name="T21" fmla="*/ 572 h 781"/>
              <a:gd name="T22" fmla="*/ 393 w 550"/>
              <a:gd name="T23" fmla="*/ 720 h 781"/>
              <a:gd name="T24" fmla="*/ 392 w 550"/>
              <a:gd name="T25" fmla="*/ 738 h 781"/>
              <a:gd name="T26" fmla="*/ 381 w 550"/>
              <a:gd name="T27" fmla="*/ 762 h 781"/>
              <a:gd name="T28" fmla="*/ 364 w 550"/>
              <a:gd name="T29" fmla="*/ 776 h 781"/>
              <a:gd name="T30" fmla="*/ 352 w 550"/>
              <a:gd name="T31" fmla="*/ 779 h 781"/>
              <a:gd name="T32" fmla="*/ 342 w 550"/>
              <a:gd name="T33" fmla="*/ 776 h 781"/>
              <a:gd name="T34" fmla="*/ 328 w 550"/>
              <a:gd name="T35" fmla="*/ 763 h 781"/>
              <a:gd name="T36" fmla="*/ 321 w 550"/>
              <a:gd name="T37" fmla="*/ 745 h 781"/>
              <a:gd name="T38" fmla="*/ 306 w 550"/>
              <a:gd name="T39" fmla="*/ 573 h 781"/>
              <a:gd name="T40" fmla="*/ 260 w 550"/>
              <a:gd name="T41" fmla="*/ 496 h 781"/>
              <a:gd name="T42" fmla="*/ 203 w 550"/>
              <a:gd name="T43" fmla="*/ 758 h 781"/>
              <a:gd name="T44" fmla="*/ 192 w 550"/>
              <a:gd name="T45" fmla="*/ 773 h 781"/>
              <a:gd name="T46" fmla="*/ 177 w 550"/>
              <a:gd name="T47" fmla="*/ 781 h 781"/>
              <a:gd name="T48" fmla="*/ 169 w 550"/>
              <a:gd name="T49" fmla="*/ 781 h 781"/>
              <a:gd name="T50" fmla="*/ 158 w 550"/>
              <a:gd name="T51" fmla="*/ 779 h 781"/>
              <a:gd name="T52" fmla="*/ 142 w 550"/>
              <a:gd name="T53" fmla="*/ 766 h 781"/>
              <a:gd name="T54" fmla="*/ 140 w 550"/>
              <a:gd name="T55" fmla="*/ 758 h 781"/>
              <a:gd name="T56" fmla="*/ 136 w 550"/>
              <a:gd name="T57" fmla="*/ 733 h 781"/>
              <a:gd name="T58" fmla="*/ 154 w 550"/>
              <a:gd name="T59" fmla="*/ 643 h 781"/>
              <a:gd name="T60" fmla="*/ 179 w 550"/>
              <a:gd name="T61" fmla="*/ 483 h 781"/>
              <a:gd name="T62" fmla="*/ 182 w 550"/>
              <a:gd name="T63" fmla="*/ 238 h 781"/>
              <a:gd name="T64" fmla="*/ 4 w 550"/>
              <a:gd name="T65" fmla="*/ 54 h 781"/>
              <a:gd name="T66" fmla="*/ 1 w 550"/>
              <a:gd name="T67" fmla="*/ 34 h 781"/>
              <a:gd name="T68" fmla="*/ 4 w 550"/>
              <a:gd name="T69" fmla="*/ 21 h 781"/>
              <a:gd name="T70" fmla="*/ 10 w 550"/>
              <a:gd name="T71" fmla="*/ 10 h 781"/>
              <a:gd name="T72" fmla="*/ 29 w 550"/>
              <a:gd name="T73" fmla="*/ 0 h 781"/>
              <a:gd name="T74" fmla="*/ 35 w 550"/>
              <a:gd name="T75" fmla="*/ 1 h 781"/>
              <a:gd name="T76" fmla="*/ 55 w 550"/>
              <a:gd name="T77" fmla="*/ 5 h 781"/>
              <a:gd name="T78" fmla="*/ 321 w 550"/>
              <a:gd name="T79" fmla="*/ 182 h 781"/>
              <a:gd name="T80" fmla="*/ 276 w 550"/>
              <a:gd name="T81" fmla="*/ 167 h 781"/>
              <a:gd name="T82" fmla="*/ 299 w 550"/>
              <a:gd name="T83" fmla="*/ 161 h 781"/>
              <a:gd name="T84" fmla="*/ 321 w 550"/>
              <a:gd name="T85" fmla="*/ 145 h 781"/>
              <a:gd name="T86" fmla="*/ 338 w 550"/>
              <a:gd name="T87" fmla="*/ 112 h 781"/>
              <a:gd name="T88" fmla="*/ 338 w 550"/>
              <a:gd name="T89" fmla="*/ 86 h 781"/>
              <a:gd name="T90" fmla="*/ 321 w 550"/>
              <a:gd name="T91" fmla="*/ 50 h 781"/>
              <a:gd name="T92" fmla="*/ 299 w 550"/>
              <a:gd name="T93" fmla="*/ 36 h 781"/>
              <a:gd name="T94" fmla="*/ 276 w 550"/>
              <a:gd name="T95" fmla="*/ 32 h 781"/>
              <a:gd name="T96" fmla="*/ 243 w 550"/>
              <a:gd name="T97" fmla="*/ 38 h 781"/>
              <a:gd name="T98" fmla="*/ 225 w 550"/>
              <a:gd name="T99" fmla="*/ 50 h 781"/>
              <a:gd name="T100" fmla="*/ 212 w 550"/>
              <a:gd name="T101" fmla="*/ 74 h 781"/>
              <a:gd name="T102" fmla="*/ 207 w 550"/>
              <a:gd name="T103" fmla="*/ 99 h 781"/>
              <a:gd name="T104" fmla="*/ 217 w 550"/>
              <a:gd name="T105" fmla="*/ 135 h 781"/>
              <a:gd name="T106" fmla="*/ 231 w 550"/>
              <a:gd name="T107" fmla="*/ 150 h 781"/>
              <a:gd name="T108" fmla="*/ 248 w 550"/>
              <a:gd name="T109" fmla="*/ 161 h 781"/>
              <a:gd name="T110" fmla="*/ 276 w 550"/>
              <a:gd name="T111" fmla="*/ 167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0" h="781">
                <a:moveTo>
                  <a:pt x="321" y="182"/>
                </a:moveTo>
                <a:lnTo>
                  <a:pt x="487" y="10"/>
                </a:lnTo>
                <a:lnTo>
                  <a:pt x="487" y="10"/>
                </a:lnTo>
                <a:lnTo>
                  <a:pt x="493" y="5"/>
                </a:lnTo>
                <a:lnTo>
                  <a:pt x="499" y="3"/>
                </a:lnTo>
                <a:lnTo>
                  <a:pt x="505" y="1"/>
                </a:lnTo>
                <a:lnTo>
                  <a:pt x="512" y="1"/>
                </a:lnTo>
                <a:lnTo>
                  <a:pt x="512" y="1"/>
                </a:lnTo>
                <a:lnTo>
                  <a:pt x="516" y="0"/>
                </a:lnTo>
                <a:lnTo>
                  <a:pt x="519" y="0"/>
                </a:lnTo>
                <a:lnTo>
                  <a:pt x="526" y="2"/>
                </a:lnTo>
                <a:lnTo>
                  <a:pt x="533" y="5"/>
                </a:lnTo>
                <a:lnTo>
                  <a:pt x="540" y="10"/>
                </a:lnTo>
                <a:lnTo>
                  <a:pt x="540" y="10"/>
                </a:lnTo>
                <a:lnTo>
                  <a:pt x="544" y="15"/>
                </a:lnTo>
                <a:lnTo>
                  <a:pt x="547" y="21"/>
                </a:lnTo>
                <a:lnTo>
                  <a:pt x="549" y="27"/>
                </a:lnTo>
                <a:lnTo>
                  <a:pt x="550" y="34"/>
                </a:lnTo>
                <a:lnTo>
                  <a:pt x="550" y="34"/>
                </a:lnTo>
                <a:lnTo>
                  <a:pt x="549" y="42"/>
                </a:lnTo>
                <a:lnTo>
                  <a:pt x="547" y="48"/>
                </a:lnTo>
                <a:lnTo>
                  <a:pt x="544" y="54"/>
                </a:lnTo>
                <a:lnTo>
                  <a:pt x="540" y="59"/>
                </a:lnTo>
                <a:lnTo>
                  <a:pt x="364" y="238"/>
                </a:lnTo>
                <a:lnTo>
                  <a:pt x="364" y="238"/>
                </a:lnTo>
                <a:lnTo>
                  <a:pt x="363" y="312"/>
                </a:lnTo>
                <a:lnTo>
                  <a:pt x="362" y="388"/>
                </a:lnTo>
                <a:lnTo>
                  <a:pt x="362" y="426"/>
                </a:lnTo>
                <a:lnTo>
                  <a:pt x="364" y="464"/>
                </a:lnTo>
                <a:lnTo>
                  <a:pt x="368" y="500"/>
                </a:lnTo>
                <a:lnTo>
                  <a:pt x="373" y="536"/>
                </a:lnTo>
                <a:lnTo>
                  <a:pt x="373" y="536"/>
                </a:lnTo>
                <a:lnTo>
                  <a:pt x="379" y="572"/>
                </a:lnTo>
                <a:lnTo>
                  <a:pt x="382" y="591"/>
                </a:lnTo>
                <a:lnTo>
                  <a:pt x="382" y="610"/>
                </a:lnTo>
                <a:lnTo>
                  <a:pt x="393" y="720"/>
                </a:lnTo>
                <a:lnTo>
                  <a:pt x="393" y="720"/>
                </a:lnTo>
                <a:lnTo>
                  <a:pt x="393" y="729"/>
                </a:lnTo>
                <a:lnTo>
                  <a:pt x="392" y="738"/>
                </a:lnTo>
                <a:lnTo>
                  <a:pt x="389" y="747"/>
                </a:lnTo>
                <a:lnTo>
                  <a:pt x="385" y="755"/>
                </a:lnTo>
                <a:lnTo>
                  <a:pt x="381" y="762"/>
                </a:lnTo>
                <a:lnTo>
                  <a:pt x="376" y="768"/>
                </a:lnTo>
                <a:lnTo>
                  <a:pt x="370" y="772"/>
                </a:lnTo>
                <a:lnTo>
                  <a:pt x="364" y="776"/>
                </a:lnTo>
                <a:lnTo>
                  <a:pt x="361" y="779"/>
                </a:lnTo>
                <a:lnTo>
                  <a:pt x="361" y="779"/>
                </a:lnTo>
                <a:lnTo>
                  <a:pt x="352" y="779"/>
                </a:lnTo>
                <a:lnTo>
                  <a:pt x="352" y="779"/>
                </a:lnTo>
                <a:lnTo>
                  <a:pt x="346" y="778"/>
                </a:lnTo>
                <a:lnTo>
                  <a:pt x="342" y="776"/>
                </a:lnTo>
                <a:lnTo>
                  <a:pt x="337" y="773"/>
                </a:lnTo>
                <a:lnTo>
                  <a:pt x="332" y="769"/>
                </a:lnTo>
                <a:lnTo>
                  <a:pt x="328" y="763"/>
                </a:lnTo>
                <a:lnTo>
                  <a:pt x="326" y="758"/>
                </a:lnTo>
                <a:lnTo>
                  <a:pt x="323" y="752"/>
                </a:lnTo>
                <a:lnTo>
                  <a:pt x="321" y="745"/>
                </a:lnTo>
                <a:lnTo>
                  <a:pt x="312" y="606"/>
                </a:lnTo>
                <a:lnTo>
                  <a:pt x="312" y="606"/>
                </a:lnTo>
                <a:lnTo>
                  <a:pt x="306" y="573"/>
                </a:lnTo>
                <a:lnTo>
                  <a:pt x="299" y="539"/>
                </a:lnTo>
                <a:lnTo>
                  <a:pt x="290" y="496"/>
                </a:lnTo>
                <a:lnTo>
                  <a:pt x="260" y="496"/>
                </a:lnTo>
                <a:lnTo>
                  <a:pt x="204" y="751"/>
                </a:lnTo>
                <a:lnTo>
                  <a:pt x="204" y="751"/>
                </a:lnTo>
                <a:lnTo>
                  <a:pt x="203" y="758"/>
                </a:lnTo>
                <a:lnTo>
                  <a:pt x="200" y="763"/>
                </a:lnTo>
                <a:lnTo>
                  <a:pt x="196" y="769"/>
                </a:lnTo>
                <a:lnTo>
                  <a:pt x="192" y="773"/>
                </a:lnTo>
                <a:lnTo>
                  <a:pt x="187" y="777"/>
                </a:lnTo>
                <a:lnTo>
                  <a:pt x="182" y="779"/>
                </a:lnTo>
                <a:lnTo>
                  <a:pt x="177" y="781"/>
                </a:lnTo>
                <a:lnTo>
                  <a:pt x="171" y="781"/>
                </a:lnTo>
                <a:lnTo>
                  <a:pt x="171" y="781"/>
                </a:lnTo>
                <a:lnTo>
                  <a:pt x="169" y="781"/>
                </a:lnTo>
                <a:lnTo>
                  <a:pt x="164" y="779"/>
                </a:lnTo>
                <a:lnTo>
                  <a:pt x="158" y="779"/>
                </a:lnTo>
                <a:lnTo>
                  <a:pt x="158" y="779"/>
                </a:lnTo>
                <a:lnTo>
                  <a:pt x="153" y="776"/>
                </a:lnTo>
                <a:lnTo>
                  <a:pt x="148" y="771"/>
                </a:lnTo>
                <a:lnTo>
                  <a:pt x="142" y="766"/>
                </a:lnTo>
                <a:lnTo>
                  <a:pt x="141" y="761"/>
                </a:lnTo>
                <a:lnTo>
                  <a:pt x="140" y="758"/>
                </a:lnTo>
                <a:lnTo>
                  <a:pt x="140" y="758"/>
                </a:lnTo>
                <a:lnTo>
                  <a:pt x="137" y="750"/>
                </a:lnTo>
                <a:lnTo>
                  <a:pt x="134" y="742"/>
                </a:lnTo>
                <a:lnTo>
                  <a:pt x="136" y="733"/>
                </a:lnTo>
                <a:lnTo>
                  <a:pt x="137" y="723"/>
                </a:lnTo>
                <a:lnTo>
                  <a:pt x="137" y="723"/>
                </a:lnTo>
                <a:lnTo>
                  <a:pt x="154" y="643"/>
                </a:lnTo>
                <a:lnTo>
                  <a:pt x="166" y="580"/>
                </a:lnTo>
                <a:lnTo>
                  <a:pt x="174" y="529"/>
                </a:lnTo>
                <a:lnTo>
                  <a:pt x="179" y="483"/>
                </a:lnTo>
                <a:lnTo>
                  <a:pt x="182" y="439"/>
                </a:lnTo>
                <a:lnTo>
                  <a:pt x="183" y="387"/>
                </a:lnTo>
                <a:lnTo>
                  <a:pt x="182" y="238"/>
                </a:lnTo>
                <a:lnTo>
                  <a:pt x="7" y="59"/>
                </a:lnTo>
                <a:lnTo>
                  <a:pt x="7" y="59"/>
                </a:lnTo>
                <a:lnTo>
                  <a:pt x="4" y="54"/>
                </a:lnTo>
                <a:lnTo>
                  <a:pt x="1" y="48"/>
                </a:lnTo>
                <a:lnTo>
                  <a:pt x="0" y="42"/>
                </a:lnTo>
                <a:lnTo>
                  <a:pt x="1" y="34"/>
                </a:lnTo>
                <a:lnTo>
                  <a:pt x="1" y="34"/>
                </a:lnTo>
                <a:lnTo>
                  <a:pt x="1" y="27"/>
                </a:lnTo>
                <a:lnTo>
                  <a:pt x="4" y="21"/>
                </a:lnTo>
                <a:lnTo>
                  <a:pt x="6" y="15"/>
                </a:lnTo>
                <a:lnTo>
                  <a:pt x="10" y="10"/>
                </a:lnTo>
                <a:lnTo>
                  <a:pt x="10" y="10"/>
                </a:lnTo>
                <a:lnTo>
                  <a:pt x="15" y="5"/>
                </a:lnTo>
                <a:lnTo>
                  <a:pt x="22" y="2"/>
                </a:lnTo>
                <a:lnTo>
                  <a:pt x="29" y="0"/>
                </a:lnTo>
                <a:lnTo>
                  <a:pt x="32" y="0"/>
                </a:lnTo>
                <a:lnTo>
                  <a:pt x="35" y="1"/>
                </a:lnTo>
                <a:lnTo>
                  <a:pt x="35" y="1"/>
                </a:lnTo>
                <a:lnTo>
                  <a:pt x="42" y="1"/>
                </a:lnTo>
                <a:lnTo>
                  <a:pt x="48" y="3"/>
                </a:lnTo>
                <a:lnTo>
                  <a:pt x="55" y="5"/>
                </a:lnTo>
                <a:lnTo>
                  <a:pt x="59" y="10"/>
                </a:lnTo>
                <a:lnTo>
                  <a:pt x="225" y="182"/>
                </a:lnTo>
                <a:lnTo>
                  <a:pt x="321" y="182"/>
                </a:lnTo>
                <a:close/>
                <a:moveTo>
                  <a:pt x="276" y="167"/>
                </a:moveTo>
                <a:lnTo>
                  <a:pt x="276" y="167"/>
                </a:lnTo>
                <a:lnTo>
                  <a:pt x="276" y="167"/>
                </a:lnTo>
                <a:lnTo>
                  <a:pt x="288" y="166"/>
                </a:lnTo>
                <a:lnTo>
                  <a:pt x="294" y="164"/>
                </a:lnTo>
                <a:lnTo>
                  <a:pt x="299" y="161"/>
                </a:lnTo>
                <a:lnTo>
                  <a:pt x="310" y="155"/>
                </a:lnTo>
                <a:lnTo>
                  <a:pt x="321" y="145"/>
                </a:lnTo>
                <a:lnTo>
                  <a:pt x="321" y="145"/>
                </a:lnTo>
                <a:lnTo>
                  <a:pt x="329" y="135"/>
                </a:lnTo>
                <a:lnTo>
                  <a:pt x="335" y="125"/>
                </a:lnTo>
                <a:lnTo>
                  <a:pt x="338" y="112"/>
                </a:lnTo>
                <a:lnTo>
                  <a:pt x="339" y="99"/>
                </a:lnTo>
                <a:lnTo>
                  <a:pt x="339" y="99"/>
                </a:lnTo>
                <a:lnTo>
                  <a:pt x="338" y="86"/>
                </a:lnTo>
                <a:lnTo>
                  <a:pt x="335" y="74"/>
                </a:lnTo>
                <a:lnTo>
                  <a:pt x="329" y="61"/>
                </a:lnTo>
                <a:lnTo>
                  <a:pt x="321" y="50"/>
                </a:lnTo>
                <a:lnTo>
                  <a:pt x="321" y="50"/>
                </a:lnTo>
                <a:lnTo>
                  <a:pt x="310" y="42"/>
                </a:lnTo>
                <a:lnTo>
                  <a:pt x="299" y="36"/>
                </a:lnTo>
                <a:lnTo>
                  <a:pt x="288" y="33"/>
                </a:lnTo>
                <a:lnTo>
                  <a:pt x="276" y="32"/>
                </a:lnTo>
                <a:lnTo>
                  <a:pt x="276" y="32"/>
                </a:lnTo>
                <a:lnTo>
                  <a:pt x="262" y="33"/>
                </a:lnTo>
                <a:lnTo>
                  <a:pt x="248" y="36"/>
                </a:lnTo>
                <a:lnTo>
                  <a:pt x="243" y="38"/>
                </a:lnTo>
                <a:lnTo>
                  <a:pt x="236" y="42"/>
                </a:lnTo>
                <a:lnTo>
                  <a:pt x="231" y="45"/>
                </a:lnTo>
                <a:lnTo>
                  <a:pt x="225" y="50"/>
                </a:lnTo>
                <a:lnTo>
                  <a:pt x="225" y="50"/>
                </a:lnTo>
                <a:lnTo>
                  <a:pt x="217" y="61"/>
                </a:lnTo>
                <a:lnTo>
                  <a:pt x="212" y="74"/>
                </a:lnTo>
                <a:lnTo>
                  <a:pt x="208" y="86"/>
                </a:lnTo>
                <a:lnTo>
                  <a:pt x="207" y="99"/>
                </a:lnTo>
                <a:lnTo>
                  <a:pt x="207" y="99"/>
                </a:lnTo>
                <a:lnTo>
                  <a:pt x="208" y="112"/>
                </a:lnTo>
                <a:lnTo>
                  <a:pt x="212" y="125"/>
                </a:lnTo>
                <a:lnTo>
                  <a:pt x="217" y="135"/>
                </a:lnTo>
                <a:lnTo>
                  <a:pt x="225" y="145"/>
                </a:lnTo>
                <a:lnTo>
                  <a:pt x="225" y="145"/>
                </a:lnTo>
                <a:lnTo>
                  <a:pt x="231" y="150"/>
                </a:lnTo>
                <a:lnTo>
                  <a:pt x="236" y="155"/>
                </a:lnTo>
                <a:lnTo>
                  <a:pt x="243" y="159"/>
                </a:lnTo>
                <a:lnTo>
                  <a:pt x="248" y="161"/>
                </a:lnTo>
                <a:lnTo>
                  <a:pt x="255" y="164"/>
                </a:lnTo>
                <a:lnTo>
                  <a:pt x="262" y="166"/>
                </a:lnTo>
                <a:lnTo>
                  <a:pt x="276" y="167"/>
                </a:lnTo>
                <a:lnTo>
                  <a:pt x="276" y="167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64"/>
          <p:cNvSpPr>
            <a:spLocks noEditPoints="1"/>
          </p:cNvSpPr>
          <p:nvPr/>
        </p:nvSpPr>
        <p:spPr bwMode="auto">
          <a:xfrm>
            <a:off x="840008" y="6207788"/>
            <a:ext cx="281897" cy="222266"/>
          </a:xfrm>
          <a:custGeom>
            <a:avLst/>
            <a:gdLst>
              <a:gd name="T0" fmla="*/ 651 w 782"/>
              <a:gd name="T1" fmla="*/ 438 h 614"/>
              <a:gd name="T2" fmla="*/ 625 w 782"/>
              <a:gd name="T3" fmla="*/ 430 h 614"/>
              <a:gd name="T4" fmla="*/ 602 w 782"/>
              <a:gd name="T5" fmla="*/ 436 h 614"/>
              <a:gd name="T6" fmla="*/ 591 w 782"/>
              <a:gd name="T7" fmla="*/ 446 h 614"/>
              <a:gd name="T8" fmla="*/ 580 w 782"/>
              <a:gd name="T9" fmla="*/ 470 h 614"/>
              <a:gd name="T10" fmla="*/ 582 w 782"/>
              <a:gd name="T11" fmla="*/ 497 h 614"/>
              <a:gd name="T12" fmla="*/ 593 w 782"/>
              <a:gd name="T13" fmla="*/ 513 h 614"/>
              <a:gd name="T14" fmla="*/ 588 w 782"/>
              <a:gd name="T15" fmla="*/ 517 h 614"/>
              <a:gd name="T16" fmla="*/ 409 w 782"/>
              <a:gd name="T17" fmla="*/ 341 h 614"/>
              <a:gd name="T18" fmla="*/ 682 w 782"/>
              <a:gd name="T19" fmla="*/ 61 h 614"/>
              <a:gd name="T20" fmla="*/ 688 w 782"/>
              <a:gd name="T21" fmla="*/ 32 h 614"/>
              <a:gd name="T22" fmla="*/ 677 w 782"/>
              <a:gd name="T23" fmla="*/ 9 h 614"/>
              <a:gd name="T24" fmla="*/ 647 w 782"/>
              <a:gd name="T25" fmla="*/ 0 h 614"/>
              <a:gd name="T26" fmla="*/ 625 w 782"/>
              <a:gd name="T27" fmla="*/ 5 h 614"/>
              <a:gd name="T28" fmla="*/ 519 w 782"/>
              <a:gd name="T29" fmla="*/ 107 h 614"/>
              <a:gd name="T30" fmla="*/ 237 w 782"/>
              <a:gd name="T31" fmla="*/ 173 h 614"/>
              <a:gd name="T32" fmla="*/ 63 w 782"/>
              <a:gd name="T33" fmla="*/ 5 h 614"/>
              <a:gd name="T34" fmla="*/ 32 w 782"/>
              <a:gd name="T35" fmla="*/ 0 h 614"/>
              <a:gd name="T36" fmla="*/ 12 w 782"/>
              <a:gd name="T37" fmla="*/ 9 h 614"/>
              <a:gd name="T38" fmla="*/ 0 w 782"/>
              <a:gd name="T39" fmla="*/ 40 h 614"/>
              <a:gd name="T40" fmla="*/ 12 w 782"/>
              <a:gd name="T41" fmla="*/ 67 h 614"/>
              <a:gd name="T42" fmla="*/ 176 w 782"/>
              <a:gd name="T43" fmla="*/ 233 h 614"/>
              <a:gd name="T44" fmla="*/ 246 w 782"/>
              <a:gd name="T45" fmla="*/ 374 h 614"/>
              <a:gd name="T46" fmla="*/ 98 w 782"/>
              <a:gd name="T47" fmla="*/ 517 h 614"/>
              <a:gd name="T48" fmla="*/ 105 w 782"/>
              <a:gd name="T49" fmla="*/ 506 h 614"/>
              <a:gd name="T50" fmla="*/ 113 w 782"/>
              <a:gd name="T51" fmla="*/ 480 h 614"/>
              <a:gd name="T52" fmla="*/ 102 w 782"/>
              <a:gd name="T53" fmla="*/ 448 h 614"/>
              <a:gd name="T54" fmla="*/ 90 w 782"/>
              <a:gd name="T55" fmla="*/ 438 h 614"/>
              <a:gd name="T56" fmla="*/ 64 w 782"/>
              <a:gd name="T57" fmla="*/ 430 h 614"/>
              <a:gd name="T58" fmla="*/ 43 w 782"/>
              <a:gd name="T59" fmla="*/ 436 h 614"/>
              <a:gd name="T60" fmla="*/ 31 w 782"/>
              <a:gd name="T61" fmla="*/ 446 h 614"/>
              <a:gd name="T62" fmla="*/ 8 w 782"/>
              <a:gd name="T63" fmla="*/ 478 h 614"/>
              <a:gd name="T64" fmla="*/ 0 w 782"/>
              <a:gd name="T65" fmla="*/ 515 h 614"/>
              <a:gd name="T66" fmla="*/ 8 w 782"/>
              <a:gd name="T67" fmla="*/ 552 h 614"/>
              <a:gd name="T68" fmla="*/ 31 w 782"/>
              <a:gd name="T69" fmla="*/ 584 h 614"/>
              <a:gd name="T70" fmla="*/ 54 w 782"/>
              <a:gd name="T71" fmla="*/ 603 h 614"/>
              <a:gd name="T72" fmla="*/ 91 w 782"/>
              <a:gd name="T73" fmla="*/ 614 h 614"/>
              <a:gd name="T74" fmla="*/ 120 w 782"/>
              <a:gd name="T75" fmla="*/ 613 h 614"/>
              <a:gd name="T76" fmla="*/ 154 w 782"/>
              <a:gd name="T77" fmla="*/ 598 h 614"/>
              <a:gd name="T78" fmla="*/ 211 w 782"/>
              <a:gd name="T79" fmla="*/ 543 h 614"/>
              <a:gd name="T80" fmla="*/ 319 w 782"/>
              <a:gd name="T81" fmla="*/ 432 h 614"/>
              <a:gd name="T82" fmla="*/ 378 w 782"/>
              <a:gd name="T83" fmla="*/ 439 h 614"/>
              <a:gd name="T84" fmla="*/ 532 w 782"/>
              <a:gd name="T85" fmla="*/ 598 h 614"/>
              <a:gd name="T86" fmla="*/ 569 w 782"/>
              <a:gd name="T87" fmla="*/ 613 h 614"/>
              <a:gd name="T88" fmla="*/ 598 w 782"/>
              <a:gd name="T89" fmla="*/ 614 h 614"/>
              <a:gd name="T90" fmla="*/ 635 w 782"/>
              <a:gd name="T91" fmla="*/ 603 h 614"/>
              <a:gd name="T92" fmla="*/ 659 w 782"/>
              <a:gd name="T93" fmla="*/ 584 h 614"/>
              <a:gd name="T94" fmla="*/ 681 w 782"/>
              <a:gd name="T95" fmla="*/ 552 h 614"/>
              <a:gd name="T96" fmla="*/ 689 w 782"/>
              <a:gd name="T97" fmla="*/ 515 h 614"/>
              <a:gd name="T98" fmla="*/ 681 w 782"/>
              <a:gd name="T99" fmla="*/ 478 h 614"/>
              <a:gd name="T100" fmla="*/ 659 w 782"/>
              <a:gd name="T101" fmla="*/ 446 h 614"/>
              <a:gd name="T102" fmla="*/ 723 w 782"/>
              <a:gd name="T103" fmla="*/ 273 h 614"/>
              <a:gd name="T104" fmla="*/ 765 w 782"/>
              <a:gd name="T105" fmla="*/ 290 h 614"/>
              <a:gd name="T106" fmla="*/ 782 w 782"/>
              <a:gd name="T107" fmla="*/ 329 h 614"/>
              <a:gd name="T108" fmla="*/ 772 w 782"/>
              <a:gd name="T109" fmla="*/ 362 h 614"/>
              <a:gd name="T110" fmla="*/ 735 w 782"/>
              <a:gd name="T111" fmla="*/ 386 h 614"/>
              <a:gd name="T112" fmla="*/ 701 w 782"/>
              <a:gd name="T113" fmla="*/ 382 h 614"/>
              <a:gd name="T114" fmla="*/ 673 w 782"/>
              <a:gd name="T115" fmla="*/ 353 h 614"/>
              <a:gd name="T116" fmla="*/ 669 w 782"/>
              <a:gd name="T117" fmla="*/ 317 h 614"/>
              <a:gd name="T118" fmla="*/ 692 w 782"/>
              <a:gd name="T119" fmla="*/ 283 h 614"/>
              <a:gd name="T120" fmla="*/ 723 w 782"/>
              <a:gd name="T121" fmla="*/ 273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82" h="614">
                <a:moveTo>
                  <a:pt x="659" y="446"/>
                </a:moveTo>
                <a:lnTo>
                  <a:pt x="659" y="446"/>
                </a:lnTo>
                <a:lnTo>
                  <a:pt x="655" y="441"/>
                </a:lnTo>
                <a:lnTo>
                  <a:pt x="651" y="438"/>
                </a:lnTo>
                <a:lnTo>
                  <a:pt x="647" y="436"/>
                </a:lnTo>
                <a:lnTo>
                  <a:pt x="643" y="433"/>
                </a:lnTo>
                <a:lnTo>
                  <a:pt x="634" y="431"/>
                </a:lnTo>
                <a:lnTo>
                  <a:pt x="625" y="430"/>
                </a:lnTo>
                <a:lnTo>
                  <a:pt x="625" y="430"/>
                </a:lnTo>
                <a:lnTo>
                  <a:pt x="616" y="431"/>
                </a:lnTo>
                <a:lnTo>
                  <a:pt x="607" y="433"/>
                </a:lnTo>
                <a:lnTo>
                  <a:pt x="602" y="436"/>
                </a:lnTo>
                <a:lnTo>
                  <a:pt x="599" y="438"/>
                </a:lnTo>
                <a:lnTo>
                  <a:pt x="594" y="441"/>
                </a:lnTo>
                <a:lnTo>
                  <a:pt x="591" y="446"/>
                </a:lnTo>
                <a:lnTo>
                  <a:pt x="591" y="446"/>
                </a:lnTo>
                <a:lnTo>
                  <a:pt x="588" y="448"/>
                </a:lnTo>
                <a:lnTo>
                  <a:pt x="585" y="452"/>
                </a:lnTo>
                <a:lnTo>
                  <a:pt x="582" y="461"/>
                </a:lnTo>
                <a:lnTo>
                  <a:pt x="580" y="470"/>
                </a:lnTo>
                <a:lnTo>
                  <a:pt x="578" y="480"/>
                </a:lnTo>
                <a:lnTo>
                  <a:pt x="578" y="480"/>
                </a:lnTo>
                <a:lnTo>
                  <a:pt x="580" y="489"/>
                </a:lnTo>
                <a:lnTo>
                  <a:pt x="582" y="497"/>
                </a:lnTo>
                <a:lnTo>
                  <a:pt x="585" y="506"/>
                </a:lnTo>
                <a:lnTo>
                  <a:pt x="591" y="513"/>
                </a:lnTo>
                <a:lnTo>
                  <a:pt x="591" y="513"/>
                </a:lnTo>
                <a:lnTo>
                  <a:pt x="593" y="513"/>
                </a:lnTo>
                <a:lnTo>
                  <a:pt x="591" y="517"/>
                </a:lnTo>
                <a:lnTo>
                  <a:pt x="591" y="517"/>
                </a:lnTo>
                <a:lnTo>
                  <a:pt x="588" y="517"/>
                </a:lnTo>
                <a:lnTo>
                  <a:pt x="588" y="517"/>
                </a:lnTo>
                <a:lnTo>
                  <a:pt x="584" y="517"/>
                </a:lnTo>
                <a:lnTo>
                  <a:pt x="584" y="517"/>
                </a:lnTo>
                <a:lnTo>
                  <a:pt x="443" y="374"/>
                </a:lnTo>
                <a:lnTo>
                  <a:pt x="409" y="341"/>
                </a:lnTo>
                <a:lnTo>
                  <a:pt x="409" y="341"/>
                </a:lnTo>
                <a:lnTo>
                  <a:pt x="677" y="67"/>
                </a:lnTo>
                <a:lnTo>
                  <a:pt x="677" y="67"/>
                </a:lnTo>
                <a:lnTo>
                  <a:pt x="682" y="61"/>
                </a:lnTo>
                <a:lnTo>
                  <a:pt x="685" y="55"/>
                </a:lnTo>
                <a:lnTo>
                  <a:pt x="688" y="47"/>
                </a:lnTo>
                <a:lnTo>
                  <a:pt x="689" y="40"/>
                </a:lnTo>
                <a:lnTo>
                  <a:pt x="688" y="32"/>
                </a:lnTo>
                <a:lnTo>
                  <a:pt x="685" y="24"/>
                </a:lnTo>
                <a:lnTo>
                  <a:pt x="682" y="16"/>
                </a:lnTo>
                <a:lnTo>
                  <a:pt x="677" y="9"/>
                </a:lnTo>
                <a:lnTo>
                  <a:pt x="677" y="9"/>
                </a:lnTo>
                <a:lnTo>
                  <a:pt x="671" y="5"/>
                </a:lnTo>
                <a:lnTo>
                  <a:pt x="663" y="2"/>
                </a:lnTo>
                <a:lnTo>
                  <a:pt x="655" y="0"/>
                </a:lnTo>
                <a:lnTo>
                  <a:pt x="647" y="0"/>
                </a:lnTo>
                <a:lnTo>
                  <a:pt x="647" y="0"/>
                </a:lnTo>
                <a:lnTo>
                  <a:pt x="640" y="0"/>
                </a:lnTo>
                <a:lnTo>
                  <a:pt x="633" y="2"/>
                </a:lnTo>
                <a:lnTo>
                  <a:pt x="625" y="5"/>
                </a:lnTo>
                <a:lnTo>
                  <a:pt x="619" y="9"/>
                </a:lnTo>
                <a:lnTo>
                  <a:pt x="619" y="9"/>
                </a:lnTo>
                <a:lnTo>
                  <a:pt x="583" y="46"/>
                </a:lnTo>
                <a:lnTo>
                  <a:pt x="519" y="107"/>
                </a:lnTo>
                <a:lnTo>
                  <a:pt x="437" y="188"/>
                </a:lnTo>
                <a:lnTo>
                  <a:pt x="345" y="280"/>
                </a:lnTo>
                <a:lnTo>
                  <a:pt x="345" y="280"/>
                </a:lnTo>
                <a:lnTo>
                  <a:pt x="237" y="173"/>
                </a:lnTo>
                <a:lnTo>
                  <a:pt x="155" y="92"/>
                </a:lnTo>
                <a:lnTo>
                  <a:pt x="70" y="9"/>
                </a:lnTo>
                <a:lnTo>
                  <a:pt x="70" y="9"/>
                </a:lnTo>
                <a:lnTo>
                  <a:pt x="63" y="5"/>
                </a:lnTo>
                <a:lnTo>
                  <a:pt x="56" y="2"/>
                </a:lnTo>
                <a:lnTo>
                  <a:pt x="48" y="0"/>
                </a:lnTo>
                <a:lnTo>
                  <a:pt x="40" y="0"/>
                </a:lnTo>
                <a:lnTo>
                  <a:pt x="32" y="0"/>
                </a:lnTo>
                <a:lnTo>
                  <a:pt x="25" y="2"/>
                </a:lnTo>
                <a:lnTo>
                  <a:pt x="19" y="5"/>
                </a:lnTo>
                <a:lnTo>
                  <a:pt x="12" y="9"/>
                </a:lnTo>
                <a:lnTo>
                  <a:pt x="12" y="9"/>
                </a:lnTo>
                <a:lnTo>
                  <a:pt x="7" y="16"/>
                </a:lnTo>
                <a:lnTo>
                  <a:pt x="4" y="24"/>
                </a:lnTo>
                <a:lnTo>
                  <a:pt x="2" y="32"/>
                </a:lnTo>
                <a:lnTo>
                  <a:pt x="0" y="40"/>
                </a:lnTo>
                <a:lnTo>
                  <a:pt x="2" y="47"/>
                </a:lnTo>
                <a:lnTo>
                  <a:pt x="4" y="55"/>
                </a:lnTo>
                <a:lnTo>
                  <a:pt x="7" y="61"/>
                </a:lnTo>
                <a:lnTo>
                  <a:pt x="12" y="67"/>
                </a:lnTo>
                <a:lnTo>
                  <a:pt x="12" y="67"/>
                </a:lnTo>
                <a:lnTo>
                  <a:pt x="40" y="97"/>
                </a:lnTo>
                <a:lnTo>
                  <a:pt x="95" y="152"/>
                </a:lnTo>
                <a:lnTo>
                  <a:pt x="176" y="233"/>
                </a:lnTo>
                <a:lnTo>
                  <a:pt x="280" y="341"/>
                </a:lnTo>
                <a:lnTo>
                  <a:pt x="280" y="341"/>
                </a:lnTo>
                <a:lnTo>
                  <a:pt x="246" y="374"/>
                </a:lnTo>
                <a:lnTo>
                  <a:pt x="246" y="374"/>
                </a:lnTo>
                <a:lnTo>
                  <a:pt x="143" y="476"/>
                </a:lnTo>
                <a:lnTo>
                  <a:pt x="102" y="517"/>
                </a:lnTo>
                <a:lnTo>
                  <a:pt x="102" y="517"/>
                </a:lnTo>
                <a:lnTo>
                  <a:pt x="98" y="517"/>
                </a:lnTo>
                <a:lnTo>
                  <a:pt x="98" y="517"/>
                </a:lnTo>
                <a:lnTo>
                  <a:pt x="98" y="513"/>
                </a:lnTo>
                <a:lnTo>
                  <a:pt x="98" y="513"/>
                </a:lnTo>
                <a:lnTo>
                  <a:pt x="105" y="506"/>
                </a:lnTo>
                <a:lnTo>
                  <a:pt x="110" y="497"/>
                </a:lnTo>
                <a:lnTo>
                  <a:pt x="112" y="489"/>
                </a:lnTo>
                <a:lnTo>
                  <a:pt x="113" y="480"/>
                </a:lnTo>
                <a:lnTo>
                  <a:pt x="113" y="480"/>
                </a:lnTo>
                <a:lnTo>
                  <a:pt x="112" y="470"/>
                </a:lnTo>
                <a:lnTo>
                  <a:pt x="110" y="461"/>
                </a:lnTo>
                <a:lnTo>
                  <a:pt x="105" y="452"/>
                </a:lnTo>
                <a:lnTo>
                  <a:pt x="102" y="448"/>
                </a:lnTo>
                <a:lnTo>
                  <a:pt x="98" y="446"/>
                </a:lnTo>
                <a:lnTo>
                  <a:pt x="98" y="446"/>
                </a:lnTo>
                <a:lnTo>
                  <a:pt x="95" y="441"/>
                </a:lnTo>
                <a:lnTo>
                  <a:pt x="90" y="438"/>
                </a:lnTo>
                <a:lnTo>
                  <a:pt x="87" y="436"/>
                </a:lnTo>
                <a:lnTo>
                  <a:pt x="82" y="433"/>
                </a:lnTo>
                <a:lnTo>
                  <a:pt x="73" y="431"/>
                </a:lnTo>
                <a:lnTo>
                  <a:pt x="64" y="430"/>
                </a:lnTo>
                <a:lnTo>
                  <a:pt x="64" y="430"/>
                </a:lnTo>
                <a:lnTo>
                  <a:pt x="55" y="431"/>
                </a:lnTo>
                <a:lnTo>
                  <a:pt x="46" y="433"/>
                </a:lnTo>
                <a:lnTo>
                  <a:pt x="43" y="436"/>
                </a:lnTo>
                <a:lnTo>
                  <a:pt x="38" y="438"/>
                </a:lnTo>
                <a:lnTo>
                  <a:pt x="35" y="441"/>
                </a:lnTo>
                <a:lnTo>
                  <a:pt x="31" y="446"/>
                </a:lnTo>
                <a:lnTo>
                  <a:pt x="31" y="446"/>
                </a:lnTo>
                <a:lnTo>
                  <a:pt x="23" y="453"/>
                </a:lnTo>
                <a:lnTo>
                  <a:pt x="17" y="461"/>
                </a:lnTo>
                <a:lnTo>
                  <a:pt x="12" y="469"/>
                </a:lnTo>
                <a:lnTo>
                  <a:pt x="8" y="478"/>
                </a:lnTo>
                <a:lnTo>
                  <a:pt x="5" y="487"/>
                </a:lnTo>
                <a:lnTo>
                  <a:pt x="3" y="496"/>
                </a:lnTo>
                <a:lnTo>
                  <a:pt x="0" y="505"/>
                </a:lnTo>
                <a:lnTo>
                  <a:pt x="0" y="515"/>
                </a:lnTo>
                <a:lnTo>
                  <a:pt x="0" y="525"/>
                </a:lnTo>
                <a:lnTo>
                  <a:pt x="3" y="534"/>
                </a:lnTo>
                <a:lnTo>
                  <a:pt x="5" y="543"/>
                </a:lnTo>
                <a:lnTo>
                  <a:pt x="8" y="552"/>
                </a:lnTo>
                <a:lnTo>
                  <a:pt x="12" y="561"/>
                </a:lnTo>
                <a:lnTo>
                  <a:pt x="17" y="569"/>
                </a:lnTo>
                <a:lnTo>
                  <a:pt x="23" y="577"/>
                </a:lnTo>
                <a:lnTo>
                  <a:pt x="31" y="584"/>
                </a:lnTo>
                <a:lnTo>
                  <a:pt x="31" y="584"/>
                </a:lnTo>
                <a:lnTo>
                  <a:pt x="38" y="592"/>
                </a:lnTo>
                <a:lnTo>
                  <a:pt x="46" y="598"/>
                </a:lnTo>
                <a:lnTo>
                  <a:pt x="54" y="603"/>
                </a:lnTo>
                <a:lnTo>
                  <a:pt x="63" y="608"/>
                </a:lnTo>
                <a:lnTo>
                  <a:pt x="72" y="611"/>
                </a:lnTo>
                <a:lnTo>
                  <a:pt x="81" y="613"/>
                </a:lnTo>
                <a:lnTo>
                  <a:pt x="91" y="614"/>
                </a:lnTo>
                <a:lnTo>
                  <a:pt x="102" y="614"/>
                </a:lnTo>
                <a:lnTo>
                  <a:pt x="102" y="614"/>
                </a:lnTo>
                <a:lnTo>
                  <a:pt x="111" y="614"/>
                </a:lnTo>
                <a:lnTo>
                  <a:pt x="120" y="613"/>
                </a:lnTo>
                <a:lnTo>
                  <a:pt x="129" y="611"/>
                </a:lnTo>
                <a:lnTo>
                  <a:pt x="137" y="608"/>
                </a:lnTo>
                <a:lnTo>
                  <a:pt x="146" y="603"/>
                </a:lnTo>
                <a:lnTo>
                  <a:pt x="154" y="598"/>
                </a:lnTo>
                <a:lnTo>
                  <a:pt x="162" y="592"/>
                </a:lnTo>
                <a:lnTo>
                  <a:pt x="169" y="584"/>
                </a:lnTo>
                <a:lnTo>
                  <a:pt x="169" y="584"/>
                </a:lnTo>
                <a:lnTo>
                  <a:pt x="211" y="543"/>
                </a:lnTo>
                <a:lnTo>
                  <a:pt x="256" y="497"/>
                </a:lnTo>
                <a:lnTo>
                  <a:pt x="311" y="439"/>
                </a:lnTo>
                <a:lnTo>
                  <a:pt x="311" y="439"/>
                </a:lnTo>
                <a:lnTo>
                  <a:pt x="319" y="432"/>
                </a:lnTo>
                <a:lnTo>
                  <a:pt x="328" y="423"/>
                </a:lnTo>
                <a:lnTo>
                  <a:pt x="345" y="405"/>
                </a:lnTo>
                <a:lnTo>
                  <a:pt x="378" y="439"/>
                </a:lnTo>
                <a:lnTo>
                  <a:pt x="378" y="439"/>
                </a:lnTo>
                <a:lnTo>
                  <a:pt x="517" y="584"/>
                </a:lnTo>
                <a:lnTo>
                  <a:pt x="517" y="584"/>
                </a:lnTo>
                <a:lnTo>
                  <a:pt x="524" y="592"/>
                </a:lnTo>
                <a:lnTo>
                  <a:pt x="532" y="598"/>
                </a:lnTo>
                <a:lnTo>
                  <a:pt x="541" y="603"/>
                </a:lnTo>
                <a:lnTo>
                  <a:pt x="550" y="608"/>
                </a:lnTo>
                <a:lnTo>
                  <a:pt x="559" y="611"/>
                </a:lnTo>
                <a:lnTo>
                  <a:pt x="569" y="613"/>
                </a:lnTo>
                <a:lnTo>
                  <a:pt x="578" y="614"/>
                </a:lnTo>
                <a:lnTo>
                  <a:pt x="588" y="614"/>
                </a:lnTo>
                <a:lnTo>
                  <a:pt x="588" y="614"/>
                </a:lnTo>
                <a:lnTo>
                  <a:pt x="598" y="614"/>
                </a:lnTo>
                <a:lnTo>
                  <a:pt x="608" y="613"/>
                </a:lnTo>
                <a:lnTo>
                  <a:pt x="617" y="611"/>
                </a:lnTo>
                <a:lnTo>
                  <a:pt x="626" y="608"/>
                </a:lnTo>
                <a:lnTo>
                  <a:pt x="635" y="603"/>
                </a:lnTo>
                <a:lnTo>
                  <a:pt x="643" y="598"/>
                </a:lnTo>
                <a:lnTo>
                  <a:pt x="651" y="592"/>
                </a:lnTo>
                <a:lnTo>
                  <a:pt x="659" y="584"/>
                </a:lnTo>
                <a:lnTo>
                  <a:pt x="659" y="584"/>
                </a:lnTo>
                <a:lnTo>
                  <a:pt x="666" y="577"/>
                </a:lnTo>
                <a:lnTo>
                  <a:pt x="672" y="569"/>
                </a:lnTo>
                <a:lnTo>
                  <a:pt x="677" y="561"/>
                </a:lnTo>
                <a:lnTo>
                  <a:pt x="681" y="552"/>
                </a:lnTo>
                <a:lnTo>
                  <a:pt x="684" y="543"/>
                </a:lnTo>
                <a:lnTo>
                  <a:pt x="687" y="534"/>
                </a:lnTo>
                <a:lnTo>
                  <a:pt x="689" y="525"/>
                </a:lnTo>
                <a:lnTo>
                  <a:pt x="689" y="515"/>
                </a:lnTo>
                <a:lnTo>
                  <a:pt x="689" y="505"/>
                </a:lnTo>
                <a:lnTo>
                  <a:pt x="687" y="496"/>
                </a:lnTo>
                <a:lnTo>
                  <a:pt x="684" y="487"/>
                </a:lnTo>
                <a:lnTo>
                  <a:pt x="681" y="478"/>
                </a:lnTo>
                <a:lnTo>
                  <a:pt x="677" y="469"/>
                </a:lnTo>
                <a:lnTo>
                  <a:pt x="672" y="461"/>
                </a:lnTo>
                <a:lnTo>
                  <a:pt x="666" y="453"/>
                </a:lnTo>
                <a:lnTo>
                  <a:pt x="659" y="446"/>
                </a:lnTo>
                <a:lnTo>
                  <a:pt x="659" y="446"/>
                </a:lnTo>
                <a:close/>
                <a:moveTo>
                  <a:pt x="723" y="273"/>
                </a:moveTo>
                <a:lnTo>
                  <a:pt x="723" y="273"/>
                </a:lnTo>
                <a:lnTo>
                  <a:pt x="723" y="273"/>
                </a:lnTo>
                <a:lnTo>
                  <a:pt x="735" y="274"/>
                </a:lnTo>
                <a:lnTo>
                  <a:pt x="747" y="278"/>
                </a:lnTo>
                <a:lnTo>
                  <a:pt x="757" y="283"/>
                </a:lnTo>
                <a:lnTo>
                  <a:pt x="765" y="290"/>
                </a:lnTo>
                <a:lnTo>
                  <a:pt x="772" y="298"/>
                </a:lnTo>
                <a:lnTo>
                  <a:pt x="778" y="307"/>
                </a:lnTo>
                <a:lnTo>
                  <a:pt x="781" y="317"/>
                </a:lnTo>
                <a:lnTo>
                  <a:pt x="782" y="329"/>
                </a:lnTo>
                <a:lnTo>
                  <a:pt x="782" y="329"/>
                </a:lnTo>
                <a:lnTo>
                  <a:pt x="781" y="341"/>
                </a:lnTo>
                <a:lnTo>
                  <a:pt x="778" y="353"/>
                </a:lnTo>
                <a:lnTo>
                  <a:pt x="772" y="362"/>
                </a:lnTo>
                <a:lnTo>
                  <a:pt x="765" y="371"/>
                </a:lnTo>
                <a:lnTo>
                  <a:pt x="757" y="378"/>
                </a:lnTo>
                <a:lnTo>
                  <a:pt x="747" y="382"/>
                </a:lnTo>
                <a:lnTo>
                  <a:pt x="735" y="386"/>
                </a:lnTo>
                <a:lnTo>
                  <a:pt x="723" y="387"/>
                </a:lnTo>
                <a:lnTo>
                  <a:pt x="723" y="387"/>
                </a:lnTo>
                <a:lnTo>
                  <a:pt x="713" y="386"/>
                </a:lnTo>
                <a:lnTo>
                  <a:pt x="701" y="382"/>
                </a:lnTo>
                <a:lnTo>
                  <a:pt x="692" y="378"/>
                </a:lnTo>
                <a:lnTo>
                  <a:pt x="684" y="371"/>
                </a:lnTo>
                <a:lnTo>
                  <a:pt x="677" y="362"/>
                </a:lnTo>
                <a:lnTo>
                  <a:pt x="673" y="353"/>
                </a:lnTo>
                <a:lnTo>
                  <a:pt x="669" y="341"/>
                </a:lnTo>
                <a:lnTo>
                  <a:pt x="668" y="329"/>
                </a:lnTo>
                <a:lnTo>
                  <a:pt x="668" y="329"/>
                </a:lnTo>
                <a:lnTo>
                  <a:pt x="669" y="317"/>
                </a:lnTo>
                <a:lnTo>
                  <a:pt x="673" y="307"/>
                </a:lnTo>
                <a:lnTo>
                  <a:pt x="677" y="298"/>
                </a:lnTo>
                <a:lnTo>
                  <a:pt x="684" y="290"/>
                </a:lnTo>
                <a:lnTo>
                  <a:pt x="692" y="283"/>
                </a:lnTo>
                <a:lnTo>
                  <a:pt x="701" y="278"/>
                </a:lnTo>
                <a:lnTo>
                  <a:pt x="713" y="274"/>
                </a:lnTo>
                <a:lnTo>
                  <a:pt x="723" y="273"/>
                </a:lnTo>
                <a:lnTo>
                  <a:pt x="723" y="27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65"/>
          <p:cNvSpPr>
            <a:spLocks noEditPoints="1"/>
          </p:cNvSpPr>
          <p:nvPr/>
        </p:nvSpPr>
        <p:spPr bwMode="auto">
          <a:xfrm>
            <a:off x="9652915" y="5327763"/>
            <a:ext cx="283705" cy="220458"/>
          </a:xfrm>
          <a:custGeom>
            <a:avLst/>
            <a:gdLst>
              <a:gd name="T0" fmla="*/ 443 w 782"/>
              <a:gd name="T1" fmla="*/ 381 h 609"/>
              <a:gd name="T2" fmla="*/ 404 w 782"/>
              <a:gd name="T3" fmla="*/ 435 h 609"/>
              <a:gd name="T4" fmla="*/ 352 w 782"/>
              <a:gd name="T5" fmla="*/ 415 h 609"/>
              <a:gd name="T6" fmla="*/ 349 w 782"/>
              <a:gd name="T7" fmla="*/ 358 h 609"/>
              <a:gd name="T8" fmla="*/ 397 w 782"/>
              <a:gd name="T9" fmla="*/ 336 h 609"/>
              <a:gd name="T10" fmla="*/ 668 w 782"/>
              <a:gd name="T11" fmla="*/ 114 h 609"/>
              <a:gd name="T12" fmla="*/ 560 w 782"/>
              <a:gd name="T13" fmla="*/ 36 h 609"/>
              <a:gd name="T14" fmla="*/ 431 w 782"/>
              <a:gd name="T15" fmla="*/ 1 h 609"/>
              <a:gd name="T16" fmla="*/ 315 w 782"/>
              <a:gd name="T17" fmla="*/ 7 h 609"/>
              <a:gd name="T18" fmla="*/ 192 w 782"/>
              <a:gd name="T19" fmla="*/ 55 h 609"/>
              <a:gd name="T20" fmla="*/ 104 w 782"/>
              <a:gd name="T21" fmla="*/ 127 h 609"/>
              <a:gd name="T22" fmla="*/ 31 w 782"/>
              <a:gd name="T23" fmla="*/ 240 h 609"/>
              <a:gd name="T24" fmla="*/ 0 w 782"/>
              <a:gd name="T25" fmla="*/ 371 h 609"/>
              <a:gd name="T26" fmla="*/ 26 w 782"/>
              <a:gd name="T27" fmla="*/ 529 h 609"/>
              <a:gd name="T28" fmla="*/ 76 w 782"/>
              <a:gd name="T29" fmla="*/ 609 h 609"/>
              <a:gd name="T30" fmla="*/ 88 w 782"/>
              <a:gd name="T31" fmla="*/ 600 h 609"/>
              <a:gd name="T32" fmla="*/ 92 w 782"/>
              <a:gd name="T33" fmla="*/ 526 h 609"/>
              <a:gd name="T34" fmla="*/ 92 w 782"/>
              <a:gd name="T35" fmla="*/ 504 h 609"/>
              <a:gd name="T36" fmla="*/ 31 w 782"/>
              <a:gd name="T37" fmla="*/ 447 h 609"/>
              <a:gd name="T38" fmla="*/ 73 w 782"/>
              <a:gd name="T39" fmla="*/ 399 h 609"/>
              <a:gd name="T40" fmla="*/ 61 w 782"/>
              <a:gd name="T41" fmla="*/ 378 h 609"/>
              <a:gd name="T42" fmla="*/ 41 w 782"/>
              <a:gd name="T43" fmla="*/ 289 h 609"/>
              <a:gd name="T44" fmla="*/ 94 w 782"/>
              <a:gd name="T45" fmla="*/ 274 h 609"/>
              <a:gd name="T46" fmla="*/ 92 w 782"/>
              <a:gd name="T47" fmla="*/ 253 h 609"/>
              <a:gd name="T48" fmla="*/ 150 w 782"/>
              <a:gd name="T49" fmla="*/ 166 h 609"/>
              <a:gd name="T50" fmla="*/ 167 w 782"/>
              <a:gd name="T51" fmla="*/ 167 h 609"/>
              <a:gd name="T52" fmla="*/ 141 w 782"/>
              <a:gd name="T53" fmla="*/ 123 h 609"/>
              <a:gd name="T54" fmla="*/ 255 w 782"/>
              <a:gd name="T55" fmla="*/ 89 h 609"/>
              <a:gd name="T56" fmla="*/ 271 w 782"/>
              <a:gd name="T57" fmla="*/ 96 h 609"/>
              <a:gd name="T58" fmla="*/ 292 w 782"/>
              <a:gd name="T59" fmla="*/ 38 h 609"/>
              <a:gd name="T60" fmla="*/ 381 w 782"/>
              <a:gd name="T61" fmla="*/ 61 h 609"/>
              <a:gd name="T62" fmla="*/ 402 w 782"/>
              <a:gd name="T63" fmla="*/ 69 h 609"/>
              <a:gd name="T64" fmla="*/ 451 w 782"/>
              <a:gd name="T65" fmla="*/ 28 h 609"/>
              <a:gd name="T66" fmla="*/ 507 w 782"/>
              <a:gd name="T67" fmla="*/ 89 h 609"/>
              <a:gd name="T68" fmla="*/ 520 w 782"/>
              <a:gd name="T69" fmla="*/ 99 h 609"/>
              <a:gd name="T70" fmla="*/ 570 w 782"/>
              <a:gd name="T71" fmla="*/ 69 h 609"/>
              <a:gd name="T72" fmla="*/ 613 w 782"/>
              <a:gd name="T73" fmla="*/ 157 h 609"/>
              <a:gd name="T74" fmla="*/ 625 w 782"/>
              <a:gd name="T75" fmla="*/ 170 h 609"/>
              <a:gd name="T76" fmla="*/ 698 w 782"/>
              <a:gd name="T77" fmla="*/ 187 h 609"/>
              <a:gd name="T78" fmla="*/ 686 w 782"/>
              <a:gd name="T79" fmla="*/ 258 h 609"/>
              <a:gd name="T80" fmla="*/ 699 w 782"/>
              <a:gd name="T81" fmla="*/ 277 h 609"/>
              <a:gd name="T82" fmla="*/ 750 w 782"/>
              <a:gd name="T83" fmla="*/ 303 h 609"/>
              <a:gd name="T84" fmla="*/ 713 w 782"/>
              <a:gd name="T85" fmla="*/ 381 h 609"/>
              <a:gd name="T86" fmla="*/ 720 w 782"/>
              <a:gd name="T87" fmla="*/ 403 h 609"/>
              <a:gd name="T88" fmla="*/ 741 w 782"/>
              <a:gd name="T89" fmla="*/ 505 h 609"/>
              <a:gd name="T90" fmla="*/ 686 w 782"/>
              <a:gd name="T91" fmla="*/ 511 h 609"/>
              <a:gd name="T92" fmla="*/ 727 w 782"/>
              <a:gd name="T93" fmla="*/ 542 h 609"/>
              <a:gd name="T94" fmla="*/ 702 w 782"/>
              <a:gd name="T95" fmla="*/ 605 h 609"/>
              <a:gd name="T96" fmla="*/ 720 w 782"/>
              <a:gd name="T97" fmla="*/ 603 h 609"/>
              <a:gd name="T98" fmla="*/ 782 w 782"/>
              <a:gd name="T99" fmla="*/ 419 h 609"/>
              <a:gd name="T100" fmla="*/ 770 w 782"/>
              <a:gd name="T101" fmla="*/ 295 h 609"/>
              <a:gd name="T102" fmla="*/ 717 w 782"/>
              <a:gd name="T103" fmla="*/ 173 h 609"/>
              <a:gd name="T104" fmla="*/ 474 w 782"/>
              <a:gd name="T105" fmla="*/ 533 h 609"/>
              <a:gd name="T106" fmla="*/ 336 w 782"/>
              <a:gd name="T107" fmla="*/ 538 h 609"/>
              <a:gd name="T108" fmla="*/ 329 w 782"/>
              <a:gd name="T109" fmla="*/ 500 h 609"/>
              <a:gd name="T110" fmla="*/ 472 w 782"/>
              <a:gd name="T111" fmla="*/ 497 h 609"/>
              <a:gd name="T112" fmla="*/ 336 w 782"/>
              <a:gd name="T113" fmla="*/ 480 h 609"/>
              <a:gd name="T114" fmla="*/ 314 w 782"/>
              <a:gd name="T115" fmla="*/ 497 h 609"/>
              <a:gd name="T116" fmla="*/ 320 w 782"/>
              <a:gd name="T117" fmla="*/ 547 h 609"/>
              <a:gd name="T118" fmla="*/ 472 w 782"/>
              <a:gd name="T119" fmla="*/ 553 h 609"/>
              <a:gd name="T120" fmla="*/ 489 w 782"/>
              <a:gd name="T121" fmla="*/ 533 h 609"/>
              <a:gd name="T122" fmla="*/ 480 w 782"/>
              <a:gd name="T123" fmla="*/ 48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82" h="609">
                <a:moveTo>
                  <a:pt x="415" y="341"/>
                </a:moveTo>
                <a:lnTo>
                  <a:pt x="560" y="200"/>
                </a:lnTo>
                <a:lnTo>
                  <a:pt x="434" y="360"/>
                </a:lnTo>
                <a:lnTo>
                  <a:pt x="434" y="360"/>
                </a:lnTo>
                <a:lnTo>
                  <a:pt x="438" y="371"/>
                </a:lnTo>
                <a:lnTo>
                  <a:pt x="443" y="381"/>
                </a:lnTo>
                <a:lnTo>
                  <a:pt x="443" y="381"/>
                </a:lnTo>
                <a:lnTo>
                  <a:pt x="443" y="391"/>
                </a:lnTo>
                <a:lnTo>
                  <a:pt x="439" y="402"/>
                </a:lnTo>
                <a:lnTo>
                  <a:pt x="435" y="411"/>
                </a:lnTo>
                <a:lnTo>
                  <a:pt x="429" y="419"/>
                </a:lnTo>
                <a:lnTo>
                  <a:pt x="422" y="426"/>
                </a:lnTo>
                <a:lnTo>
                  <a:pt x="413" y="430"/>
                </a:lnTo>
                <a:lnTo>
                  <a:pt x="404" y="435"/>
                </a:lnTo>
                <a:lnTo>
                  <a:pt x="394" y="437"/>
                </a:lnTo>
                <a:lnTo>
                  <a:pt x="394" y="437"/>
                </a:lnTo>
                <a:lnTo>
                  <a:pt x="383" y="436"/>
                </a:lnTo>
                <a:lnTo>
                  <a:pt x="374" y="432"/>
                </a:lnTo>
                <a:lnTo>
                  <a:pt x="366" y="428"/>
                </a:lnTo>
                <a:lnTo>
                  <a:pt x="358" y="422"/>
                </a:lnTo>
                <a:lnTo>
                  <a:pt x="352" y="415"/>
                </a:lnTo>
                <a:lnTo>
                  <a:pt x="347" y="407"/>
                </a:lnTo>
                <a:lnTo>
                  <a:pt x="344" y="397"/>
                </a:lnTo>
                <a:lnTo>
                  <a:pt x="341" y="388"/>
                </a:lnTo>
                <a:lnTo>
                  <a:pt x="341" y="388"/>
                </a:lnTo>
                <a:lnTo>
                  <a:pt x="342" y="378"/>
                </a:lnTo>
                <a:lnTo>
                  <a:pt x="345" y="368"/>
                </a:lnTo>
                <a:lnTo>
                  <a:pt x="349" y="358"/>
                </a:lnTo>
                <a:lnTo>
                  <a:pt x="355" y="350"/>
                </a:lnTo>
                <a:lnTo>
                  <a:pt x="362" y="345"/>
                </a:lnTo>
                <a:lnTo>
                  <a:pt x="370" y="339"/>
                </a:lnTo>
                <a:lnTo>
                  <a:pt x="380" y="337"/>
                </a:lnTo>
                <a:lnTo>
                  <a:pt x="391" y="336"/>
                </a:lnTo>
                <a:lnTo>
                  <a:pt x="391" y="336"/>
                </a:lnTo>
                <a:lnTo>
                  <a:pt x="397" y="336"/>
                </a:lnTo>
                <a:lnTo>
                  <a:pt x="403" y="336"/>
                </a:lnTo>
                <a:lnTo>
                  <a:pt x="410" y="338"/>
                </a:lnTo>
                <a:lnTo>
                  <a:pt x="415" y="341"/>
                </a:lnTo>
                <a:lnTo>
                  <a:pt x="415" y="341"/>
                </a:lnTo>
                <a:close/>
                <a:moveTo>
                  <a:pt x="668" y="114"/>
                </a:moveTo>
                <a:lnTo>
                  <a:pt x="668" y="114"/>
                </a:lnTo>
                <a:lnTo>
                  <a:pt x="668" y="114"/>
                </a:lnTo>
                <a:lnTo>
                  <a:pt x="654" y="100"/>
                </a:lnTo>
                <a:lnTo>
                  <a:pt x="639" y="88"/>
                </a:lnTo>
                <a:lnTo>
                  <a:pt x="625" y="76"/>
                </a:lnTo>
                <a:lnTo>
                  <a:pt x="609" y="65"/>
                </a:lnTo>
                <a:lnTo>
                  <a:pt x="593" y="55"/>
                </a:lnTo>
                <a:lnTo>
                  <a:pt x="576" y="46"/>
                </a:lnTo>
                <a:lnTo>
                  <a:pt x="560" y="36"/>
                </a:lnTo>
                <a:lnTo>
                  <a:pt x="542" y="30"/>
                </a:lnTo>
                <a:lnTo>
                  <a:pt x="525" y="23"/>
                </a:lnTo>
                <a:lnTo>
                  <a:pt x="506" y="16"/>
                </a:lnTo>
                <a:lnTo>
                  <a:pt x="488" y="11"/>
                </a:lnTo>
                <a:lnTo>
                  <a:pt x="469" y="7"/>
                </a:lnTo>
                <a:lnTo>
                  <a:pt x="451" y="5"/>
                </a:lnTo>
                <a:lnTo>
                  <a:pt x="431" y="1"/>
                </a:lnTo>
                <a:lnTo>
                  <a:pt x="411" y="0"/>
                </a:lnTo>
                <a:lnTo>
                  <a:pt x="391" y="0"/>
                </a:lnTo>
                <a:lnTo>
                  <a:pt x="391" y="0"/>
                </a:lnTo>
                <a:lnTo>
                  <a:pt x="372" y="0"/>
                </a:lnTo>
                <a:lnTo>
                  <a:pt x="353" y="1"/>
                </a:lnTo>
                <a:lnTo>
                  <a:pt x="335" y="5"/>
                </a:lnTo>
                <a:lnTo>
                  <a:pt x="315" y="7"/>
                </a:lnTo>
                <a:lnTo>
                  <a:pt x="297" y="11"/>
                </a:lnTo>
                <a:lnTo>
                  <a:pt x="279" y="16"/>
                </a:lnTo>
                <a:lnTo>
                  <a:pt x="261" y="23"/>
                </a:lnTo>
                <a:lnTo>
                  <a:pt x="243" y="30"/>
                </a:lnTo>
                <a:lnTo>
                  <a:pt x="226" y="36"/>
                </a:lnTo>
                <a:lnTo>
                  <a:pt x="209" y="46"/>
                </a:lnTo>
                <a:lnTo>
                  <a:pt x="192" y="55"/>
                </a:lnTo>
                <a:lnTo>
                  <a:pt x="176" y="65"/>
                </a:lnTo>
                <a:lnTo>
                  <a:pt x="160" y="76"/>
                </a:lnTo>
                <a:lnTo>
                  <a:pt x="146" y="88"/>
                </a:lnTo>
                <a:lnTo>
                  <a:pt x="131" y="100"/>
                </a:lnTo>
                <a:lnTo>
                  <a:pt x="117" y="114"/>
                </a:lnTo>
                <a:lnTo>
                  <a:pt x="117" y="114"/>
                </a:lnTo>
                <a:lnTo>
                  <a:pt x="104" y="127"/>
                </a:lnTo>
                <a:lnTo>
                  <a:pt x="91" y="142"/>
                </a:lnTo>
                <a:lnTo>
                  <a:pt x="79" y="158"/>
                </a:lnTo>
                <a:lnTo>
                  <a:pt x="67" y="173"/>
                </a:lnTo>
                <a:lnTo>
                  <a:pt x="57" y="190"/>
                </a:lnTo>
                <a:lnTo>
                  <a:pt x="48" y="206"/>
                </a:lnTo>
                <a:lnTo>
                  <a:pt x="39" y="223"/>
                </a:lnTo>
                <a:lnTo>
                  <a:pt x="31" y="240"/>
                </a:lnTo>
                <a:lnTo>
                  <a:pt x="24" y="258"/>
                </a:lnTo>
                <a:lnTo>
                  <a:pt x="17" y="277"/>
                </a:lnTo>
                <a:lnTo>
                  <a:pt x="13" y="295"/>
                </a:lnTo>
                <a:lnTo>
                  <a:pt x="8" y="313"/>
                </a:lnTo>
                <a:lnTo>
                  <a:pt x="5" y="332"/>
                </a:lnTo>
                <a:lnTo>
                  <a:pt x="2" y="352"/>
                </a:lnTo>
                <a:lnTo>
                  <a:pt x="0" y="371"/>
                </a:lnTo>
                <a:lnTo>
                  <a:pt x="0" y="390"/>
                </a:lnTo>
                <a:lnTo>
                  <a:pt x="0" y="390"/>
                </a:lnTo>
                <a:lnTo>
                  <a:pt x="1" y="419"/>
                </a:lnTo>
                <a:lnTo>
                  <a:pt x="5" y="447"/>
                </a:lnTo>
                <a:lnTo>
                  <a:pt x="10" y="476"/>
                </a:lnTo>
                <a:lnTo>
                  <a:pt x="17" y="502"/>
                </a:lnTo>
                <a:lnTo>
                  <a:pt x="26" y="529"/>
                </a:lnTo>
                <a:lnTo>
                  <a:pt x="38" y="554"/>
                </a:lnTo>
                <a:lnTo>
                  <a:pt x="50" y="579"/>
                </a:lnTo>
                <a:lnTo>
                  <a:pt x="64" y="603"/>
                </a:lnTo>
                <a:lnTo>
                  <a:pt x="64" y="603"/>
                </a:lnTo>
                <a:lnTo>
                  <a:pt x="69" y="606"/>
                </a:lnTo>
                <a:lnTo>
                  <a:pt x="73" y="609"/>
                </a:lnTo>
                <a:lnTo>
                  <a:pt x="76" y="609"/>
                </a:lnTo>
                <a:lnTo>
                  <a:pt x="76" y="609"/>
                </a:lnTo>
                <a:lnTo>
                  <a:pt x="79" y="609"/>
                </a:lnTo>
                <a:lnTo>
                  <a:pt x="81" y="608"/>
                </a:lnTo>
                <a:lnTo>
                  <a:pt x="83" y="605"/>
                </a:lnTo>
                <a:lnTo>
                  <a:pt x="83" y="605"/>
                </a:lnTo>
                <a:lnTo>
                  <a:pt x="86" y="603"/>
                </a:lnTo>
                <a:lnTo>
                  <a:pt x="88" y="600"/>
                </a:lnTo>
                <a:lnTo>
                  <a:pt x="88" y="595"/>
                </a:lnTo>
                <a:lnTo>
                  <a:pt x="85" y="591"/>
                </a:lnTo>
                <a:lnTo>
                  <a:pt x="85" y="591"/>
                </a:lnTo>
                <a:lnTo>
                  <a:pt x="72" y="567"/>
                </a:lnTo>
                <a:lnTo>
                  <a:pt x="58" y="542"/>
                </a:lnTo>
                <a:lnTo>
                  <a:pt x="92" y="526"/>
                </a:lnTo>
                <a:lnTo>
                  <a:pt x="92" y="526"/>
                </a:lnTo>
                <a:lnTo>
                  <a:pt x="96" y="523"/>
                </a:lnTo>
                <a:lnTo>
                  <a:pt x="99" y="519"/>
                </a:lnTo>
                <a:lnTo>
                  <a:pt x="99" y="515"/>
                </a:lnTo>
                <a:lnTo>
                  <a:pt x="98" y="511"/>
                </a:lnTo>
                <a:lnTo>
                  <a:pt x="98" y="511"/>
                </a:lnTo>
                <a:lnTo>
                  <a:pt x="96" y="506"/>
                </a:lnTo>
                <a:lnTo>
                  <a:pt x="92" y="504"/>
                </a:lnTo>
                <a:lnTo>
                  <a:pt x="88" y="503"/>
                </a:lnTo>
                <a:lnTo>
                  <a:pt x="83" y="504"/>
                </a:lnTo>
                <a:lnTo>
                  <a:pt x="49" y="520"/>
                </a:lnTo>
                <a:lnTo>
                  <a:pt x="49" y="520"/>
                </a:lnTo>
                <a:lnTo>
                  <a:pt x="41" y="492"/>
                </a:lnTo>
                <a:lnTo>
                  <a:pt x="34" y="462"/>
                </a:lnTo>
                <a:lnTo>
                  <a:pt x="31" y="447"/>
                </a:lnTo>
                <a:lnTo>
                  <a:pt x="30" y="432"/>
                </a:lnTo>
                <a:lnTo>
                  <a:pt x="28" y="418"/>
                </a:lnTo>
                <a:lnTo>
                  <a:pt x="27" y="403"/>
                </a:lnTo>
                <a:lnTo>
                  <a:pt x="61" y="403"/>
                </a:lnTo>
                <a:lnTo>
                  <a:pt x="61" y="403"/>
                </a:lnTo>
                <a:lnTo>
                  <a:pt x="67" y="402"/>
                </a:lnTo>
                <a:lnTo>
                  <a:pt x="73" y="399"/>
                </a:lnTo>
                <a:lnTo>
                  <a:pt x="75" y="395"/>
                </a:lnTo>
                <a:lnTo>
                  <a:pt x="76" y="390"/>
                </a:lnTo>
                <a:lnTo>
                  <a:pt x="76" y="390"/>
                </a:lnTo>
                <a:lnTo>
                  <a:pt x="75" y="385"/>
                </a:lnTo>
                <a:lnTo>
                  <a:pt x="73" y="381"/>
                </a:lnTo>
                <a:lnTo>
                  <a:pt x="67" y="379"/>
                </a:lnTo>
                <a:lnTo>
                  <a:pt x="61" y="378"/>
                </a:lnTo>
                <a:lnTo>
                  <a:pt x="27" y="378"/>
                </a:lnTo>
                <a:lnTo>
                  <a:pt x="27" y="378"/>
                </a:lnTo>
                <a:lnTo>
                  <a:pt x="28" y="362"/>
                </a:lnTo>
                <a:lnTo>
                  <a:pt x="30" y="347"/>
                </a:lnTo>
                <a:lnTo>
                  <a:pt x="31" y="332"/>
                </a:lnTo>
                <a:lnTo>
                  <a:pt x="34" y="317"/>
                </a:lnTo>
                <a:lnTo>
                  <a:pt x="41" y="289"/>
                </a:lnTo>
                <a:lnTo>
                  <a:pt x="49" y="262"/>
                </a:lnTo>
                <a:lnTo>
                  <a:pt x="83" y="277"/>
                </a:lnTo>
                <a:lnTo>
                  <a:pt x="83" y="277"/>
                </a:lnTo>
                <a:lnTo>
                  <a:pt x="89" y="277"/>
                </a:lnTo>
                <a:lnTo>
                  <a:pt x="89" y="277"/>
                </a:lnTo>
                <a:lnTo>
                  <a:pt x="92" y="277"/>
                </a:lnTo>
                <a:lnTo>
                  <a:pt x="94" y="274"/>
                </a:lnTo>
                <a:lnTo>
                  <a:pt x="97" y="272"/>
                </a:lnTo>
                <a:lnTo>
                  <a:pt x="98" y="267"/>
                </a:lnTo>
                <a:lnTo>
                  <a:pt x="98" y="267"/>
                </a:lnTo>
                <a:lnTo>
                  <a:pt x="99" y="263"/>
                </a:lnTo>
                <a:lnTo>
                  <a:pt x="99" y="258"/>
                </a:lnTo>
                <a:lnTo>
                  <a:pt x="96" y="255"/>
                </a:lnTo>
                <a:lnTo>
                  <a:pt x="92" y="253"/>
                </a:lnTo>
                <a:lnTo>
                  <a:pt x="58" y="237"/>
                </a:lnTo>
                <a:lnTo>
                  <a:pt x="58" y="237"/>
                </a:lnTo>
                <a:lnTo>
                  <a:pt x="73" y="212"/>
                </a:lnTo>
                <a:lnTo>
                  <a:pt x="89" y="187"/>
                </a:lnTo>
                <a:lnTo>
                  <a:pt x="106" y="162"/>
                </a:lnTo>
                <a:lnTo>
                  <a:pt x="126" y="139"/>
                </a:lnTo>
                <a:lnTo>
                  <a:pt x="150" y="166"/>
                </a:lnTo>
                <a:lnTo>
                  <a:pt x="150" y="166"/>
                </a:lnTo>
                <a:lnTo>
                  <a:pt x="152" y="167"/>
                </a:lnTo>
                <a:lnTo>
                  <a:pt x="155" y="168"/>
                </a:lnTo>
                <a:lnTo>
                  <a:pt x="160" y="170"/>
                </a:lnTo>
                <a:lnTo>
                  <a:pt x="160" y="170"/>
                </a:lnTo>
                <a:lnTo>
                  <a:pt x="164" y="168"/>
                </a:lnTo>
                <a:lnTo>
                  <a:pt x="167" y="167"/>
                </a:lnTo>
                <a:lnTo>
                  <a:pt x="170" y="166"/>
                </a:lnTo>
                <a:lnTo>
                  <a:pt x="170" y="166"/>
                </a:lnTo>
                <a:lnTo>
                  <a:pt x="171" y="162"/>
                </a:lnTo>
                <a:lnTo>
                  <a:pt x="172" y="157"/>
                </a:lnTo>
                <a:lnTo>
                  <a:pt x="171" y="153"/>
                </a:lnTo>
                <a:lnTo>
                  <a:pt x="170" y="148"/>
                </a:lnTo>
                <a:lnTo>
                  <a:pt x="141" y="123"/>
                </a:lnTo>
                <a:lnTo>
                  <a:pt x="141" y="123"/>
                </a:lnTo>
                <a:lnTo>
                  <a:pt x="165" y="104"/>
                </a:lnTo>
                <a:lnTo>
                  <a:pt x="190" y="85"/>
                </a:lnTo>
                <a:lnTo>
                  <a:pt x="215" y="69"/>
                </a:lnTo>
                <a:lnTo>
                  <a:pt x="240" y="56"/>
                </a:lnTo>
                <a:lnTo>
                  <a:pt x="255" y="89"/>
                </a:lnTo>
                <a:lnTo>
                  <a:pt x="255" y="89"/>
                </a:lnTo>
                <a:lnTo>
                  <a:pt x="257" y="93"/>
                </a:lnTo>
                <a:lnTo>
                  <a:pt x="261" y="96"/>
                </a:lnTo>
                <a:lnTo>
                  <a:pt x="264" y="98"/>
                </a:lnTo>
                <a:lnTo>
                  <a:pt x="267" y="99"/>
                </a:lnTo>
                <a:lnTo>
                  <a:pt x="267" y="99"/>
                </a:lnTo>
                <a:lnTo>
                  <a:pt x="271" y="96"/>
                </a:lnTo>
                <a:lnTo>
                  <a:pt x="271" y="96"/>
                </a:lnTo>
                <a:lnTo>
                  <a:pt x="274" y="92"/>
                </a:lnTo>
                <a:lnTo>
                  <a:pt x="278" y="89"/>
                </a:lnTo>
                <a:lnTo>
                  <a:pt x="278" y="84"/>
                </a:lnTo>
                <a:lnTo>
                  <a:pt x="276" y="80"/>
                </a:lnTo>
                <a:lnTo>
                  <a:pt x="264" y="47"/>
                </a:lnTo>
                <a:lnTo>
                  <a:pt x="264" y="47"/>
                </a:lnTo>
                <a:lnTo>
                  <a:pt x="292" y="38"/>
                </a:lnTo>
                <a:lnTo>
                  <a:pt x="321" y="31"/>
                </a:lnTo>
                <a:lnTo>
                  <a:pt x="336" y="28"/>
                </a:lnTo>
                <a:lnTo>
                  <a:pt x="350" y="26"/>
                </a:lnTo>
                <a:lnTo>
                  <a:pt x="365" y="25"/>
                </a:lnTo>
                <a:lnTo>
                  <a:pt x="381" y="24"/>
                </a:lnTo>
                <a:lnTo>
                  <a:pt x="381" y="61"/>
                </a:lnTo>
                <a:lnTo>
                  <a:pt x="381" y="61"/>
                </a:lnTo>
                <a:lnTo>
                  <a:pt x="382" y="66"/>
                </a:lnTo>
                <a:lnTo>
                  <a:pt x="383" y="69"/>
                </a:lnTo>
                <a:lnTo>
                  <a:pt x="387" y="73"/>
                </a:lnTo>
                <a:lnTo>
                  <a:pt x="391" y="74"/>
                </a:lnTo>
                <a:lnTo>
                  <a:pt x="391" y="74"/>
                </a:lnTo>
                <a:lnTo>
                  <a:pt x="397" y="73"/>
                </a:lnTo>
                <a:lnTo>
                  <a:pt x="402" y="69"/>
                </a:lnTo>
                <a:lnTo>
                  <a:pt x="405" y="66"/>
                </a:lnTo>
                <a:lnTo>
                  <a:pt x="406" y="61"/>
                </a:lnTo>
                <a:lnTo>
                  <a:pt x="406" y="24"/>
                </a:lnTo>
                <a:lnTo>
                  <a:pt x="406" y="24"/>
                </a:lnTo>
                <a:lnTo>
                  <a:pt x="421" y="25"/>
                </a:lnTo>
                <a:lnTo>
                  <a:pt x="436" y="26"/>
                </a:lnTo>
                <a:lnTo>
                  <a:pt x="451" y="28"/>
                </a:lnTo>
                <a:lnTo>
                  <a:pt x="464" y="31"/>
                </a:lnTo>
                <a:lnTo>
                  <a:pt x="493" y="38"/>
                </a:lnTo>
                <a:lnTo>
                  <a:pt x="520" y="47"/>
                </a:lnTo>
                <a:lnTo>
                  <a:pt x="507" y="80"/>
                </a:lnTo>
                <a:lnTo>
                  <a:pt x="507" y="80"/>
                </a:lnTo>
                <a:lnTo>
                  <a:pt x="506" y="84"/>
                </a:lnTo>
                <a:lnTo>
                  <a:pt x="507" y="89"/>
                </a:lnTo>
                <a:lnTo>
                  <a:pt x="510" y="92"/>
                </a:lnTo>
                <a:lnTo>
                  <a:pt x="514" y="96"/>
                </a:lnTo>
                <a:lnTo>
                  <a:pt x="514" y="96"/>
                </a:lnTo>
                <a:lnTo>
                  <a:pt x="514" y="97"/>
                </a:lnTo>
                <a:lnTo>
                  <a:pt x="515" y="98"/>
                </a:lnTo>
                <a:lnTo>
                  <a:pt x="520" y="99"/>
                </a:lnTo>
                <a:lnTo>
                  <a:pt x="520" y="99"/>
                </a:lnTo>
                <a:lnTo>
                  <a:pt x="522" y="98"/>
                </a:lnTo>
                <a:lnTo>
                  <a:pt x="526" y="96"/>
                </a:lnTo>
                <a:lnTo>
                  <a:pt x="528" y="93"/>
                </a:lnTo>
                <a:lnTo>
                  <a:pt x="529" y="89"/>
                </a:lnTo>
                <a:lnTo>
                  <a:pt x="545" y="56"/>
                </a:lnTo>
                <a:lnTo>
                  <a:pt x="545" y="56"/>
                </a:lnTo>
                <a:lnTo>
                  <a:pt x="570" y="69"/>
                </a:lnTo>
                <a:lnTo>
                  <a:pt x="595" y="85"/>
                </a:lnTo>
                <a:lnTo>
                  <a:pt x="620" y="104"/>
                </a:lnTo>
                <a:lnTo>
                  <a:pt x="643" y="123"/>
                </a:lnTo>
                <a:lnTo>
                  <a:pt x="616" y="148"/>
                </a:lnTo>
                <a:lnTo>
                  <a:pt x="616" y="148"/>
                </a:lnTo>
                <a:lnTo>
                  <a:pt x="613" y="153"/>
                </a:lnTo>
                <a:lnTo>
                  <a:pt x="613" y="157"/>
                </a:lnTo>
                <a:lnTo>
                  <a:pt x="613" y="162"/>
                </a:lnTo>
                <a:lnTo>
                  <a:pt x="616" y="166"/>
                </a:lnTo>
                <a:lnTo>
                  <a:pt x="616" y="166"/>
                </a:lnTo>
                <a:lnTo>
                  <a:pt x="618" y="167"/>
                </a:lnTo>
                <a:lnTo>
                  <a:pt x="620" y="168"/>
                </a:lnTo>
                <a:lnTo>
                  <a:pt x="625" y="170"/>
                </a:lnTo>
                <a:lnTo>
                  <a:pt x="625" y="170"/>
                </a:lnTo>
                <a:lnTo>
                  <a:pt x="629" y="168"/>
                </a:lnTo>
                <a:lnTo>
                  <a:pt x="632" y="167"/>
                </a:lnTo>
                <a:lnTo>
                  <a:pt x="634" y="166"/>
                </a:lnTo>
                <a:lnTo>
                  <a:pt x="659" y="139"/>
                </a:lnTo>
                <a:lnTo>
                  <a:pt x="659" y="139"/>
                </a:lnTo>
                <a:lnTo>
                  <a:pt x="679" y="162"/>
                </a:lnTo>
                <a:lnTo>
                  <a:pt x="698" y="187"/>
                </a:lnTo>
                <a:lnTo>
                  <a:pt x="713" y="212"/>
                </a:lnTo>
                <a:lnTo>
                  <a:pt x="720" y="224"/>
                </a:lnTo>
                <a:lnTo>
                  <a:pt x="727" y="237"/>
                </a:lnTo>
                <a:lnTo>
                  <a:pt x="693" y="253"/>
                </a:lnTo>
                <a:lnTo>
                  <a:pt x="693" y="253"/>
                </a:lnTo>
                <a:lnTo>
                  <a:pt x="688" y="255"/>
                </a:lnTo>
                <a:lnTo>
                  <a:pt x="686" y="258"/>
                </a:lnTo>
                <a:lnTo>
                  <a:pt x="685" y="263"/>
                </a:lnTo>
                <a:lnTo>
                  <a:pt x="686" y="267"/>
                </a:lnTo>
                <a:lnTo>
                  <a:pt x="686" y="267"/>
                </a:lnTo>
                <a:lnTo>
                  <a:pt x="688" y="272"/>
                </a:lnTo>
                <a:lnTo>
                  <a:pt x="692" y="274"/>
                </a:lnTo>
                <a:lnTo>
                  <a:pt x="695" y="277"/>
                </a:lnTo>
                <a:lnTo>
                  <a:pt x="699" y="277"/>
                </a:lnTo>
                <a:lnTo>
                  <a:pt x="699" y="277"/>
                </a:lnTo>
                <a:lnTo>
                  <a:pt x="702" y="277"/>
                </a:lnTo>
                <a:lnTo>
                  <a:pt x="735" y="262"/>
                </a:lnTo>
                <a:lnTo>
                  <a:pt x="735" y="262"/>
                </a:lnTo>
                <a:lnTo>
                  <a:pt x="741" y="275"/>
                </a:lnTo>
                <a:lnTo>
                  <a:pt x="745" y="289"/>
                </a:lnTo>
                <a:lnTo>
                  <a:pt x="750" y="303"/>
                </a:lnTo>
                <a:lnTo>
                  <a:pt x="752" y="317"/>
                </a:lnTo>
                <a:lnTo>
                  <a:pt x="758" y="347"/>
                </a:lnTo>
                <a:lnTo>
                  <a:pt x="760" y="378"/>
                </a:lnTo>
                <a:lnTo>
                  <a:pt x="720" y="378"/>
                </a:lnTo>
                <a:lnTo>
                  <a:pt x="720" y="378"/>
                </a:lnTo>
                <a:lnTo>
                  <a:pt x="717" y="379"/>
                </a:lnTo>
                <a:lnTo>
                  <a:pt x="713" y="381"/>
                </a:lnTo>
                <a:lnTo>
                  <a:pt x="711" y="385"/>
                </a:lnTo>
                <a:lnTo>
                  <a:pt x="711" y="390"/>
                </a:lnTo>
                <a:lnTo>
                  <a:pt x="711" y="390"/>
                </a:lnTo>
                <a:lnTo>
                  <a:pt x="711" y="395"/>
                </a:lnTo>
                <a:lnTo>
                  <a:pt x="713" y="399"/>
                </a:lnTo>
                <a:lnTo>
                  <a:pt x="717" y="402"/>
                </a:lnTo>
                <a:lnTo>
                  <a:pt x="720" y="403"/>
                </a:lnTo>
                <a:lnTo>
                  <a:pt x="760" y="403"/>
                </a:lnTo>
                <a:lnTo>
                  <a:pt x="760" y="403"/>
                </a:lnTo>
                <a:lnTo>
                  <a:pt x="758" y="432"/>
                </a:lnTo>
                <a:lnTo>
                  <a:pt x="752" y="462"/>
                </a:lnTo>
                <a:lnTo>
                  <a:pt x="750" y="477"/>
                </a:lnTo>
                <a:lnTo>
                  <a:pt x="745" y="492"/>
                </a:lnTo>
                <a:lnTo>
                  <a:pt x="741" y="505"/>
                </a:lnTo>
                <a:lnTo>
                  <a:pt x="735" y="520"/>
                </a:lnTo>
                <a:lnTo>
                  <a:pt x="702" y="504"/>
                </a:lnTo>
                <a:lnTo>
                  <a:pt x="702" y="504"/>
                </a:lnTo>
                <a:lnTo>
                  <a:pt x="698" y="503"/>
                </a:lnTo>
                <a:lnTo>
                  <a:pt x="693" y="504"/>
                </a:lnTo>
                <a:lnTo>
                  <a:pt x="690" y="506"/>
                </a:lnTo>
                <a:lnTo>
                  <a:pt x="686" y="511"/>
                </a:lnTo>
                <a:lnTo>
                  <a:pt x="686" y="511"/>
                </a:lnTo>
                <a:lnTo>
                  <a:pt x="685" y="515"/>
                </a:lnTo>
                <a:lnTo>
                  <a:pt x="686" y="519"/>
                </a:lnTo>
                <a:lnTo>
                  <a:pt x="688" y="523"/>
                </a:lnTo>
                <a:lnTo>
                  <a:pt x="693" y="526"/>
                </a:lnTo>
                <a:lnTo>
                  <a:pt x="727" y="542"/>
                </a:lnTo>
                <a:lnTo>
                  <a:pt x="727" y="542"/>
                </a:lnTo>
                <a:lnTo>
                  <a:pt x="712" y="567"/>
                </a:lnTo>
                <a:lnTo>
                  <a:pt x="699" y="591"/>
                </a:lnTo>
                <a:lnTo>
                  <a:pt x="699" y="591"/>
                </a:lnTo>
                <a:lnTo>
                  <a:pt x="698" y="595"/>
                </a:lnTo>
                <a:lnTo>
                  <a:pt x="698" y="600"/>
                </a:lnTo>
                <a:lnTo>
                  <a:pt x="700" y="603"/>
                </a:lnTo>
                <a:lnTo>
                  <a:pt x="702" y="605"/>
                </a:lnTo>
                <a:lnTo>
                  <a:pt x="702" y="605"/>
                </a:lnTo>
                <a:lnTo>
                  <a:pt x="704" y="608"/>
                </a:lnTo>
                <a:lnTo>
                  <a:pt x="707" y="609"/>
                </a:lnTo>
                <a:lnTo>
                  <a:pt x="711" y="609"/>
                </a:lnTo>
                <a:lnTo>
                  <a:pt x="716" y="606"/>
                </a:lnTo>
                <a:lnTo>
                  <a:pt x="720" y="603"/>
                </a:lnTo>
                <a:lnTo>
                  <a:pt x="720" y="603"/>
                </a:lnTo>
                <a:lnTo>
                  <a:pt x="735" y="579"/>
                </a:lnTo>
                <a:lnTo>
                  <a:pt x="746" y="554"/>
                </a:lnTo>
                <a:lnTo>
                  <a:pt x="758" y="529"/>
                </a:lnTo>
                <a:lnTo>
                  <a:pt x="766" y="502"/>
                </a:lnTo>
                <a:lnTo>
                  <a:pt x="774" y="476"/>
                </a:lnTo>
                <a:lnTo>
                  <a:pt x="778" y="447"/>
                </a:lnTo>
                <a:lnTo>
                  <a:pt x="782" y="419"/>
                </a:lnTo>
                <a:lnTo>
                  <a:pt x="782" y="390"/>
                </a:lnTo>
                <a:lnTo>
                  <a:pt x="782" y="390"/>
                </a:lnTo>
                <a:lnTo>
                  <a:pt x="782" y="371"/>
                </a:lnTo>
                <a:lnTo>
                  <a:pt x="781" y="352"/>
                </a:lnTo>
                <a:lnTo>
                  <a:pt x="778" y="332"/>
                </a:lnTo>
                <a:lnTo>
                  <a:pt x="775" y="313"/>
                </a:lnTo>
                <a:lnTo>
                  <a:pt x="770" y="295"/>
                </a:lnTo>
                <a:lnTo>
                  <a:pt x="766" y="277"/>
                </a:lnTo>
                <a:lnTo>
                  <a:pt x="760" y="258"/>
                </a:lnTo>
                <a:lnTo>
                  <a:pt x="753" y="240"/>
                </a:lnTo>
                <a:lnTo>
                  <a:pt x="745" y="223"/>
                </a:lnTo>
                <a:lnTo>
                  <a:pt x="736" y="206"/>
                </a:lnTo>
                <a:lnTo>
                  <a:pt x="727" y="190"/>
                </a:lnTo>
                <a:lnTo>
                  <a:pt x="717" y="173"/>
                </a:lnTo>
                <a:lnTo>
                  <a:pt x="705" y="158"/>
                </a:lnTo>
                <a:lnTo>
                  <a:pt x="694" y="142"/>
                </a:lnTo>
                <a:lnTo>
                  <a:pt x="682" y="127"/>
                </a:lnTo>
                <a:lnTo>
                  <a:pt x="668" y="114"/>
                </a:lnTo>
                <a:lnTo>
                  <a:pt x="668" y="114"/>
                </a:lnTo>
                <a:close/>
                <a:moveTo>
                  <a:pt x="474" y="533"/>
                </a:moveTo>
                <a:lnTo>
                  <a:pt x="474" y="533"/>
                </a:lnTo>
                <a:lnTo>
                  <a:pt x="474" y="533"/>
                </a:lnTo>
                <a:lnTo>
                  <a:pt x="473" y="535"/>
                </a:lnTo>
                <a:lnTo>
                  <a:pt x="472" y="536"/>
                </a:lnTo>
                <a:lnTo>
                  <a:pt x="470" y="537"/>
                </a:lnTo>
                <a:lnTo>
                  <a:pt x="468" y="538"/>
                </a:lnTo>
                <a:lnTo>
                  <a:pt x="336" y="538"/>
                </a:lnTo>
                <a:lnTo>
                  <a:pt x="336" y="538"/>
                </a:lnTo>
                <a:lnTo>
                  <a:pt x="332" y="537"/>
                </a:lnTo>
                <a:lnTo>
                  <a:pt x="330" y="536"/>
                </a:lnTo>
                <a:lnTo>
                  <a:pt x="329" y="535"/>
                </a:lnTo>
                <a:lnTo>
                  <a:pt x="329" y="533"/>
                </a:lnTo>
                <a:lnTo>
                  <a:pt x="329" y="502"/>
                </a:lnTo>
                <a:lnTo>
                  <a:pt x="329" y="502"/>
                </a:lnTo>
                <a:lnTo>
                  <a:pt x="329" y="500"/>
                </a:lnTo>
                <a:lnTo>
                  <a:pt x="330" y="497"/>
                </a:lnTo>
                <a:lnTo>
                  <a:pt x="332" y="496"/>
                </a:lnTo>
                <a:lnTo>
                  <a:pt x="336" y="495"/>
                </a:lnTo>
                <a:lnTo>
                  <a:pt x="468" y="495"/>
                </a:lnTo>
                <a:lnTo>
                  <a:pt x="468" y="495"/>
                </a:lnTo>
                <a:lnTo>
                  <a:pt x="470" y="496"/>
                </a:lnTo>
                <a:lnTo>
                  <a:pt x="472" y="497"/>
                </a:lnTo>
                <a:lnTo>
                  <a:pt x="473" y="500"/>
                </a:lnTo>
                <a:lnTo>
                  <a:pt x="474" y="502"/>
                </a:lnTo>
                <a:lnTo>
                  <a:pt x="474" y="533"/>
                </a:lnTo>
                <a:close/>
                <a:moveTo>
                  <a:pt x="468" y="480"/>
                </a:moveTo>
                <a:lnTo>
                  <a:pt x="468" y="480"/>
                </a:lnTo>
                <a:lnTo>
                  <a:pt x="336" y="480"/>
                </a:lnTo>
                <a:lnTo>
                  <a:pt x="336" y="480"/>
                </a:lnTo>
                <a:lnTo>
                  <a:pt x="331" y="480"/>
                </a:lnTo>
                <a:lnTo>
                  <a:pt x="327" y="481"/>
                </a:lnTo>
                <a:lnTo>
                  <a:pt x="323" y="484"/>
                </a:lnTo>
                <a:lnTo>
                  <a:pt x="320" y="486"/>
                </a:lnTo>
                <a:lnTo>
                  <a:pt x="317" y="489"/>
                </a:lnTo>
                <a:lnTo>
                  <a:pt x="315" y="493"/>
                </a:lnTo>
                <a:lnTo>
                  <a:pt x="314" y="497"/>
                </a:lnTo>
                <a:lnTo>
                  <a:pt x="314" y="502"/>
                </a:lnTo>
                <a:lnTo>
                  <a:pt x="314" y="533"/>
                </a:lnTo>
                <a:lnTo>
                  <a:pt x="314" y="533"/>
                </a:lnTo>
                <a:lnTo>
                  <a:pt x="314" y="536"/>
                </a:lnTo>
                <a:lnTo>
                  <a:pt x="315" y="540"/>
                </a:lnTo>
                <a:lnTo>
                  <a:pt x="317" y="544"/>
                </a:lnTo>
                <a:lnTo>
                  <a:pt x="320" y="547"/>
                </a:lnTo>
                <a:lnTo>
                  <a:pt x="323" y="550"/>
                </a:lnTo>
                <a:lnTo>
                  <a:pt x="327" y="552"/>
                </a:lnTo>
                <a:lnTo>
                  <a:pt x="331" y="553"/>
                </a:lnTo>
                <a:lnTo>
                  <a:pt x="336" y="554"/>
                </a:lnTo>
                <a:lnTo>
                  <a:pt x="468" y="554"/>
                </a:lnTo>
                <a:lnTo>
                  <a:pt x="468" y="554"/>
                </a:lnTo>
                <a:lnTo>
                  <a:pt x="472" y="553"/>
                </a:lnTo>
                <a:lnTo>
                  <a:pt x="476" y="552"/>
                </a:lnTo>
                <a:lnTo>
                  <a:pt x="480" y="550"/>
                </a:lnTo>
                <a:lnTo>
                  <a:pt x="482" y="547"/>
                </a:lnTo>
                <a:lnTo>
                  <a:pt x="486" y="544"/>
                </a:lnTo>
                <a:lnTo>
                  <a:pt x="487" y="540"/>
                </a:lnTo>
                <a:lnTo>
                  <a:pt x="489" y="536"/>
                </a:lnTo>
                <a:lnTo>
                  <a:pt x="489" y="533"/>
                </a:lnTo>
                <a:lnTo>
                  <a:pt x="489" y="502"/>
                </a:lnTo>
                <a:lnTo>
                  <a:pt x="489" y="502"/>
                </a:lnTo>
                <a:lnTo>
                  <a:pt x="489" y="497"/>
                </a:lnTo>
                <a:lnTo>
                  <a:pt x="487" y="493"/>
                </a:lnTo>
                <a:lnTo>
                  <a:pt x="486" y="489"/>
                </a:lnTo>
                <a:lnTo>
                  <a:pt x="482" y="486"/>
                </a:lnTo>
                <a:lnTo>
                  <a:pt x="480" y="484"/>
                </a:lnTo>
                <a:lnTo>
                  <a:pt x="476" y="481"/>
                </a:lnTo>
                <a:lnTo>
                  <a:pt x="472" y="480"/>
                </a:lnTo>
                <a:lnTo>
                  <a:pt x="468" y="480"/>
                </a:lnTo>
                <a:lnTo>
                  <a:pt x="468" y="48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66"/>
          <p:cNvSpPr>
            <a:spLocks noEditPoints="1"/>
          </p:cNvSpPr>
          <p:nvPr/>
        </p:nvSpPr>
        <p:spPr bwMode="auto">
          <a:xfrm>
            <a:off x="8772890" y="5297043"/>
            <a:ext cx="283705" cy="281897"/>
          </a:xfrm>
          <a:custGeom>
            <a:avLst/>
            <a:gdLst>
              <a:gd name="T0" fmla="*/ 720 w 782"/>
              <a:gd name="T1" fmla="*/ 432 h 781"/>
              <a:gd name="T2" fmla="*/ 712 w 782"/>
              <a:gd name="T3" fmla="*/ 307 h 781"/>
              <a:gd name="T4" fmla="*/ 686 w 782"/>
              <a:gd name="T5" fmla="*/ 239 h 781"/>
              <a:gd name="T6" fmla="*/ 612 w 782"/>
              <a:gd name="T7" fmla="*/ 143 h 781"/>
              <a:gd name="T8" fmla="*/ 502 w 782"/>
              <a:gd name="T9" fmla="*/ 133 h 781"/>
              <a:gd name="T10" fmla="*/ 406 w 782"/>
              <a:gd name="T11" fmla="*/ 58 h 781"/>
              <a:gd name="T12" fmla="*/ 319 w 782"/>
              <a:gd name="T13" fmla="*/ 64 h 781"/>
              <a:gd name="T14" fmla="*/ 207 w 782"/>
              <a:gd name="T15" fmla="*/ 112 h 781"/>
              <a:gd name="T16" fmla="*/ 126 w 782"/>
              <a:gd name="T17" fmla="*/ 187 h 781"/>
              <a:gd name="T18" fmla="*/ 71 w 782"/>
              <a:gd name="T19" fmla="*/ 297 h 781"/>
              <a:gd name="T20" fmla="*/ 58 w 782"/>
              <a:gd name="T21" fmla="*/ 406 h 781"/>
              <a:gd name="T22" fmla="*/ 130 w 782"/>
              <a:gd name="T23" fmla="*/ 492 h 781"/>
              <a:gd name="T24" fmla="*/ 145 w 782"/>
              <a:gd name="T25" fmla="*/ 612 h 781"/>
              <a:gd name="T26" fmla="*/ 254 w 782"/>
              <a:gd name="T27" fmla="*/ 694 h 781"/>
              <a:gd name="T28" fmla="*/ 374 w 782"/>
              <a:gd name="T29" fmla="*/ 722 h 781"/>
              <a:gd name="T30" fmla="*/ 484 w 782"/>
              <a:gd name="T31" fmla="*/ 710 h 781"/>
              <a:gd name="T32" fmla="*/ 601 w 782"/>
              <a:gd name="T33" fmla="*/ 578 h 781"/>
              <a:gd name="T34" fmla="*/ 431 w 782"/>
              <a:gd name="T35" fmla="*/ 390 h 781"/>
              <a:gd name="T36" fmla="*/ 434 w 782"/>
              <a:gd name="T37" fmla="*/ 348 h 781"/>
              <a:gd name="T38" fmla="*/ 369 w 782"/>
              <a:gd name="T39" fmla="*/ 308 h 781"/>
              <a:gd name="T40" fmla="*/ 317 w 782"/>
              <a:gd name="T41" fmla="*/ 375 h 781"/>
              <a:gd name="T42" fmla="*/ 372 w 782"/>
              <a:gd name="T43" fmla="*/ 425 h 781"/>
              <a:gd name="T44" fmla="*/ 431 w 782"/>
              <a:gd name="T45" fmla="*/ 390 h 781"/>
              <a:gd name="T46" fmla="*/ 477 w 782"/>
              <a:gd name="T47" fmla="*/ 578 h 781"/>
              <a:gd name="T48" fmla="*/ 308 w 782"/>
              <a:gd name="T49" fmla="*/ 621 h 781"/>
              <a:gd name="T50" fmla="*/ 482 w 782"/>
              <a:gd name="T51" fmla="*/ 628 h 781"/>
              <a:gd name="T52" fmla="*/ 312 w 782"/>
              <a:gd name="T53" fmla="*/ 560 h 781"/>
              <a:gd name="T54" fmla="*/ 289 w 782"/>
              <a:gd name="T55" fmla="*/ 621 h 781"/>
              <a:gd name="T56" fmla="*/ 312 w 782"/>
              <a:gd name="T57" fmla="*/ 648 h 781"/>
              <a:gd name="T58" fmla="*/ 497 w 782"/>
              <a:gd name="T59" fmla="*/ 637 h 781"/>
              <a:gd name="T60" fmla="*/ 497 w 782"/>
              <a:gd name="T61" fmla="*/ 572 h 781"/>
              <a:gd name="T62" fmla="*/ 406 w 782"/>
              <a:gd name="T63" fmla="*/ 597 h 781"/>
              <a:gd name="T64" fmla="*/ 380 w 782"/>
              <a:gd name="T65" fmla="*/ 608 h 781"/>
              <a:gd name="T66" fmla="*/ 414 w 782"/>
              <a:gd name="T67" fmla="*/ 608 h 781"/>
              <a:gd name="T68" fmla="*/ 360 w 782"/>
              <a:gd name="T69" fmla="*/ 597 h 781"/>
              <a:gd name="T70" fmla="*/ 336 w 782"/>
              <a:gd name="T71" fmla="*/ 606 h 781"/>
              <a:gd name="T72" fmla="*/ 366 w 782"/>
              <a:gd name="T73" fmla="*/ 609 h 781"/>
              <a:gd name="T74" fmla="*/ 360 w 782"/>
              <a:gd name="T75" fmla="*/ 597 h 781"/>
              <a:gd name="T76" fmla="*/ 422 w 782"/>
              <a:gd name="T77" fmla="*/ 606 h 781"/>
              <a:gd name="T78" fmla="*/ 453 w 782"/>
              <a:gd name="T79" fmla="*/ 612 h 781"/>
              <a:gd name="T80" fmla="*/ 449 w 782"/>
              <a:gd name="T81" fmla="*/ 597 h 781"/>
              <a:gd name="T82" fmla="*/ 774 w 782"/>
              <a:gd name="T83" fmla="*/ 469 h 781"/>
              <a:gd name="T84" fmla="*/ 715 w 782"/>
              <a:gd name="T85" fmla="*/ 608 h 781"/>
              <a:gd name="T86" fmla="*/ 609 w 782"/>
              <a:gd name="T87" fmla="*/ 714 h 781"/>
              <a:gd name="T88" fmla="*/ 470 w 782"/>
              <a:gd name="T89" fmla="*/ 773 h 781"/>
              <a:gd name="T90" fmla="*/ 331 w 782"/>
              <a:gd name="T91" fmla="*/ 777 h 781"/>
              <a:gd name="T92" fmla="*/ 188 w 782"/>
              <a:gd name="T93" fmla="*/ 724 h 781"/>
              <a:gd name="T94" fmla="*/ 77 w 782"/>
              <a:gd name="T95" fmla="*/ 624 h 781"/>
              <a:gd name="T96" fmla="*/ 13 w 782"/>
              <a:gd name="T97" fmla="*/ 488 h 781"/>
              <a:gd name="T98" fmla="*/ 1 w 782"/>
              <a:gd name="T99" fmla="*/ 350 h 781"/>
              <a:gd name="T100" fmla="*/ 47 w 782"/>
              <a:gd name="T101" fmla="*/ 204 h 781"/>
              <a:gd name="T102" fmla="*/ 142 w 782"/>
              <a:gd name="T103" fmla="*/ 89 h 781"/>
              <a:gd name="T104" fmla="*/ 274 w 782"/>
              <a:gd name="T105" fmla="*/ 18 h 781"/>
              <a:gd name="T106" fmla="*/ 411 w 782"/>
              <a:gd name="T107" fmla="*/ 1 h 781"/>
              <a:gd name="T108" fmla="*/ 560 w 782"/>
              <a:gd name="T109" fmla="*/ 38 h 781"/>
              <a:gd name="T110" fmla="*/ 680 w 782"/>
              <a:gd name="T111" fmla="*/ 128 h 781"/>
              <a:gd name="T112" fmla="*/ 758 w 782"/>
              <a:gd name="T113" fmla="*/ 257 h 781"/>
              <a:gd name="T114" fmla="*/ 782 w 782"/>
              <a:gd name="T115" fmla="*/ 390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82" h="781">
                <a:moveTo>
                  <a:pt x="695" y="523"/>
                </a:moveTo>
                <a:lnTo>
                  <a:pt x="646" y="501"/>
                </a:lnTo>
                <a:lnTo>
                  <a:pt x="653" y="489"/>
                </a:lnTo>
                <a:lnTo>
                  <a:pt x="702" y="507"/>
                </a:lnTo>
                <a:lnTo>
                  <a:pt x="702" y="507"/>
                </a:lnTo>
                <a:lnTo>
                  <a:pt x="710" y="483"/>
                </a:lnTo>
                <a:lnTo>
                  <a:pt x="716" y="458"/>
                </a:lnTo>
                <a:lnTo>
                  <a:pt x="720" y="432"/>
                </a:lnTo>
                <a:lnTo>
                  <a:pt x="724" y="406"/>
                </a:lnTo>
                <a:lnTo>
                  <a:pt x="671" y="406"/>
                </a:lnTo>
                <a:lnTo>
                  <a:pt x="671" y="375"/>
                </a:lnTo>
                <a:lnTo>
                  <a:pt x="724" y="375"/>
                </a:lnTo>
                <a:lnTo>
                  <a:pt x="724" y="375"/>
                </a:lnTo>
                <a:lnTo>
                  <a:pt x="720" y="348"/>
                </a:lnTo>
                <a:lnTo>
                  <a:pt x="716" y="320"/>
                </a:lnTo>
                <a:lnTo>
                  <a:pt x="712" y="307"/>
                </a:lnTo>
                <a:lnTo>
                  <a:pt x="709" y="293"/>
                </a:lnTo>
                <a:lnTo>
                  <a:pt x="704" y="281"/>
                </a:lnTo>
                <a:lnTo>
                  <a:pt x="699" y="267"/>
                </a:lnTo>
                <a:lnTo>
                  <a:pt x="653" y="289"/>
                </a:lnTo>
                <a:lnTo>
                  <a:pt x="643" y="274"/>
                </a:lnTo>
                <a:lnTo>
                  <a:pt x="693" y="252"/>
                </a:lnTo>
                <a:lnTo>
                  <a:pt x="693" y="252"/>
                </a:lnTo>
                <a:lnTo>
                  <a:pt x="686" y="239"/>
                </a:lnTo>
                <a:lnTo>
                  <a:pt x="678" y="225"/>
                </a:lnTo>
                <a:lnTo>
                  <a:pt x="670" y="212"/>
                </a:lnTo>
                <a:lnTo>
                  <a:pt x="662" y="199"/>
                </a:lnTo>
                <a:lnTo>
                  <a:pt x="653" y="187"/>
                </a:lnTo>
                <a:lnTo>
                  <a:pt x="644" y="175"/>
                </a:lnTo>
                <a:lnTo>
                  <a:pt x="634" y="163"/>
                </a:lnTo>
                <a:lnTo>
                  <a:pt x="622" y="153"/>
                </a:lnTo>
                <a:lnTo>
                  <a:pt x="612" y="143"/>
                </a:lnTo>
                <a:lnTo>
                  <a:pt x="601" y="133"/>
                </a:lnTo>
                <a:lnTo>
                  <a:pt x="588" y="124"/>
                </a:lnTo>
                <a:lnTo>
                  <a:pt x="576" y="114"/>
                </a:lnTo>
                <a:lnTo>
                  <a:pt x="563" y="107"/>
                </a:lnTo>
                <a:lnTo>
                  <a:pt x="551" y="99"/>
                </a:lnTo>
                <a:lnTo>
                  <a:pt x="537" y="92"/>
                </a:lnTo>
                <a:lnTo>
                  <a:pt x="523" y="86"/>
                </a:lnTo>
                <a:lnTo>
                  <a:pt x="502" y="133"/>
                </a:lnTo>
                <a:lnTo>
                  <a:pt x="489" y="129"/>
                </a:lnTo>
                <a:lnTo>
                  <a:pt x="507" y="77"/>
                </a:lnTo>
                <a:lnTo>
                  <a:pt x="507" y="77"/>
                </a:lnTo>
                <a:lnTo>
                  <a:pt x="484" y="70"/>
                </a:lnTo>
                <a:lnTo>
                  <a:pt x="459" y="64"/>
                </a:lnTo>
                <a:lnTo>
                  <a:pt x="431" y="60"/>
                </a:lnTo>
                <a:lnTo>
                  <a:pt x="419" y="59"/>
                </a:lnTo>
                <a:lnTo>
                  <a:pt x="406" y="58"/>
                </a:lnTo>
                <a:lnTo>
                  <a:pt x="406" y="110"/>
                </a:lnTo>
                <a:lnTo>
                  <a:pt x="375" y="110"/>
                </a:lnTo>
                <a:lnTo>
                  <a:pt x="375" y="58"/>
                </a:lnTo>
                <a:lnTo>
                  <a:pt x="375" y="58"/>
                </a:lnTo>
                <a:lnTo>
                  <a:pt x="361" y="59"/>
                </a:lnTo>
                <a:lnTo>
                  <a:pt x="346" y="60"/>
                </a:lnTo>
                <a:lnTo>
                  <a:pt x="332" y="62"/>
                </a:lnTo>
                <a:lnTo>
                  <a:pt x="319" y="64"/>
                </a:lnTo>
                <a:lnTo>
                  <a:pt x="294" y="71"/>
                </a:lnTo>
                <a:lnTo>
                  <a:pt x="267" y="79"/>
                </a:lnTo>
                <a:lnTo>
                  <a:pt x="289" y="129"/>
                </a:lnTo>
                <a:lnTo>
                  <a:pt x="274" y="135"/>
                </a:lnTo>
                <a:lnTo>
                  <a:pt x="255" y="86"/>
                </a:lnTo>
                <a:lnTo>
                  <a:pt x="255" y="86"/>
                </a:lnTo>
                <a:lnTo>
                  <a:pt x="231" y="99"/>
                </a:lnTo>
                <a:lnTo>
                  <a:pt x="207" y="112"/>
                </a:lnTo>
                <a:lnTo>
                  <a:pt x="185" y="127"/>
                </a:lnTo>
                <a:lnTo>
                  <a:pt x="175" y="135"/>
                </a:lnTo>
                <a:lnTo>
                  <a:pt x="166" y="144"/>
                </a:lnTo>
                <a:lnTo>
                  <a:pt x="203" y="182"/>
                </a:lnTo>
                <a:lnTo>
                  <a:pt x="181" y="203"/>
                </a:lnTo>
                <a:lnTo>
                  <a:pt x="145" y="166"/>
                </a:lnTo>
                <a:lnTo>
                  <a:pt x="145" y="166"/>
                </a:lnTo>
                <a:lnTo>
                  <a:pt x="126" y="187"/>
                </a:lnTo>
                <a:lnTo>
                  <a:pt x="110" y="210"/>
                </a:lnTo>
                <a:lnTo>
                  <a:pt x="96" y="234"/>
                </a:lnTo>
                <a:lnTo>
                  <a:pt x="83" y="258"/>
                </a:lnTo>
                <a:lnTo>
                  <a:pt x="132" y="277"/>
                </a:lnTo>
                <a:lnTo>
                  <a:pt x="130" y="292"/>
                </a:lnTo>
                <a:lnTo>
                  <a:pt x="80" y="270"/>
                </a:lnTo>
                <a:lnTo>
                  <a:pt x="80" y="270"/>
                </a:lnTo>
                <a:lnTo>
                  <a:pt x="71" y="297"/>
                </a:lnTo>
                <a:lnTo>
                  <a:pt x="64" y="322"/>
                </a:lnTo>
                <a:lnTo>
                  <a:pt x="61" y="335"/>
                </a:lnTo>
                <a:lnTo>
                  <a:pt x="59" y="348"/>
                </a:lnTo>
                <a:lnTo>
                  <a:pt x="58" y="361"/>
                </a:lnTo>
                <a:lnTo>
                  <a:pt x="58" y="375"/>
                </a:lnTo>
                <a:lnTo>
                  <a:pt x="110" y="375"/>
                </a:lnTo>
                <a:lnTo>
                  <a:pt x="110" y="406"/>
                </a:lnTo>
                <a:lnTo>
                  <a:pt x="58" y="406"/>
                </a:lnTo>
                <a:lnTo>
                  <a:pt x="58" y="406"/>
                </a:lnTo>
                <a:lnTo>
                  <a:pt x="58" y="419"/>
                </a:lnTo>
                <a:lnTo>
                  <a:pt x="59" y="433"/>
                </a:lnTo>
                <a:lnTo>
                  <a:pt x="61" y="447"/>
                </a:lnTo>
                <a:lnTo>
                  <a:pt x="64" y="460"/>
                </a:lnTo>
                <a:lnTo>
                  <a:pt x="71" y="487"/>
                </a:lnTo>
                <a:lnTo>
                  <a:pt x="80" y="510"/>
                </a:lnTo>
                <a:lnTo>
                  <a:pt x="130" y="492"/>
                </a:lnTo>
                <a:lnTo>
                  <a:pt x="135" y="504"/>
                </a:lnTo>
                <a:lnTo>
                  <a:pt x="86" y="525"/>
                </a:lnTo>
                <a:lnTo>
                  <a:pt x="86" y="525"/>
                </a:lnTo>
                <a:lnTo>
                  <a:pt x="98" y="549"/>
                </a:lnTo>
                <a:lnTo>
                  <a:pt x="112" y="571"/>
                </a:lnTo>
                <a:lnTo>
                  <a:pt x="127" y="592"/>
                </a:lnTo>
                <a:lnTo>
                  <a:pt x="135" y="603"/>
                </a:lnTo>
                <a:lnTo>
                  <a:pt x="145" y="612"/>
                </a:lnTo>
                <a:lnTo>
                  <a:pt x="181" y="578"/>
                </a:lnTo>
                <a:lnTo>
                  <a:pt x="203" y="597"/>
                </a:lnTo>
                <a:lnTo>
                  <a:pt x="166" y="637"/>
                </a:lnTo>
                <a:lnTo>
                  <a:pt x="166" y="637"/>
                </a:lnTo>
                <a:lnTo>
                  <a:pt x="189" y="655"/>
                </a:lnTo>
                <a:lnTo>
                  <a:pt x="214" y="672"/>
                </a:lnTo>
                <a:lnTo>
                  <a:pt x="240" y="687"/>
                </a:lnTo>
                <a:lnTo>
                  <a:pt x="254" y="694"/>
                </a:lnTo>
                <a:lnTo>
                  <a:pt x="267" y="699"/>
                </a:lnTo>
                <a:lnTo>
                  <a:pt x="282" y="704"/>
                </a:lnTo>
                <a:lnTo>
                  <a:pt x="297" y="710"/>
                </a:lnTo>
                <a:lnTo>
                  <a:pt x="312" y="713"/>
                </a:lnTo>
                <a:lnTo>
                  <a:pt x="328" y="716"/>
                </a:lnTo>
                <a:lnTo>
                  <a:pt x="342" y="719"/>
                </a:lnTo>
                <a:lnTo>
                  <a:pt x="358" y="721"/>
                </a:lnTo>
                <a:lnTo>
                  <a:pt x="374" y="722"/>
                </a:lnTo>
                <a:lnTo>
                  <a:pt x="390" y="722"/>
                </a:lnTo>
                <a:lnTo>
                  <a:pt x="390" y="722"/>
                </a:lnTo>
                <a:lnTo>
                  <a:pt x="407" y="722"/>
                </a:lnTo>
                <a:lnTo>
                  <a:pt x="422" y="721"/>
                </a:lnTo>
                <a:lnTo>
                  <a:pt x="438" y="719"/>
                </a:lnTo>
                <a:lnTo>
                  <a:pt x="454" y="716"/>
                </a:lnTo>
                <a:lnTo>
                  <a:pt x="469" y="713"/>
                </a:lnTo>
                <a:lnTo>
                  <a:pt x="484" y="710"/>
                </a:lnTo>
                <a:lnTo>
                  <a:pt x="498" y="704"/>
                </a:lnTo>
                <a:lnTo>
                  <a:pt x="512" y="699"/>
                </a:lnTo>
                <a:lnTo>
                  <a:pt x="540" y="687"/>
                </a:lnTo>
                <a:lnTo>
                  <a:pt x="567" y="672"/>
                </a:lnTo>
                <a:lnTo>
                  <a:pt x="592" y="655"/>
                </a:lnTo>
                <a:lnTo>
                  <a:pt x="616" y="637"/>
                </a:lnTo>
                <a:lnTo>
                  <a:pt x="579" y="597"/>
                </a:lnTo>
                <a:lnTo>
                  <a:pt x="601" y="578"/>
                </a:lnTo>
                <a:lnTo>
                  <a:pt x="637" y="612"/>
                </a:lnTo>
                <a:lnTo>
                  <a:pt x="637" y="612"/>
                </a:lnTo>
                <a:lnTo>
                  <a:pt x="653" y="592"/>
                </a:lnTo>
                <a:lnTo>
                  <a:pt x="669" y="571"/>
                </a:lnTo>
                <a:lnTo>
                  <a:pt x="683" y="547"/>
                </a:lnTo>
                <a:lnTo>
                  <a:pt x="695" y="523"/>
                </a:lnTo>
                <a:lnTo>
                  <a:pt x="695" y="523"/>
                </a:lnTo>
                <a:close/>
                <a:moveTo>
                  <a:pt x="431" y="390"/>
                </a:moveTo>
                <a:lnTo>
                  <a:pt x="431" y="390"/>
                </a:lnTo>
                <a:lnTo>
                  <a:pt x="431" y="390"/>
                </a:lnTo>
                <a:lnTo>
                  <a:pt x="435" y="383"/>
                </a:lnTo>
                <a:lnTo>
                  <a:pt x="437" y="375"/>
                </a:lnTo>
                <a:lnTo>
                  <a:pt x="438" y="367"/>
                </a:lnTo>
                <a:lnTo>
                  <a:pt x="437" y="359"/>
                </a:lnTo>
                <a:lnTo>
                  <a:pt x="437" y="359"/>
                </a:lnTo>
                <a:lnTo>
                  <a:pt x="434" y="348"/>
                </a:lnTo>
                <a:lnTo>
                  <a:pt x="428" y="336"/>
                </a:lnTo>
                <a:lnTo>
                  <a:pt x="421" y="327"/>
                </a:lnTo>
                <a:lnTo>
                  <a:pt x="412" y="319"/>
                </a:lnTo>
                <a:lnTo>
                  <a:pt x="403" y="314"/>
                </a:lnTo>
                <a:lnTo>
                  <a:pt x="391" y="309"/>
                </a:lnTo>
                <a:lnTo>
                  <a:pt x="381" y="308"/>
                </a:lnTo>
                <a:lnTo>
                  <a:pt x="369" y="308"/>
                </a:lnTo>
                <a:lnTo>
                  <a:pt x="369" y="308"/>
                </a:lnTo>
                <a:lnTo>
                  <a:pt x="357" y="310"/>
                </a:lnTo>
                <a:lnTo>
                  <a:pt x="346" y="316"/>
                </a:lnTo>
                <a:lnTo>
                  <a:pt x="337" y="323"/>
                </a:lnTo>
                <a:lnTo>
                  <a:pt x="329" y="331"/>
                </a:lnTo>
                <a:lnTo>
                  <a:pt x="323" y="341"/>
                </a:lnTo>
                <a:lnTo>
                  <a:pt x="319" y="351"/>
                </a:lnTo>
                <a:lnTo>
                  <a:pt x="317" y="363"/>
                </a:lnTo>
                <a:lnTo>
                  <a:pt x="317" y="375"/>
                </a:lnTo>
                <a:lnTo>
                  <a:pt x="317" y="375"/>
                </a:lnTo>
                <a:lnTo>
                  <a:pt x="321" y="388"/>
                </a:lnTo>
                <a:lnTo>
                  <a:pt x="325" y="398"/>
                </a:lnTo>
                <a:lnTo>
                  <a:pt x="332" y="407"/>
                </a:lnTo>
                <a:lnTo>
                  <a:pt x="340" y="415"/>
                </a:lnTo>
                <a:lnTo>
                  <a:pt x="350" y="421"/>
                </a:lnTo>
                <a:lnTo>
                  <a:pt x="361" y="424"/>
                </a:lnTo>
                <a:lnTo>
                  <a:pt x="372" y="425"/>
                </a:lnTo>
                <a:lnTo>
                  <a:pt x="385" y="424"/>
                </a:lnTo>
                <a:lnTo>
                  <a:pt x="385" y="424"/>
                </a:lnTo>
                <a:lnTo>
                  <a:pt x="394" y="424"/>
                </a:lnTo>
                <a:lnTo>
                  <a:pt x="401" y="422"/>
                </a:lnTo>
                <a:lnTo>
                  <a:pt x="407" y="419"/>
                </a:lnTo>
                <a:lnTo>
                  <a:pt x="412" y="415"/>
                </a:lnTo>
                <a:lnTo>
                  <a:pt x="616" y="547"/>
                </a:lnTo>
                <a:lnTo>
                  <a:pt x="431" y="390"/>
                </a:lnTo>
                <a:close/>
                <a:moveTo>
                  <a:pt x="486" y="621"/>
                </a:moveTo>
                <a:lnTo>
                  <a:pt x="486" y="621"/>
                </a:lnTo>
                <a:lnTo>
                  <a:pt x="486" y="588"/>
                </a:lnTo>
                <a:lnTo>
                  <a:pt x="486" y="588"/>
                </a:lnTo>
                <a:lnTo>
                  <a:pt x="486" y="583"/>
                </a:lnTo>
                <a:lnTo>
                  <a:pt x="482" y="580"/>
                </a:lnTo>
                <a:lnTo>
                  <a:pt x="480" y="579"/>
                </a:lnTo>
                <a:lnTo>
                  <a:pt x="477" y="578"/>
                </a:lnTo>
                <a:lnTo>
                  <a:pt x="317" y="578"/>
                </a:lnTo>
                <a:lnTo>
                  <a:pt x="317" y="578"/>
                </a:lnTo>
                <a:lnTo>
                  <a:pt x="313" y="579"/>
                </a:lnTo>
                <a:lnTo>
                  <a:pt x="311" y="580"/>
                </a:lnTo>
                <a:lnTo>
                  <a:pt x="308" y="583"/>
                </a:lnTo>
                <a:lnTo>
                  <a:pt x="308" y="588"/>
                </a:lnTo>
                <a:lnTo>
                  <a:pt x="308" y="621"/>
                </a:lnTo>
                <a:lnTo>
                  <a:pt x="308" y="621"/>
                </a:lnTo>
                <a:lnTo>
                  <a:pt x="308" y="625"/>
                </a:lnTo>
                <a:lnTo>
                  <a:pt x="311" y="628"/>
                </a:lnTo>
                <a:lnTo>
                  <a:pt x="313" y="630"/>
                </a:lnTo>
                <a:lnTo>
                  <a:pt x="317" y="630"/>
                </a:lnTo>
                <a:lnTo>
                  <a:pt x="477" y="630"/>
                </a:lnTo>
                <a:lnTo>
                  <a:pt x="477" y="630"/>
                </a:lnTo>
                <a:lnTo>
                  <a:pt x="480" y="630"/>
                </a:lnTo>
                <a:lnTo>
                  <a:pt x="482" y="628"/>
                </a:lnTo>
                <a:lnTo>
                  <a:pt x="486" y="625"/>
                </a:lnTo>
                <a:lnTo>
                  <a:pt x="486" y="621"/>
                </a:lnTo>
                <a:lnTo>
                  <a:pt x="486" y="621"/>
                </a:lnTo>
                <a:close/>
                <a:moveTo>
                  <a:pt x="477" y="559"/>
                </a:moveTo>
                <a:lnTo>
                  <a:pt x="477" y="559"/>
                </a:lnTo>
                <a:lnTo>
                  <a:pt x="317" y="559"/>
                </a:lnTo>
                <a:lnTo>
                  <a:pt x="317" y="559"/>
                </a:lnTo>
                <a:lnTo>
                  <a:pt x="312" y="560"/>
                </a:lnTo>
                <a:lnTo>
                  <a:pt x="307" y="562"/>
                </a:lnTo>
                <a:lnTo>
                  <a:pt x="303" y="564"/>
                </a:lnTo>
                <a:lnTo>
                  <a:pt x="298" y="567"/>
                </a:lnTo>
                <a:lnTo>
                  <a:pt x="295" y="572"/>
                </a:lnTo>
                <a:lnTo>
                  <a:pt x="291" y="576"/>
                </a:lnTo>
                <a:lnTo>
                  <a:pt x="290" y="582"/>
                </a:lnTo>
                <a:lnTo>
                  <a:pt x="289" y="588"/>
                </a:lnTo>
                <a:lnTo>
                  <a:pt x="289" y="621"/>
                </a:lnTo>
                <a:lnTo>
                  <a:pt x="289" y="621"/>
                </a:lnTo>
                <a:lnTo>
                  <a:pt x="290" y="626"/>
                </a:lnTo>
                <a:lnTo>
                  <a:pt x="291" y="632"/>
                </a:lnTo>
                <a:lnTo>
                  <a:pt x="295" y="637"/>
                </a:lnTo>
                <a:lnTo>
                  <a:pt x="298" y="640"/>
                </a:lnTo>
                <a:lnTo>
                  <a:pt x="303" y="644"/>
                </a:lnTo>
                <a:lnTo>
                  <a:pt x="307" y="647"/>
                </a:lnTo>
                <a:lnTo>
                  <a:pt x="312" y="648"/>
                </a:lnTo>
                <a:lnTo>
                  <a:pt x="317" y="648"/>
                </a:lnTo>
                <a:lnTo>
                  <a:pt x="477" y="648"/>
                </a:lnTo>
                <a:lnTo>
                  <a:pt x="477" y="648"/>
                </a:lnTo>
                <a:lnTo>
                  <a:pt x="481" y="648"/>
                </a:lnTo>
                <a:lnTo>
                  <a:pt x="486" y="647"/>
                </a:lnTo>
                <a:lnTo>
                  <a:pt x="490" y="644"/>
                </a:lnTo>
                <a:lnTo>
                  <a:pt x="494" y="640"/>
                </a:lnTo>
                <a:lnTo>
                  <a:pt x="497" y="637"/>
                </a:lnTo>
                <a:lnTo>
                  <a:pt x="500" y="632"/>
                </a:lnTo>
                <a:lnTo>
                  <a:pt x="501" y="626"/>
                </a:lnTo>
                <a:lnTo>
                  <a:pt x="502" y="621"/>
                </a:lnTo>
                <a:lnTo>
                  <a:pt x="502" y="588"/>
                </a:lnTo>
                <a:lnTo>
                  <a:pt x="502" y="588"/>
                </a:lnTo>
                <a:lnTo>
                  <a:pt x="501" y="582"/>
                </a:lnTo>
                <a:lnTo>
                  <a:pt x="500" y="576"/>
                </a:lnTo>
                <a:lnTo>
                  <a:pt x="497" y="572"/>
                </a:lnTo>
                <a:lnTo>
                  <a:pt x="494" y="567"/>
                </a:lnTo>
                <a:lnTo>
                  <a:pt x="490" y="564"/>
                </a:lnTo>
                <a:lnTo>
                  <a:pt x="486" y="562"/>
                </a:lnTo>
                <a:lnTo>
                  <a:pt x="481" y="560"/>
                </a:lnTo>
                <a:lnTo>
                  <a:pt x="477" y="559"/>
                </a:lnTo>
                <a:lnTo>
                  <a:pt x="477" y="559"/>
                </a:lnTo>
                <a:close/>
                <a:moveTo>
                  <a:pt x="406" y="597"/>
                </a:moveTo>
                <a:lnTo>
                  <a:pt x="406" y="597"/>
                </a:lnTo>
                <a:lnTo>
                  <a:pt x="388" y="597"/>
                </a:lnTo>
                <a:lnTo>
                  <a:pt x="388" y="597"/>
                </a:lnTo>
                <a:lnTo>
                  <a:pt x="385" y="597"/>
                </a:lnTo>
                <a:lnTo>
                  <a:pt x="382" y="599"/>
                </a:lnTo>
                <a:lnTo>
                  <a:pt x="380" y="601"/>
                </a:lnTo>
                <a:lnTo>
                  <a:pt x="379" y="606"/>
                </a:lnTo>
                <a:lnTo>
                  <a:pt x="379" y="606"/>
                </a:lnTo>
                <a:lnTo>
                  <a:pt x="380" y="608"/>
                </a:lnTo>
                <a:lnTo>
                  <a:pt x="382" y="609"/>
                </a:lnTo>
                <a:lnTo>
                  <a:pt x="385" y="612"/>
                </a:lnTo>
                <a:lnTo>
                  <a:pt x="388" y="612"/>
                </a:lnTo>
                <a:lnTo>
                  <a:pt x="406" y="612"/>
                </a:lnTo>
                <a:lnTo>
                  <a:pt x="406" y="612"/>
                </a:lnTo>
                <a:lnTo>
                  <a:pt x="408" y="612"/>
                </a:lnTo>
                <a:lnTo>
                  <a:pt x="412" y="609"/>
                </a:lnTo>
                <a:lnTo>
                  <a:pt x="414" y="608"/>
                </a:lnTo>
                <a:lnTo>
                  <a:pt x="415" y="606"/>
                </a:lnTo>
                <a:lnTo>
                  <a:pt x="415" y="606"/>
                </a:lnTo>
                <a:lnTo>
                  <a:pt x="414" y="601"/>
                </a:lnTo>
                <a:lnTo>
                  <a:pt x="412" y="599"/>
                </a:lnTo>
                <a:lnTo>
                  <a:pt x="408" y="597"/>
                </a:lnTo>
                <a:lnTo>
                  <a:pt x="406" y="597"/>
                </a:lnTo>
                <a:lnTo>
                  <a:pt x="406" y="597"/>
                </a:lnTo>
                <a:close/>
                <a:moveTo>
                  <a:pt x="360" y="597"/>
                </a:moveTo>
                <a:lnTo>
                  <a:pt x="360" y="597"/>
                </a:lnTo>
                <a:lnTo>
                  <a:pt x="345" y="597"/>
                </a:lnTo>
                <a:lnTo>
                  <a:pt x="345" y="597"/>
                </a:lnTo>
                <a:lnTo>
                  <a:pt x="340" y="597"/>
                </a:lnTo>
                <a:lnTo>
                  <a:pt x="338" y="599"/>
                </a:lnTo>
                <a:lnTo>
                  <a:pt x="336" y="601"/>
                </a:lnTo>
                <a:lnTo>
                  <a:pt x="336" y="606"/>
                </a:lnTo>
                <a:lnTo>
                  <a:pt x="336" y="606"/>
                </a:lnTo>
                <a:lnTo>
                  <a:pt x="336" y="608"/>
                </a:lnTo>
                <a:lnTo>
                  <a:pt x="338" y="609"/>
                </a:lnTo>
                <a:lnTo>
                  <a:pt x="340" y="612"/>
                </a:lnTo>
                <a:lnTo>
                  <a:pt x="345" y="612"/>
                </a:lnTo>
                <a:lnTo>
                  <a:pt x="360" y="612"/>
                </a:lnTo>
                <a:lnTo>
                  <a:pt x="360" y="612"/>
                </a:lnTo>
                <a:lnTo>
                  <a:pt x="364" y="612"/>
                </a:lnTo>
                <a:lnTo>
                  <a:pt x="366" y="609"/>
                </a:lnTo>
                <a:lnTo>
                  <a:pt x="369" y="608"/>
                </a:lnTo>
                <a:lnTo>
                  <a:pt x="369" y="606"/>
                </a:lnTo>
                <a:lnTo>
                  <a:pt x="369" y="606"/>
                </a:lnTo>
                <a:lnTo>
                  <a:pt x="369" y="601"/>
                </a:lnTo>
                <a:lnTo>
                  <a:pt x="366" y="599"/>
                </a:lnTo>
                <a:lnTo>
                  <a:pt x="364" y="597"/>
                </a:lnTo>
                <a:lnTo>
                  <a:pt x="360" y="597"/>
                </a:lnTo>
                <a:lnTo>
                  <a:pt x="360" y="597"/>
                </a:lnTo>
                <a:close/>
                <a:moveTo>
                  <a:pt x="449" y="597"/>
                </a:moveTo>
                <a:lnTo>
                  <a:pt x="449" y="597"/>
                </a:lnTo>
                <a:lnTo>
                  <a:pt x="431" y="597"/>
                </a:lnTo>
                <a:lnTo>
                  <a:pt x="431" y="597"/>
                </a:lnTo>
                <a:lnTo>
                  <a:pt x="428" y="597"/>
                </a:lnTo>
                <a:lnTo>
                  <a:pt x="426" y="599"/>
                </a:lnTo>
                <a:lnTo>
                  <a:pt x="422" y="601"/>
                </a:lnTo>
                <a:lnTo>
                  <a:pt x="422" y="606"/>
                </a:lnTo>
                <a:lnTo>
                  <a:pt x="422" y="606"/>
                </a:lnTo>
                <a:lnTo>
                  <a:pt x="422" y="608"/>
                </a:lnTo>
                <a:lnTo>
                  <a:pt x="426" y="609"/>
                </a:lnTo>
                <a:lnTo>
                  <a:pt x="428" y="612"/>
                </a:lnTo>
                <a:lnTo>
                  <a:pt x="431" y="612"/>
                </a:lnTo>
                <a:lnTo>
                  <a:pt x="449" y="612"/>
                </a:lnTo>
                <a:lnTo>
                  <a:pt x="449" y="612"/>
                </a:lnTo>
                <a:lnTo>
                  <a:pt x="453" y="612"/>
                </a:lnTo>
                <a:lnTo>
                  <a:pt x="456" y="609"/>
                </a:lnTo>
                <a:lnTo>
                  <a:pt x="457" y="608"/>
                </a:lnTo>
                <a:lnTo>
                  <a:pt x="459" y="606"/>
                </a:lnTo>
                <a:lnTo>
                  <a:pt x="459" y="606"/>
                </a:lnTo>
                <a:lnTo>
                  <a:pt x="457" y="601"/>
                </a:lnTo>
                <a:lnTo>
                  <a:pt x="456" y="599"/>
                </a:lnTo>
                <a:lnTo>
                  <a:pt x="453" y="597"/>
                </a:lnTo>
                <a:lnTo>
                  <a:pt x="449" y="597"/>
                </a:lnTo>
                <a:lnTo>
                  <a:pt x="449" y="597"/>
                </a:lnTo>
                <a:close/>
                <a:moveTo>
                  <a:pt x="782" y="390"/>
                </a:moveTo>
                <a:lnTo>
                  <a:pt x="782" y="390"/>
                </a:lnTo>
                <a:lnTo>
                  <a:pt x="782" y="390"/>
                </a:lnTo>
                <a:lnTo>
                  <a:pt x="782" y="410"/>
                </a:lnTo>
                <a:lnTo>
                  <a:pt x="779" y="430"/>
                </a:lnTo>
                <a:lnTo>
                  <a:pt x="777" y="450"/>
                </a:lnTo>
                <a:lnTo>
                  <a:pt x="774" y="469"/>
                </a:lnTo>
                <a:lnTo>
                  <a:pt x="769" y="488"/>
                </a:lnTo>
                <a:lnTo>
                  <a:pt x="765" y="506"/>
                </a:lnTo>
                <a:lnTo>
                  <a:pt x="758" y="524"/>
                </a:lnTo>
                <a:lnTo>
                  <a:pt x="751" y="542"/>
                </a:lnTo>
                <a:lnTo>
                  <a:pt x="743" y="559"/>
                </a:lnTo>
                <a:lnTo>
                  <a:pt x="735" y="576"/>
                </a:lnTo>
                <a:lnTo>
                  <a:pt x="725" y="592"/>
                </a:lnTo>
                <a:lnTo>
                  <a:pt x="715" y="608"/>
                </a:lnTo>
                <a:lnTo>
                  <a:pt x="704" y="624"/>
                </a:lnTo>
                <a:lnTo>
                  <a:pt x="692" y="639"/>
                </a:lnTo>
                <a:lnTo>
                  <a:pt x="680" y="653"/>
                </a:lnTo>
                <a:lnTo>
                  <a:pt x="667" y="666"/>
                </a:lnTo>
                <a:lnTo>
                  <a:pt x="653" y="679"/>
                </a:lnTo>
                <a:lnTo>
                  <a:pt x="639" y="691"/>
                </a:lnTo>
                <a:lnTo>
                  <a:pt x="625" y="703"/>
                </a:lnTo>
                <a:lnTo>
                  <a:pt x="609" y="714"/>
                </a:lnTo>
                <a:lnTo>
                  <a:pt x="593" y="724"/>
                </a:lnTo>
                <a:lnTo>
                  <a:pt x="577" y="733"/>
                </a:lnTo>
                <a:lnTo>
                  <a:pt x="560" y="743"/>
                </a:lnTo>
                <a:lnTo>
                  <a:pt x="543" y="750"/>
                </a:lnTo>
                <a:lnTo>
                  <a:pt x="525" y="757"/>
                </a:lnTo>
                <a:lnTo>
                  <a:pt x="506" y="763"/>
                </a:lnTo>
                <a:lnTo>
                  <a:pt x="488" y="769"/>
                </a:lnTo>
                <a:lnTo>
                  <a:pt x="470" y="773"/>
                </a:lnTo>
                <a:lnTo>
                  <a:pt x="451" y="777"/>
                </a:lnTo>
                <a:lnTo>
                  <a:pt x="430" y="779"/>
                </a:lnTo>
                <a:lnTo>
                  <a:pt x="411" y="780"/>
                </a:lnTo>
                <a:lnTo>
                  <a:pt x="390" y="781"/>
                </a:lnTo>
                <a:lnTo>
                  <a:pt x="390" y="781"/>
                </a:lnTo>
                <a:lnTo>
                  <a:pt x="371" y="780"/>
                </a:lnTo>
                <a:lnTo>
                  <a:pt x="350" y="779"/>
                </a:lnTo>
                <a:lnTo>
                  <a:pt x="331" y="777"/>
                </a:lnTo>
                <a:lnTo>
                  <a:pt x="312" y="773"/>
                </a:lnTo>
                <a:lnTo>
                  <a:pt x="294" y="769"/>
                </a:lnTo>
                <a:lnTo>
                  <a:pt x="274" y="763"/>
                </a:lnTo>
                <a:lnTo>
                  <a:pt x="256" y="757"/>
                </a:lnTo>
                <a:lnTo>
                  <a:pt x="239" y="750"/>
                </a:lnTo>
                <a:lnTo>
                  <a:pt x="222" y="743"/>
                </a:lnTo>
                <a:lnTo>
                  <a:pt x="205" y="733"/>
                </a:lnTo>
                <a:lnTo>
                  <a:pt x="188" y="724"/>
                </a:lnTo>
                <a:lnTo>
                  <a:pt x="172" y="714"/>
                </a:lnTo>
                <a:lnTo>
                  <a:pt x="157" y="703"/>
                </a:lnTo>
                <a:lnTo>
                  <a:pt x="142" y="691"/>
                </a:lnTo>
                <a:lnTo>
                  <a:pt x="127" y="679"/>
                </a:lnTo>
                <a:lnTo>
                  <a:pt x="115" y="666"/>
                </a:lnTo>
                <a:lnTo>
                  <a:pt x="101" y="653"/>
                </a:lnTo>
                <a:lnTo>
                  <a:pt x="89" y="639"/>
                </a:lnTo>
                <a:lnTo>
                  <a:pt x="77" y="624"/>
                </a:lnTo>
                <a:lnTo>
                  <a:pt x="67" y="608"/>
                </a:lnTo>
                <a:lnTo>
                  <a:pt x="57" y="592"/>
                </a:lnTo>
                <a:lnTo>
                  <a:pt x="47" y="576"/>
                </a:lnTo>
                <a:lnTo>
                  <a:pt x="39" y="559"/>
                </a:lnTo>
                <a:lnTo>
                  <a:pt x="31" y="542"/>
                </a:lnTo>
                <a:lnTo>
                  <a:pt x="24" y="524"/>
                </a:lnTo>
                <a:lnTo>
                  <a:pt x="17" y="506"/>
                </a:lnTo>
                <a:lnTo>
                  <a:pt x="13" y="488"/>
                </a:lnTo>
                <a:lnTo>
                  <a:pt x="8" y="469"/>
                </a:lnTo>
                <a:lnTo>
                  <a:pt x="5" y="450"/>
                </a:lnTo>
                <a:lnTo>
                  <a:pt x="1" y="430"/>
                </a:lnTo>
                <a:lnTo>
                  <a:pt x="0" y="410"/>
                </a:lnTo>
                <a:lnTo>
                  <a:pt x="0" y="390"/>
                </a:lnTo>
                <a:lnTo>
                  <a:pt x="0" y="390"/>
                </a:lnTo>
                <a:lnTo>
                  <a:pt x="0" y="370"/>
                </a:lnTo>
                <a:lnTo>
                  <a:pt x="1" y="350"/>
                </a:lnTo>
                <a:lnTo>
                  <a:pt x="5" y="331"/>
                </a:lnTo>
                <a:lnTo>
                  <a:pt x="8" y="311"/>
                </a:lnTo>
                <a:lnTo>
                  <a:pt x="13" y="293"/>
                </a:lnTo>
                <a:lnTo>
                  <a:pt x="17" y="275"/>
                </a:lnTo>
                <a:lnTo>
                  <a:pt x="24" y="257"/>
                </a:lnTo>
                <a:lnTo>
                  <a:pt x="31" y="239"/>
                </a:lnTo>
                <a:lnTo>
                  <a:pt x="39" y="221"/>
                </a:lnTo>
                <a:lnTo>
                  <a:pt x="47" y="204"/>
                </a:lnTo>
                <a:lnTo>
                  <a:pt x="57" y="188"/>
                </a:lnTo>
                <a:lnTo>
                  <a:pt x="67" y="173"/>
                </a:lnTo>
                <a:lnTo>
                  <a:pt x="77" y="157"/>
                </a:lnTo>
                <a:lnTo>
                  <a:pt x="89" y="142"/>
                </a:lnTo>
                <a:lnTo>
                  <a:pt x="101" y="128"/>
                </a:lnTo>
                <a:lnTo>
                  <a:pt x="115" y="114"/>
                </a:lnTo>
                <a:lnTo>
                  <a:pt x="127" y="102"/>
                </a:lnTo>
                <a:lnTo>
                  <a:pt x="142" y="89"/>
                </a:lnTo>
                <a:lnTo>
                  <a:pt x="157" y="77"/>
                </a:lnTo>
                <a:lnTo>
                  <a:pt x="172" y="67"/>
                </a:lnTo>
                <a:lnTo>
                  <a:pt x="188" y="56"/>
                </a:lnTo>
                <a:lnTo>
                  <a:pt x="205" y="47"/>
                </a:lnTo>
                <a:lnTo>
                  <a:pt x="222" y="38"/>
                </a:lnTo>
                <a:lnTo>
                  <a:pt x="239" y="30"/>
                </a:lnTo>
                <a:lnTo>
                  <a:pt x="256" y="23"/>
                </a:lnTo>
                <a:lnTo>
                  <a:pt x="274" y="18"/>
                </a:lnTo>
                <a:lnTo>
                  <a:pt x="294" y="12"/>
                </a:lnTo>
                <a:lnTo>
                  <a:pt x="312" y="8"/>
                </a:lnTo>
                <a:lnTo>
                  <a:pt x="331" y="4"/>
                </a:lnTo>
                <a:lnTo>
                  <a:pt x="350" y="2"/>
                </a:lnTo>
                <a:lnTo>
                  <a:pt x="371" y="1"/>
                </a:lnTo>
                <a:lnTo>
                  <a:pt x="390" y="0"/>
                </a:lnTo>
                <a:lnTo>
                  <a:pt x="390" y="0"/>
                </a:lnTo>
                <a:lnTo>
                  <a:pt x="411" y="1"/>
                </a:lnTo>
                <a:lnTo>
                  <a:pt x="430" y="2"/>
                </a:lnTo>
                <a:lnTo>
                  <a:pt x="451" y="4"/>
                </a:lnTo>
                <a:lnTo>
                  <a:pt x="470" y="8"/>
                </a:lnTo>
                <a:lnTo>
                  <a:pt x="488" y="12"/>
                </a:lnTo>
                <a:lnTo>
                  <a:pt x="506" y="18"/>
                </a:lnTo>
                <a:lnTo>
                  <a:pt x="525" y="23"/>
                </a:lnTo>
                <a:lnTo>
                  <a:pt x="543" y="30"/>
                </a:lnTo>
                <a:lnTo>
                  <a:pt x="560" y="38"/>
                </a:lnTo>
                <a:lnTo>
                  <a:pt x="577" y="47"/>
                </a:lnTo>
                <a:lnTo>
                  <a:pt x="593" y="56"/>
                </a:lnTo>
                <a:lnTo>
                  <a:pt x="609" y="67"/>
                </a:lnTo>
                <a:lnTo>
                  <a:pt x="625" y="77"/>
                </a:lnTo>
                <a:lnTo>
                  <a:pt x="639" y="89"/>
                </a:lnTo>
                <a:lnTo>
                  <a:pt x="653" y="102"/>
                </a:lnTo>
                <a:lnTo>
                  <a:pt x="667" y="114"/>
                </a:lnTo>
                <a:lnTo>
                  <a:pt x="680" y="128"/>
                </a:lnTo>
                <a:lnTo>
                  <a:pt x="692" y="142"/>
                </a:lnTo>
                <a:lnTo>
                  <a:pt x="704" y="157"/>
                </a:lnTo>
                <a:lnTo>
                  <a:pt x="715" y="173"/>
                </a:lnTo>
                <a:lnTo>
                  <a:pt x="725" y="188"/>
                </a:lnTo>
                <a:lnTo>
                  <a:pt x="735" y="204"/>
                </a:lnTo>
                <a:lnTo>
                  <a:pt x="743" y="221"/>
                </a:lnTo>
                <a:lnTo>
                  <a:pt x="751" y="239"/>
                </a:lnTo>
                <a:lnTo>
                  <a:pt x="758" y="257"/>
                </a:lnTo>
                <a:lnTo>
                  <a:pt x="765" y="275"/>
                </a:lnTo>
                <a:lnTo>
                  <a:pt x="769" y="293"/>
                </a:lnTo>
                <a:lnTo>
                  <a:pt x="774" y="311"/>
                </a:lnTo>
                <a:lnTo>
                  <a:pt x="777" y="331"/>
                </a:lnTo>
                <a:lnTo>
                  <a:pt x="779" y="350"/>
                </a:lnTo>
                <a:lnTo>
                  <a:pt x="782" y="370"/>
                </a:lnTo>
                <a:lnTo>
                  <a:pt x="782" y="390"/>
                </a:lnTo>
                <a:lnTo>
                  <a:pt x="782" y="39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67"/>
          <p:cNvSpPr>
            <a:spLocks noEditPoints="1"/>
          </p:cNvSpPr>
          <p:nvPr/>
        </p:nvSpPr>
        <p:spPr bwMode="auto">
          <a:xfrm>
            <a:off x="7891057" y="5392816"/>
            <a:ext cx="281897" cy="90352"/>
          </a:xfrm>
          <a:custGeom>
            <a:avLst/>
            <a:gdLst>
              <a:gd name="T0" fmla="*/ 586 w 782"/>
              <a:gd name="T1" fmla="*/ 163 h 250"/>
              <a:gd name="T2" fmla="*/ 602 w 782"/>
              <a:gd name="T3" fmla="*/ 148 h 250"/>
              <a:gd name="T4" fmla="*/ 620 w 782"/>
              <a:gd name="T5" fmla="*/ 147 h 250"/>
              <a:gd name="T6" fmla="*/ 639 w 782"/>
              <a:gd name="T7" fmla="*/ 158 h 250"/>
              <a:gd name="T8" fmla="*/ 643 w 782"/>
              <a:gd name="T9" fmla="*/ 174 h 250"/>
              <a:gd name="T10" fmla="*/ 634 w 782"/>
              <a:gd name="T11" fmla="*/ 197 h 250"/>
              <a:gd name="T12" fmla="*/ 614 w 782"/>
              <a:gd name="T13" fmla="*/ 203 h 250"/>
              <a:gd name="T14" fmla="*/ 593 w 782"/>
              <a:gd name="T15" fmla="*/ 197 h 250"/>
              <a:gd name="T16" fmla="*/ 584 w 782"/>
              <a:gd name="T17" fmla="*/ 174 h 250"/>
              <a:gd name="T18" fmla="*/ 125 w 782"/>
              <a:gd name="T19" fmla="*/ 174 h 250"/>
              <a:gd name="T20" fmla="*/ 133 w 782"/>
              <a:gd name="T21" fmla="*/ 153 h 250"/>
              <a:gd name="T22" fmla="*/ 154 w 782"/>
              <a:gd name="T23" fmla="*/ 145 h 250"/>
              <a:gd name="T24" fmla="*/ 171 w 782"/>
              <a:gd name="T25" fmla="*/ 151 h 250"/>
              <a:gd name="T26" fmla="*/ 183 w 782"/>
              <a:gd name="T27" fmla="*/ 168 h 250"/>
              <a:gd name="T28" fmla="*/ 182 w 782"/>
              <a:gd name="T29" fmla="*/ 186 h 250"/>
              <a:gd name="T30" fmla="*/ 165 w 782"/>
              <a:gd name="T31" fmla="*/ 201 h 250"/>
              <a:gd name="T32" fmla="*/ 144 w 782"/>
              <a:gd name="T33" fmla="*/ 201 h 250"/>
              <a:gd name="T34" fmla="*/ 128 w 782"/>
              <a:gd name="T35" fmla="*/ 186 h 250"/>
              <a:gd name="T36" fmla="*/ 764 w 782"/>
              <a:gd name="T37" fmla="*/ 4 h 250"/>
              <a:gd name="T38" fmla="*/ 750 w 782"/>
              <a:gd name="T39" fmla="*/ 0 h 250"/>
              <a:gd name="T40" fmla="*/ 732 w 782"/>
              <a:gd name="T41" fmla="*/ 8 h 250"/>
              <a:gd name="T42" fmla="*/ 701 w 782"/>
              <a:gd name="T43" fmla="*/ 37 h 250"/>
              <a:gd name="T44" fmla="*/ 658 w 782"/>
              <a:gd name="T45" fmla="*/ 48 h 250"/>
              <a:gd name="T46" fmla="*/ 99 w 782"/>
              <a:gd name="T47" fmla="*/ 44 h 250"/>
              <a:gd name="T48" fmla="*/ 62 w 782"/>
              <a:gd name="T49" fmla="*/ 17 h 250"/>
              <a:gd name="T50" fmla="*/ 34 w 782"/>
              <a:gd name="T51" fmla="*/ 1 h 250"/>
              <a:gd name="T52" fmla="*/ 15 w 782"/>
              <a:gd name="T53" fmla="*/ 8 h 250"/>
              <a:gd name="T54" fmla="*/ 3 w 782"/>
              <a:gd name="T55" fmla="*/ 23 h 250"/>
              <a:gd name="T56" fmla="*/ 5 w 782"/>
              <a:gd name="T57" fmla="*/ 46 h 250"/>
              <a:gd name="T58" fmla="*/ 33 w 782"/>
              <a:gd name="T59" fmla="*/ 79 h 250"/>
              <a:gd name="T60" fmla="*/ 94 w 782"/>
              <a:gd name="T61" fmla="*/ 110 h 250"/>
              <a:gd name="T62" fmla="*/ 87 w 782"/>
              <a:gd name="T63" fmla="*/ 131 h 250"/>
              <a:gd name="T64" fmla="*/ 77 w 782"/>
              <a:gd name="T65" fmla="*/ 159 h 250"/>
              <a:gd name="T66" fmla="*/ 78 w 782"/>
              <a:gd name="T67" fmla="*/ 184 h 250"/>
              <a:gd name="T68" fmla="*/ 89 w 782"/>
              <a:gd name="T69" fmla="*/ 214 h 250"/>
              <a:gd name="T70" fmla="*/ 111 w 782"/>
              <a:gd name="T71" fmla="*/ 236 h 250"/>
              <a:gd name="T72" fmla="*/ 140 w 782"/>
              <a:gd name="T73" fmla="*/ 249 h 250"/>
              <a:gd name="T74" fmla="*/ 170 w 782"/>
              <a:gd name="T75" fmla="*/ 249 h 250"/>
              <a:gd name="T76" fmla="*/ 212 w 782"/>
              <a:gd name="T77" fmla="*/ 229 h 250"/>
              <a:gd name="T78" fmla="*/ 235 w 782"/>
              <a:gd name="T79" fmla="*/ 190 h 250"/>
              <a:gd name="T80" fmla="*/ 234 w 782"/>
              <a:gd name="T81" fmla="*/ 144 h 250"/>
              <a:gd name="T82" fmla="*/ 557 w 782"/>
              <a:gd name="T83" fmla="*/ 112 h 250"/>
              <a:gd name="T84" fmla="*/ 537 w 782"/>
              <a:gd name="T85" fmla="*/ 144 h 250"/>
              <a:gd name="T86" fmla="*/ 536 w 782"/>
              <a:gd name="T87" fmla="*/ 190 h 250"/>
              <a:gd name="T88" fmla="*/ 559 w 782"/>
              <a:gd name="T89" fmla="*/ 229 h 250"/>
              <a:gd name="T90" fmla="*/ 602 w 782"/>
              <a:gd name="T91" fmla="*/ 249 h 250"/>
              <a:gd name="T92" fmla="*/ 631 w 782"/>
              <a:gd name="T93" fmla="*/ 249 h 250"/>
              <a:gd name="T94" fmla="*/ 659 w 782"/>
              <a:gd name="T95" fmla="*/ 236 h 250"/>
              <a:gd name="T96" fmla="*/ 682 w 782"/>
              <a:gd name="T97" fmla="*/ 214 h 250"/>
              <a:gd name="T98" fmla="*/ 694 w 782"/>
              <a:gd name="T99" fmla="*/ 184 h 250"/>
              <a:gd name="T100" fmla="*/ 696 w 782"/>
              <a:gd name="T101" fmla="*/ 160 h 250"/>
              <a:gd name="T102" fmla="*/ 674 w 782"/>
              <a:gd name="T103" fmla="*/ 115 h 250"/>
              <a:gd name="T104" fmla="*/ 699 w 782"/>
              <a:gd name="T105" fmla="*/ 111 h 250"/>
              <a:gd name="T106" fmla="*/ 746 w 782"/>
              <a:gd name="T107" fmla="*/ 89 h 250"/>
              <a:gd name="T108" fmla="*/ 776 w 782"/>
              <a:gd name="T109" fmla="*/ 53 h 250"/>
              <a:gd name="T110" fmla="*/ 780 w 782"/>
              <a:gd name="T111" fmla="*/ 23 h 250"/>
              <a:gd name="T112" fmla="*/ 764 w 782"/>
              <a:gd name="T113" fmla="*/ 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82" h="250">
                <a:moveTo>
                  <a:pt x="584" y="174"/>
                </a:moveTo>
                <a:lnTo>
                  <a:pt x="584" y="174"/>
                </a:lnTo>
                <a:lnTo>
                  <a:pt x="585" y="168"/>
                </a:lnTo>
                <a:lnTo>
                  <a:pt x="586" y="163"/>
                </a:lnTo>
                <a:lnTo>
                  <a:pt x="590" y="158"/>
                </a:lnTo>
                <a:lnTo>
                  <a:pt x="593" y="153"/>
                </a:lnTo>
                <a:lnTo>
                  <a:pt x="598" y="151"/>
                </a:lnTo>
                <a:lnTo>
                  <a:pt x="602" y="148"/>
                </a:lnTo>
                <a:lnTo>
                  <a:pt x="609" y="147"/>
                </a:lnTo>
                <a:lnTo>
                  <a:pt x="615" y="145"/>
                </a:lnTo>
                <a:lnTo>
                  <a:pt x="615" y="145"/>
                </a:lnTo>
                <a:lnTo>
                  <a:pt x="620" y="147"/>
                </a:lnTo>
                <a:lnTo>
                  <a:pt x="626" y="148"/>
                </a:lnTo>
                <a:lnTo>
                  <a:pt x="631" y="151"/>
                </a:lnTo>
                <a:lnTo>
                  <a:pt x="635" y="153"/>
                </a:lnTo>
                <a:lnTo>
                  <a:pt x="639" y="158"/>
                </a:lnTo>
                <a:lnTo>
                  <a:pt x="641" y="163"/>
                </a:lnTo>
                <a:lnTo>
                  <a:pt x="643" y="168"/>
                </a:lnTo>
                <a:lnTo>
                  <a:pt x="643" y="174"/>
                </a:lnTo>
                <a:lnTo>
                  <a:pt x="643" y="174"/>
                </a:lnTo>
                <a:lnTo>
                  <a:pt x="642" y="181"/>
                </a:lnTo>
                <a:lnTo>
                  <a:pt x="641" y="186"/>
                </a:lnTo>
                <a:lnTo>
                  <a:pt x="637" y="192"/>
                </a:lnTo>
                <a:lnTo>
                  <a:pt x="634" y="197"/>
                </a:lnTo>
                <a:lnTo>
                  <a:pt x="630" y="199"/>
                </a:lnTo>
                <a:lnTo>
                  <a:pt x="625" y="201"/>
                </a:lnTo>
                <a:lnTo>
                  <a:pt x="619" y="203"/>
                </a:lnTo>
                <a:lnTo>
                  <a:pt x="614" y="203"/>
                </a:lnTo>
                <a:lnTo>
                  <a:pt x="608" y="203"/>
                </a:lnTo>
                <a:lnTo>
                  <a:pt x="603" y="201"/>
                </a:lnTo>
                <a:lnTo>
                  <a:pt x="598" y="199"/>
                </a:lnTo>
                <a:lnTo>
                  <a:pt x="593" y="197"/>
                </a:lnTo>
                <a:lnTo>
                  <a:pt x="590" y="192"/>
                </a:lnTo>
                <a:lnTo>
                  <a:pt x="586" y="186"/>
                </a:lnTo>
                <a:lnTo>
                  <a:pt x="585" y="181"/>
                </a:lnTo>
                <a:lnTo>
                  <a:pt x="584" y="174"/>
                </a:lnTo>
                <a:lnTo>
                  <a:pt x="584" y="174"/>
                </a:lnTo>
                <a:close/>
                <a:moveTo>
                  <a:pt x="125" y="174"/>
                </a:moveTo>
                <a:lnTo>
                  <a:pt x="125" y="174"/>
                </a:lnTo>
                <a:lnTo>
                  <a:pt x="125" y="174"/>
                </a:lnTo>
                <a:lnTo>
                  <a:pt x="127" y="168"/>
                </a:lnTo>
                <a:lnTo>
                  <a:pt x="128" y="163"/>
                </a:lnTo>
                <a:lnTo>
                  <a:pt x="130" y="158"/>
                </a:lnTo>
                <a:lnTo>
                  <a:pt x="133" y="153"/>
                </a:lnTo>
                <a:lnTo>
                  <a:pt x="138" y="151"/>
                </a:lnTo>
                <a:lnTo>
                  <a:pt x="143" y="148"/>
                </a:lnTo>
                <a:lnTo>
                  <a:pt x="148" y="147"/>
                </a:lnTo>
                <a:lnTo>
                  <a:pt x="154" y="145"/>
                </a:lnTo>
                <a:lnTo>
                  <a:pt x="154" y="145"/>
                </a:lnTo>
                <a:lnTo>
                  <a:pt x="160" y="147"/>
                </a:lnTo>
                <a:lnTo>
                  <a:pt x="166" y="148"/>
                </a:lnTo>
                <a:lnTo>
                  <a:pt x="171" y="151"/>
                </a:lnTo>
                <a:lnTo>
                  <a:pt x="176" y="153"/>
                </a:lnTo>
                <a:lnTo>
                  <a:pt x="180" y="158"/>
                </a:lnTo>
                <a:lnTo>
                  <a:pt x="182" y="163"/>
                </a:lnTo>
                <a:lnTo>
                  <a:pt x="183" y="168"/>
                </a:lnTo>
                <a:lnTo>
                  <a:pt x="185" y="174"/>
                </a:lnTo>
                <a:lnTo>
                  <a:pt x="185" y="174"/>
                </a:lnTo>
                <a:lnTo>
                  <a:pt x="183" y="181"/>
                </a:lnTo>
                <a:lnTo>
                  <a:pt x="182" y="186"/>
                </a:lnTo>
                <a:lnTo>
                  <a:pt x="179" y="192"/>
                </a:lnTo>
                <a:lnTo>
                  <a:pt x="176" y="197"/>
                </a:lnTo>
                <a:lnTo>
                  <a:pt x="171" y="199"/>
                </a:lnTo>
                <a:lnTo>
                  <a:pt x="165" y="201"/>
                </a:lnTo>
                <a:lnTo>
                  <a:pt x="161" y="203"/>
                </a:lnTo>
                <a:lnTo>
                  <a:pt x="155" y="203"/>
                </a:lnTo>
                <a:lnTo>
                  <a:pt x="149" y="203"/>
                </a:lnTo>
                <a:lnTo>
                  <a:pt x="144" y="201"/>
                </a:lnTo>
                <a:lnTo>
                  <a:pt x="139" y="199"/>
                </a:lnTo>
                <a:lnTo>
                  <a:pt x="135" y="197"/>
                </a:lnTo>
                <a:lnTo>
                  <a:pt x="131" y="192"/>
                </a:lnTo>
                <a:lnTo>
                  <a:pt x="128" y="186"/>
                </a:lnTo>
                <a:lnTo>
                  <a:pt x="127" y="181"/>
                </a:lnTo>
                <a:lnTo>
                  <a:pt x="125" y="174"/>
                </a:lnTo>
                <a:lnTo>
                  <a:pt x="125" y="174"/>
                </a:lnTo>
                <a:close/>
                <a:moveTo>
                  <a:pt x="764" y="4"/>
                </a:moveTo>
                <a:lnTo>
                  <a:pt x="764" y="4"/>
                </a:lnTo>
                <a:lnTo>
                  <a:pt x="764" y="4"/>
                </a:lnTo>
                <a:lnTo>
                  <a:pt x="756" y="1"/>
                </a:lnTo>
                <a:lnTo>
                  <a:pt x="750" y="0"/>
                </a:lnTo>
                <a:lnTo>
                  <a:pt x="744" y="0"/>
                </a:lnTo>
                <a:lnTo>
                  <a:pt x="740" y="1"/>
                </a:lnTo>
                <a:lnTo>
                  <a:pt x="735" y="3"/>
                </a:lnTo>
                <a:lnTo>
                  <a:pt x="732" y="8"/>
                </a:lnTo>
                <a:lnTo>
                  <a:pt x="724" y="17"/>
                </a:lnTo>
                <a:lnTo>
                  <a:pt x="714" y="27"/>
                </a:lnTo>
                <a:lnTo>
                  <a:pt x="708" y="33"/>
                </a:lnTo>
                <a:lnTo>
                  <a:pt x="701" y="37"/>
                </a:lnTo>
                <a:lnTo>
                  <a:pt x="693" y="42"/>
                </a:lnTo>
                <a:lnTo>
                  <a:pt x="683" y="44"/>
                </a:lnTo>
                <a:lnTo>
                  <a:pt x="672" y="46"/>
                </a:lnTo>
                <a:lnTo>
                  <a:pt x="658" y="48"/>
                </a:lnTo>
                <a:lnTo>
                  <a:pt x="116" y="48"/>
                </a:lnTo>
                <a:lnTo>
                  <a:pt x="116" y="48"/>
                </a:lnTo>
                <a:lnTo>
                  <a:pt x="107" y="46"/>
                </a:lnTo>
                <a:lnTo>
                  <a:pt x="99" y="44"/>
                </a:lnTo>
                <a:lnTo>
                  <a:pt x="92" y="42"/>
                </a:lnTo>
                <a:lnTo>
                  <a:pt x="86" y="37"/>
                </a:lnTo>
                <a:lnTo>
                  <a:pt x="73" y="27"/>
                </a:lnTo>
                <a:lnTo>
                  <a:pt x="62" y="17"/>
                </a:lnTo>
                <a:lnTo>
                  <a:pt x="52" y="8"/>
                </a:lnTo>
                <a:lnTo>
                  <a:pt x="46" y="4"/>
                </a:lnTo>
                <a:lnTo>
                  <a:pt x="41" y="2"/>
                </a:lnTo>
                <a:lnTo>
                  <a:pt x="34" y="1"/>
                </a:lnTo>
                <a:lnTo>
                  <a:pt x="29" y="1"/>
                </a:lnTo>
                <a:lnTo>
                  <a:pt x="22" y="3"/>
                </a:lnTo>
                <a:lnTo>
                  <a:pt x="15" y="8"/>
                </a:lnTo>
                <a:lnTo>
                  <a:pt x="15" y="8"/>
                </a:lnTo>
                <a:lnTo>
                  <a:pt x="11" y="11"/>
                </a:lnTo>
                <a:lnTo>
                  <a:pt x="7" y="15"/>
                </a:lnTo>
                <a:lnTo>
                  <a:pt x="4" y="18"/>
                </a:lnTo>
                <a:lnTo>
                  <a:pt x="3" y="23"/>
                </a:lnTo>
                <a:lnTo>
                  <a:pt x="1" y="26"/>
                </a:lnTo>
                <a:lnTo>
                  <a:pt x="0" y="31"/>
                </a:lnTo>
                <a:lnTo>
                  <a:pt x="1" y="38"/>
                </a:lnTo>
                <a:lnTo>
                  <a:pt x="5" y="46"/>
                </a:lnTo>
                <a:lnTo>
                  <a:pt x="9" y="56"/>
                </a:lnTo>
                <a:lnTo>
                  <a:pt x="16" y="64"/>
                </a:lnTo>
                <a:lnTo>
                  <a:pt x="24" y="71"/>
                </a:lnTo>
                <a:lnTo>
                  <a:pt x="33" y="79"/>
                </a:lnTo>
                <a:lnTo>
                  <a:pt x="44" y="86"/>
                </a:lnTo>
                <a:lnTo>
                  <a:pt x="65" y="99"/>
                </a:lnTo>
                <a:lnTo>
                  <a:pt x="85" y="107"/>
                </a:lnTo>
                <a:lnTo>
                  <a:pt x="94" y="110"/>
                </a:lnTo>
                <a:lnTo>
                  <a:pt x="100" y="112"/>
                </a:lnTo>
                <a:lnTo>
                  <a:pt x="100" y="112"/>
                </a:lnTo>
                <a:lnTo>
                  <a:pt x="90" y="124"/>
                </a:lnTo>
                <a:lnTo>
                  <a:pt x="87" y="131"/>
                </a:lnTo>
                <a:lnTo>
                  <a:pt x="83" y="137"/>
                </a:lnTo>
                <a:lnTo>
                  <a:pt x="80" y="144"/>
                </a:lnTo>
                <a:lnTo>
                  <a:pt x="78" y="152"/>
                </a:lnTo>
                <a:lnTo>
                  <a:pt x="77" y="159"/>
                </a:lnTo>
                <a:lnTo>
                  <a:pt x="77" y="167"/>
                </a:lnTo>
                <a:lnTo>
                  <a:pt x="77" y="167"/>
                </a:lnTo>
                <a:lnTo>
                  <a:pt x="77" y="176"/>
                </a:lnTo>
                <a:lnTo>
                  <a:pt x="78" y="184"/>
                </a:lnTo>
                <a:lnTo>
                  <a:pt x="80" y="192"/>
                </a:lnTo>
                <a:lnTo>
                  <a:pt x="82" y="200"/>
                </a:lnTo>
                <a:lnTo>
                  <a:pt x="86" y="207"/>
                </a:lnTo>
                <a:lnTo>
                  <a:pt x="89" y="214"/>
                </a:lnTo>
                <a:lnTo>
                  <a:pt x="94" y="221"/>
                </a:lnTo>
                <a:lnTo>
                  <a:pt x="99" y="226"/>
                </a:lnTo>
                <a:lnTo>
                  <a:pt x="105" y="232"/>
                </a:lnTo>
                <a:lnTo>
                  <a:pt x="111" y="236"/>
                </a:lnTo>
                <a:lnTo>
                  <a:pt x="118" y="241"/>
                </a:lnTo>
                <a:lnTo>
                  <a:pt x="124" y="244"/>
                </a:lnTo>
                <a:lnTo>
                  <a:pt x="132" y="247"/>
                </a:lnTo>
                <a:lnTo>
                  <a:pt x="140" y="249"/>
                </a:lnTo>
                <a:lnTo>
                  <a:pt x="148" y="250"/>
                </a:lnTo>
                <a:lnTo>
                  <a:pt x="156" y="250"/>
                </a:lnTo>
                <a:lnTo>
                  <a:pt x="156" y="250"/>
                </a:lnTo>
                <a:lnTo>
                  <a:pt x="170" y="249"/>
                </a:lnTo>
                <a:lnTo>
                  <a:pt x="181" y="247"/>
                </a:lnTo>
                <a:lnTo>
                  <a:pt x="193" y="242"/>
                </a:lnTo>
                <a:lnTo>
                  <a:pt x="203" y="236"/>
                </a:lnTo>
                <a:lnTo>
                  <a:pt x="212" y="229"/>
                </a:lnTo>
                <a:lnTo>
                  <a:pt x="219" y="221"/>
                </a:lnTo>
                <a:lnTo>
                  <a:pt x="226" y="211"/>
                </a:lnTo>
                <a:lnTo>
                  <a:pt x="231" y="201"/>
                </a:lnTo>
                <a:lnTo>
                  <a:pt x="235" y="190"/>
                </a:lnTo>
                <a:lnTo>
                  <a:pt x="237" y="178"/>
                </a:lnTo>
                <a:lnTo>
                  <a:pt x="238" y="167"/>
                </a:lnTo>
                <a:lnTo>
                  <a:pt x="237" y="156"/>
                </a:lnTo>
                <a:lnTo>
                  <a:pt x="234" y="144"/>
                </a:lnTo>
                <a:lnTo>
                  <a:pt x="229" y="133"/>
                </a:lnTo>
                <a:lnTo>
                  <a:pt x="223" y="123"/>
                </a:lnTo>
                <a:lnTo>
                  <a:pt x="215" y="112"/>
                </a:lnTo>
                <a:lnTo>
                  <a:pt x="557" y="112"/>
                </a:lnTo>
                <a:lnTo>
                  <a:pt x="557" y="112"/>
                </a:lnTo>
                <a:lnTo>
                  <a:pt x="549" y="123"/>
                </a:lnTo>
                <a:lnTo>
                  <a:pt x="542" y="133"/>
                </a:lnTo>
                <a:lnTo>
                  <a:pt x="537" y="144"/>
                </a:lnTo>
                <a:lnTo>
                  <a:pt x="535" y="156"/>
                </a:lnTo>
                <a:lnTo>
                  <a:pt x="534" y="167"/>
                </a:lnTo>
                <a:lnTo>
                  <a:pt x="534" y="178"/>
                </a:lnTo>
                <a:lnTo>
                  <a:pt x="536" y="190"/>
                </a:lnTo>
                <a:lnTo>
                  <a:pt x="540" y="201"/>
                </a:lnTo>
                <a:lnTo>
                  <a:pt x="545" y="211"/>
                </a:lnTo>
                <a:lnTo>
                  <a:pt x="551" y="221"/>
                </a:lnTo>
                <a:lnTo>
                  <a:pt x="559" y="229"/>
                </a:lnTo>
                <a:lnTo>
                  <a:pt x="568" y="236"/>
                </a:lnTo>
                <a:lnTo>
                  <a:pt x="578" y="242"/>
                </a:lnTo>
                <a:lnTo>
                  <a:pt x="590" y="247"/>
                </a:lnTo>
                <a:lnTo>
                  <a:pt x="602" y="249"/>
                </a:lnTo>
                <a:lnTo>
                  <a:pt x="615" y="250"/>
                </a:lnTo>
                <a:lnTo>
                  <a:pt x="615" y="250"/>
                </a:lnTo>
                <a:lnTo>
                  <a:pt x="623" y="250"/>
                </a:lnTo>
                <a:lnTo>
                  <a:pt x="631" y="249"/>
                </a:lnTo>
                <a:lnTo>
                  <a:pt x="639" y="247"/>
                </a:lnTo>
                <a:lnTo>
                  <a:pt x="645" y="244"/>
                </a:lnTo>
                <a:lnTo>
                  <a:pt x="653" y="241"/>
                </a:lnTo>
                <a:lnTo>
                  <a:pt x="659" y="236"/>
                </a:lnTo>
                <a:lnTo>
                  <a:pt x="666" y="232"/>
                </a:lnTo>
                <a:lnTo>
                  <a:pt x="672" y="226"/>
                </a:lnTo>
                <a:lnTo>
                  <a:pt x="677" y="221"/>
                </a:lnTo>
                <a:lnTo>
                  <a:pt x="682" y="214"/>
                </a:lnTo>
                <a:lnTo>
                  <a:pt x="685" y="207"/>
                </a:lnTo>
                <a:lnTo>
                  <a:pt x="689" y="200"/>
                </a:lnTo>
                <a:lnTo>
                  <a:pt x="692" y="192"/>
                </a:lnTo>
                <a:lnTo>
                  <a:pt x="694" y="184"/>
                </a:lnTo>
                <a:lnTo>
                  <a:pt x="696" y="176"/>
                </a:lnTo>
                <a:lnTo>
                  <a:pt x="696" y="167"/>
                </a:lnTo>
                <a:lnTo>
                  <a:pt x="696" y="167"/>
                </a:lnTo>
                <a:lnTo>
                  <a:pt x="696" y="160"/>
                </a:lnTo>
                <a:lnTo>
                  <a:pt x="694" y="153"/>
                </a:lnTo>
                <a:lnTo>
                  <a:pt x="690" y="139"/>
                </a:lnTo>
                <a:lnTo>
                  <a:pt x="682" y="126"/>
                </a:lnTo>
                <a:lnTo>
                  <a:pt x="674" y="115"/>
                </a:lnTo>
                <a:lnTo>
                  <a:pt x="674" y="115"/>
                </a:lnTo>
                <a:lnTo>
                  <a:pt x="674" y="115"/>
                </a:lnTo>
                <a:lnTo>
                  <a:pt x="686" y="115"/>
                </a:lnTo>
                <a:lnTo>
                  <a:pt x="699" y="111"/>
                </a:lnTo>
                <a:lnTo>
                  <a:pt x="711" y="108"/>
                </a:lnTo>
                <a:lnTo>
                  <a:pt x="723" y="102"/>
                </a:lnTo>
                <a:lnTo>
                  <a:pt x="734" y="95"/>
                </a:lnTo>
                <a:lnTo>
                  <a:pt x="746" y="89"/>
                </a:lnTo>
                <a:lnTo>
                  <a:pt x="755" y="81"/>
                </a:lnTo>
                <a:lnTo>
                  <a:pt x="764" y="71"/>
                </a:lnTo>
                <a:lnTo>
                  <a:pt x="771" y="62"/>
                </a:lnTo>
                <a:lnTo>
                  <a:pt x="776" y="53"/>
                </a:lnTo>
                <a:lnTo>
                  <a:pt x="780" y="44"/>
                </a:lnTo>
                <a:lnTo>
                  <a:pt x="782" y="35"/>
                </a:lnTo>
                <a:lnTo>
                  <a:pt x="781" y="26"/>
                </a:lnTo>
                <a:lnTo>
                  <a:pt x="780" y="23"/>
                </a:lnTo>
                <a:lnTo>
                  <a:pt x="779" y="18"/>
                </a:lnTo>
                <a:lnTo>
                  <a:pt x="775" y="15"/>
                </a:lnTo>
                <a:lnTo>
                  <a:pt x="772" y="11"/>
                </a:lnTo>
                <a:lnTo>
                  <a:pt x="764" y="4"/>
                </a:lnTo>
                <a:lnTo>
                  <a:pt x="764" y="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68"/>
          <p:cNvSpPr>
            <a:spLocks noEditPoints="1"/>
          </p:cNvSpPr>
          <p:nvPr/>
        </p:nvSpPr>
        <p:spPr bwMode="auto">
          <a:xfrm>
            <a:off x="7016452" y="5297043"/>
            <a:ext cx="271055" cy="281897"/>
          </a:xfrm>
          <a:custGeom>
            <a:avLst/>
            <a:gdLst>
              <a:gd name="T0" fmla="*/ 693 w 748"/>
              <a:gd name="T1" fmla="*/ 504 h 779"/>
              <a:gd name="T2" fmla="*/ 699 w 748"/>
              <a:gd name="T3" fmla="*/ 507 h 779"/>
              <a:gd name="T4" fmla="*/ 708 w 748"/>
              <a:gd name="T5" fmla="*/ 501 h 779"/>
              <a:gd name="T6" fmla="*/ 704 w 748"/>
              <a:gd name="T7" fmla="*/ 513 h 779"/>
              <a:gd name="T8" fmla="*/ 698 w 748"/>
              <a:gd name="T9" fmla="*/ 529 h 779"/>
              <a:gd name="T10" fmla="*/ 696 w 748"/>
              <a:gd name="T11" fmla="*/ 527 h 779"/>
              <a:gd name="T12" fmla="*/ 708 w 748"/>
              <a:gd name="T13" fmla="*/ 525 h 779"/>
              <a:gd name="T14" fmla="*/ 702 w 748"/>
              <a:gd name="T15" fmla="*/ 529 h 779"/>
              <a:gd name="T16" fmla="*/ 719 w 748"/>
              <a:gd name="T17" fmla="*/ 520 h 779"/>
              <a:gd name="T18" fmla="*/ 726 w 748"/>
              <a:gd name="T19" fmla="*/ 516 h 779"/>
              <a:gd name="T20" fmla="*/ 733 w 748"/>
              <a:gd name="T21" fmla="*/ 516 h 779"/>
              <a:gd name="T22" fmla="*/ 298 w 748"/>
              <a:gd name="T23" fmla="*/ 153 h 779"/>
              <a:gd name="T24" fmla="*/ 337 w 748"/>
              <a:gd name="T25" fmla="*/ 150 h 779"/>
              <a:gd name="T26" fmla="*/ 371 w 748"/>
              <a:gd name="T27" fmla="*/ 122 h 779"/>
              <a:gd name="T28" fmla="*/ 385 w 748"/>
              <a:gd name="T29" fmla="*/ 86 h 779"/>
              <a:gd name="T30" fmla="*/ 378 w 748"/>
              <a:gd name="T31" fmla="*/ 41 h 779"/>
              <a:gd name="T32" fmla="*/ 347 w 748"/>
              <a:gd name="T33" fmla="*/ 9 h 779"/>
              <a:gd name="T34" fmla="*/ 308 w 748"/>
              <a:gd name="T35" fmla="*/ 0 h 779"/>
              <a:gd name="T36" fmla="*/ 266 w 748"/>
              <a:gd name="T37" fmla="*/ 11 h 779"/>
              <a:gd name="T38" fmla="*/ 237 w 748"/>
              <a:gd name="T39" fmla="*/ 45 h 779"/>
              <a:gd name="T40" fmla="*/ 231 w 748"/>
              <a:gd name="T41" fmla="*/ 84 h 779"/>
              <a:gd name="T42" fmla="*/ 247 w 748"/>
              <a:gd name="T43" fmla="*/ 125 h 779"/>
              <a:gd name="T44" fmla="*/ 283 w 748"/>
              <a:gd name="T45" fmla="*/ 150 h 779"/>
              <a:gd name="T46" fmla="*/ 625 w 748"/>
              <a:gd name="T47" fmla="*/ 648 h 779"/>
              <a:gd name="T48" fmla="*/ 661 w 748"/>
              <a:gd name="T49" fmla="*/ 665 h 779"/>
              <a:gd name="T50" fmla="*/ 669 w 748"/>
              <a:gd name="T51" fmla="*/ 705 h 779"/>
              <a:gd name="T52" fmla="*/ 597 w 748"/>
              <a:gd name="T53" fmla="*/ 763 h 779"/>
              <a:gd name="T54" fmla="*/ 566 w 748"/>
              <a:gd name="T55" fmla="*/ 761 h 779"/>
              <a:gd name="T56" fmla="*/ 341 w 748"/>
              <a:gd name="T57" fmla="*/ 407 h 779"/>
              <a:gd name="T58" fmla="*/ 228 w 748"/>
              <a:gd name="T59" fmla="*/ 277 h 779"/>
              <a:gd name="T60" fmla="*/ 171 w 748"/>
              <a:gd name="T61" fmla="*/ 402 h 779"/>
              <a:gd name="T62" fmla="*/ 238 w 748"/>
              <a:gd name="T63" fmla="*/ 514 h 779"/>
              <a:gd name="T64" fmla="*/ 181 w 748"/>
              <a:gd name="T65" fmla="*/ 754 h 779"/>
              <a:gd name="T66" fmla="*/ 147 w 748"/>
              <a:gd name="T67" fmla="*/ 779 h 779"/>
              <a:gd name="T68" fmla="*/ 113 w 748"/>
              <a:gd name="T69" fmla="*/ 766 h 779"/>
              <a:gd name="T70" fmla="*/ 132 w 748"/>
              <a:gd name="T71" fmla="*/ 550 h 779"/>
              <a:gd name="T72" fmla="*/ 1 w 748"/>
              <a:gd name="T73" fmla="*/ 383 h 779"/>
              <a:gd name="T74" fmla="*/ 15 w 748"/>
              <a:gd name="T75" fmla="*/ 303 h 779"/>
              <a:gd name="T76" fmla="*/ 93 w 748"/>
              <a:gd name="T77" fmla="*/ 165 h 779"/>
              <a:gd name="T78" fmla="*/ 164 w 748"/>
              <a:gd name="T79" fmla="*/ 108 h 779"/>
              <a:gd name="T80" fmla="*/ 212 w 748"/>
              <a:gd name="T81" fmla="*/ 110 h 779"/>
              <a:gd name="T82" fmla="*/ 249 w 748"/>
              <a:gd name="T83" fmla="*/ 144 h 779"/>
              <a:gd name="T84" fmla="*/ 376 w 748"/>
              <a:gd name="T85" fmla="*/ 350 h 779"/>
              <a:gd name="T86" fmla="*/ 381 w 748"/>
              <a:gd name="T87" fmla="*/ 388 h 779"/>
              <a:gd name="T88" fmla="*/ 602 w 748"/>
              <a:gd name="T89" fmla="*/ 653 h 779"/>
              <a:gd name="T90" fmla="*/ 729 w 748"/>
              <a:gd name="T91" fmla="*/ 568 h 779"/>
              <a:gd name="T92" fmla="*/ 717 w 748"/>
              <a:gd name="T93" fmla="*/ 568 h 779"/>
              <a:gd name="T94" fmla="*/ 685 w 748"/>
              <a:gd name="T95" fmla="*/ 578 h 779"/>
              <a:gd name="T96" fmla="*/ 662 w 748"/>
              <a:gd name="T97" fmla="*/ 566 h 779"/>
              <a:gd name="T98" fmla="*/ 652 w 748"/>
              <a:gd name="T99" fmla="*/ 579 h 779"/>
              <a:gd name="T100" fmla="*/ 681 w 748"/>
              <a:gd name="T101" fmla="*/ 637 h 779"/>
              <a:gd name="T102" fmla="*/ 693 w 748"/>
              <a:gd name="T103" fmla="*/ 642 h 779"/>
              <a:gd name="T104" fmla="*/ 721 w 748"/>
              <a:gd name="T105" fmla="*/ 589 h 779"/>
              <a:gd name="T106" fmla="*/ 732 w 748"/>
              <a:gd name="T107" fmla="*/ 572 h 779"/>
              <a:gd name="T108" fmla="*/ 688 w 748"/>
              <a:gd name="T109" fmla="*/ 459 h 779"/>
              <a:gd name="T110" fmla="*/ 651 w 748"/>
              <a:gd name="T111" fmla="*/ 497 h 779"/>
              <a:gd name="T112" fmla="*/ 663 w 748"/>
              <a:gd name="T113" fmla="*/ 542 h 779"/>
              <a:gd name="T114" fmla="*/ 709 w 748"/>
              <a:gd name="T115" fmla="*/ 556 h 779"/>
              <a:gd name="T116" fmla="*/ 747 w 748"/>
              <a:gd name="T117" fmla="*/ 517 h 779"/>
              <a:gd name="T118" fmla="*/ 734 w 748"/>
              <a:gd name="T119" fmla="*/ 472 h 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48" h="779">
                <a:moveTo>
                  <a:pt x="702" y="514"/>
                </a:moveTo>
                <a:lnTo>
                  <a:pt x="702" y="514"/>
                </a:lnTo>
                <a:lnTo>
                  <a:pt x="698" y="513"/>
                </a:lnTo>
                <a:lnTo>
                  <a:pt x="695" y="510"/>
                </a:lnTo>
                <a:lnTo>
                  <a:pt x="693" y="507"/>
                </a:lnTo>
                <a:lnTo>
                  <a:pt x="693" y="504"/>
                </a:lnTo>
                <a:lnTo>
                  <a:pt x="693" y="504"/>
                </a:lnTo>
                <a:lnTo>
                  <a:pt x="693" y="501"/>
                </a:lnTo>
                <a:lnTo>
                  <a:pt x="693" y="501"/>
                </a:lnTo>
                <a:lnTo>
                  <a:pt x="694" y="505"/>
                </a:lnTo>
                <a:lnTo>
                  <a:pt x="696" y="506"/>
                </a:lnTo>
                <a:lnTo>
                  <a:pt x="699" y="507"/>
                </a:lnTo>
                <a:lnTo>
                  <a:pt x="702" y="507"/>
                </a:lnTo>
                <a:lnTo>
                  <a:pt x="702" y="507"/>
                </a:lnTo>
                <a:lnTo>
                  <a:pt x="704" y="507"/>
                </a:lnTo>
                <a:lnTo>
                  <a:pt x="706" y="506"/>
                </a:lnTo>
                <a:lnTo>
                  <a:pt x="708" y="505"/>
                </a:lnTo>
                <a:lnTo>
                  <a:pt x="708" y="501"/>
                </a:lnTo>
                <a:lnTo>
                  <a:pt x="708" y="501"/>
                </a:lnTo>
                <a:lnTo>
                  <a:pt x="708" y="504"/>
                </a:lnTo>
                <a:lnTo>
                  <a:pt x="708" y="504"/>
                </a:lnTo>
                <a:lnTo>
                  <a:pt x="708" y="507"/>
                </a:lnTo>
                <a:lnTo>
                  <a:pt x="706" y="510"/>
                </a:lnTo>
                <a:lnTo>
                  <a:pt x="704" y="513"/>
                </a:lnTo>
                <a:lnTo>
                  <a:pt x="702" y="514"/>
                </a:lnTo>
                <a:lnTo>
                  <a:pt x="702" y="514"/>
                </a:lnTo>
                <a:close/>
                <a:moveTo>
                  <a:pt x="702" y="529"/>
                </a:moveTo>
                <a:lnTo>
                  <a:pt x="702" y="529"/>
                </a:lnTo>
                <a:lnTo>
                  <a:pt x="702" y="529"/>
                </a:lnTo>
                <a:lnTo>
                  <a:pt x="698" y="529"/>
                </a:lnTo>
                <a:lnTo>
                  <a:pt x="695" y="527"/>
                </a:lnTo>
                <a:lnTo>
                  <a:pt x="693" y="525"/>
                </a:lnTo>
                <a:lnTo>
                  <a:pt x="693" y="523"/>
                </a:lnTo>
                <a:lnTo>
                  <a:pt x="693" y="523"/>
                </a:lnTo>
                <a:lnTo>
                  <a:pt x="694" y="525"/>
                </a:lnTo>
                <a:lnTo>
                  <a:pt x="696" y="527"/>
                </a:lnTo>
                <a:lnTo>
                  <a:pt x="699" y="529"/>
                </a:lnTo>
                <a:lnTo>
                  <a:pt x="702" y="529"/>
                </a:lnTo>
                <a:lnTo>
                  <a:pt x="702" y="529"/>
                </a:lnTo>
                <a:lnTo>
                  <a:pt x="704" y="529"/>
                </a:lnTo>
                <a:lnTo>
                  <a:pt x="706" y="527"/>
                </a:lnTo>
                <a:lnTo>
                  <a:pt x="708" y="525"/>
                </a:lnTo>
                <a:lnTo>
                  <a:pt x="708" y="523"/>
                </a:lnTo>
                <a:lnTo>
                  <a:pt x="708" y="523"/>
                </a:lnTo>
                <a:lnTo>
                  <a:pt x="708" y="525"/>
                </a:lnTo>
                <a:lnTo>
                  <a:pt x="706" y="527"/>
                </a:lnTo>
                <a:lnTo>
                  <a:pt x="704" y="529"/>
                </a:lnTo>
                <a:lnTo>
                  <a:pt x="702" y="529"/>
                </a:lnTo>
                <a:lnTo>
                  <a:pt x="702" y="529"/>
                </a:lnTo>
                <a:close/>
                <a:moveTo>
                  <a:pt x="726" y="523"/>
                </a:moveTo>
                <a:lnTo>
                  <a:pt x="726" y="523"/>
                </a:lnTo>
                <a:lnTo>
                  <a:pt x="726" y="523"/>
                </a:lnTo>
                <a:lnTo>
                  <a:pt x="723" y="522"/>
                </a:lnTo>
                <a:lnTo>
                  <a:pt x="719" y="520"/>
                </a:lnTo>
                <a:lnTo>
                  <a:pt x="718" y="516"/>
                </a:lnTo>
                <a:lnTo>
                  <a:pt x="717" y="514"/>
                </a:lnTo>
                <a:lnTo>
                  <a:pt x="717" y="514"/>
                </a:lnTo>
                <a:lnTo>
                  <a:pt x="718" y="515"/>
                </a:lnTo>
                <a:lnTo>
                  <a:pt x="719" y="516"/>
                </a:lnTo>
                <a:lnTo>
                  <a:pt x="726" y="516"/>
                </a:lnTo>
                <a:lnTo>
                  <a:pt x="726" y="516"/>
                </a:lnTo>
                <a:lnTo>
                  <a:pt x="731" y="516"/>
                </a:lnTo>
                <a:lnTo>
                  <a:pt x="733" y="515"/>
                </a:lnTo>
                <a:lnTo>
                  <a:pt x="733" y="514"/>
                </a:lnTo>
                <a:lnTo>
                  <a:pt x="733" y="514"/>
                </a:lnTo>
                <a:lnTo>
                  <a:pt x="733" y="516"/>
                </a:lnTo>
                <a:lnTo>
                  <a:pt x="731" y="520"/>
                </a:lnTo>
                <a:lnTo>
                  <a:pt x="729" y="522"/>
                </a:lnTo>
                <a:lnTo>
                  <a:pt x="726" y="523"/>
                </a:lnTo>
                <a:lnTo>
                  <a:pt x="726" y="523"/>
                </a:lnTo>
                <a:close/>
                <a:moveTo>
                  <a:pt x="298" y="153"/>
                </a:moveTo>
                <a:lnTo>
                  <a:pt x="298" y="153"/>
                </a:lnTo>
                <a:lnTo>
                  <a:pt x="298" y="153"/>
                </a:lnTo>
                <a:lnTo>
                  <a:pt x="306" y="154"/>
                </a:lnTo>
                <a:lnTo>
                  <a:pt x="314" y="154"/>
                </a:lnTo>
                <a:lnTo>
                  <a:pt x="322" y="153"/>
                </a:lnTo>
                <a:lnTo>
                  <a:pt x="329" y="152"/>
                </a:lnTo>
                <a:lnTo>
                  <a:pt x="337" y="150"/>
                </a:lnTo>
                <a:lnTo>
                  <a:pt x="344" y="146"/>
                </a:lnTo>
                <a:lnTo>
                  <a:pt x="349" y="143"/>
                </a:lnTo>
                <a:lnTo>
                  <a:pt x="355" y="138"/>
                </a:lnTo>
                <a:lnTo>
                  <a:pt x="361" y="134"/>
                </a:lnTo>
                <a:lnTo>
                  <a:pt x="366" y="128"/>
                </a:lnTo>
                <a:lnTo>
                  <a:pt x="371" y="122"/>
                </a:lnTo>
                <a:lnTo>
                  <a:pt x="374" y="116"/>
                </a:lnTo>
                <a:lnTo>
                  <a:pt x="378" y="109"/>
                </a:lnTo>
                <a:lnTo>
                  <a:pt x="381" y="102"/>
                </a:lnTo>
                <a:lnTo>
                  <a:pt x="384" y="94"/>
                </a:lnTo>
                <a:lnTo>
                  <a:pt x="385" y="86"/>
                </a:lnTo>
                <a:lnTo>
                  <a:pt x="385" y="86"/>
                </a:lnTo>
                <a:lnTo>
                  <a:pt x="385" y="78"/>
                </a:lnTo>
                <a:lnTo>
                  <a:pt x="385" y="70"/>
                </a:lnTo>
                <a:lnTo>
                  <a:pt x="385" y="62"/>
                </a:lnTo>
                <a:lnTo>
                  <a:pt x="382" y="54"/>
                </a:lnTo>
                <a:lnTo>
                  <a:pt x="380" y="47"/>
                </a:lnTo>
                <a:lnTo>
                  <a:pt x="378" y="41"/>
                </a:lnTo>
                <a:lnTo>
                  <a:pt x="373" y="34"/>
                </a:lnTo>
                <a:lnTo>
                  <a:pt x="370" y="28"/>
                </a:lnTo>
                <a:lnTo>
                  <a:pt x="364" y="22"/>
                </a:lnTo>
                <a:lnTo>
                  <a:pt x="359" y="17"/>
                </a:lnTo>
                <a:lnTo>
                  <a:pt x="353" y="12"/>
                </a:lnTo>
                <a:lnTo>
                  <a:pt x="347" y="9"/>
                </a:lnTo>
                <a:lnTo>
                  <a:pt x="340" y="5"/>
                </a:lnTo>
                <a:lnTo>
                  <a:pt x="332" y="3"/>
                </a:lnTo>
                <a:lnTo>
                  <a:pt x="324" y="1"/>
                </a:lnTo>
                <a:lnTo>
                  <a:pt x="316" y="0"/>
                </a:lnTo>
                <a:lnTo>
                  <a:pt x="316" y="0"/>
                </a:lnTo>
                <a:lnTo>
                  <a:pt x="308" y="0"/>
                </a:lnTo>
                <a:lnTo>
                  <a:pt x="300" y="0"/>
                </a:lnTo>
                <a:lnTo>
                  <a:pt x="294" y="0"/>
                </a:lnTo>
                <a:lnTo>
                  <a:pt x="286" y="2"/>
                </a:lnTo>
                <a:lnTo>
                  <a:pt x="279" y="4"/>
                </a:lnTo>
                <a:lnTo>
                  <a:pt x="272" y="8"/>
                </a:lnTo>
                <a:lnTo>
                  <a:pt x="266" y="11"/>
                </a:lnTo>
                <a:lnTo>
                  <a:pt x="260" y="16"/>
                </a:lnTo>
                <a:lnTo>
                  <a:pt x="255" y="20"/>
                </a:lnTo>
                <a:lnTo>
                  <a:pt x="249" y="26"/>
                </a:lnTo>
                <a:lnTo>
                  <a:pt x="245" y="31"/>
                </a:lnTo>
                <a:lnTo>
                  <a:pt x="241" y="38"/>
                </a:lnTo>
                <a:lnTo>
                  <a:pt x="237" y="45"/>
                </a:lnTo>
                <a:lnTo>
                  <a:pt x="234" y="52"/>
                </a:lnTo>
                <a:lnTo>
                  <a:pt x="232" y="60"/>
                </a:lnTo>
                <a:lnTo>
                  <a:pt x="231" y="68"/>
                </a:lnTo>
                <a:lnTo>
                  <a:pt x="231" y="68"/>
                </a:lnTo>
                <a:lnTo>
                  <a:pt x="231" y="76"/>
                </a:lnTo>
                <a:lnTo>
                  <a:pt x="231" y="84"/>
                </a:lnTo>
                <a:lnTo>
                  <a:pt x="232" y="91"/>
                </a:lnTo>
                <a:lnTo>
                  <a:pt x="234" y="99"/>
                </a:lnTo>
                <a:lnTo>
                  <a:pt x="237" y="105"/>
                </a:lnTo>
                <a:lnTo>
                  <a:pt x="240" y="112"/>
                </a:lnTo>
                <a:lnTo>
                  <a:pt x="244" y="118"/>
                </a:lnTo>
                <a:lnTo>
                  <a:pt x="247" y="125"/>
                </a:lnTo>
                <a:lnTo>
                  <a:pt x="253" y="130"/>
                </a:lnTo>
                <a:lnTo>
                  <a:pt x="257" y="135"/>
                </a:lnTo>
                <a:lnTo>
                  <a:pt x="263" y="140"/>
                </a:lnTo>
                <a:lnTo>
                  <a:pt x="270" y="144"/>
                </a:lnTo>
                <a:lnTo>
                  <a:pt x="277" y="147"/>
                </a:lnTo>
                <a:lnTo>
                  <a:pt x="283" y="150"/>
                </a:lnTo>
                <a:lnTo>
                  <a:pt x="290" y="152"/>
                </a:lnTo>
                <a:lnTo>
                  <a:pt x="298" y="153"/>
                </a:lnTo>
                <a:lnTo>
                  <a:pt x="298" y="153"/>
                </a:lnTo>
                <a:close/>
                <a:moveTo>
                  <a:pt x="625" y="648"/>
                </a:moveTo>
                <a:lnTo>
                  <a:pt x="625" y="648"/>
                </a:lnTo>
                <a:lnTo>
                  <a:pt x="625" y="648"/>
                </a:lnTo>
                <a:lnTo>
                  <a:pt x="637" y="650"/>
                </a:lnTo>
                <a:lnTo>
                  <a:pt x="643" y="652"/>
                </a:lnTo>
                <a:lnTo>
                  <a:pt x="649" y="654"/>
                </a:lnTo>
                <a:lnTo>
                  <a:pt x="653" y="656"/>
                </a:lnTo>
                <a:lnTo>
                  <a:pt x="658" y="661"/>
                </a:lnTo>
                <a:lnTo>
                  <a:pt x="661" y="665"/>
                </a:lnTo>
                <a:lnTo>
                  <a:pt x="665" y="670"/>
                </a:lnTo>
                <a:lnTo>
                  <a:pt x="665" y="670"/>
                </a:lnTo>
                <a:lnTo>
                  <a:pt x="669" y="679"/>
                </a:lnTo>
                <a:lnTo>
                  <a:pt x="671" y="687"/>
                </a:lnTo>
                <a:lnTo>
                  <a:pt x="671" y="696"/>
                </a:lnTo>
                <a:lnTo>
                  <a:pt x="669" y="705"/>
                </a:lnTo>
                <a:lnTo>
                  <a:pt x="667" y="713"/>
                </a:lnTo>
                <a:lnTo>
                  <a:pt x="661" y="720"/>
                </a:lnTo>
                <a:lnTo>
                  <a:pt x="654" y="727"/>
                </a:lnTo>
                <a:lnTo>
                  <a:pt x="646" y="732"/>
                </a:lnTo>
                <a:lnTo>
                  <a:pt x="597" y="763"/>
                </a:lnTo>
                <a:lnTo>
                  <a:pt x="597" y="763"/>
                </a:lnTo>
                <a:lnTo>
                  <a:pt x="593" y="765"/>
                </a:lnTo>
                <a:lnTo>
                  <a:pt x="587" y="766"/>
                </a:lnTo>
                <a:lnTo>
                  <a:pt x="582" y="766"/>
                </a:lnTo>
                <a:lnTo>
                  <a:pt x="576" y="766"/>
                </a:lnTo>
                <a:lnTo>
                  <a:pt x="570" y="764"/>
                </a:lnTo>
                <a:lnTo>
                  <a:pt x="566" y="761"/>
                </a:lnTo>
                <a:lnTo>
                  <a:pt x="561" y="757"/>
                </a:lnTo>
                <a:lnTo>
                  <a:pt x="558" y="754"/>
                </a:lnTo>
                <a:lnTo>
                  <a:pt x="354" y="409"/>
                </a:lnTo>
                <a:lnTo>
                  <a:pt x="354" y="409"/>
                </a:lnTo>
                <a:lnTo>
                  <a:pt x="345" y="408"/>
                </a:lnTo>
                <a:lnTo>
                  <a:pt x="341" y="407"/>
                </a:lnTo>
                <a:lnTo>
                  <a:pt x="337" y="405"/>
                </a:lnTo>
                <a:lnTo>
                  <a:pt x="333" y="402"/>
                </a:lnTo>
                <a:lnTo>
                  <a:pt x="329" y="399"/>
                </a:lnTo>
                <a:lnTo>
                  <a:pt x="320" y="388"/>
                </a:lnTo>
                <a:lnTo>
                  <a:pt x="228" y="277"/>
                </a:lnTo>
                <a:lnTo>
                  <a:pt x="228" y="277"/>
                </a:lnTo>
                <a:lnTo>
                  <a:pt x="207" y="310"/>
                </a:lnTo>
                <a:lnTo>
                  <a:pt x="197" y="328"/>
                </a:lnTo>
                <a:lnTo>
                  <a:pt x="188" y="347"/>
                </a:lnTo>
                <a:lnTo>
                  <a:pt x="180" y="365"/>
                </a:lnTo>
                <a:lnTo>
                  <a:pt x="174" y="384"/>
                </a:lnTo>
                <a:lnTo>
                  <a:pt x="171" y="402"/>
                </a:lnTo>
                <a:lnTo>
                  <a:pt x="170" y="411"/>
                </a:lnTo>
                <a:lnTo>
                  <a:pt x="168" y="422"/>
                </a:lnTo>
                <a:lnTo>
                  <a:pt x="231" y="504"/>
                </a:lnTo>
                <a:lnTo>
                  <a:pt x="231" y="504"/>
                </a:lnTo>
                <a:lnTo>
                  <a:pt x="234" y="509"/>
                </a:lnTo>
                <a:lnTo>
                  <a:pt x="238" y="514"/>
                </a:lnTo>
                <a:lnTo>
                  <a:pt x="240" y="520"/>
                </a:lnTo>
                <a:lnTo>
                  <a:pt x="241" y="524"/>
                </a:lnTo>
                <a:lnTo>
                  <a:pt x="241" y="534"/>
                </a:lnTo>
                <a:lnTo>
                  <a:pt x="240" y="545"/>
                </a:lnTo>
                <a:lnTo>
                  <a:pt x="181" y="754"/>
                </a:lnTo>
                <a:lnTo>
                  <a:pt x="181" y="754"/>
                </a:lnTo>
                <a:lnTo>
                  <a:pt x="179" y="760"/>
                </a:lnTo>
                <a:lnTo>
                  <a:pt x="174" y="766"/>
                </a:lnTo>
                <a:lnTo>
                  <a:pt x="168" y="771"/>
                </a:lnTo>
                <a:lnTo>
                  <a:pt x="162" y="774"/>
                </a:lnTo>
                <a:lnTo>
                  <a:pt x="155" y="778"/>
                </a:lnTo>
                <a:lnTo>
                  <a:pt x="147" y="779"/>
                </a:lnTo>
                <a:lnTo>
                  <a:pt x="139" y="779"/>
                </a:lnTo>
                <a:lnTo>
                  <a:pt x="132" y="778"/>
                </a:lnTo>
                <a:lnTo>
                  <a:pt x="132" y="778"/>
                </a:lnTo>
                <a:lnTo>
                  <a:pt x="124" y="776"/>
                </a:lnTo>
                <a:lnTo>
                  <a:pt x="118" y="771"/>
                </a:lnTo>
                <a:lnTo>
                  <a:pt x="113" y="766"/>
                </a:lnTo>
                <a:lnTo>
                  <a:pt x="107" y="761"/>
                </a:lnTo>
                <a:lnTo>
                  <a:pt x="104" y="755"/>
                </a:lnTo>
                <a:lnTo>
                  <a:pt x="101" y="748"/>
                </a:lnTo>
                <a:lnTo>
                  <a:pt x="101" y="741"/>
                </a:lnTo>
                <a:lnTo>
                  <a:pt x="101" y="735"/>
                </a:lnTo>
                <a:lnTo>
                  <a:pt x="132" y="550"/>
                </a:lnTo>
                <a:lnTo>
                  <a:pt x="18" y="431"/>
                </a:lnTo>
                <a:lnTo>
                  <a:pt x="18" y="431"/>
                </a:lnTo>
                <a:lnTo>
                  <a:pt x="11" y="421"/>
                </a:lnTo>
                <a:lnTo>
                  <a:pt x="6" y="409"/>
                </a:lnTo>
                <a:lnTo>
                  <a:pt x="2" y="397"/>
                </a:lnTo>
                <a:lnTo>
                  <a:pt x="1" y="383"/>
                </a:lnTo>
                <a:lnTo>
                  <a:pt x="0" y="369"/>
                </a:lnTo>
                <a:lnTo>
                  <a:pt x="1" y="356"/>
                </a:lnTo>
                <a:lnTo>
                  <a:pt x="4" y="342"/>
                </a:lnTo>
                <a:lnTo>
                  <a:pt x="6" y="330"/>
                </a:lnTo>
                <a:lnTo>
                  <a:pt x="6" y="330"/>
                </a:lnTo>
                <a:lnTo>
                  <a:pt x="15" y="303"/>
                </a:lnTo>
                <a:lnTo>
                  <a:pt x="26" y="277"/>
                </a:lnTo>
                <a:lnTo>
                  <a:pt x="38" y="252"/>
                </a:lnTo>
                <a:lnTo>
                  <a:pt x="50" y="228"/>
                </a:lnTo>
                <a:lnTo>
                  <a:pt x="64" y="206"/>
                </a:lnTo>
                <a:lnTo>
                  <a:pt x="79" y="184"/>
                </a:lnTo>
                <a:lnTo>
                  <a:pt x="93" y="165"/>
                </a:lnTo>
                <a:lnTo>
                  <a:pt x="108" y="146"/>
                </a:lnTo>
                <a:lnTo>
                  <a:pt x="124" y="132"/>
                </a:lnTo>
                <a:lnTo>
                  <a:pt x="140" y="120"/>
                </a:lnTo>
                <a:lnTo>
                  <a:pt x="148" y="114"/>
                </a:lnTo>
                <a:lnTo>
                  <a:pt x="156" y="111"/>
                </a:lnTo>
                <a:lnTo>
                  <a:pt x="164" y="108"/>
                </a:lnTo>
                <a:lnTo>
                  <a:pt x="172" y="105"/>
                </a:lnTo>
                <a:lnTo>
                  <a:pt x="180" y="104"/>
                </a:lnTo>
                <a:lnTo>
                  <a:pt x="188" y="104"/>
                </a:lnTo>
                <a:lnTo>
                  <a:pt x="196" y="105"/>
                </a:lnTo>
                <a:lnTo>
                  <a:pt x="204" y="107"/>
                </a:lnTo>
                <a:lnTo>
                  <a:pt x="212" y="110"/>
                </a:lnTo>
                <a:lnTo>
                  <a:pt x="219" y="114"/>
                </a:lnTo>
                <a:lnTo>
                  <a:pt x="227" y="119"/>
                </a:lnTo>
                <a:lnTo>
                  <a:pt x="233" y="126"/>
                </a:lnTo>
                <a:lnTo>
                  <a:pt x="233" y="126"/>
                </a:lnTo>
                <a:lnTo>
                  <a:pt x="240" y="134"/>
                </a:lnTo>
                <a:lnTo>
                  <a:pt x="249" y="144"/>
                </a:lnTo>
                <a:lnTo>
                  <a:pt x="269" y="174"/>
                </a:lnTo>
                <a:lnTo>
                  <a:pt x="293" y="210"/>
                </a:lnTo>
                <a:lnTo>
                  <a:pt x="316" y="250"/>
                </a:lnTo>
                <a:lnTo>
                  <a:pt x="357" y="319"/>
                </a:lnTo>
                <a:lnTo>
                  <a:pt x="376" y="350"/>
                </a:lnTo>
                <a:lnTo>
                  <a:pt x="376" y="350"/>
                </a:lnTo>
                <a:lnTo>
                  <a:pt x="381" y="359"/>
                </a:lnTo>
                <a:lnTo>
                  <a:pt x="385" y="369"/>
                </a:lnTo>
                <a:lnTo>
                  <a:pt x="385" y="374"/>
                </a:lnTo>
                <a:lnTo>
                  <a:pt x="385" y="378"/>
                </a:lnTo>
                <a:lnTo>
                  <a:pt x="384" y="383"/>
                </a:lnTo>
                <a:lnTo>
                  <a:pt x="381" y="388"/>
                </a:lnTo>
                <a:lnTo>
                  <a:pt x="567" y="698"/>
                </a:lnTo>
                <a:lnTo>
                  <a:pt x="585" y="667"/>
                </a:lnTo>
                <a:lnTo>
                  <a:pt x="585" y="667"/>
                </a:lnTo>
                <a:lnTo>
                  <a:pt x="593" y="658"/>
                </a:lnTo>
                <a:lnTo>
                  <a:pt x="597" y="655"/>
                </a:lnTo>
                <a:lnTo>
                  <a:pt x="602" y="653"/>
                </a:lnTo>
                <a:lnTo>
                  <a:pt x="608" y="650"/>
                </a:lnTo>
                <a:lnTo>
                  <a:pt x="613" y="648"/>
                </a:lnTo>
                <a:lnTo>
                  <a:pt x="619" y="648"/>
                </a:lnTo>
                <a:lnTo>
                  <a:pt x="625" y="648"/>
                </a:lnTo>
                <a:lnTo>
                  <a:pt x="625" y="648"/>
                </a:lnTo>
                <a:close/>
                <a:moveTo>
                  <a:pt x="729" y="568"/>
                </a:moveTo>
                <a:lnTo>
                  <a:pt x="729" y="568"/>
                </a:lnTo>
                <a:lnTo>
                  <a:pt x="729" y="568"/>
                </a:lnTo>
                <a:lnTo>
                  <a:pt x="727" y="567"/>
                </a:lnTo>
                <a:lnTo>
                  <a:pt x="724" y="566"/>
                </a:lnTo>
                <a:lnTo>
                  <a:pt x="720" y="567"/>
                </a:lnTo>
                <a:lnTo>
                  <a:pt x="717" y="568"/>
                </a:lnTo>
                <a:lnTo>
                  <a:pt x="717" y="568"/>
                </a:lnTo>
                <a:lnTo>
                  <a:pt x="711" y="573"/>
                </a:lnTo>
                <a:lnTo>
                  <a:pt x="704" y="575"/>
                </a:lnTo>
                <a:lnTo>
                  <a:pt x="699" y="578"/>
                </a:lnTo>
                <a:lnTo>
                  <a:pt x="692" y="578"/>
                </a:lnTo>
                <a:lnTo>
                  <a:pt x="685" y="578"/>
                </a:lnTo>
                <a:lnTo>
                  <a:pt x="678" y="575"/>
                </a:lnTo>
                <a:lnTo>
                  <a:pt x="673" y="573"/>
                </a:lnTo>
                <a:lnTo>
                  <a:pt x="668" y="568"/>
                </a:lnTo>
                <a:lnTo>
                  <a:pt x="668" y="568"/>
                </a:lnTo>
                <a:lnTo>
                  <a:pt x="666" y="567"/>
                </a:lnTo>
                <a:lnTo>
                  <a:pt x="662" y="566"/>
                </a:lnTo>
                <a:lnTo>
                  <a:pt x="659" y="567"/>
                </a:lnTo>
                <a:lnTo>
                  <a:pt x="655" y="568"/>
                </a:lnTo>
                <a:lnTo>
                  <a:pt x="655" y="568"/>
                </a:lnTo>
                <a:lnTo>
                  <a:pt x="652" y="572"/>
                </a:lnTo>
                <a:lnTo>
                  <a:pt x="651" y="575"/>
                </a:lnTo>
                <a:lnTo>
                  <a:pt x="652" y="579"/>
                </a:lnTo>
                <a:lnTo>
                  <a:pt x="655" y="581"/>
                </a:lnTo>
                <a:lnTo>
                  <a:pt x="655" y="581"/>
                </a:lnTo>
                <a:lnTo>
                  <a:pt x="663" y="589"/>
                </a:lnTo>
                <a:lnTo>
                  <a:pt x="668" y="591"/>
                </a:lnTo>
                <a:lnTo>
                  <a:pt x="674" y="593"/>
                </a:lnTo>
                <a:lnTo>
                  <a:pt x="681" y="637"/>
                </a:lnTo>
                <a:lnTo>
                  <a:pt x="681" y="637"/>
                </a:lnTo>
                <a:lnTo>
                  <a:pt x="682" y="639"/>
                </a:lnTo>
                <a:lnTo>
                  <a:pt x="684" y="640"/>
                </a:lnTo>
                <a:lnTo>
                  <a:pt x="688" y="642"/>
                </a:lnTo>
                <a:lnTo>
                  <a:pt x="693" y="642"/>
                </a:lnTo>
                <a:lnTo>
                  <a:pt x="693" y="642"/>
                </a:lnTo>
                <a:lnTo>
                  <a:pt x="696" y="642"/>
                </a:lnTo>
                <a:lnTo>
                  <a:pt x="700" y="640"/>
                </a:lnTo>
                <a:lnTo>
                  <a:pt x="704" y="637"/>
                </a:lnTo>
                <a:lnTo>
                  <a:pt x="711" y="593"/>
                </a:lnTo>
                <a:lnTo>
                  <a:pt x="711" y="593"/>
                </a:lnTo>
                <a:lnTo>
                  <a:pt x="721" y="589"/>
                </a:lnTo>
                <a:lnTo>
                  <a:pt x="726" y="586"/>
                </a:lnTo>
                <a:lnTo>
                  <a:pt x="729" y="581"/>
                </a:lnTo>
                <a:lnTo>
                  <a:pt x="729" y="581"/>
                </a:lnTo>
                <a:lnTo>
                  <a:pt x="732" y="579"/>
                </a:lnTo>
                <a:lnTo>
                  <a:pt x="732" y="575"/>
                </a:lnTo>
                <a:lnTo>
                  <a:pt x="732" y="572"/>
                </a:lnTo>
                <a:lnTo>
                  <a:pt x="729" y="568"/>
                </a:lnTo>
                <a:lnTo>
                  <a:pt x="729" y="568"/>
                </a:lnTo>
                <a:close/>
                <a:moveTo>
                  <a:pt x="699" y="458"/>
                </a:moveTo>
                <a:lnTo>
                  <a:pt x="699" y="458"/>
                </a:lnTo>
                <a:lnTo>
                  <a:pt x="699" y="458"/>
                </a:lnTo>
                <a:lnTo>
                  <a:pt x="688" y="459"/>
                </a:lnTo>
                <a:lnTo>
                  <a:pt x="679" y="462"/>
                </a:lnTo>
                <a:lnTo>
                  <a:pt x="671" y="466"/>
                </a:lnTo>
                <a:lnTo>
                  <a:pt x="663" y="472"/>
                </a:lnTo>
                <a:lnTo>
                  <a:pt x="658" y="480"/>
                </a:lnTo>
                <a:lnTo>
                  <a:pt x="653" y="488"/>
                </a:lnTo>
                <a:lnTo>
                  <a:pt x="651" y="497"/>
                </a:lnTo>
                <a:lnTo>
                  <a:pt x="650" y="507"/>
                </a:lnTo>
                <a:lnTo>
                  <a:pt x="650" y="507"/>
                </a:lnTo>
                <a:lnTo>
                  <a:pt x="651" y="517"/>
                </a:lnTo>
                <a:lnTo>
                  <a:pt x="653" y="526"/>
                </a:lnTo>
                <a:lnTo>
                  <a:pt x="658" y="535"/>
                </a:lnTo>
                <a:lnTo>
                  <a:pt x="663" y="542"/>
                </a:lnTo>
                <a:lnTo>
                  <a:pt x="671" y="548"/>
                </a:lnTo>
                <a:lnTo>
                  <a:pt x="679" y="553"/>
                </a:lnTo>
                <a:lnTo>
                  <a:pt x="688" y="556"/>
                </a:lnTo>
                <a:lnTo>
                  <a:pt x="699" y="556"/>
                </a:lnTo>
                <a:lnTo>
                  <a:pt x="699" y="556"/>
                </a:lnTo>
                <a:lnTo>
                  <a:pt x="709" y="556"/>
                </a:lnTo>
                <a:lnTo>
                  <a:pt x="718" y="553"/>
                </a:lnTo>
                <a:lnTo>
                  <a:pt x="726" y="548"/>
                </a:lnTo>
                <a:lnTo>
                  <a:pt x="734" y="542"/>
                </a:lnTo>
                <a:lnTo>
                  <a:pt x="740" y="535"/>
                </a:lnTo>
                <a:lnTo>
                  <a:pt x="744" y="526"/>
                </a:lnTo>
                <a:lnTo>
                  <a:pt x="747" y="517"/>
                </a:lnTo>
                <a:lnTo>
                  <a:pt x="748" y="507"/>
                </a:lnTo>
                <a:lnTo>
                  <a:pt x="748" y="507"/>
                </a:lnTo>
                <a:lnTo>
                  <a:pt x="747" y="497"/>
                </a:lnTo>
                <a:lnTo>
                  <a:pt x="744" y="488"/>
                </a:lnTo>
                <a:lnTo>
                  <a:pt x="740" y="480"/>
                </a:lnTo>
                <a:lnTo>
                  <a:pt x="734" y="472"/>
                </a:lnTo>
                <a:lnTo>
                  <a:pt x="726" y="466"/>
                </a:lnTo>
                <a:lnTo>
                  <a:pt x="718" y="462"/>
                </a:lnTo>
                <a:lnTo>
                  <a:pt x="709" y="459"/>
                </a:lnTo>
                <a:lnTo>
                  <a:pt x="699" y="458"/>
                </a:lnTo>
                <a:lnTo>
                  <a:pt x="699" y="458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69"/>
          <p:cNvSpPr>
            <a:spLocks noEditPoints="1"/>
          </p:cNvSpPr>
          <p:nvPr/>
        </p:nvSpPr>
        <p:spPr bwMode="auto">
          <a:xfrm>
            <a:off x="6172566" y="5297043"/>
            <a:ext cx="195160" cy="281897"/>
          </a:xfrm>
          <a:custGeom>
            <a:avLst/>
            <a:gdLst>
              <a:gd name="T0" fmla="*/ 66 w 543"/>
              <a:gd name="T1" fmla="*/ 633 h 781"/>
              <a:gd name="T2" fmla="*/ 181 w 543"/>
              <a:gd name="T3" fmla="*/ 675 h 781"/>
              <a:gd name="T4" fmla="*/ 317 w 543"/>
              <a:gd name="T5" fmla="*/ 681 h 781"/>
              <a:gd name="T6" fmla="*/ 452 w 543"/>
              <a:gd name="T7" fmla="*/ 648 h 781"/>
              <a:gd name="T8" fmla="*/ 509 w 543"/>
              <a:gd name="T9" fmla="*/ 590 h 781"/>
              <a:gd name="T10" fmla="*/ 490 w 543"/>
              <a:gd name="T11" fmla="*/ 558 h 781"/>
              <a:gd name="T12" fmla="*/ 412 w 543"/>
              <a:gd name="T13" fmla="*/ 518 h 781"/>
              <a:gd name="T14" fmla="*/ 369 w 543"/>
              <a:gd name="T15" fmla="*/ 534 h 781"/>
              <a:gd name="T16" fmla="*/ 454 w 543"/>
              <a:gd name="T17" fmla="*/ 579 h 781"/>
              <a:gd name="T18" fmla="*/ 441 w 543"/>
              <a:gd name="T19" fmla="*/ 613 h 781"/>
              <a:gd name="T20" fmla="*/ 342 w 543"/>
              <a:gd name="T21" fmla="*/ 647 h 781"/>
              <a:gd name="T22" fmla="*/ 154 w 543"/>
              <a:gd name="T23" fmla="*/ 638 h 781"/>
              <a:gd name="T24" fmla="*/ 90 w 543"/>
              <a:gd name="T25" fmla="*/ 600 h 781"/>
              <a:gd name="T26" fmla="*/ 94 w 543"/>
              <a:gd name="T27" fmla="*/ 570 h 781"/>
              <a:gd name="T28" fmla="*/ 200 w 543"/>
              <a:gd name="T29" fmla="*/ 504 h 781"/>
              <a:gd name="T30" fmla="*/ 106 w 543"/>
              <a:gd name="T31" fmla="*/ 527 h 781"/>
              <a:gd name="T32" fmla="*/ 43 w 543"/>
              <a:gd name="T33" fmla="*/ 571 h 781"/>
              <a:gd name="T34" fmla="*/ 509 w 543"/>
              <a:gd name="T35" fmla="*/ 658 h 781"/>
              <a:gd name="T36" fmla="*/ 470 w 543"/>
              <a:gd name="T37" fmla="*/ 704 h 781"/>
              <a:gd name="T38" fmla="*/ 345 w 543"/>
              <a:gd name="T39" fmla="*/ 743 h 781"/>
              <a:gd name="T40" fmla="*/ 201 w 543"/>
              <a:gd name="T41" fmla="*/ 743 h 781"/>
              <a:gd name="T42" fmla="*/ 88 w 543"/>
              <a:gd name="T43" fmla="*/ 711 h 781"/>
              <a:gd name="T44" fmla="*/ 36 w 543"/>
              <a:gd name="T45" fmla="*/ 661 h 781"/>
              <a:gd name="T46" fmla="*/ 86 w 543"/>
              <a:gd name="T47" fmla="*/ 666 h 781"/>
              <a:gd name="T48" fmla="*/ 232 w 543"/>
              <a:gd name="T49" fmla="*/ 700 h 781"/>
              <a:gd name="T50" fmla="*/ 416 w 543"/>
              <a:gd name="T51" fmla="*/ 682 h 781"/>
              <a:gd name="T52" fmla="*/ 501 w 543"/>
              <a:gd name="T53" fmla="*/ 638 h 781"/>
              <a:gd name="T54" fmla="*/ 330 w 543"/>
              <a:gd name="T55" fmla="*/ 64 h 781"/>
              <a:gd name="T56" fmla="*/ 383 w 543"/>
              <a:gd name="T57" fmla="*/ 69 h 781"/>
              <a:gd name="T58" fmla="*/ 412 w 543"/>
              <a:gd name="T59" fmla="*/ 118 h 781"/>
              <a:gd name="T60" fmla="*/ 391 w 543"/>
              <a:gd name="T61" fmla="*/ 144 h 781"/>
              <a:gd name="T62" fmla="*/ 342 w 543"/>
              <a:gd name="T63" fmla="*/ 126 h 781"/>
              <a:gd name="T64" fmla="*/ 325 w 543"/>
              <a:gd name="T65" fmla="*/ 70 h 781"/>
              <a:gd name="T66" fmla="*/ 538 w 543"/>
              <a:gd name="T67" fmla="*/ 568 h 781"/>
              <a:gd name="T68" fmla="*/ 473 w 543"/>
              <a:gd name="T69" fmla="*/ 505 h 781"/>
              <a:gd name="T70" fmla="*/ 345 w 543"/>
              <a:gd name="T71" fmla="*/ 471 h 781"/>
              <a:gd name="T72" fmla="*/ 397 w 543"/>
              <a:gd name="T73" fmla="*/ 303 h 781"/>
              <a:gd name="T74" fmla="*/ 441 w 543"/>
              <a:gd name="T75" fmla="*/ 228 h 781"/>
              <a:gd name="T76" fmla="*/ 446 w 543"/>
              <a:gd name="T77" fmla="*/ 141 h 781"/>
              <a:gd name="T78" fmla="*/ 385 w 543"/>
              <a:gd name="T79" fmla="*/ 41 h 781"/>
              <a:gd name="T80" fmla="*/ 271 w 543"/>
              <a:gd name="T81" fmla="*/ 0 h 781"/>
              <a:gd name="T82" fmla="*/ 174 w 543"/>
              <a:gd name="T83" fmla="*/ 30 h 781"/>
              <a:gd name="T84" fmla="*/ 103 w 543"/>
              <a:gd name="T85" fmla="*/ 124 h 781"/>
              <a:gd name="T86" fmla="*/ 100 w 543"/>
              <a:gd name="T87" fmla="*/ 216 h 781"/>
              <a:gd name="T88" fmla="*/ 140 w 543"/>
              <a:gd name="T89" fmla="*/ 294 h 781"/>
              <a:gd name="T90" fmla="*/ 200 w 543"/>
              <a:gd name="T91" fmla="*/ 471 h 781"/>
              <a:gd name="T92" fmla="*/ 89 w 543"/>
              <a:gd name="T93" fmla="*/ 497 h 781"/>
              <a:gd name="T94" fmla="*/ 11 w 543"/>
              <a:gd name="T95" fmla="*/ 554 h 781"/>
              <a:gd name="T96" fmla="*/ 0 w 543"/>
              <a:gd name="T97" fmla="*/ 661 h 781"/>
              <a:gd name="T98" fmla="*/ 50 w 543"/>
              <a:gd name="T99" fmla="*/ 729 h 781"/>
              <a:gd name="T100" fmla="*/ 191 w 543"/>
              <a:gd name="T101" fmla="*/ 776 h 781"/>
              <a:gd name="T102" fmla="*/ 353 w 543"/>
              <a:gd name="T103" fmla="*/ 776 h 781"/>
              <a:gd name="T104" fmla="*/ 497 w 543"/>
              <a:gd name="T105" fmla="*/ 728 h 781"/>
              <a:gd name="T106" fmla="*/ 543 w 543"/>
              <a:gd name="T107" fmla="*/ 658 h 781"/>
              <a:gd name="T108" fmla="*/ 271 w 543"/>
              <a:gd name="T109" fmla="*/ 353 h 781"/>
              <a:gd name="T110" fmla="*/ 304 w 543"/>
              <a:gd name="T111" fmla="*/ 590 h 781"/>
              <a:gd name="T112" fmla="*/ 241 w 543"/>
              <a:gd name="T113" fmla="*/ 590 h 781"/>
              <a:gd name="T114" fmla="*/ 271 w 543"/>
              <a:gd name="T115" fmla="*/ 353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43" h="781">
                <a:moveTo>
                  <a:pt x="36" y="590"/>
                </a:moveTo>
                <a:lnTo>
                  <a:pt x="36" y="590"/>
                </a:lnTo>
                <a:lnTo>
                  <a:pt x="39" y="599"/>
                </a:lnTo>
                <a:lnTo>
                  <a:pt x="42" y="608"/>
                </a:lnTo>
                <a:lnTo>
                  <a:pt x="48" y="617"/>
                </a:lnTo>
                <a:lnTo>
                  <a:pt x="56" y="625"/>
                </a:lnTo>
                <a:lnTo>
                  <a:pt x="66" y="633"/>
                </a:lnTo>
                <a:lnTo>
                  <a:pt x="77" y="641"/>
                </a:lnTo>
                <a:lnTo>
                  <a:pt x="91" y="648"/>
                </a:lnTo>
                <a:lnTo>
                  <a:pt x="107" y="655"/>
                </a:lnTo>
                <a:lnTo>
                  <a:pt x="123" y="661"/>
                </a:lnTo>
                <a:lnTo>
                  <a:pt x="141" y="666"/>
                </a:lnTo>
                <a:lnTo>
                  <a:pt x="160" y="671"/>
                </a:lnTo>
                <a:lnTo>
                  <a:pt x="181" y="675"/>
                </a:lnTo>
                <a:lnTo>
                  <a:pt x="202" y="678"/>
                </a:lnTo>
                <a:lnTo>
                  <a:pt x="224" y="681"/>
                </a:lnTo>
                <a:lnTo>
                  <a:pt x="248" y="682"/>
                </a:lnTo>
                <a:lnTo>
                  <a:pt x="271" y="682"/>
                </a:lnTo>
                <a:lnTo>
                  <a:pt x="271" y="682"/>
                </a:lnTo>
                <a:lnTo>
                  <a:pt x="295" y="682"/>
                </a:lnTo>
                <a:lnTo>
                  <a:pt x="317" y="681"/>
                </a:lnTo>
                <a:lnTo>
                  <a:pt x="339" y="678"/>
                </a:lnTo>
                <a:lnTo>
                  <a:pt x="361" y="675"/>
                </a:lnTo>
                <a:lnTo>
                  <a:pt x="381" y="671"/>
                </a:lnTo>
                <a:lnTo>
                  <a:pt x="400" y="666"/>
                </a:lnTo>
                <a:lnTo>
                  <a:pt x="419" y="661"/>
                </a:lnTo>
                <a:lnTo>
                  <a:pt x="436" y="655"/>
                </a:lnTo>
                <a:lnTo>
                  <a:pt x="452" y="648"/>
                </a:lnTo>
                <a:lnTo>
                  <a:pt x="465" y="641"/>
                </a:lnTo>
                <a:lnTo>
                  <a:pt x="478" y="633"/>
                </a:lnTo>
                <a:lnTo>
                  <a:pt x="488" y="625"/>
                </a:lnTo>
                <a:lnTo>
                  <a:pt x="496" y="617"/>
                </a:lnTo>
                <a:lnTo>
                  <a:pt x="503" y="608"/>
                </a:lnTo>
                <a:lnTo>
                  <a:pt x="506" y="599"/>
                </a:lnTo>
                <a:lnTo>
                  <a:pt x="509" y="590"/>
                </a:lnTo>
                <a:lnTo>
                  <a:pt x="509" y="590"/>
                </a:lnTo>
                <a:lnTo>
                  <a:pt x="509" y="590"/>
                </a:lnTo>
                <a:lnTo>
                  <a:pt x="507" y="584"/>
                </a:lnTo>
                <a:lnTo>
                  <a:pt x="505" y="578"/>
                </a:lnTo>
                <a:lnTo>
                  <a:pt x="502" y="571"/>
                </a:lnTo>
                <a:lnTo>
                  <a:pt x="497" y="564"/>
                </a:lnTo>
                <a:lnTo>
                  <a:pt x="490" y="558"/>
                </a:lnTo>
                <a:lnTo>
                  <a:pt x="482" y="551"/>
                </a:lnTo>
                <a:lnTo>
                  <a:pt x="473" y="546"/>
                </a:lnTo>
                <a:lnTo>
                  <a:pt x="464" y="539"/>
                </a:lnTo>
                <a:lnTo>
                  <a:pt x="453" y="533"/>
                </a:lnTo>
                <a:lnTo>
                  <a:pt x="440" y="527"/>
                </a:lnTo>
                <a:lnTo>
                  <a:pt x="427" y="523"/>
                </a:lnTo>
                <a:lnTo>
                  <a:pt x="412" y="518"/>
                </a:lnTo>
                <a:lnTo>
                  <a:pt x="397" y="514"/>
                </a:lnTo>
                <a:lnTo>
                  <a:pt x="380" y="510"/>
                </a:lnTo>
                <a:lnTo>
                  <a:pt x="363" y="507"/>
                </a:lnTo>
                <a:lnTo>
                  <a:pt x="345" y="504"/>
                </a:lnTo>
                <a:lnTo>
                  <a:pt x="345" y="529"/>
                </a:lnTo>
                <a:lnTo>
                  <a:pt x="345" y="529"/>
                </a:lnTo>
                <a:lnTo>
                  <a:pt x="369" y="534"/>
                </a:lnTo>
                <a:lnTo>
                  <a:pt x="389" y="540"/>
                </a:lnTo>
                <a:lnTo>
                  <a:pt x="408" y="547"/>
                </a:lnTo>
                <a:lnTo>
                  <a:pt x="424" y="554"/>
                </a:lnTo>
                <a:lnTo>
                  <a:pt x="438" y="562"/>
                </a:lnTo>
                <a:lnTo>
                  <a:pt x="447" y="570"/>
                </a:lnTo>
                <a:lnTo>
                  <a:pt x="452" y="574"/>
                </a:lnTo>
                <a:lnTo>
                  <a:pt x="454" y="579"/>
                </a:lnTo>
                <a:lnTo>
                  <a:pt x="455" y="583"/>
                </a:lnTo>
                <a:lnTo>
                  <a:pt x="456" y="588"/>
                </a:lnTo>
                <a:lnTo>
                  <a:pt x="456" y="588"/>
                </a:lnTo>
                <a:lnTo>
                  <a:pt x="455" y="595"/>
                </a:lnTo>
                <a:lnTo>
                  <a:pt x="452" y="600"/>
                </a:lnTo>
                <a:lnTo>
                  <a:pt x="447" y="607"/>
                </a:lnTo>
                <a:lnTo>
                  <a:pt x="441" y="613"/>
                </a:lnTo>
                <a:lnTo>
                  <a:pt x="433" y="619"/>
                </a:lnTo>
                <a:lnTo>
                  <a:pt x="424" y="624"/>
                </a:lnTo>
                <a:lnTo>
                  <a:pt x="414" y="629"/>
                </a:lnTo>
                <a:lnTo>
                  <a:pt x="402" y="633"/>
                </a:lnTo>
                <a:lnTo>
                  <a:pt x="389" y="638"/>
                </a:lnTo>
                <a:lnTo>
                  <a:pt x="374" y="641"/>
                </a:lnTo>
                <a:lnTo>
                  <a:pt x="342" y="647"/>
                </a:lnTo>
                <a:lnTo>
                  <a:pt x="308" y="650"/>
                </a:lnTo>
                <a:lnTo>
                  <a:pt x="271" y="652"/>
                </a:lnTo>
                <a:lnTo>
                  <a:pt x="271" y="652"/>
                </a:lnTo>
                <a:lnTo>
                  <a:pt x="234" y="650"/>
                </a:lnTo>
                <a:lnTo>
                  <a:pt x="199" y="647"/>
                </a:lnTo>
                <a:lnTo>
                  <a:pt x="168" y="641"/>
                </a:lnTo>
                <a:lnTo>
                  <a:pt x="154" y="638"/>
                </a:lnTo>
                <a:lnTo>
                  <a:pt x="141" y="633"/>
                </a:lnTo>
                <a:lnTo>
                  <a:pt x="129" y="629"/>
                </a:lnTo>
                <a:lnTo>
                  <a:pt x="118" y="624"/>
                </a:lnTo>
                <a:lnTo>
                  <a:pt x="109" y="619"/>
                </a:lnTo>
                <a:lnTo>
                  <a:pt x="101" y="613"/>
                </a:lnTo>
                <a:lnTo>
                  <a:pt x="94" y="607"/>
                </a:lnTo>
                <a:lnTo>
                  <a:pt x="90" y="600"/>
                </a:lnTo>
                <a:lnTo>
                  <a:pt x="88" y="595"/>
                </a:lnTo>
                <a:lnTo>
                  <a:pt x="86" y="588"/>
                </a:lnTo>
                <a:lnTo>
                  <a:pt x="86" y="588"/>
                </a:lnTo>
                <a:lnTo>
                  <a:pt x="86" y="583"/>
                </a:lnTo>
                <a:lnTo>
                  <a:pt x="89" y="579"/>
                </a:lnTo>
                <a:lnTo>
                  <a:pt x="91" y="574"/>
                </a:lnTo>
                <a:lnTo>
                  <a:pt x="94" y="570"/>
                </a:lnTo>
                <a:lnTo>
                  <a:pt x="105" y="560"/>
                </a:lnTo>
                <a:lnTo>
                  <a:pt x="118" y="553"/>
                </a:lnTo>
                <a:lnTo>
                  <a:pt x="134" y="545"/>
                </a:lnTo>
                <a:lnTo>
                  <a:pt x="154" y="539"/>
                </a:lnTo>
                <a:lnTo>
                  <a:pt x="176" y="533"/>
                </a:lnTo>
                <a:lnTo>
                  <a:pt x="200" y="529"/>
                </a:lnTo>
                <a:lnTo>
                  <a:pt x="200" y="504"/>
                </a:lnTo>
                <a:lnTo>
                  <a:pt x="200" y="504"/>
                </a:lnTo>
                <a:lnTo>
                  <a:pt x="182" y="507"/>
                </a:lnTo>
                <a:lnTo>
                  <a:pt x="165" y="510"/>
                </a:lnTo>
                <a:lnTo>
                  <a:pt x="149" y="514"/>
                </a:lnTo>
                <a:lnTo>
                  <a:pt x="133" y="518"/>
                </a:lnTo>
                <a:lnTo>
                  <a:pt x="118" y="523"/>
                </a:lnTo>
                <a:lnTo>
                  <a:pt x="106" y="527"/>
                </a:lnTo>
                <a:lnTo>
                  <a:pt x="93" y="533"/>
                </a:lnTo>
                <a:lnTo>
                  <a:pt x="82" y="539"/>
                </a:lnTo>
                <a:lnTo>
                  <a:pt x="72" y="546"/>
                </a:lnTo>
                <a:lnTo>
                  <a:pt x="63" y="551"/>
                </a:lnTo>
                <a:lnTo>
                  <a:pt x="55" y="558"/>
                </a:lnTo>
                <a:lnTo>
                  <a:pt x="49" y="564"/>
                </a:lnTo>
                <a:lnTo>
                  <a:pt x="43" y="571"/>
                </a:lnTo>
                <a:lnTo>
                  <a:pt x="40" y="578"/>
                </a:lnTo>
                <a:lnTo>
                  <a:pt x="37" y="584"/>
                </a:lnTo>
                <a:lnTo>
                  <a:pt x="36" y="590"/>
                </a:lnTo>
                <a:lnTo>
                  <a:pt x="36" y="590"/>
                </a:lnTo>
                <a:close/>
                <a:moveTo>
                  <a:pt x="509" y="652"/>
                </a:moveTo>
                <a:lnTo>
                  <a:pt x="509" y="652"/>
                </a:lnTo>
                <a:lnTo>
                  <a:pt x="509" y="658"/>
                </a:lnTo>
                <a:lnTo>
                  <a:pt x="509" y="658"/>
                </a:lnTo>
                <a:lnTo>
                  <a:pt x="507" y="665"/>
                </a:lnTo>
                <a:lnTo>
                  <a:pt x="504" y="673"/>
                </a:lnTo>
                <a:lnTo>
                  <a:pt x="498" y="681"/>
                </a:lnTo>
                <a:lnTo>
                  <a:pt x="490" y="689"/>
                </a:lnTo>
                <a:lnTo>
                  <a:pt x="481" y="696"/>
                </a:lnTo>
                <a:lnTo>
                  <a:pt x="470" y="704"/>
                </a:lnTo>
                <a:lnTo>
                  <a:pt x="456" y="711"/>
                </a:lnTo>
                <a:lnTo>
                  <a:pt x="441" y="718"/>
                </a:lnTo>
                <a:lnTo>
                  <a:pt x="425" y="723"/>
                </a:lnTo>
                <a:lnTo>
                  <a:pt x="407" y="729"/>
                </a:lnTo>
                <a:lnTo>
                  <a:pt x="388" y="735"/>
                </a:lnTo>
                <a:lnTo>
                  <a:pt x="366" y="739"/>
                </a:lnTo>
                <a:lnTo>
                  <a:pt x="345" y="743"/>
                </a:lnTo>
                <a:lnTo>
                  <a:pt x="321" y="745"/>
                </a:lnTo>
                <a:lnTo>
                  <a:pt x="297" y="746"/>
                </a:lnTo>
                <a:lnTo>
                  <a:pt x="271" y="747"/>
                </a:lnTo>
                <a:lnTo>
                  <a:pt x="271" y="747"/>
                </a:lnTo>
                <a:lnTo>
                  <a:pt x="247" y="746"/>
                </a:lnTo>
                <a:lnTo>
                  <a:pt x="224" y="745"/>
                </a:lnTo>
                <a:lnTo>
                  <a:pt x="201" y="743"/>
                </a:lnTo>
                <a:lnTo>
                  <a:pt x="180" y="739"/>
                </a:lnTo>
                <a:lnTo>
                  <a:pt x="158" y="735"/>
                </a:lnTo>
                <a:lnTo>
                  <a:pt x="139" y="729"/>
                </a:lnTo>
                <a:lnTo>
                  <a:pt x="119" y="723"/>
                </a:lnTo>
                <a:lnTo>
                  <a:pt x="101" y="716"/>
                </a:lnTo>
                <a:lnTo>
                  <a:pt x="101" y="716"/>
                </a:lnTo>
                <a:lnTo>
                  <a:pt x="88" y="711"/>
                </a:lnTo>
                <a:lnTo>
                  <a:pt x="75" y="704"/>
                </a:lnTo>
                <a:lnTo>
                  <a:pt x="64" y="697"/>
                </a:lnTo>
                <a:lnTo>
                  <a:pt x="55" y="690"/>
                </a:lnTo>
                <a:lnTo>
                  <a:pt x="47" y="682"/>
                </a:lnTo>
                <a:lnTo>
                  <a:pt x="41" y="675"/>
                </a:lnTo>
                <a:lnTo>
                  <a:pt x="37" y="669"/>
                </a:lnTo>
                <a:lnTo>
                  <a:pt x="36" y="661"/>
                </a:lnTo>
                <a:lnTo>
                  <a:pt x="36" y="630"/>
                </a:lnTo>
                <a:lnTo>
                  <a:pt x="36" y="630"/>
                </a:lnTo>
                <a:lnTo>
                  <a:pt x="44" y="638"/>
                </a:lnTo>
                <a:lnTo>
                  <a:pt x="53" y="646"/>
                </a:lnTo>
                <a:lnTo>
                  <a:pt x="63" y="653"/>
                </a:lnTo>
                <a:lnTo>
                  <a:pt x="74" y="659"/>
                </a:lnTo>
                <a:lnTo>
                  <a:pt x="86" y="666"/>
                </a:lnTo>
                <a:lnTo>
                  <a:pt x="99" y="672"/>
                </a:lnTo>
                <a:lnTo>
                  <a:pt x="113" y="677"/>
                </a:lnTo>
                <a:lnTo>
                  <a:pt x="127" y="682"/>
                </a:lnTo>
                <a:lnTo>
                  <a:pt x="143" y="687"/>
                </a:lnTo>
                <a:lnTo>
                  <a:pt x="159" y="690"/>
                </a:lnTo>
                <a:lnTo>
                  <a:pt x="195" y="696"/>
                </a:lnTo>
                <a:lnTo>
                  <a:pt x="232" y="700"/>
                </a:lnTo>
                <a:lnTo>
                  <a:pt x="271" y="702"/>
                </a:lnTo>
                <a:lnTo>
                  <a:pt x="271" y="702"/>
                </a:lnTo>
                <a:lnTo>
                  <a:pt x="311" y="700"/>
                </a:lnTo>
                <a:lnTo>
                  <a:pt x="348" y="696"/>
                </a:lnTo>
                <a:lnTo>
                  <a:pt x="383" y="690"/>
                </a:lnTo>
                <a:lnTo>
                  <a:pt x="400" y="687"/>
                </a:lnTo>
                <a:lnTo>
                  <a:pt x="416" y="682"/>
                </a:lnTo>
                <a:lnTo>
                  <a:pt x="431" y="677"/>
                </a:lnTo>
                <a:lnTo>
                  <a:pt x="445" y="672"/>
                </a:lnTo>
                <a:lnTo>
                  <a:pt x="458" y="666"/>
                </a:lnTo>
                <a:lnTo>
                  <a:pt x="471" y="659"/>
                </a:lnTo>
                <a:lnTo>
                  <a:pt x="482" y="653"/>
                </a:lnTo>
                <a:lnTo>
                  <a:pt x="491" y="646"/>
                </a:lnTo>
                <a:lnTo>
                  <a:pt x="501" y="638"/>
                </a:lnTo>
                <a:lnTo>
                  <a:pt x="509" y="630"/>
                </a:lnTo>
                <a:lnTo>
                  <a:pt x="509" y="630"/>
                </a:lnTo>
                <a:lnTo>
                  <a:pt x="509" y="652"/>
                </a:lnTo>
                <a:lnTo>
                  <a:pt x="509" y="652"/>
                </a:lnTo>
                <a:close/>
                <a:moveTo>
                  <a:pt x="330" y="64"/>
                </a:moveTo>
                <a:lnTo>
                  <a:pt x="330" y="64"/>
                </a:lnTo>
                <a:lnTo>
                  <a:pt x="330" y="64"/>
                </a:lnTo>
                <a:lnTo>
                  <a:pt x="336" y="60"/>
                </a:lnTo>
                <a:lnTo>
                  <a:pt x="342" y="56"/>
                </a:lnTo>
                <a:lnTo>
                  <a:pt x="350" y="56"/>
                </a:lnTo>
                <a:lnTo>
                  <a:pt x="358" y="56"/>
                </a:lnTo>
                <a:lnTo>
                  <a:pt x="366" y="60"/>
                </a:lnTo>
                <a:lnTo>
                  <a:pt x="374" y="63"/>
                </a:lnTo>
                <a:lnTo>
                  <a:pt x="383" y="69"/>
                </a:lnTo>
                <a:lnTo>
                  <a:pt x="391" y="77"/>
                </a:lnTo>
                <a:lnTo>
                  <a:pt x="391" y="77"/>
                </a:lnTo>
                <a:lnTo>
                  <a:pt x="398" y="84"/>
                </a:lnTo>
                <a:lnTo>
                  <a:pt x="403" y="93"/>
                </a:lnTo>
                <a:lnTo>
                  <a:pt x="407" y="101"/>
                </a:lnTo>
                <a:lnTo>
                  <a:pt x="410" y="110"/>
                </a:lnTo>
                <a:lnTo>
                  <a:pt x="412" y="118"/>
                </a:lnTo>
                <a:lnTo>
                  <a:pt x="411" y="126"/>
                </a:lnTo>
                <a:lnTo>
                  <a:pt x="408" y="133"/>
                </a:lnTo>
                <a:lnTo>
                  <a:pt x="406" y="136"/>
                </a:lnTo>
                <a:lnTo>
                  <a:pt x="404" y="138"/>
                </a:lnTo>
                <a:lnTo>
                  <a:pt x="404" y="138"/>
                </a:lnTo>
                <a:lnTo>
                  <a:pt x="398" y="142"/>
                </a:lnTo>
                <a:lnTo>
                  <a:pt x="391" y="144"/>
                </a:lnTo>
                <a:lnTo>
                  <a:pt x="385" y="144"/>
                </a:lnTo>
                <a:lnTo>
                  <a:pt x="377" y="144"/>
                </a:lnTo>
                <a:lnTo>
                  <a:pt x="367" y="141"/>
                </a:lnTo>
                <a:lnTo>
                  <a:pt x="360" y="137"/>
                </a:lnTo>
                <a:lnTo>
                  <a:pt x="350" y="133"/>
                </a:lnTo>
                <a:lnTo>
                  <a:pt x="342" y="126"/>
                </a:lnTo>
                <a:lnTo>
                  <a:pt x="342" y="126"/>
                </a:lnTo>
                <a:lnTo>
                  <a:pt x="334" y="118"/>
                </a:lnTo>
                <a:lnTo>
                  <a:pt x="329" y="109"/>
                </a:lnTo>
                <a:lnTo>
                  <a:pt x="325" y="101"/>
                </a:lnTo>
                <a:lnTo>
                  <a:pt x="323" y="92"/>
                </a:lnTo>
                <a:lnTo>
                  <a:pt x="323" y="84"/>
                </a:lnTo>
                <a:lnTo>
                  <a:pt x="323" y="76"/>
                </a:lnTo>
                <a:lnTo>
                  <a:pt x="325" y="70"/>
                </a:lnTo>
                <a:lnTo>
                  <a:pt x="330" y="64"/>
                </a:lnTo>
                <a:lnTo>
                  <a:pt x="330" y="64"/>
                </a:lnTo>
                <a:close/>
                <a:moveTo>
                  <a:pt x="543" y="590"/>
                </a:moveTo>
                <a:lnTo>
                  <a:pt x="543" y="590"/>
                </a:lnTo>
                <a:lnTo>
                  <a:pt x="543" y="590"/>
                </a:lnTo>
                <a:lnTo>
                  <a:pt x="542" y="579"/>
                </a:lnTo>
                <a:lnTo>
                  <a:pt x="538" y="568"/>
                </a:lnTo>
                <a:lnTo>
                  <a:pt x="534" y="557"/>
                </a:lnTo>
                <a:lnTo>
                  <a:pt x="528" y="547"/>
                </a:lnTo>
                <a:lnTo>
                  <a:pt x="520" y="538"/>
                </a:lnTo>
                <a:lnTo>
                  <a:pt x="511" y="529"/>
                </a:lnTo>
                <a:lnTo>
                  <a:pt x="499" y="520"/>
                </a:lnTo>
                <a:lnTo>
                  <a:pt x="487" y="512"/>
                </a:lnTo>
                <a:lnTo>
                  <a:pt x="473" y="505"/>
                </a:lnTo>
                <a:lnTo>
                  <a:pt x="458" y="498"/>
                </a:lnTo>
                <a:lnTo>
                  <a:pt x="443" y="491"/>
                </a:lnTo>
                <a:lnTo>
                  <a:pt x="425" y="485"/>
                </a:lnTo>
                <a:lnTo>
                  <a:pt x="406" y="481"/>
                </a:lnTo>
                <a:lnTo>
                  <a:pt x="387" y="476"/>
                </a:lnTo>
                <a:lnTo>
                  <a:pt x="366" y="473"/>
                </a:lnTo>
                <a:lnTo>
                  <a:pt x="345" y="471"/>
                </a:lnTo>
                <a:lnTo>
                  <a:pt x="345" y="339"/>
                </a:lnTo>
                <a:lnTo>
                  <a:pt x="345" y="339"/>
                </a:lnTo>
                <a:lnTo>
                  <a:pt x="356" y="333"/>
                </a:lnTo>
                <a:lnTo>
                  <a:pt x="367" y="326"/>
                </a:lnTo>
                <a:lnTo>
                  <a:pt x="378" y="319"/>
                </a:lnTo>
                <a:lnTo>
                  <a:pt x="388" y="311"/>
                </a:lnTo>
                <a:lnTo>
                  <a:pt x="397" y="303"/>
                </a:lnTo>
                <a:lnTo>
                  <a:pt x="405" y="294"/>
                </a:lnTo>
                <a:lnTo>
                  <a:pt x="413" y="284"/>
                </a:lnTo>
                <a:lnTo>
                  <a:pt x="421" y="274"/>
                </a:lnTo>
                <a:lnTo>
                  <a:pt x="427" y="264"/>
                </a:lnTo>
                <a:lnTo>
                  <a:pt x="432" y="252"/>
                </a:lnTo>
                <a:lnTo>
                  <a:pt x="438" y="240"/>
                </a:lnTo>
                <a:lnTo>
                  <a:pt x="441" y="228"/>
                </a:lnTo>
                <a:lnTo>
                  <a:pt x="445" y="216"/>
                </a:lnTo>
                <a:lnTo>
                  <a:pt x="447" y="202"/>
                </a:lnTo>
                <a:lnTo>
                  <a:pt x="449" y="188"/>
                </a:lnTo>
                <a:lnTo>
                  <a:pt x="449" y="175"/>
                </a:lnTo>
                <a:lnTo>
                  <a:pt x="449" y="175"/>
                </a:lnTo>
                <a:lnTo>
                  <a:pt x="448" y="158"/>
                </a:lnTo>
                <a:lnTo>
                  <a:pt x="446" y="141"/>
                </a:lnTo>
                <a:lnTo>
                  <a:pt x="441" y="124"/>
                </a:lnTo>
                <a:lnTo>
                  <a:pt x="436" y="108"/>
                </a:lnTo>
                <a:lnTo>
                  <a:pt x="428" y="92"/>
                </a:lnTo>
                <a:lnTo>
                  <a:pt x="419" y="78"/>
                </a:lnTo>
                <a:lnTo>
                  <a:pt x="408" y="64"/>
                </a:lnTo>
                <a:lnTo>
                  <a:pt x="397" y="52"/>
                </a:lnTo>
                <a:lnTo>
                  <a:pt x="385" y="41"/>
                </a:lnTo>
                <a:lnTo>
                  <a:pt x="371" y="30"/>
                </a:lnTo>
                <a:lnTo>
                  <a:pt x="356" y="21"/>
                </a:lnTo>
                <a:lnTo>
                  <a:pt x="340" y="13"/>
                </a:lnTo>
                <a:lnTo>
                  <a:pt x="324" y="8"/>
                </a:lnTo>
                <a:lnTo>
                  <a:pt x="307" y="3"/>
                </a:lnTo>
                <a:lnTo>
                  <a:pt x="289" y="1"/>
                </a:lnTo>
                <a:lnTo>
                  <a:pt x="271" y="0"/>
                </a:lnTo>
                <a:lnTo>
                  <a:pt x="271" y="0"/>
                </a:lnTo>
                <a:lnTo>
                  <a:pt x="254" y="1"/>
                </a:lnTo>
                <a:lnTo>
                  <a:pt x="235" y="3"/>
                </a:lnTo>
                <a:lnTo>
                  <a:pt x="220" y="8"/>
                </a:lnTo>
                <a:lnTo>
                  <a:pt x="204" y="13"/>
                </a:lnTo>
                <a:lnTo>
                  <a:pt x="188" y="21"/>
                </a:lnTo>
                <a:lnTo>
                  <a:pt x="174" y="30"/>
                </a:lnTo>
                <a:lnTo>
                  <a:pt x="160" y="41"/>
                </a:lnTo>
                <a:lnTo>
                  <a:pt x="148" y="52"/>
                </a:lnTo>
                <a:lnTo>
                  <a:pt x="136" y="64"/>
                </a:lnTo>
                <a:lnTo>
                  <a:pt x="126" y="78"/>
                </a:lnTo>
                <a:lnTo>
                  <a:pt x="117" y="92"/>
                </a:lnTo>
                <a:lnTo>
                  <a:pt x="109" y="108"/>
                </a:lnTo>
                <a:lnTo>
                  <a:pt x="103" y="124"/>
                </a:lnTo>
                <a:lnTo>
                  <a:pt x="99" y="141"/>
                </a:lnTo>
                <a:lnTo>
                  <a:pt x="97" y="158"/>
                </a:lnTo>
                <a:lnTo>
                  <a:pt x="96" y="175"/>
                </a:lnTo>
                <a:lnTo>
                  <a:pt x="96" y="175"/>
                </a:lnTo>
                <a:lnTo>
                  <a:pt x="97" y="188"/>
                </a:lnTo>
                <a:lnTo>
                  <a:pt x="98" y="202"/>
                </a:lnTo>
                <a:lnTo>
                  <a:pt x="100" y="216"/>
                </a:lnTo>
                <a:lnTo>
                  <a:pt x="103" y="228"/>
                </a:lnTo>
                <a:lnTo>
                  <a:pt x="108" y="240"/>
                </a:lnTo>
                <a:lnTo>
                  <a:pt x="113" y="252"/>
                </a:lnTo>
                <a:lnTo>
                  <a:pt x="118" y="264"/>
                </a:lnTo>
                <a:lnTo>
                  <a:pt x="125" y="274"/>
                </a:lnTo>
                <a:lnTo>
                  <a:pt x="132" y="284"/>
                </a:lnTo>
                <a:lnTo>
                  <a:pt x="140" y="294"/>
                </a:lnTo>
                <a:lnTo>
                  <a:pt x="149" y="303"/>
                </a:lnTo>
                <a:lnTo>
                  <a:pt x="158" y="311"/>
                </a:lnTo>
                <a:lnTo>
                  <a:pt x="168" y="319"/>
                </a:lnTo>
                <a:lnTo>
                  <a:pt x="179" y="326"/>
                </a:lnTo>
                <a:lnTo>
                  <a:pt x="189" y="333"/>
                </a:lnTo>
                <a:lnTo>
                  <a:pt x="200" y="339"/>
                </a:lnTo>
                <a:lnTo>
                  <a:pt x="200" y="471"/>
                </a:lnTo>
                <a:lnTo>
                  <a:pt x="200" y="471"/>
                </a:lnTo>
                <a:lnTo>
                  <a:pt x="180" y="473"/>
                </a:lnTo>
                <a:lnTo>
                  <a:pt x="159" y="476"/>
                </a:lnTo>
                <a:lnTo>
                  <a:pt x="140" y="481"/>
                </a:lnTo>
                <a:lnTo>
                  <a:pt x="122" y="485"/>
                </a:lnTo>
                <a:lnTo>
                  <a:pt x="105" y="491"/>
                </a:lnTo>
                <a:lnTo>
                  <a:pt x="89" y="497"/>
                </a:lnTo>
                <a:lnTo>
                  <a:pt x="74" y="504"/>
                </a:lnTo>
                <a:lnTo>
                  <a:pt x="60" y="512"/>
                </a:lnTo>
                <a:lnTo>
                  <a:pt x="48" y="518"/>
                </a:lnTo>
                <a:lnTo>
                  <a:pt x="36" y="527"/>
                </a:lnTo>
                <a:lnTo>
                  <a:pt x="26" y="535"/>
                </a:lnTo>
                <a:lnTo>
                  <a:pt x="18" y="545"/>
                </a:lnTo>
                <a:lnTo>
                  <a:pt x="11" y="554"/>
                </a:lnTo>
                <a:lnTo>
                  <a:pt x="6" y="564"/>
                </a:lnTo>
                <a:lnTo>
                  <a:pt x="2" y="574"/>
                </a:lnTo>
                <a:lnTo>
                  <a:pt x="0" y="584"/>
                </a:lnTo>
                <a:lnTo>
                  <a:pt x="0" y="590"/>
                </a:lnTo>
                <a:lnTo>
                  <a:pt x="0" y="628"/>
                </a:lnTo>
                <a:lnTo>
                  <a:pt x="0" y="661"/>
                </a:lnTo>
                <a:lnTo>
                  <a:pt x="0" y="661"/>
                </a:lnTo>
                <a:lnTo>
                  <a:pt x="0" y="661"/>
                </a:lnTo>
                <a:lnTo>
                  <a:pt x="2" y="673"/>
                </a:lnTo>
                <a:lnTo>
                  <a:pt x="8" y="686"/>
                </a:lnTo>
                <a:lnTo>
                  <a:pt x="15" y="697"/>
                </a:lnTo>
                <a:lnTo>
                  <a:pt x="24" y="708"/>
                </a:lnTo>
                <a:lnTo>
                  <a:pt x="36" y="719"/>
                </a:lnTo>
                <a:lnTo>
                  <a:pt x="50" y="729"/>
                </a:lnTo>
                <a:lnTo>
                  <a:pt x="65" y="738"/>
                </a:lnTo>
                <a:lnTo>
                  <a:pt x="83" y="746"/>
                </a:lnTo>
                <a:lnTo>
                  <a:pt x="101" y="754"/>
                </a:lnTo>
                <a:lnTo>
                  <a:pt x="122" y="761"/>
                </a:lnTo>
                <a:lnTo>
                  <a:pt x="144" y="766"/>
                </a:lnTo>
                <a:lnTo>
                  <a:pt x="167" y="772"/>
                </a:lnTo>
                <a:lnTo>
                  <a:pt x="191" y="776"/>
                </a:lnTo>
                <a:lnTo>
                  <a:pt x="217" y="779"/>
                </a:lnTo>
                <a:lnTo>
                  <a:pt x="243" y="780"/>
                </a:lnTo>
                <a:lnTo>
                  <a:pt x="271" y="781"/>
                </a:lnTo>
                <a:lnTo>
                  <a:pt x="271" y="781"/>
                </a:lnTo>
                <a:lnTo>
                  <a:pt x="299" y="780"/>
                </a:lnTo>
                <a:lnTo>
                  <a:pt x="327" y="779"/>
                </a:lnTo>
                <a:lnTo>
                  <a:pt x="353" y="776"/>
                </a:lnTo>
                <a:lnTo>
                  <a:pt x="379" y="772"/>
                </a:lnTo>
                <a:lnTo>
                  <a:pt x="402" y="766"/>
                </a:lnTo>
                <a:lnTo>
                  <a:pt x="424" y="761"/>
                </a:lnTo>
                <a:lnTo>
                  <a:pt x="445" y="754"/>
                </a:lnTo>
                <a:lnTo>
                  <a:pt x="464" y="746"/>
                </a:lnTo>
                <a:lnTo>
                  <a:pt x="481" y="737"/>
                </a:lnTo>
                <a:lnTo>
                  <a:pt x="497" y="728"/>
                </a:lnTo>
                <a:lnTo>
                  <a:pt x="511" y="718"/>
                </a:lnTo>
                <a:lnTo>
                  <a:pt x="521" y="707"/>
                </a:lnTo>
                <a:lnTo>
                  <a:pt x="530" y="696"/>
                </a:lnTo>
                <a:lnTo>
                  <a:pt x="537" y="683"/>
                </a:lnTo>
                <a:lnTo>
                  <a:pt x="540" y="671"/>
                </a:lnTo>
                <a:lnTo>
                  <a:pt x="542" y="664"/>
                </a:lnTo>
                <a:lnTo>
                  <a:pt x="543" y="658"/>
                </a:lnTo>
                <a:lnTo>
                  <a:pt x="543" y="652"/>
                </a:lnTo>
                <a:lnTo>
                  <a:pt x="543" y="652"/>
                </a:lnTo>
                <a:lnTo>
                  <a:pt x="543" y="590"/>
                </a:lnTo>
                <a:lnTo>
                  <a:pt x="543" y="590"/>
                </a:lnTo>
                <a:close/>
                <a:moveTo>
                  <a:pt x="271" y="353"/>
                </a:moveTo>
                <a:lnTo>
                  <a:pt x="271" y="353"/>
                </a:lnTo>
                <a:lnTo>
                  <a:pt x="271" y="353"/>
                </a:lnTo>
                <a:lnTo>
                  <a:pt x="281" y="353"/>
                </a:lnTo>
                <a:lnTo>
                  <a:pt x="291" y="351"/>
                </a:lnTo>
                <a:lnTo>
                  <a:pt x="308" y="348"/>
                </a:lnTo>
                <a:lnTo>
                  <a:pt x="308" y="581"/>
                </a:lnTo>
                <a:lnTo>
                  <a:pt x="308" y="588"/>
                </a:lnTo>
                <a:lnTo>
                  <a:pt x="308" y="588"/>
                </a:lnTo>
                <a:lnTo>
                  <a:pt x="304" y="590"/>
                </a:lnTo>
                <a:lnTo>
                  <a:pt x="297" y="593"/>
                </a:lnTo>
                <a:lnTo>
                  <a:pt x="286" y="596"/>
                </a:lnTo>
                <a:lnTo>
                  <a:pt x="271" y="597"/>
                </a:lnTo>
                <a:lnTo>
                  <a:pt x="271" y="597"/>
                </a:lnTo>
                <a:lnTo>
                  <a:pt x="258" y="596"/>
                </a:lnTo>
                <a:lnTo>
                  <a:pt x="248" y="593"/>
                </a:lnTo>
                <a:lnTo>
                  <a:pt x="241" y="590"/>
                </a:lnTo>
                <a:lnTo>
                  <a:pt x="237" y="588"/>
                </a:lnTo>
                <a:lnTo>
                  <a:pt x="237" y="348"/>
                </a:lnTo>
                <a:lnTo>
                  <a:pt x="237" y="348"/>
                </a:lnTo>
                <a:lnTo>
                  <a:pt x="253" y="351"/>
                </a:lnTo>
                <a:lnTo>
                  <a:pt x="262" y="353"/>
                </a:lnTo>
                <a:lnTo>
                  <a:pt x="271" y="353"/>
                </a:lnTo>
                <a:lnTo>
                  <a:pt x="271" y="3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70"/>
          <p:cNvSpPr>
            <a:spLocks noEditPoints="1"/>
          </p:cNvSpPr>
          <p:nvPr/>
        </p:nvSpPr>
        <p:spPr bwMode="auto">
          <a:xfrm>
            <a:off x="5245558" y="5304271"/>
            <a:ext cx="283705" cy="265635"/>
          </a:xfrm>
          <a:custGeom>
            <a:avLst/>
            <a:gdLst>
              <a:gd name="T0" fmla="*/ 778 w 781"/>
              <a:gd name="T1" fmla="*/ 163 h 736"/>
              <a:gd name="T2" fmla="*/ 746 w 781"/>
              <a:gd name="T3" fmla="*/ 162 h 736"/>
              <a:gd name="T4" fmla="*/ 743 w 781"/>
              <a:gd name="T5" fmla="*/ 6 h 736"/>
              <a:gd name="T6" fmla="*/ 772 w 781"/>
              <a:gd name="T7" fmla="*/ 0 h 736"/>
              <a:gd name="T8" fmla="*/ 781 w 781"/>
              <a:gd name="T9" fmla="*/ 154 h 736"/>
              <a:gd name="T10" fmla="*/ 731 w 781"/>
              <a:gd name="T11" fmla="*/ 162 h 736"/>
              <a:gd name="T12" fmla="*/ 698 w 781"/>
              <a:gd name="T13" fmla="*/ 163 h 736"/>
              <a:gd name="T14" fmla="*/ 693 w 781"/>
              <a:gd name="T15" fmla="*/ 9 h 736"/>
              <a:gd name="T16" fmla="*/ 723 w 781"/>
              <a:gd name="T17" fmla="*/ 0 h 736"/>
              <a:gd name="T18" fmla="*/ 730 w 781"/>
              <a:gd name="T19" fmla="*/ 9 h 736"/>
              <a:gd name="T20" fmla="*/ 498 w 781"/>
              <a:gd name="T21" fmla="*/ 170 h 736"/>
              <a:gd name="T22" fmla="*/ 467 w 781"/>
              <a:gd name="T23" fmla="*/ 175 h 736"/>
              <a:gd name="T24" fmla="*/ 458 w 781"/>
              <a:gd name="T25" fmla="*/ 22 h 736"/>
              <a:gd name="T26" fmla="*/ 465 w 781"/>
              <a:gd name="T27" fmla="*/ 13 h 736"/>
              <a:gd name="T28" fmla="*/ 499 w 781"/>
              <a:gd name="T29" fmla="*/ 22 h 736"/>
              <a:gd name="T30" fmla="*/ 449 w 781"/>
              <a:gd name="T31" fmla="*/ 172 h 736"/>
              <a:gd name="T32" fmla="*/ 418 w 781"/>
              <a:gd name="T33" fmla="*/ 175 h 736"/>
              <a:gd name="T34" fmla="*/ 409 w 781"/>
              <a:gd name="T35" fmla="*/ 22 h 736"/>
              <a:gd name="T36" fmla="*/ 416 w 781"/>
              <a:gd name="T37" fmla="*/ 13 h 736"/>
              <a:gd name="T38" fmla="*/ 446 w 781"/>
              <a:gd name="T39" fmla="*/ 18 h 736"/>
              <a:gd name="T40" fmla="*/ 12 w 781"/>
              <a:gd name="T41" fmla="*/ 670 h 736"/>
              <a:gd name="T42" fmla="*/ 157 w 781"/>
              <a:gd name="T43" fmla="*/ 700 h 736"/>
              <a:gd name="T44" fmla="*/ 317 w 781"/>
              <a:gd name="T45" fmla="*/ 735 h 736"/>
              <a:gd name="T46" fmla="*/ 467 w 781"/>
              <a:gd name="T47" fmla="*/ 729 h 736"/>
              <a:gd name="T48" fmla="*/ 662 w 781"/>
              <a:gd name="T49" fmla="*/ 720 h 736"/>
              <a:gd name="T50" fmla="*/ 681 w 781"/>
              <a:gd name="T51" fmla="*/ 714 h 736"/>
              <a:gd name="T52" fmla="*/ 693 w 781"/>
              <a:gd name="T53" fmla="*/ 699 h 736"/>
              <a:gd name="T54" fmla="*/ 726 w 781"/>
              <a:gd name="T55" fmla="*/ 563 h 736"/>
              <a:gd name="T56" fmla="*/ 728 w 781"/>
              <a:gd name="T57" fmla="*/ 453 h 736"/>
              <a:gd name="T58" fmla="*/ 694 w 781"/>
              <a:gd name="T59" fmla="*/ 306 h 736"/>
              <a:gd name="T60" fmla="*/ 678 w 781"/>
              <a:gd name="T61" fmla="*/ 200 h 736"/>
              <a:gd name="T62" fmla="*/ 671 w 781"/>
              <a:gd name="T63" fmla="*/ 112 h 736"/>
              <a:gd name="T64" fmla="*/ 679 w 781"/>
              <a:gd name="T65" fmla="*/ 106 h 736"/>
              <a:gd name="T66" fmla="*/ 677 w 781"/>
              <a:gd name="T67" fmla="*/ 58 h 736"/>
              <a:gd name="T68" fmla="*/ 520 w 781"/>
              <a:gd name="T69" fmla="*/ 59 h 736"/>
              <a:gd name="T70" fmla="*/ 514 w 781"/>
              <a:gd name="T71" fmla="*/ 108 h 736"/>
              <a:gd name="T72" fmla="*/ 528 w 781"/>
              <a:gd name="T73" fmla="*/ 155 h 736"/>
              <a:gd name="T74" fmla="*/ 528 w 781"/>
              <a:gd name="T75" fmla="*/ 236 h 736"/>
              <a:gd name="T76" fmla="*/ 511 w 781"/>
              <a:gd name="T77" fmla="*/ 256 h 736"/>
              <a:gd name="T78" fmla="*/ 471 w 781"/>
              <a:gd name="T79" fmla="*/ 310 h 736"/>
              <a:gd name="T80" fmla="*/ 453 w 781"/>
              <a:gd name="T81" fmla="*/ 377 h 736"/>
              <a:gd name="T82" fmla="*/ 459 w 781"/>
              <a:gd name="T83" fmla="*/ 443 h 736"/>
              <a:gd name="T84" fmla="*/ 440 w 781"/>
              <a:gd name="T85" fmla="*/ 434 h 736"/>
              <a:gd name="T86" fmla="*/ 404 w 781"/>
              <a:gd name="T87" fmla="*/ 405 h 736"/>
              <a:gd name="T88" fmla="*/ 321 w 781"/>
              <a:gd name="T89" fmla="*/ 379 h 736"/>
              <a:gd name="T90" fmla="*/ 215 w 781"/>
              <a:gd name="T91" fmla="*/ 387 h 736"/>
              <a:gd name="T92" fmla="*/ 168 w 781"/>
              <a:gd name="T93" fmla="*/ 369 h 736"/>
              <a:gd name="T94" fmla="*/ 104 w 781"/>
              <a:gd name="T95" fmla="*/ 336 h 736"/>
              <a:gd name="T96" fmla="*/ 42 w 781"/>
              <a:gd name="T97" fmla="*/ 332 h 736"/>
              <a:gd name="T98" fmla="*/ 2 w 781"/>
              <a:gd name="T99" fmla="*/ 342 h 736"/>
              <a:gd name="T100" fmla="*/ 1 w 781"/>
              <a:gd name="T101" fmla="*/ 666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81" h="736">
                <a:moveTo>
                  <a:pt x="781" y="154"/>
                </a:moveTo>
                <a:lnTo>
                  <a:pt x="781" y="154"/>
                </a:lnTo>
                <a:lnTo>
                  <a:pt x="781" y="158"/>
                </a:lnTo>
                <a:lnTo>
                  <a:pt x="780" y="161"/>
                </a:lnTo>
                <a:lnTo>
                  <a:pt x="778" y="163"/>
                </a:lnTo>
                <a:lnTo>
                  <a:pt x="776" y="164"/>
                </a:lnTo>
                <a:lnTo>
                  <a:pt x="752" y="164"/>
                </a:lnTo>
                <a:lnTo>
                  <a:pt x="752" y="164"/>
                </a:lnTo>
                <a:lnTo>
                  <a:pt x="747" y="163"/>
                </a:lnTo>
                <a:lnTo>
                  <a:pt x="746" y="162"/>
                </a:lnTo>
                <a:lnTo>
                  <a:pt x="745" y="159"/>
                </a:lnTo>
                <a:lnTo>
                  <a:pt x="745" y="157"/>
                </a:lnTo>
                <a:lnTo>
                  <a:pt x="742" y="9"/>
                </a:lnTo>
                <a:lnTo>
                  <a:pt x="742" y="9"/>
                </a:lnTo>
                <a:lnTo>
                  <a:pt x="743" y="6"/>
                </a:lnTo>
                <a:lnTo>
                  <a:pt x="744" y="2"/>
                </a:lnTo>
                <a:lnTo>
                  <a:pt x="746" y="1"/>
                </a:lnTo>
                <a:lnTo>
                  <a:pt x="748" y="0"/>
                </a:lnTo>
                <a:lnTo>
                  <a:pt x="772" y="0"/>
                </a:lnTo>
                <a:lnTo>
                  <a:pt x="772" y="0"/>
                </a:lnTo>
                <a:lnTo>
                  <a:pt x="776" y="1"/>
                </a:lnTo>
                <a:lnTo>
                  <a:pt x="778" y="2"/>
                </a:lnTo>
                <a:lnTo>
                  <a:pt x="779" y="5"/>
                </a:lnTo>
                <a:lnTo>
                  <a:pt x="779" y="7"/>
                </a:lnTo>
                <a:lnTo>
                  <a:pt x="781" y="154"/>
                </a:lnTo>
                <a:close/>
                <a:moveTo>
                  <a:pt x="732" y="157"/>
                </a:moveTo>
                <a:lnTo>
                  <a:pt x="732" y="157"/>
                </a:lnTo>
                <a:lnTo>
                  <a:pt x="732" y="157"/>
                </a:lnTo>
                <a:lnTo>
                  <a:pt x="732" y="159"/>
                </a:lnTo>
                <a:lnTo>
                  <a:pt x="731" y="162"/>
                </a:lnTo>
                <a:lnTo>
                  <a:pt x="729" y="163"/>
                </a:lnTo>
                <a:lnTo>
                  <a:pt x="727" y="164"/>
                </a:lnTo>
                <a:lnTo>
                  <a:pt x="702" y="164"/>
                </a:lnTo>
                <a:lnTo>
                  <a:pt x="702" y="164"/>
                </a:lnTo>
                <a:lnTo>
                  <a:pt x="698" y="163"/>
                </a:lnTo>
                <a:lnTo>
                  <a:pt x="697" y="162"/>
                </a:lnTo>
                <a:lnTo>
                  <a:pt x="696" y="159"/>
                </a:lnTo>
                <a:lnTo>
                  <a:pt x="696" y="157"/>
                </a:lnTo>
                <a:lnTo>
                  <a:pt x="693" y="9"/>
                </a:lnTo>
                <a:lnTo>
                  <a:pt x="693" y="9"/>
                </a:lnTo>
                <a:lnTo>
                  <a:pt x="693" y="7"/>
                </a:lnTo>
                <a:lnTo>
                  <a:pt x="695" y="6"/>
                </a:lnTo>
                <a:lnTo>
                  <a:pt x="697" y="4"/>
                </a:lnTo>
                <a:lnTo>
                  <a:pt x="698" y="4"/>
                </a:lnTo>
                <a:lnTo>
                  <a:pt x="723" y="0"/>
                </a:lnTo>
                <a:lnTo>
                  <a:pt x="723" y="0"/>
                </a:lnTo>
                <a:lnTo>
                  <a:pt x="727" y="2"/>
                </a:lnTo>
                <a:lnTo>
                  <a:pt x="729" y="4"/>
                </a:lnTo>
                <a:lnTo>
                  <a:pt x="730" y="6"/>
                </a:lnTo>
                <a:lnTo>
                  <a:pt x="730" y="9"/>
                </a:lnTo>
                <a:lnTo>
                  <a:pt x="732" y="157"/>
                </a:lnTo>
                <a:close/>
                <a:moveTo>
                  <a:pt x="499" y="166"/>
                </a:moveTo>
                <a:lnTo>
                  <a:pt x="499" y="166"/>
                </a:lnTo>
                <a:lnTo>
                  <a:pt x="499" y="166"/>
                </a:lnTo>
                <a:lnTo>
                  <a:pt x="498" y="170"/>
                </a:lnTo>
                <a:lnTo>
                  <a:pt x="498" y="172"/>
                </a:lnTo>
                <a:lnTo>
                  <a:pt x="496" y="172"/>
                </a:lnTo>
                <a:lnTo>
                  <a:pt x="492" y="173"/>
                </a:lnTo>
                <a:lnTo>
                  <a:pt x="467" y="175"/>
                </a:lnTo>
                <a:lnTo>
                  <a:pt x="467" y="175"/>
                </a:lnTo>
                <a:lnTo>
                  <a:pt x="464" y="175"/>
                </a:lnTo>
                <a:lnTo>
                  <a:pt x="463" y="173"/>
                </a:lnTo>
                <a:lnTo>
                  <a:pt x="462" y="171"/>
                </a:lnTo>
                <a:lnTo>
                  <a:pt x="462" y="166"/>
                </a:lnTo>
                <a:lnTo>
                  <a:pt x="458" y="22"/>
                </a:lnTo>
                <a:lnTo>
                  <a:pt x="458" y="22"/>
                </a:lnTo>
                <a:lnTo>
                  <a:pt x="459" y="18"/>
                </a:lnTo>
                <a:lnTo>
                  <a:pt x="460" y="15"/>
                </a:lnTo>
                <a:lnTo>
                  <a:pt x="463" y="13"/>
                </a:lnTo>
                <a:lnTo>
                  <a:pt x="465" y="13"/>
                </a:lnTo>
                <a:lnTo>
                  <a:pt x="489" y="13"/>
                </a:lnTo>
                <a:lnTo>
                  <a:pt x="489" y="13"/>
                </a:lnTo>
                <a:lnTo>
                  <a:pt x="493" y="13"/>
                </a:lnTo>
                <a:lnTo>
                  <a:pt x="496" y="15"/>
                </a:lnTo>
                <a:lnTo>
                  <a:pt x="499" y="22"/>
                </a:lnTo>
                <a:lnTo>
                  <a:pt x="499" y="166"/>
                </a:lnTo>
                <a:close/>
                <a:moveTo>
                  <a:pt x="449" y="170"/>
                </a:moveTo>
                <a:lnTo>
                  <a:pt x="449" y="170"/>
                </a:lnTo>
                <a:lnTo>
                  <a:pt x="449" y="170"/>
                </a:lnTo>
                <a:lnTo>
                  <a:pt x="449" y="172"/>
                </a:lnTo>
                <a:lnTo>
                  <a:pt x="448" y="173"/>
                </a:lnTo>
                <a:lnTo>
                  <a:pt x="446" y="175"/>
                </a:lnTo>
                <a:lnTo>
                  <a:pt x="443" y="175"/>
                </a:lnTo>
                <a:lnTo>
                  <a:pt x="418" y="175"/>
                </a:lnTo>
                <a:lnTo>
                  <a:pt x="418" y="175"/>
                </a:lnTo>
                <a:lnTo>
                  <a:pt x="415" y="175"/>
                </a:lnTo>
                <a:lnTo>
                  <a:pt x="413" y="173"/>
                </a:lnTo>
                <a:lnTo>
                  <a:pt x="413" y="172"/>
                </a:lnTo>
                <a:lnTo>
                  <a:pt x="413" y="170"/>
                </a:lnTo>
                <a:lnTo>
                  <a:pt x="409" y="22"/>
                </a:lnTo>
                <a:lnTo>
                  <a:pt x="409" y="22"/>
                </a:lnTo>
                <a:lnTo>
                  <a:pt x="409" y="18"/>
                </a:lnTo>
                <a:lnTo>
                  <a:pt x="412" y="15"/>
                </a:lnTo>
                <a:lnTo>
                  <a:pt x="414" y="13"/>
                </a:lnTo>
                <a:lnTo>
                  <a:pt x="416" y="13"/>
                </a:lnTo>
                <a:lnTo>
                  <a:pt x="440" y="13"/>
                </a:lnTo>
                <a:lnTo>
                  <a:pt x="440" y="13"/>
                </a:lnTo>
                <a:lnTo>
                  <a:pt x="443" y="13"/>
                </a:lnTo>
                <a:lnTo>
                  <a:pt x="446" y="15"/>
                </a:lnTo>
                <a:lnTo>
                  <a:pt x="446" y="18"/>
                </a:lnTo>
                <a:lnTo>
                  <a:pt x="446" y="22"/>
                </a:lnTo>
                <a:lnTo>
                  <a:pt x="449" y="170"/>
                </a:lnTo>
                <a:close/>
                <a:moveTo>
                  <a:pt x="12" y="670"/>
                </a:moveTo>
                <a:lnTo>
                  <a:pt x="12" y="670"/>
                </a:lnTo>
                <a:lnTo>
                  <a:pt x="12" y="670"/>
                </a:lnTo>
                <a:lnTo>
                  <a:pt x="38" y="673"/>
                </a:lnTo>
                <a:lnTo>
                  <a:pt x="63" y="676"/>
                </a:lnTo>
                <a:lnTo>
                  <a:pt x="87" y="681"/>
                </a:lnTo>
                <a:lnTo>
                  <a:pt x="111" y="686"/>
                </a:lnTo>
                <a:lnTo>
                  <a:pt x="157" y="700"/>
                </a:lnTo>
                <a:lnTo>
                  <a:pt x="206" y="714"/>
                </a:lnTo>
                <a:lnTo>
                  <a:pt x="231" y="720"/>
                </a:lnTo>
                <a:lnTo>
                  <a:pt x="258" y="726"/>
                </a:lnTo>
                <a:lnTo>
                  <a:pt x="286" y="732"/>
                </a:lnTo>
                <a:lnTo>
                  <a:pt x="317" y="735"/>
                </a:lnTo>
                <a:lnTo>
                  <a:pt x="350" y="736"/>
                </a:lnTo>
                <a:lnTo>
                  <a:pt x="387" y="736"/>
                </a:lnTo>
                <a:lnTo>
                  <a:pt x="425" y="734"/>
                </a:lnTo>
                <a:lnTo>
                  <a:pt x="467" y="729"/>
                </a:lnTo>
                <a:lnTo>
                  <a:pt x="467" y="729"/>
                </a:lnTo>
                <a:lnTo>
                  <a:pt x="496" y="726"/>
                </a:lnTo>
                <a:lnTo>
                  <a:pt x="524" y="724"/>
                </a:lnTo>
                <a:lnTo>
                  <a:pt x="578" y="722"/>
                </a:lnTo>
                <a:lnTo>
                  <a:pt x="625" y="720"/>
                </a:lnTo>
                <a:lnTo>
                  <a:pt x="662" y="720"/>
                </a:lnTo>
                <a:lnTo>
                  <a:pt x="662" y="720"/>
                </a:lnTo>
                <a:lnTo>
                  <a:pt x="668" y="719"/>
                </a:lnTo>
                <a:lnTo>
                  <a:pt x="672" y="718"/>
                </a:lnTo>
                <a:lnTo>
                  <a:pt x="678" y="716"/>
                </a:lnTo>
                <a:lnTo>
                  <a:pt x="681" y="714"/>
                </a:lnTo>
                <a:lnTo>
                  <a:pt x="686" y="710"/>
                </a:lnTo>
                <a:lnTo>
                  <a:pt x="688" y="707"/>
                </a:lnTo>
                <a:lnTo>
                  <a:pt x="691" y="703"/>
                </a:lnTo>
                <a:lnTo>
                  <a:pt x="693" y="699"/>
                </a:lnTo>
                <a:lnTo>
                  <a:pt x="693" y="699"/>
                </a:lnTo>
                <a:lnTo>
                  <a:pt x="697" y="679"/>
                </a:lnTo>
                <a:lnTo>
                  <a:pt x="702" y="660"/>
                </a:lnTo>
                <a:lnTo>
                  <a:pt x="714" y="617"/>
                </a:lnTo>
                <a:lnTo>
                  <a:pt x="720" y="592"/>
                </a:lnTo>
                <a:lnTo>
                  <a:pt x="726" y="563"/>
                </a:lnTo>
                <a:lnTo>
                  <a:pt x="729" y="532"/>
                </a:lnTo>
                <a:lnTo>
                  <a:pt x="730" y="495"/>
                </a:lnTo>
                <a:lnTo>
                  <a:pt x="730" y="495"/>
                </a:lnTo>
                <a:lnTo>
                  <a:pt x="729" y="474"/>
                </a:lnTo>
                <a:lnTo>
                  <a:pt x="728" y="453"/>
                </a:lnTo>
                <a:lnTo>
                  <a:pt x="724" y="434"/>
                </a:lnTo>
                <a:lnTo>
                  <a:pt x="721" y="414"/>
                </a:lnTo>
                <a:lnTo>
                  <a:pt x="713" y="377"/>
                </a:lnTo>
                <a:lnTo>
                  <a:pt x="704" y="342"/>
                </a:lnTo>
                <a:lnTo>
                  <a:pt x="694" y="306"/>
                </a:lnTo>
                <a:lnTo>
                  <a:pt x="686" y="271"/>
                </a:lnTo>
                <a:lnTo>
                  <a:pt x="682" y="254"/>
                </a:lnTo>
                <a:lnTo>
                  <a:pt x="679" y="237"/>
                </a:lnTo>
                <a:lnTo>
                  <a:pt x="678" y="219"/>
                </a:lnTo>
                <a:lnTo>
                  <a:pt x="678" y="200"/>
                </a:lnTo>
                <a:lnTo>
                  <a:pt x="678" y="200"/>
                </a:lnTo>
                <a:lnTo>
                  <a:pt x="677" y="174"/>
                </a:lnTo>
                <a:lnTo>
                  <a:pt x="676" y="152"/>
                </a:lnTo>
                <a:lnTo>
                  <a:pt x="673" y="130"/>
                </a:lnTo>
                <a:lnTo>
                  <a:pt x="671" y="112"/>
                </a:lnTo>
                <a:lnTo>
                  <a:pt x="671" y="112"/>
                </a:lnTo>
                <a:lnTo>
                  <a:pt x="671" y="112"/>
                </a:lnTo>
                <a:lnTo>
                  <a:pt x="676" y="111"/>
                </a:lnTo>
                <a:lnTo>
                  <a:pt x="678" y="109"/>
                </a:lnTo>
                <a:lnTo>
                  <a:pt x="679" y="106"/>
                </a:lnTo>
                <a:lnTo>
                  <a:pt x="678" y="101"/>
                </a:lnTo>
                <a:lnTo>
                  <a:pt x="678" y="65"/>
                </a:lnTo>
                <a:lnTo>
                  <a:pt x="678" y="65"/>
                </a:lnTo>
                <a:lnTo>
                  <a:pt x="677" y="60"/>
                </a:lnTo>
                <a:lnTo>
                  <a:pt x="677" y="58"/>
                </a:lnTo>
                <a:lnTo>
                  <a:pt x="674" y="56"/>
                </a:lnTo>
                <a:lnTo>
                  <a:pt x="671" y="56"/>
                </a:lnTo>
                <a:lnTo>
                  <a:pt x="523" y="58"/>
                </a:lnTo>
                <a:lnTo>
                  <a:pt x="523" y="58"/>
                </a:lnTo>
                <a:lnTo>
                  <a:pt x="520" y="59"/>
                </a:lnTo>
                <a:lnTo>
                  <a:pt x="516" y="62"/>
                </a:lnTo>
                <a:lnTo>
                  <a:pt x="514" y="64"/>
                </a:lnTo>
                <a:lnTo>
                  <a:pt x="514" y="68"/>
                </a:lnTo>
                <a:lnTo>
                  <a:pt x="514" y="108"/>
                </a:lnTo>
                <a:lnTo>
                  <a:pt x="514" y="108"/>
                </a:lnTo>
                <a:lnTo>
                  <a:pt x="516" y="108"/>
                </a:lnTo>
                <a:lnTo>
                  <a:pt x="517" y="111"/>
                </a:lnTo>
                <a:lnTo>
                  <a:pt x="521" y="114"/>
                </a:lnTo>
                <a:lnTo>
                  <a:pt x="521" y="114"/>
                </a:lnTo>
                <a:lnTo>
                  <a:pt x="528" y="155"/>
                </a:lnTo>
                <a:lnTo>
                  <a:pt x="530" y="177"/>
                </a:lnTo>
                <a:lnTo>
                  <a:pt x="532" y="199"/>
                </a:lnTo>
                <a:lnTo>
                  <a:pt x="531" y="219"/>
                </a:lnTo>
                <a:lnTo>
                  <a:pt x="530" y="228"/>
                </a:lnTo>
                <a:lnTo>
                  <a:pt x="528" y="236"/>
                </a:lnTo>
                <a:lnTo>
                  <a:pt x="525" y="244"/>
                </a:lnTo>
                <a:lnTo>
                  <a:pt x="522" y="249"/>
                </a:lnTo>
                <a:lnTo>
                  <a:pt x="516" y="253"/>
                </a:lnTo>
                <a:lnTo>
                  <a:pt x="511" y="256"/>
                </a:lnTo>
                <a:lnTo>
                  <a:pt x="511" y="256"/>
                </a:lnTo>
                <a:lnTo>
                  <a:pt x="500" y="266"/>
                </a:lnTo>
                <a:lnTo>
                  <a:pt x="491" y="278"/>
                </a:lnTo>
                <a:lnTo>
                  <a:pt x="483" y="288"/>
                </a:lnTo>
                <a:lnTo>
                  <a:pt x="476" y="299"/>
                </a:lnTo>
                <a:lnTo>
                  <a:pt x="471" y="310"/>
                </a:lnTo>
                <a:lnTo>
                  <a:pt x="466" y="320"/>
                </a:lnTo>
                <a:lnTo>
                  <a:pt x="462" y="330"/>
                </a:lnTo>
                <a:lnTo>
                  <a:pt x="458" y="339"/>
                </a:lnTo>
                <a:lnTo>
                  <a:pt x="455" y="359"/>
                </a:lnTo>
                <a:lnTo>
                  <a:pt x="453" y="377"/>
                </a:lnTo>
                <a:lnTo>
                  <a:pt x="453" y="393"/>
                </a:lnTo>
                <a:lnTo>
                  <a:pt x="454" y="408"/>
                </a:lnTo>
                <a:lnTo>
                  <a:pt x="457" y="430"/>
                </a:lnTo>
                <a:lnTo>
                  <a:pt x="459" y="438"/>
                </a:lnTo>
                <a:lnTo>
                  <a:pt x="459" y="443"/>
                </a:lnTo>
                <a:lnTo>
                  <a:pt x="459" y="445"/>
                </a:lnTo>
                <a:lnTo>
                  <a:pt x="458" y="446"/>
                </a:lnTo>
                <a:lnTo>
                  <a:pt x="455" y="445"/>
                </a:lnTo>
                <a:lnTo>
                  <a:pt x="449" y="442"/>
                </a:lnTo>
                <a:lnTo>
                  <a:pt x="440" y="434"/>
                </a:lnTo>
                <a:lnTo>
                  <a:pt x="440" y="434"/>
                </a:lnTo>
                <a:lnTo>
                  <a:pt x="432" y="426"/>
                </a:lnTo>
                <a:lnTo>
                  <a:pt x="423" y="418"/>
                </a:lnTo>
                <a:lnTo>
                  <a:pt x="414" y="411"/>
                </a:lnTo>
                <a:lnTo>
                  <a:pt x="404" y="405"/>
                </a:lnTo>
                <a:lnTo>
                  <a:pt x="393" y="400"/>
                </a:lnTo>
                <a:lnTo>
                  <a:pt x="384" y="395"/>
                </a:lnTo>
                <a:lnTo>
                  <a:pt x="363" y="387"/>
                </a:lnTo>
                <a:lnTo>
                  <a:pt x="342" y="382"/>
                </a:lnTo>
                <a:lnTo>
                  <a:pt x="321" y="379"/>
                </a:lnTo>
                <a:lnTo>
                  <a:pt x="300" y="378"/>
                </a:lnTo>
                <a:lnTo>
                  <a:pt x="281" y="378"/>
                </a:lnTo>
                <a:lnTo>
                  <a:pt x="261" y="379"/>
                </a:lnTo>
                <a:lnTo>
                  <a:pt x="244" y="381"/>
                </a:lnTo>
                <a:lnTo>
                  <a:pt x="215" y="387"/>
                </a:lnTo>
                <a:lnTo>
                  <a:pt x="194" y="392"/>
                </a:lnTo>
                <a:lnTo>
                  <a:pt x="187" y="394"/>
                </a:lnTo>
                <a:lnTo>
                  <a:pt x="187" y="394"/>
                </a:lnTo>
                <a:lnTo>
                  <a:pt x="178" y="380"/>
                </a:lnTo>
                <a:lnTo>
                  <a:pt x="168" y="369"/>
                </a:lnTo>
                <a:lnTo>
                  <a:pt x="157" y="359"/>
                </a:lnTo>
                <a:lnTo>
                  <a:pt x="144" y="351"/>
                </a:lnTo>
                <a:lnTo>
                  <a:pt x="132" y="344"/>
                </a:lnTo>
                <a:lnTo>
                  <a:pt x="118" y="339"/>
                </a:lnTo>
                <a:lnTo>
                  <a:pt x="104" y="336"/>
                </a:lnTo>
                <a:lnTo>
                  <a:pt x="92" y="332"/>
                </a:lnTo>
                <a:lnTo>
                  <a:pt x="78" y="331"/>
                </a:lnTo>
                <a:lnTo>
                  <a:pt x="66" y="331"/>
                </a:lnTo>
                <a:lnTo>
                  <a:pt x="53" y="331"/>
                </a:lnTo>
                <a:lnTo>
                  <a:pt x="42" y="332"/>
                </a:lnTo>
                <a:lnTo>
                  <a:pt x="22" y="335"/>
                </a:lnTo>
                <a:lnTo>
                  <a:pt x="9" y="338"/>
                </a:lnTo>
                <a:lnTo>
                  <a:pt x="9" y="338"/>
                </a:lnTo>
                <a:lnTo>
                  <a:pt x="5" y="339"/>
                </a:lnTo>
                <a:lnTo>
                  <a:pt x="2" y="342"/>
                </a:lnTo>
                <a:lnTo>
                  <a:pt x="1" y="344"/>
                </a:lnTo>
                <a:lnTo>
                  <a:pt x="0" y="347"/>
                </a:lnTo>
                <a:lnTo>
                  <a:pt x="0" y="661"/>
                </a:lnTo>
                <a:lnTo>
                  <a:pt x="0" y="661"/>
                </a:lnTo>
                <a:lnTo>
                  <a:pt x="1" y="666"/>
                </a:lnTo>
                <a:lnTo>
                  <a:pt x="3" y="668"/>
                </a:lnTo>
                <a:lnTo>
                  <a:pt x="8" y="670"/>
                </a:lnTo>
                <a:lnTo>
                  <a:pt x="12" y="670"/>
                </a:lnTo>
                <a:lnTo>
                  <a:pt x="12" y="67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71"/>
          <p:cNvSpPr>
            <a:spLocks noEditPoints="1"/>
          </p:cNvSpPr>
          <p:nvPr/>
        </p:nvSpPr>
        <p:spPr bwMode="auto">
          <a:xfrm>
            <a:off x="4448655" y="5297043"/>
            <a:ext cx="115650" cy="281897"/>
          </a:xfrm>
          <a:custGeom>
            <a:avLst/>
            <a:gdLst>
              <a:gd name="T0" fmla="*/ 68 w 321"/>
              <a:gd name="T1" fmla="*/ 464 h 781"/>
              <a:gd name="T2" fmla="*/ 231 w 321"/>
              <a:gd name="T3" fmla="*/ 344 h 781"/>
              <a:gd name="T4" fmla="*/ 225 w 321"/>
              <a:gd name="T5" fmla="*/ 344 h 781"/>
              <a:gd name="T6" fmla="*/ 220 w 321"/>
              <a:gd name="T7" fmla="*/ 344 h 781"/>
              <a:gd name="T8" fmla="*/ 207 w 321"/>
              <a:gd name="T9" fmla="*/ 344 h 781"/>
              <a:gd name="T10" fmla="*/ 203 w 321"/>
              <a:gd name="T11" fmla="*/ 342 h 781"/>
              <a:gd name="T12" fmla="*/ 191 w 321"/>
              <a:gd name="T13" fmla="*/ 341 h 781"/>
              <a:gd name="T14" fmla="*/ 182 w 321"/>
              <a:gd name="T15" fmla="*/ 341 h 781"/>
              <a:gd name="T16" fmla="*/ 161 w 321"/>
              <a:gd name="T17" fmla="*/ 341 h 781"/>
              <a:gd name="T18" fmla="*/ 145 w 321"/>
              <a:gd name="T19" fmla="*/ 341 h 781"/>
              <a:gd name="T20" fmla="*/ 130 w 321"/>
              <a:gd name="T21" fmla="*/ 341 h 781"/>
              <a:gd name="T22" fmla="*/ 123 w 321"/>
              <a:gd name="T23" fmla="*/ 341 h 781"/>
              <a:gd name="T24" fmla="*/ 112 w 321"/>
              <a:gd name="T25" fmla="*/ 344 h 781"/>
              <a:gd name="T26" fmla="*/ 101 w 321"/>
              <a:gd name="T27" fmla="*/ 344 h 781"/>
              <a:gd name="T28" fmla="*/ 96 w 321"/>
              <a:gd name="T29" fmla="*/ 344 h 781"/>
              <a:gd name="T30" fmla="*/ 54 w 321"/>
              <a:gd name="T31" fmla="*/ 350 h 781"/>
              <a:gd name="T32" fmla="*/ 0 w 321"/>
              <a:gd name="T33" fmla="*/ 363 h 781"/>
              <a:gd name="T34" fmla="*/ 321 w 321"/>
              <a:gd name="T35" fmla="*/ 366 h 781"/>
              <a:gd name="T36" fmla="*/ 268 w 321"/>
              <a:gd name="T37" fmla="*/ 351 h 781"/>
              <a:gd name="T38" fmla="*/ 258 w 321"/>
              <a:gd name="T39" fmla="*/ 332 h 781"/>
              <a:gd name="T40" fmla="*/ 63 w 321"/>
              <a:gd name="T41" fmla="*/ 258 h 781"/>
              <a:gd name="T42" fmla="*/ 107 w 321"/>
              <a:gd name="T43" fmla="*/ 326 h 781"/>
              <a:gd name="T44" fmla="*/ 161 w 321"/>
              <a:gd name="T45" fmla="*/ 323 h 781"/>
              <a:gd name="T46" fmla="*/ 258 w 321"/>
              <a:gd name="T47" fmla="*/ 332 h 781"/>
              <a:gd name="T48" fmla="*/ 182 w 321"/>
              <a:gd name="T49" fmla="*/ 122 h 781"/>
              <a:gd name="T50" fmla="*/ 195 w 321"/>
              <a:gd name="T51" fmla="*/ 135 h 781"/>
              <a:gd name="T52" fmla="*/ 213 w 321"/>
              <a:gd name="T53" fmla="*/ 165 h 781"/>
              <a:gd name="T54" fmla="*/ 221 w 321"/>
              <a:gd name="T55" fmla="*/ 204 h 781"/>
              <a:gd name="T56" fmla="*/ 216 w 321"/>
              <a:gd name="T57" fmla="*/ 225 h 781"/>
              <a:gd name="T58" fmla="*/ 210 w 321"/>
              <a:gd name="T59" fmla="*/ 236 h 781"/>
              <a:gd name="T60" fmla="*/ 225 w 321"/>
              <a:gd name="T61" fmla="*/ 234 h 781"/>
              <a:gd name="T62" fmla="*/ 245 w 321"/>
              <a:gd name="T63" fmla="*/ 217 h 781"/>
              <a:gd name="T64" fmla="*/ 261 w 321"/>
              <a:gd name="T65" fmla="*/ 188 h 781"/>
              <a:gd name="T66" fmla="*/ 266 w 321"/>
              <a:gd name="T67" fmla="*/ 150 h 781"/>
              <a:gd name="T68" fmla="*/ 255 w 321"/>
              <a:gd name="T69" fmla="*/ 103 h 781"/>
              <a:gd name="T70" fmla="*/ 241 w 321"/>
              <a:gd name="T71" fmla="*/ 76 h 781"/>
              <a:gd name="T72" fmla="*/ 205 w 321"/>
              <a:gd name="T73" fmla="*/ 31 h 781"/>
              <a:gd name="T74" fmla="*/ 172 w 321"/>
              <a:gd name="T75" fmla="*/ 8 h 781"/>
              <a:gd name="T76" fmla="*/ 150 w 321"/>
              <a:gd name="T77" fmla="*/ 0 h 781"/>
              <a:gd name="T78" fmla="*/ 133 w 321"/>
              <a:gd name="T79" fmla="*/ 3 h 781"/>
              <a:gd name="T80" fmla="*/ 144 w 321"/>
              <a:gd name="T81" fmla="*/ 27 h 781"/>
              <a:gd name="T82" fmla="*/ 145 w 321"/>
              <a:gd name="T83" fmla="*/ 61 h 781"/>
              <a:gd name="T84" fmla="*/ 133 w 321"/>
              <a:gd name="T85" fmla="*/ 83 h 781"/>
              <a:gd name="T86" fmla="*/ 123 w 321"/>
              <a:gd name="T87" fmla="*/ 92 h 781"/>
              <a:gd name="T88" fmla="*/ 106 w 321"/>
              <a:gd name="T89" fmla="*/ 109 h 781"/>
              <a:gd name="T90" fmla="*/ 92 w 321"/>
              <a:gd name="T91" fmla="*/ 134 h 781"/>
              <a:gd name="T92" fmla="*/ 86 w 321"/>
              <a:gd name="T93" fmla="*/ 165 h 781"/>
              <a:gd name="T94" fmla="*/ 88 w 321"/>
              <a:gd name="T95" fmla="*/ 196 h 781"/>
              <a:gd name="T96" fmla="*/ 101 w 321"/>
              <a:gd name="T97" fmla="*/ 227 h 781"/>
              <a:gd name="T98" fmla="*/ 109 w 321"/>
              <a:gd name="T99" fmla="*/ 227 h 781"/>
              <a:gd name="T100" fmla="*/ 121 w 321"/>
              <a:gd name="T101" fmla="*/ 200 h 781"/>
              <a:gd name="T102" fmla="*/ 146 w 321"/>
              <a:gd name="T103" fmla="*/ 171 h 781"/>
              <a:gd name="T104" fmla="*/ 175 w 321"/>
              <a:gd name="T105" fmla="*/ 142 h 781"/>
              <a:gd name="T106" fmla="*/ 182 w 321"/>
              <a:gd name="T107" fmla="*/ 122 h 781"/>
              <a:gd name="T108" fmla="*/ 133 w 321"/>
              <a:gd name="T109" fmla="*/ 781 h 781"/>
              <a:gd name="T110" fmla="*/ 112 w 321"/>
              <a:gd name="T111" fmla="*/ 673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1" h="781">
                <a:moveTo>
                  <a:pt x="207" y="652"/>
                </a:moveTo>
                <a:lnTo>
                  <a:pt x="244" y="464"/>
                </a:lnTo>
                <a:lnTo>
                  <a:pt x="68" y="464"/>
                </a:lnTo>
                <a:lnTo>
                  <a:pt x="108" y="652"/>
                </a:lnTo>
                <a:lnTo>
                  <a:pt x="207" y="652"/>
                </a:lnTo>
                <a:close/>
                <a:moveTo>
                  <a:pt x="231" y="344"/>
                </a:moveTo>
                <a:lnTo>
                  <a:pt x="231" y="344"/>
                </a:lnTo>
                <a:lnTo>
                  <a:pt x="231" y="344"/>
                </a:lnTo>
                <a:lnTo>
                  <a:pt x="225" y="344"/>
                </a:lnTo>
                <a:lnTo>
                  <a:pt x="225" y="344"/>
                </a:lnTo>
                <a:lnTo>
                  <a:pt x="220" y="344"/>
                </a:lnTo>
                <a:lnTo>
                  <a:pt x="220" y="344"/>
                </a:lnTo>
                <a:lnTo>
                  <a:pt x="213" y="344"/>
                </a:lnTo>
                <a:lnTo>
                  <a:pt x="213" y="344"/>
                </a:lnTo>
                <a:lnTo>
                  <a:pt x="207" y="344"/>
                </a:lnTo>
                <a:lnTo>
                  <a:pt x="207" y="344"/>
                </a:lnTo>
                <a:lnTo>
                  <a:pt x="205" y="342"/>
                </a:lnTo>
                <a:lnTo>
                  <a:pt x="203" y="342"/>
                </a:lnTo>
                <a:lnTo>
                  <a:pt x="198" y="341"/>
                </a:lnTo>
                <a:lnTo>
                  <a:pt x="198" y="341"/>
                </a:lnTo>
                <a:lnTo>
                  <a:pt x="191" y="341"/>
                </a:lnTo>
                <a:lnTo>
                  <a:pt x="191" y="341"/>
                </a:lnTo>
                <a:lnTo>
                  <a:pt x="182" y="341"/>
                </a:lnTo>
                <a:lnTo>
                  <a:pt x="182" y="341"/>
                </a:lnTo>
                <a:lnTo>
                  <a:pt x="177" y="341"/>
                </a:lnTo>
                <a:lnTo>
                  <a:pt x="177" y="341"/>
                </a:lnTo>
                <a:lnTo>
                  <a:pt x="161" y="341"/>
                </a:lnTo>
                <a:lnTo>
                  <a:pt x="161" y="341"/>
                </a:lnTo>
                <a:lnTo>
                  <a:pt x="145" y="341"/>
                </a:lnTo>
                <a:lnTo>
                  <a:pt x="145" y="341"/>
                </a:lnTo>
                <a:lnTo>
                  <a:pt x="139" y="341"/>
                </a:lnTo>
                <a:lnTo>
                  <a:pt x="139" y="341"/>
                </a:lnTo>
                <a:lnTo>
                  <a:pt x="130" y="341"/>
                </a:lnTo>
                <a:lnTo>
                  <a:pt x="130" y="341"/>
                </a:lnTo>
                <a:lnTo>
                  <a:pt x="123" y="341"/>
                </a:lnTo>
                <a:lnTo>
                  <a:pt x="123" y="341"/>
                </a:lnTo>
                <a:lnTo>
                  <a:pt x="114" y="341"/>
                </a:lnTo>
                <a:lnTo>
                  <a:pt x="114" y="341"/>
                </a:lnTo>
                <a:lnTo>
                  <a:pt x="112" y="344"/>
                </a:lnTo>
                <a:lnTo>
                  <a:pt x="108" y="344"/>
                </a:lnTo>
                <a:lnTo>
                  <a:pt x="108" y="344"/>
                </a:lnTo>
                <a:lnTo>
                  <a:pt x="101" y="344"/>
                </a:lnTo>
                <a:lnTo>
                  <a:pt x="101" y="344"/>
                </a:lnTo>
                <a:lnTo>
                  <a:pt x="96" y="344"/>
                </a:lnTo>
                <a:lnTo>
                  <a:pt x="96" y="344"/>
                </a:lnTo>
                <a:lnTo>
                  <a:pt x="90" y="344"/>
                </a:lnTo>
                <a:lnTo>
                  <a:pt x="90" y="344"/>
                </a:lnTo>
                <a:lnTo>
                  <a:pt x="54" y="350"/>
                </a:lnTo>
                <a:lnTo>
                  <a:pt x="25" y="356"/>
                </a:lnTo>
                <a:lnTo>
                  <a:pt x="7" y="360"/>
                </a:lnTo>
                <a:lnTo>
                  <a:pt x="0" y="363"/>
                </a:lnTo>
                <a:lnTo>
                  <a:pt x="63" y="449"/>
                </a:lnTo>
                <a:lnTo>
                  <a:pt x="251" y="449"/>
                </a:lnTo>
                <a:lnTo>
                  <a:pt x="321" y="366"/>
                </a:lnTo>
                <a:lnTo>
                  <a:pt x="321" y="366"/>
                </a:lnTo>
                <a:lnTo>
                  <a:pt x="296" y="358"/>
                </a:lnTo>
                <a:lnTo>
                  <a:pt x="268" y="351"/>
                </a:lnTo>
                <a:lnTo>
                  <a:pt x="231" y="344"/>
                </a:lnTo>
                <a:lnTo>
                  <a:pt x="231" y="344"/>
                </a:lnTo>
                <a:close/>
                <a:moveTo>
                  <a:pt x="258" y="332"/>
                </a:moveTo>
                <a:lnTo>
                  <a:pt x="258" y="332"/>
                </a:lnTo>
                <a:lnTo>
                  <a:pt x="258" y="258"/>
                </a:lnTo>
                <a:lnTo>
                  <a:pt x="63" y="258"/>
                </a:lnTo>
                <a:lnTo>
                  <a:pt x="63" y="332"/>
                </a:lnTo>
                <a:lnTo>
                  <a:pt x="63" y="332"/>
                </a:lnTo>
                <a:lnTo>
                  <a:pt x="107" y="326"/>
                </a:lnTo>
                <a:lnTo>
                  <a:pt x="133" y="324"/>
                </a:lnTo>
                <a:lnTo>
                  <a:pt x="161" y="323"/>
                </a:lnTo>
                <a:lnTo>
                  <a:pt x="161" y="323"/>
                </a:lnTo>
                <a:lnTo>
                  <a:pt x="188" y="324"/>
                </a:lnTo>
                <a:lnTo>
                  <a:pt x="213" y="326"/>
                </a:lnTo>
                <a:lnTo>
                  <a:pt x="258" y="332"/>
                </a:lnTo>
                <a:lnTo>
                  <a:pt x="258" y="332"/>
                </a:lnTo>
                <a:close/>
                <a:moveTo>
                  <a:pt x="182" y="122"/>
                </a:moveTo>
                <a:lnTo>
                  <a:pt x="182" y="122"/>
                </a:lnTo>
                <a:lnTo>
                  <a:pt x="182" y="122"/>
                </a:lnTo>
                <a:lnTo>
                  <a:pt x="189" y="129"/>
                </a:lnTo>
                <a:lnTo>
                  <a:pt x="195" y="135"/>
                </a:lnTo>
                <a:lnTo>
                  <a:pt x="200" y="143"/>
                </a:lnTo>
                <a:lnTo>
                  <a:pt x="205" y="150"/>
                </a:lnTo>
                <a:lnTo>
                  <a:pt x="213" y="165"/>
                </a:lnTo>
                <a:lnTo>
                  <a:pt x="218" y="180"/>
                </a:lnTo>
                <a:lnTo>
                  <a:pt x="221" y="196"/>
                </a:lnTo>
                <a:lnTo>
                  <a:pt x="221" y="204"/>
                </a:lnTo>
                <a:lnTo>
                  <a:pt x="220" y="211"/>
                </a:lnTo>
                <a:lnTo>
                  <a:pt x="219" y="218"/>
                </a:lnTo>
                <a:lnTo>
                  <a:pt x="216" y="225"/>
                </a:lnTo>
                <a:lnTo>
                  <a:pt x="214" y="232"/>
                </a:lnTo>
                <a:lnTo>
                  <a:pt x="210" y="236"/>
                </a:lnTo>
                <a:lnTo>
                  <a:pt x="210" y="236"/>
                </a:lnTo>
                <a:lnTo>
                  <a:pt x="214" y="237"/>
                </a:lnTo>
                <a:lnTo>
                  <a:pt x="220" y="236"/>
                </a:lnTo>
                <a:lnTo>
                  <a:pt x="225" y="234"/>
                </a:lnTo>
                <a:lnTo>
                  <a:pt x="232" y="231"/>
                </a:lnTo>
                <a:lnTo>
                  <a:pt x="239" y="225"/>
                </a:lnTo>
                <a:lnTo>
                  <a:pt x="245" y="217"/>
                </a:lnTo>
                <a:lnTo>
                  <a:pt x="251" y="209"/>
                </a:lnTo>
                <a:lnTo>
                  <a:pt x="256" y="200"/>
                </a:lnTo>
                <a:lnTo>
                  <a:pt x="261" y="188"/>
                </a:lnTo>
                <a:lnTo>
                  <a:pt x="264" y="177"/>
                </a:lnTo>
                <a:lnTo>
                  <a:pt x="265" y="163"/>
                </a:lnTo>
                <a:lnTo>
                  <a:pt x="266" y="150"/>
                </a:lnTo>
                <a:lnTo>
                  <a:pt x="264" y="135"/>
                </a:lnTo>
                <a:lnTo>
                  <a:pt x="261" y="119"/>
                </a:lnTo>
                <a:lnTo>
                  <a:pt x="255" y="103"/>
                </a:lnTo>
                <a:lnTo>
                  <a:pt x="247" y="86"/>
                </a:lnTo>
                <a:lnTo>
                  <a:pt x="247" y="86"/>
                </a:lnTo>
                <a:lnTo>
                  <a:pt x="241" y="76"/>
                </a:lnTo>
                <a:lnTo>
                  <a:pt x="235" y="67"/>
                </a:lnTo>
                <a:lnTo>
                  <a:pt x="221" y="49"/>
                </a:lnTo>
                <a:lnTo>
                  <a:pt x="205" y="31"/>
                </a:lnTo>
                <a:lnTo>
                  <a:pt x="189" y="18"/>
                </a:lnTo>
                <a:lnTo>
                  <a:pt x="180" y="12"/>
                </a:lnTo>
                <a:lnTo>
                  <a:pt x="172" y="8"/>
                </a:lnTo>
                <a:lnTo>
                  <a:pt x="165" y="3"/>
                </a:lnTo>
                <a:lnTo>
                  <a:pt x="157" y="1"/>
                </a:lnTo>
                <a:lnTo>
                  <a:pt x="150" y="0"/>
                </a:lnTo>
                <a:lnTo>
                  <a:pt x="144" y="0"/>
                </a:lnTo>
                <a:lnTo>
                  <a:pt x="138" y="1"/>
                </a:lnTo>
                <a:lnTo>
                  <a:pt x="133" y="3"/>
                </a:lnTo>
                <a:lnTo>
                  <a:pt x="133" y="3"/>
                </a:lnTo>
                <a:lnTo>
                  <a:pt x="139" y="14"/>
                </a:lnTo>
                <a:lnTo>
                  <a:pt x="144" y="27"/>
                </a:lnTo>
                <a:lnTo>
                  <a:pt x="146" y="38"/>
                </a:lnTo>
                <a:lnTo>
                  <a:pt x="147" y="50"/>
                </a:lnTo>
                <a:lnTo>
                  <a:pt x="145" y="61"/>
                </a:lnTo>
                <a:lnTo>
                  <a:pt x="140" y="72"/>
                </a:lnTo>
                <a:lnTo>
                  <a:pt x="138" y="77"/>
                </a:lnTo>
                <a:lnTo>
                  <a:pt x="133" y="83"/>
                </a:lnTo>
                <a:lnTo>
                  <a:pt x="129" y="87"/>
                </a:lnTo>
                <a:lnTo>
                  <a:pt x="123" y="92"/>
                </a:lnTo>
                <a:lnTo>
                  <a:pt x="123" y="92"/>
                </a:lnTo>
                <a:lnTo>
                  <a:pt x="117" y="96"/>
                </a:lnTo>
                <a:lnTo>
                  <a:pt x="112" y="102"/>
                </a:lnTo>
                <a:lnTo>
                  <a:pt x="106" y="109"/>
                </a:lnTo>
                <a:lnTo>
                  <a:pt x="100" y="117"/>
                </a:lnTo>
                <a:lnTo>
                  <a:pt x="97" y="125"/>
                </a:lnTo>
                <a:lnTo>
                  <a:pt x="92" y="134"/>
                </a:lnTo>
                <a:lnTo>
                  <a:pt x="89" y="144"/>
                </a:lnTo>
                <a:lnTo>
                  <a:pt x="87" y="154"/>
                </a:lnTo>
                <a:lnTo>
                  <a:pt x="86" y="165"/>
                </a:lnTo>
                <a:lnTo>
                  <a:pt x="86" y="175"/>
                </a:lnTo>
                <a:lnTo>
                  <a:pt x="86" y="186"/>
                </a:lnTo>
                <a:lnTo>
                  <a:pt x="88" y="196"/>
                </a:lnTo>
                <a:lnTo>
                  <a:pt x="91" y="207"/>
                </a:lnTo>
                <a:lnTo>
                  <a:pt x="96" y="217"/>
                </a:lnTo>
                <a:lnTo>
                  <a:pt x="101" y="227"/>
                </a:lnTo>
                <a:lnTo>
                  <a:pt x="108" y="236"/>
                </a:lnTo>
                <a:lnTo>
                  <a:pt x="108" y="236"/>
                </a:lnTo>
                <a:lnTo>
                  <a:pt x="109" y="227"/>
                </a:lnTo>
                <a:lnTo>
                  <a:pt x="113" y="217"/>
                </a:lnTo>
                <a:lnTo>
                  <a:pt x="116" y="209"/>
                </a:lnTo>
                <a:lnTo>
                  <a:pt x="121" y="200"/>
                </a:lnTo>
                <a:lnTo>
                  <a:pt x="127" y="193"/>
                </a:lnTo>
                <a:lnTo>
                  <a:pt x="133" y="185"/>
                </a:lnTo>
                <a:lnTo>
                  <a:pt x="146" y="171"/>
                </a:lnTo>
                <a:lnTo>
                  <a:pt x="160" y="159"/>
                </a:lnTo>
                <a:lnTo>
                  <a:pt x="171" y="147"/>
                </a:lnTo>
                <a:lnTo>
                  <a:pt x="175" y="142"/>
                </a:lnTo>
                <a:lnTo>
                  <a:pt x="179" y="135"/>
                </a:lnTo>
                <a:lnTo>
                  <a:pt x="181" y="129"/>
                </a:lnTo>
                <a:lnTo>
                  <a:pt x="182" y="122"/>
                </a:lnTo>
                <a:lnTo>
                  <a:pt x="182" y="122"/>
                </a:lnTo>
                <a:close/>
                <a:moveTo>
                  <a:pt x="133" y="781"/>
                </a:moveTo>
                <a:lnTo>
                  <a:pt x="133" y="781"/>
                </a:lnTo>
                <a:lnTo>
                  <a:pt x="179" y="781"/>
                </a:lnTo>
                <a:lnTo>
                  <a:pt x="200" y="673"/>
                </a:lnTo>
                <a:lnTo>
                  <a:pt x="112" y="673"/>
                </a:lnTo>
                <a:lnTo>
                  <a:pt x="133" y="78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2"/>
          <p:cNvSpPr>
            <a:spLocks noEditPoints="1"/>
          </p:cNvSpPr>
          <p:nvPr/>
        </p:nvSpPr>
        <p:spPr bwMode="auto">
          <a:xfrm>
            <a:off x="3483699" y="5311499"/>
            <a:ext cx="281897" cy="252985"/>
          </a:xfrm>
          <a:custGeom>
            <a:avLst/>
            <a:gdLst>
              <a:gd name="T0" fmla="*/ 614 w 781"/>
              <a:gd name="T1" fmla="*/ 587 h 702"/>
              <a:gd name="T2" fmla="*/ 588 w 781"/>
              <a:gd name="T3" fmla="*/ 625 h 702"/>
              <a:gd name="T4" fmla="*/ 550 w 781"/>
              <a:gd name="T5" fmla="*/ 601 h 702"/>
              <a:gd name="T6" fmla="*/ 575 w 781"/>
              <a:gd name="T7" fmla="*/ 561 h 702"/>
              <a:gd name="T8" fmla="*/ 632 w 781"/>
              <a:gd name="T9" fmla="*/ 500 h 702"/>
              <a:gd name="T10" fmla="*/ 551 w 781"/>
              <a:gd name="T11" fmla="*/ 492 h 702"/>
              <a:gd name="T12" fmla="*/ 261 w 781"/>
              <a:gd name="T13" fmla="*/ 504 h 702"/>
              <a:gd name="T14" fmla="*/ 185 w 781"/>
              <a:gd name="T15" fmla="*/ 488 h 702"/>
              <a:gd name="T16" fmla="*/ 71 w 781"/>
              <a:gd name="T17" fmla="*/ 517 h 702"/>
              <a:gd name="T18" fmla="*/ 52 w 781"/>
              <a:gd name="T19" fmla="*/ 485 h 702"/>
              <a:gd name="T20" fmla="*/ 704 w 781"/>
              <a:gd name="T21" fmla="*/ 465 h 702"/>
              <a:gd name="T22" fmla="*/ 729 w 781"/>
              <a:gd name="T23" fmla="*/ 490 h 702"/>
              <a:gd name="T24" fmla="*/ 704 w 781"/>
              <a:gd name="T25" fmla="*/ 517 h 702"/>
              <a:gd name="T26" fmla="*/ 533 w 781"/>
              <a:gd name="T27" fmla="*/ 616 h 702"/>
              <a:gd name="T28" fmla="*/ 562 w 781"/>
              <a:gd name="T29" fmla="*/ 543 h 702"/>
              <a:gd name="T30" fmla="*/ 632 w 781"/>
              <a:gd name="T31" fmla="*/ 573 h 702"/>
              <a:gd name="T32" fmla="*/ 603 w 781"/>
              <a:gd name="T33" fmla="*/ 646 h 702"/>
              <a:gd name="T34" fmla="*/ 236 w 781"/>
              <a:gd name="T35" fmla="*/ 640 h 702"/>
              <a:gd name="T36" fmla="*/ 250 w 781"/>
              <a:gd name="T37" fmla="*/ 564 h 702"/>
              <a:gd name="T38" fmla="*/ 175 w 781"/>
              <a:gd name="T39" fmla="*/ 549 h 702"/>
              <a:gd name="T40" fmla="*/ 160 w 781"/>
              <a:gd name="T41" fmla="*/ 625 h 702"/>
              <a:gd name="T42" fmla="*/ 563 w 781"/>
              <a:gd name="T43" fmla="*/ 53 h 702"/>
              <a:gd name="T44" fmla="*/ 575 w 781"/>
              <a:gd name="T45" fmla="*/ 179 h 702"/>
              <a:gd name="T46" fmla="*/ 543 w 781"/>
              <a:gd name="T47" fmla="*/ 164 h 702"/>
              <a:gd name="T48" fmla="*/ 433 w 781"/>
              <a:gd name="T49" fmla="*/ 264 h 702"/>
              <a:gd name="T50" fmla="*/ 439 w 781"/>
              <a:gd name="T51" fmla="*/ 310 h 702"/>
              <a:gd name="T52" fmla="*/ 366 w 781"/>
              <a:gd name="T53" fmla="*/ 413 h 702"/>
              <a:gd name="T54" fmla="*/ 337 w 781"/>
              <a:gd name="T55" fmla="*/ 334 h 702"/>
              <a:gd name="T56" fmla="*/ 200 w 781"/>
              <a:gd name="T57" fmla="*/ 327 h 702"/>
              <a:gd name="T58" fmla="*/ 188 w 781"/>
              <a:gd name="T59" fmla="*/ 156 h 702"/>
              <a:gd name="T60" fmla="*/ 153 w 781"/>
              <a:gd name="T61" fmla="*/ 149 h 702"/>
              <a:gd name="T62" fmla="*/ 145 w 781"/>
              <a:gd name="T63" fmla="*/ 343 h 702"/>
              <a:gd name="T64" fmla="*/ 122 w 781"/>
              <a:gd name="T65" fmla="*/ 413 h 702"/>
              <a:gd name="T66" fmla="*/ 686 w 781"/>
              <a:gd name="T67" fmla="*/ 48 h 702"/>
              <a:gd name="T68" fmla="*/ 689 w 781"/>
              <a:gd name="T69" fmla="*/ 8 h 702"/>
              <a:gd name="T70" fmla="*/ 60 w 781"/>
              <a:gd name="T71" fmla="*/ 5 h 702"/>
              <a:gd name="T72" fmla="*/ 53 w 781"/>
              <a:gd name="T73" fmla="*/ 41 h 702"/>
              <a:gd name="T74" fmla="*/ 76 w 781"/>
              <a:gd name="T75" fmla="*/ 413 h 702"/>
              <a:gd name="T76" fmla="*/ 17 w 781"/>
              <a:gd name="T77" fmla="*/ 441 h 702"/>
              <a:gd name="T78" fmla="*/ 0 w 781"/>
              <a:gd name="T79" fmla="*/ 498 h 702"/>
              <a:gd name="T80" fmla="*/ 33 w 781"/>
              <a:gd name="T81" fmla="*/ 553 h 702"/>
              <a:gd name="T82" fmla="*/ 100 w 781"/>
              <a:gd name="T83" fmla="*/ 574 h 702"/>
              <a:gd name="T84" fmla="*/ 111 w 781"/>
              <a:gd name="T85" fmla="*/ 646 h 702"/>
              <a:gd name="T86" fmla="*/ 184 w 781"/>
              <a:gd name="T87" fmla="*/ 700 h 702"/>
              <a:gd name="T88" fmla="*/ 265 w 781"/>
              <a:gd name="T89" fmla="*/ 683 h 702"/>
              <a:gd name="T90" fmla="*/ 310 w 781"/>
              <a:gd name="T91" fmla="*/ 606 h 702"/>
              <a:gd name="T92" fmla="*/ 477 w 781"/>
              <a:gd name="T93" fmla="*/ 581 h 702"/>
              <a:gd name="T94" fmla="*/ 500 w 781"/>
              <a:gd name="T95" fmla="*/ 663 h 702"/>
              <a:gd name="T96" fmla="*/ 581 w 781"/>
              <a:gd name="T97" fmla="*/ 702 h 702"/>
              <a:gd name="T98" fmla="*/ 658 w 781"/>
              <a:gd name="T99" fmla="*/ 671 h 702"/>
              <a:gd name="T100" fmla="*/ 689 w 781"/>
              <a:gd name="T101" fmla="*/ 594 h 702"/>
              <a:gd name="T102" fmla="*/ 735 w 781"/>
              <a:gd name="T103" fmla="*/ 561 h 702"/>
              <a:gd name="T104" fmla="*/ 778 w 781"/>
              <a:gd name="T105" fmla="*/ 514 h 702"/>
              <a:gd name="T106" fmla="*/ 756 w 781"/>
              <a:gd name="T107" fmla="*/ 435 h 702"/>
              <a:gd name="T108" fmla="*/ 220 w 781"/>
              <a:gd name="T109" fmla="*/ 564 h 702"/>
              <a:gd name="T110" fmla="*/ 237 w 781"/>
              <a:gd name="T111" fmla="*/ 607 h 702"/>
              <a:gd name="T112" fmla="*/ 195 w 781"/>
              <a:gd name="T113" fmla="*/ 623 h 702"/>
              <a:gd name="T114" fmla="*/ 177 w 781"/>
              <a:gd name="T115" fmla="*/ 582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81" h="702">
                <a:moveTo>
                  <a:pt x="581" y="560"/>
                </a:moveTo>
                <a:lnTo>
                  <a:pt x="581" y="560"/>
                </a:lnTo>
                <a:lnTo>
                  <a:pt x="588" y="561"/>
                </a:lnTo>
                <a:lnTo>
                  <a:pt x="595" y="564"/>
                </a:lnTo>
                <a:lnTo>
                  <a:pt x="600" y="567"/>
                </a:lnTo>
                <a:lnTo>
                  <a:pt x="605" y="570"/>
                </a:lnTo>
                <a:lnTo>
                  <a:pt x="609" y="576"/>
                </a:lnTo>
                <a:lnTo>
                  <a:pt x="612" y="582"/>
                </a:lnTo>
                <a:lnTo>
                  <a:pt x="614" y="587"/>
                </a:lnTo>
                <a:lnTo>
                  <a:pt x="615" y="594"/>
                </a:lnTo>
                <a:lnTo>
                  <a:pt x="615" y="594"/>
                </a:lnTo>
                <a:lnTo>
                  <a:pt x="614" y="601"/>
                </a:lnTo>
                <a:lnTo>
                  <a:pt x="612" y="607"/>
                </a:lnTo>
                <a:lnTo>
                  <a:pt x="609" y="613"/>
                </a:lnTo>
                <a:lnTo>
                  <a:pt x="605" y="617"/>
                </a:lnTo>
                <a:lnTo>
                  <a:pt x="600" y="620"/>
                </a:lnTo>
                <a:lnTo>
                  <a:pt x="595" y="623"/>
                </a:lnTo>
                <a:lnTo>
                  <a:pt x="588" y="625"/>
                </a:lnTo>
                <a:lnTo>
                  <a:pt x="581" y="625"/>
                </a:lnTo>
                <a:lnTo>
                  <a:pt x="581" y="625"/>
                </a:lnTo>
                <a:lnTo>
                  <a:pt x="575" y="625"/>
                </a:lnTo>
                <a:lnTo>
                  <a:pt x="570" y="623"/>
                </a:lnTo>
                <a:lnTo>
                  <a:pt x="565" y="620"/>
                </a:lnTo>
                <a:lnTo>
                  <a:pt x="559" y="617"/>
                </a:lnTo>
                <a:lnTo>
                  <a:pt x="556" y="613"/>
                </a:lnTo>
                <a:lnTo>
                  <a:pt x="553" y="607"/>
                </a:lnTo>
                <a:lnTo>
                  <a:pt x="550" y="601"/>
                </a:lnTo>
                <a:lnTo>
                  <a:pt x="550" y="594"/>
                </a:lnTo>
                <a:lnTo>
                  <a:pt x="550" y="594"/>
                </a:lnTo>
                <a:lnTo>
                  <a:pt x="550" y="587"/>
                </a:lnTo>
                <a:lnTo>
                  <a:pt x="553" y="582"/>
                </a:lnTo>
                <a:lnTo>
                  <a:pt x="556" y="576"/>
                </a:lnTo>
                <a:lnTo>
                  <a:pt x="559" y="570"/>
                </a:lnTo>
                <a:lnTo>
                  <a:pt x="565" y="567"/>
                </a:lnTo>
                <a:lnTo>
                  <a:pt x="570" y="564"/>
                </a:lnTo>
                <a:lnTo>
                  <a:pt x="575" y="561"/>
                </a:lnTo>
                <a:lnTo>
                  <a:pt x="581" y="560"/>
                </a:lnTo>
                <a:lnTo>
                  <a:pt x="581" y="560"/>
                </a:lnTo>
                <a:close/>
                <a:moveTo>
                  <a:pt x="704" y="517"/>
                </a:moveTo>
                <a:lnTo>
                  <a:pt x="704" y="517"/>
                </a:lnTo>
                <a:lnTo>
                  <a:pt x="655" y="517"/>
                </a:lnTo>
                <a:lnTo>
                  <a:pt x="655" y="517"/>
                </a:lnTo>
                <a:lnTo>
                  <a:pt x="648" y="511"/>
                </a:lnTo>
                <a:lnTo>
                  <a:pt x="640" y="504"/>
                </a:lnTo>
                <a:lnTo>
                  <a:pt x="632" y="500"/>
                </a:lnTo>
                <a:lnTo>
                  <a:pt x="623" y="495"/>
                </a:lnTo>
                <a:lnTo>
                  <a:pt x="613" y="492"/>
                </a:lnTo>
                <a:lnTo>
                  <a:pt x="603" y="488"/>
                </a:lnTo>
                <a:lnTo>
                  <a:pt x="592" y="487"/>
                </a:lnTo>
                <a:lnTo>
                  <a:pt x="581" y="486"/>
                </a:lnTo>
                <a:lnTo>
                  <a:pt x="581" y="486"/>
                </a:lnTo>
                <a:lnTo>
                  <a:pt x="571" y="487"/>
                </a:lnTo>
                <a:lnTo>
                  <a:pt x="560" y="488"/>
                </a:lnTo>
                <a:lnTo>
                  <a:pt x="551" y="492"/>
                </a:lnTo>
                <a:lnTo>
                  <a:pt x="542" y="495"/>
                </a:lnTo>
                <a:lnTo>
                  <a:pt x="533" y="500"/>
                </a:lnTo>
                <a:lnTo>
                  <a:pt x="525" y="504"/>
                </a:lnTo>
                <a:lnTo>
                  <a:pt x="517" y="511"/>
                </a:lnTo>
                <a:lnTo>
                  <a:pt x="510" y="517"/>
                </a:lnTo>
                <a:lnTo>
                  <a:pt x="276" y="517"/>
                </a:lnTo>
                <a:lnTo>
                  <a:pt x="276" y="517"/>
                </a:lnTo>
                <a:lnTo>
                  <a:pt x="269" y="511"/>
                </a:lnTo>
                <a:lnTo>
                  <a:pt x="261" y="504"/>
                </a:lnTo>
                <a:lnTo>
                  <a:pt x="253" y="500"/>
                </a:lnTo>
                <a:lnTo>
                  <a:pt x="244" y="495"/>
                </a:lnTo>
                <a:lnTo>
                  <a:pt x="235" y="492"/>
                </a:lnTo>
                <a:lnTo>
                  <a:pt x="226" y="488"/>
                </a:lnTo>
                <a:lnTo>
                  <a:pt x="216" y="487"/>
                </a:lnTo>
                <a:lnTo>
                  <a:pt x="205" y="486"/>
                </a:lnTo>
                <a:lnTo>
                  <a:pt x="205" y="486"/>
                </a:lnTo>
                <a:lnTo>
                  <a:pt x="195" y="487"/>
                </a:lnTo>
                <a:lnTo>
                  <a:pt x="185" y="488"/>
                </a:lnTo>
                <a:lnTo>
                  <a:pt x="176" y="492"/>
                </a:lnTo>
                <a:lnTo>
                  <a:pt x="166" y="495"/>
                </a:lnTo>
                <a:lnTo>
                  <a:pt x="157" y="500"/>
                </a:lnTo>
                <a:lnTo>
                  <a:pt x="149" y="504"/>
                </a:lnTo>
                <a:lnTo>
                  <a:pt x="139" y="511"/>
                </a:lnTo>
                <a:lnTo>
                  <a:pt x="132" y="517"/>
                </a:lnTo>
                <a:lnTo>
                  <a:pt x="76" y="517"/>
                </a:lnTo>
                <a:lnTo>
                  <a:pt x="76" y="517"/>
                </a:lnTo>
                <a:lnTo>
                  <a:pt x="71" y="517"/>
                </a:lnTo>
                <a:lnTo>
                  <a:pt x="67" y="516"/>
                </a:lnTo>
                <a:lnTo>
                  <a:pt x="63" y="512"/>
                </a:lnTo>
                <a:lnTo>
                  <a:pt x="59" y="509"/>
                </a:lnTo>
                <a:lnTo>
                  <a:pt x="56" y="506"/>
                </a:lnTo>
                <a:lnTo>
                  <a:pt x="54" y="501"/>
                </a:lnTo>
                <a:lnTo>
                  <a:pt x="52" y="495"/>
                </a:lnTo>
                <a:lnTo>
                  <a:pt x="52" y="490"/>
                </a:lnTo>
                <a:lnTo>
                  <a:pt x="52" y="490"/>
                </a:lnTo>
                <a:lnTo>
                  <a:pt x="52" y="485"/>
                </a:lnTo>
                <a:lnTo>
                  <a:pt x="54" y="481"/>
                </a:lnTo>
                <a:lnTo>
                  <a:pt x="56" y="477"/>
                </a:lnTo>
                <a:lnTo>
                  <a:pt x="59" y="473"/>
                </a:lnTo>
                <a:lnTo>
                  <a:pt x="63" y="469"/>
                </a:lnTo>
                <a:lnTo>
                  <a:pt x="67" y="467"/>
                </a:lnTo>
                <a:lnTo>
                  <a:pt x="71" y="466"/>
                </a:lnTo>
                <a:lnTo>
                  <a:pt x="76" y="465"/>
                </a:lnTo>
                <a:lnTo>
                  <a:pt x="704" y="465"/>
                </a:lnTo>
                <a:lnTo>
                  <a:pt x="704" y="465"/>
                </a:lnTo>
                <a:lnTo>
                  <a:pt x="710" y="466"/>
                </a:lnTo>
                <a:lnTo>
                  <a:pt x="715" y="467"/>
                </a:lnTo>
                <a:lnTo>
                  <a:pt x="719" y="469"/>
                </a:lnTo>
                <a:lnTo>
                  <a:pt x="722" y="473"/>
                </a:lnTo>
                <a:lnTo>
                  <a:pt x="725" y="477"/>
                </a:lnTo>
                <a:lnTo>
                  <a:pt x="728" y="481"/>
                </a:lnTo>
                <a:lnTo>
                  <a:pt x="729" y="485"/>
                </a:lnTo>
                <a:lnTo>
                  <a:pt x="729" y="490"/>
                </a:lnTo>
                <a:lnTo>
                  <a:pt x="729" y="490"/>
                </a:lnTo>
                <a:lnTo>
                  <a:pt x="729" y="495"/>
                </a:lnTo>
                <a:lnTo>
                  <a:pt x="728" y="501"/>
                </a:lnTo>
                <a:lnTo>
                  <a:pt x="725" y="506"/>
                </a:lnTo>
                <a:lnTo>
                  <a:pt x="722" y="509"/>
                </a:lnTo>
                <a:lnTo>
                  <a:pt x="719" y="512"/>
                </a:lnTo>
                <a:lnTo>
                  <a:pt x="715" y="516"/>
                </a:lnTo>
                <a:lnTo>
                  <a:pt x="710" y="517"/>
                </a:lnTo>
                <a:lnTo>
                  <a:pt x="704" y="517"/>
                </a:lnTo>
                <a:lnTo>
                  <a:pt x="704" y="517"/>
                </a:lnTo>
                <a:close/>
                <a:moveTo>
                  <a:pt x="581" y="650"/>
                </a:moveTo>
                <a:lnTo>
                  <a:pt x="581" y="650"/>
                </a:lnTo>
                <a:lnTo>
                  <a:pt x="581" y="650"/>
                </a:lnTo>
                <a:lnTo>
                  <a:pt x="571" y="649"/>
                </a:lnTo>
                <a:lnTo>
                  <a:pt x="562" y="646"/>
                </a:lnTo>
                <a:lnTo>
                  <a:pt x="553" y="640"/>
                </a:lnTo>
                <a:lnTo>
                  <a:pt x="545" y="633"/>
                </a:lnTo>
                <a:lnTo>
                  <a:pt x="538" y="625"/>
                </a:lnTo>
                <a:lnTo>
                  <a:pt x="533" y="616"/>
                </a:lnTo>
                <a:lnTo>
                  <a:pt x="530" y="606"/>
                </a:lnTo>
                <a:lnTo>
                  <a:pt x="529" y="594"/>
                </a:lnTo>
                <a:lnTo>
                  <a:pt x="529" y="594"/>
                </a:lnTo>
                <a:lnTo>
                  <a:pt x="530" y="583"/>
                </a:lnTo>
                <a:lnTo>
                  <a:pt x="533" y="573"/>
                </a:lnTo>
                <a:lnTo>
                  <a:pt x="538" y="564"/>
                </a:lnTo>
                <a:lnTo>
                  <a:pt x="545" y="556"/>
                </a:lnTo>
                <a:lnTo>
                  <a:pt x="553" y="549"/>
                </a:lnTo>
                <a:lnTo>
                  <a:pt x="562" y="543"/>
                </a:lnTo>
                <a:lnTo>
                  <a:pt x="571" y="540"/>
                </a:lnTo>
                <a:lnTo>
                  <a:pt x="581" y="539"/>
                </a:lnTo>
                <a:lnTo>
                  <a:pt x="581" y="539"/>
                </a:lnTo>
                <a:lnTo>
                  <a:pt x="592" y="540"/>
                </a:lnTo>
                <a:lnTo>
                  <a:pt x="603" y="543"/>
                </a:lnTo>
                <a:lnTo>
                  <a:pt x="612" y="549"/>
                </a:lnTo>
                <a:lnTo>
                  <a:pt x="621" y="556"/>
                </a:lnTo>
                <a:lnTo>
                  <a:pt x="628" y="564"/>
                </a:lnTo>
                <a:lnTo>
                  <a:pt x="632" y="573"/>
                </a:lnTo>
                <a:lnTo>
                  <a:pt x="636" y="583"/>
                </a:lnTo>
                <a:lnTo>
                  <a:pt x="637" y="594"/>
                </a:lnTo>
                <a:lnTo>
                  <a:pt x="637" y="594"/>
                </a:lnTo>
                <a:lnTo>
                  <a:pt x="636" y="606"/>
                </a:lnTo>
                <a:lnTo>
                  <a:pt x="632" y="616"/>
                </a:lnTo>
                <a:lnTo>
                  <a:pt x="628" y="625"/>
                </a:lnTo>
                <a:lnTo>
                  <a:pt x="621" y="633"/>
                </a:lnTo>
                <a:lnTo>
                  <a:pt x="612" y="640"/>
                </a:lnTo>
                <a:lnTo>
                  <a:pt x="603" y="646"/>
                </a:lnTo>
                <a:lnTo>
                  <a:pt x="592" y="649"/>
                </a:lnTo>
                <a:lnTo>
                  <a:pt x="581" y="650"/>
                </a:lnTo>
                <a:lnTo>
                  <a:pt x="581" y="650"/>
                </a:lnTo>
                <a:close/>
                <a:moveTo>
                  <a:pt x="205" y="650"/>
                </a:moveTo>
                <a:lnTo>
                  <a:pt x="205" y="650"/>
                </a:lnTo>
                <a:lnTo>
                  <a:pt x="205" y="650"/>
                </a:lnTo>
                <a:lnTo>
                  <a:pt x="217" y="649"/>
                </a:lnTo>
                <a:lnTo>
                  <a:pt x="227" y="646"/>
                </a:lnTo>
                <a:lnTo>
                  <a:pt x="236" y="640"/>
                </a:lnTo>
                <a:lnTo>
                  <a:pt x="243" y="633"/>
                </a:lnTo>
                <a:lnTo>
                  <a:pt x="250" y="625"/>
                </a:lnTo>
                <a:lnTo>
                  <a:pt x="254" y="616"/>
                </a:lnTo>
                <a:lnTo>
                  <a:pt x="257" y="606"/>
                </a:lnTo>
                <a:lnTo>
                  <a:pt x="258" y="594"/>
                </a:lnTo>
                <a:lnTo>
                  <a:pt x="258" y="594"/>
                </a:lnTo>
                <a:lnTo>
                  <a:pt x="257" y="583"/>
                </a:lnTo>
                <a:lnTo>
                  <a:pt x="254" y="573"/>
                </a:lnTo>
                <a:lnTo>
                  <a:pt x="250" y="564"/>
                </a:lnTo>
                <a:lnTo>
                  <a:pt x="243" y="556"/>
                </a:lnTo>
                <a:lnTo>
                  <a:pt x="236" y="549"/>
                </a:lnTo>
                <a:lnTo>
                  <a:pt x="227" y="543"/>
                </a:lnTo>
                <a:lnTo>
                  <a:pt x="217" y="540"/>
                </a:lnTo>
                <a:lnTo>
                  <a:pt x="205" y="539"/>
                </a:lnTo>
                <a:lnTo>
                  <a:pt x="205" y="539"/>
                </a:lnTo>
                <a:lnTo>
                  <a:pt x="194" y="540"/>
                </a:lnTo>
                <a:lnTo>
                  <a:pt x="184" y="543"/>
                </a:lnTo>
                <a:lnTo>
                  <a:pt x="175" y="549"/>
                </a:lnTo>
                <a:lnTo>
                  <a:pt x="167" y="556"/>
                </a:lnTo>
                <a:lnTo>
                  <a:pt x="160" y="564"/>
                </a:lnTo>
                <a:lnTo>
                  <a:pt x="154" y="573"/>
                </a:lnTo>
                <a:lnTo>
                  <a:pt x="151" y="583"/>
                </a:lnTo>
                <a:lnTo>
                  <a:pt x="150" y="594"/>
                </a:lnTo>
                <a:lnTo>
                  <a:pt x="150" y="594"/>
                </a:lnTo>
                <a:lnTo>
                  <a:pt x="151" y="606"/>
                </a:lnTo>
                <a:lnTo>
                  <a:pt x="154" y="616"/>
                </a:lnTo>
                <a:lnTo>
                  <a:pt x="160" y="625"/>
                </a:lnTo>
                <a:lnTo>
                  <a:pt x="167" y="633"/>
                </a:lnTo>
                <a:lnTo>
                  <a:pt x="175" y="640"/>
                </a:lnTo>
                <a:lnTo>
                  <a:pt x="184" y="646"/>
                </a:lnTo>
                <a:lnTo>
                  <a:pt x="194" y="649"/>
                </a:lnTo>
                <a:lnTo>
                  <a:pt x="205" y="650"/>
                </a:lnTo>
                <a:lnTo>
                  <a:pt x="205" y="650"/>
                </a:lnTo>
                <a:close/>
                <a:moveTo>
                  <a:pt x="122" y="53"/>
                </a:moveTo>
                <a:lnTo>
                  <a:pt x="122" y="53"/>
                </a:lnTo>
                <a:lnTo>
                  <a:pt x="563" y="53"/>
                </a:lnTo>
                <a:lnTo>
                  <a:pt x="667" y="363"/>
                </a:lnTo>
                <a:lnTo>
                  <a:pt x="535" y="235"/>
                </a:lnTo>
                <a:lnTo>
                  <a:pt x="568" y="204"/>
                </a:lnTo>
                <a:lnTo>
                  <a:pt x="568" y="204"/>
                </a:lnTo>
                <a:lnTo>
                  <a:pt x="572" y="200"/>
                </a:lnTo>
                <a:lnTo>
                  <a:pt x="574" y="194"/>
                </a:lnTo>
                <a:lnTo>
                  <a:pt x="575" y="189"/>
                </a:lnTo>
                <a:lnTo>
                  <a:pt x="575" y="184"/>
                </a:lnTo>
                <a:lnTo>
                  <a:pt x="575" y="179"/>
                </a:lnTo>
                <a:lnTo>
                  <a:pt x="574" y="173"/>
                </a:lnTo>
                <a:lnTo>
                  <a:pt x="572" y="169"/>
                </a:lnTo>
                <a:lnTo>
                  <a:pt x="568" y="164"/>
                </a:lnTo>
                <a:lnTo>
                  <a:pt x="568" y="164"/>
                </a:lnTo>
                <a:lnTo>
                  <a:pt x="566" y="162"/>
                </a:lnTo>
                <a:lnTo>
                  <a:pt x="563" y="161"/>
                </a:lnTo>
                <a:lnTo>
                  <a:pt x="559" y="161"/>
                </a:lnTo>
                <a:lnTo>
                  <a:pt x="555" y="161"/>
                </a:lnTo>
                <a:lnTo>
                  <a:pt x="543" y="164"/>
                </a:lnTo>
                <a:lnTo>
                  <a:pt x="532" y="170"/>
                </a:lnTo>
                <a:lnTo>
                  <a:pt x="518" y="178"/>
                </a:lnTo>
                <a:lnTo>
                  <a:pt x="505" y="188"/>
                </a:lnTo>
                <a:lnTo>
                  <a:pt x="490" y="200"/>
                </a:lnTo>
                <a:lnTo>
                  <a:pt x="476" y="212"/>
                </a:lnTo>
                <a:lnTo>
                  <a:pt x="464" y="225"/>
                </a:lnTo>
                <a:lnTo>
                  <a:pt x="451" y="238"/>
                </a:lnTo>
                <a:lnTo>
                  <a:pt x="441" y="251"/>
                </a:lnTo>
                <a:lnTo>
                  <a:pt x="433" y="264"/>
                </a:lnTo>
                <a:lnTo>
                  <a:pt x="427" y="277"/>
                </a:lnTo>
                <a:lnTo>
                  <a:pt x="426" y="283"/>
                </a:lnTo>
                <a:lnTo>
                  <a:pt x="425" y="287"/>
                </a:lnTo>
                <a:lnTo>
                  <a:pt x="425" y="293"/>
                </a:lnTo>
                <a:lnTo>
                  <a:pt x="425" y="297"/>
                </a:lnTo>
                <a:lnTo>
                  <a:pt x="427" y="302"/>
                </a:lnTo>
                <a:lnTo>
                  <a:pt x="431" y="305"/>
                </a:lnTo>
                <a:lnTo>
                  <a:pt x="431" y="305"/>
                </a:lnTo>
                <a:lnTo>
                  <a:pt x="439" y="310"/>
                </a:lnTo>
                <a:lnTo>
                  <a:pt x="443" y="311"/>
                </a:lnTo>
                <a:lnTo>
                  <a:pt x="449" y="311"/>
                </a:lnTo>
                <a:lnTo>
                  <a:pt x="449" y="311"/>
                </a:lnTo>
                <a:lnTo>
                  <a:pt x="454" y="311"/>
                </a:lnTo>
                <a:lnTo>
                  <a:pt x="458" y="310"/>
                </a:lnTo>
                <a:lnTo>
                  <a:pt x="467" y="305"/>
                </a:lnTo>
                <a:lnTo>
                  <a:pt x="498" y="271"/>
                </a:lnTo>
                <a:lnTo>
                  <a:pt x="640" y="413"/>
                </a:lnTo>
                <a:lnTo>
                  <a:pt x="366" y="413"/>
                </a:lnTo>
                <a:lnTo>
                  <a:pt x="366" y="376"/>
                </a:lnTo>
                <a:lnTo>
                  <a:pt x="366" y="376"/>
                </a:lnTo>
                <a:lnTo>
                  <a:pt x="365" y="370"/>
                </a:lnTo>
                <a:lnTo>
                  <a:pt x="365" y="363"/>
                </a:lnTo>
                <a:lnTo>
                  <a:pt x="363" y="359"/>
                </a:lnTo>
                <a:lnTo>
                  <a:pt x="360" y="353"/>
                </a:lnTo>
                <a:lnTo>
                  <a:pt x="355" y="345"/>
                </a:lnTo>
                <a:lnTo>
                  <a:pt x="347" y="338"/>
                </a:lnTo>
                <a:lnTo>
                  <a:pt x="337" y="334"/>
                </a:lnTo>
                <a:lnTo>
                  <a:pt x="327" y="329"/>
                </a:lnTo>
                <a:lnTo>
                  <a:pt x="315" y="327"/>
                </a:lnTo>
                <a:lnTo>
                  <a:pt x="302" y="325"/>
                </a:lnTo>
                <a:lnTo>
                  <a:pt x="289" y="324"/>
                </a:lnTo>
                <a:lnTo>
                  <a:pt x="275" y="324"/>
                </a:lnTo>
                <a:lnTo>
                  <a:pt x="248" y="325"/>
                </a:lnTo>
                <a:lnTo>
                  <a:pt x="221" y="326"/>
                </a:lnTo>
                <a:lnTo>
                  <a:pt x="200" y="327"/>
                </a:lnTo>
                <a:lnTo>
                  <a:pt x="200" y="327"/>
                </a:lnTo>
                <a:lnTo>
                  <a:pt x="198" y="326"/>
                </a:lnTo>
                <a:lnTo>
                  <a:pt x="195" y="325"/>
                </a:lnTo>
                <a:lnTo>
                  <a:pt x="194" y="324"/>
                </a:lnTo>
                <a:lnTo>
                  <a:pt x="193" y="320"/>
                </a:lnTo>
                <a:lnTo>
                  <a:pt x="193" y="170"/>
                </a:lnTo>
                <a:lnTo>
                  <a:pt x="193" y="170"/>
                </a:lnTo>
                <a:lnTo>
                  <a:pt x="193" y="165"/>
                </a:lnTo>
                <a:lnTo>
                  <a:pt x="191" y="161"/>
                </a:lnTo>
                <a:lnTo>
                  <a:pt x="188" y="156"/>
                </a:lnTo>
                <a:lnTo>
                  <a:pt x="185" y="153"/>
                </a:lnTo>
                <a:lnTo>
                  <a:pt x="182" y="149"/>
                </a:lnTo>
                <a:lnTo>
                  <a:pt x="177" y="147"/>
                </a:lnTo>
                <a:lnTo>
                  <a:pt x="172" y="146"/>
                </a:lnTo>
                <a:lnTo>
                  <a:pt x="168" y="146"/>
                </a:lnTo>
                <a:lnTo>
                  <a:pt x="168" y="146"/>
                </a:lnTo>
                <a:lnTo>
                  <a:pt x="162" y="146"/>
                </a:lnTo>
                <a:lnTo>
                  <a:pt x="158" y="147"/>
                </a:lnTo>
                <a:lnTo>
                  <a:pt x="153" y="149"/>
                </a:lnTo>
                <a:lnTo>
                  <a:pt x="149" y="153"/>
                </a:lnTo>
                <a:lnTo>
                  <a:pt x="145" y="156"/>
                </a:lnTo>
                <a:lnTo>
                  <a:pt x="143" y="161"/>
                </a:lnTo>
                <a:lnTo>
                  <a:pt x="142" y="165"/>
                </a:lnTo>
                <a:lnTo>
                  <a:pt x="141" y="170"/>
                </a:lnTo>
                <a:lnTo>
                  <a:pt x="141" y="320"/>
                </a:lnTo>
                <a:lnTo>
                  <a:pt x="141" y="320"/>
                </a:lnTo>
                <a:lnTo>
                  <a:pt x="142" y="331"/>
                </a:lnTo>
                <a:lnTo>
                  <a:pt x="145" y="343"/>
                </a:lnTo>
                <a:lnTo>
                  <a:pt x="151" y="353"/>
                </a:lnTo>
                <a:lnTo>
                  <a:pt x="159" y="361"/>
                </a:lnTo>
                <a:lnTo>
                  <a:pt x="167" y="369"/>
                </a:lnTo>
                <a:lnTo>
                  <a:pt x="177" y="375"/>
                </a:lnTo>
                <a:lnTo>
                  <a:pt x="188" y="378"/>
                </a:lnTo>
                <a:lnTo>
                  <a:pt x="200" y="379"/>
                </a:lnTo>
                <a:lnTo>
                  <a:pt x="314" y="379"/>
                </a:lnTo>
                <a:lnTo>
                  <a:pt x="314" y="413"/>
                </a:lnTo>
                <a:lnTo>
                  <a:pt x="122" y="413"/>
                </a:lnTo>
                <a:lnTo>
                  <a:pt x="122" y="53"/>
                </a:lnTo>
                <a:close/>
                <a:moveTo>
                  <a:pt x="723" y="416"/>
                </a:moveTo>
                <a:lnTo>
                  <a:pt x="723" y="416"/>
                </a:lnTo>
                <a:lnTo>
                  <a:pt x="603" y="53"/>
                </a:lnTo>
                <a:lnTo>
                  <a:pt x="671" y="53"/>
                </a:lnTo>
                <a:lnTo>
                  <a:pt x="671" y="53"/>
                </a:lnTo>
                <a:lnTo>
                  <a:pt x="677" y="53"/>
                </a:lnTo>
                <a:lnTo>
                  <a:pt x="681" y="50"/>
                </a:lnTo>
                <a:lnTo>
                  <a:pt x="686" y="48"/>
                </a:lnTo>
                <a:lnTo>
                  <a:pt x="689" y="45"/>
                </a:lnTo>
                <a:lnTo>
                  <a:pt x="692" y="41"/>
                </a:lnTo>
                <a:lnTo>
                  <a:pt x="694" y="37"/>
                </a:lnTo>
                <a:lnTo>
                  <a:pt x="696" y="32"/>
                </a:lnTo>
                <a:lnTo>
                  <a:pt x="696" y="27"/>
                </a:lnTo>
                <a:lnTo>
                  <a:pt x="696" y="22"/>
                </a:lnTo>
                <a:lnTo>
                  <a:pt x="694" y="17"/>
                </a:lnTo>
                <a:lnTo>
                  <a:pt x="692" y="13"/>
                </a:lnTo>
                <a:lnTo>
                  <a:pt x="689" y="8"/>
                </a:lnTo>
                <a:lnTo>
                  <a:pt x="686" y="6"/>
                </a:lnTo>
                <a:lnTo>
                  <a:pt x="681" y="3"/>
                </a:lnTo>
                <a:lnTo>
                  <a:pt x="677" y="2"/>
                </a:lnTo>
                <a:lnTo>
                  <a:pt x="671" y="0"/>
                </a:lnTo>
                <a:lnTo>
                  <a:pt x="73" y="0"/>
                </a:lnTo>
                <a:lnTo>
                  <a:pt x="73" y="0"/>
                </a:lnTo>
                <a:lnTo>
                  <a:pt x="69" y="2"/>
                </a:lnTo>
                <a:lnTo>
                  <a:pt x="64" y="3"/>
                </a:lnTo>
                <a:lnTo>
                  <a:pt x="60" y="5"/>
                </a:lnTo>
                <a:lnTo>
                  <a:pt x="56" y="8"/>
                </a:lnTo>
                <a:lnTo>
                  <a:pt x="53" y="12"/>
                </a:lnTo>
                <a:lnTo>
                  <a:pt x="51" y="16"/>
                </a:lnTo>
                <a:lnTo>
                  <a:pt x="50" y="21"/>
                </a:lnTo>
                <a:lnTo>
                  <a:pt x="48" y="25"/>
                </a:lnTo>
                <a:lnTo>
                  <a:pt x="48" y="25"/>
                </a:lnTo>
                <a:lnTo>
                  <a:pt x="50" y="31"/>
                </a:lnTo>
                <a:lnTo>
                  <a:pt x="51" y="37"/>
                </a:lnTo>
                <a:lnTo>
                  <a:pt x="53" y="41"/>
                </a:lnTo>
                <a:lnTo>
                  <a:pt x="56" y="45"/>
                </a:lnTo>
                <a:lnTo>
                  <a:pt x="60" y="48"/>
                </a:lnTo>
                <a:lnTo>
                  <a:pt x="64" y="50"/>
                </a:lnTo>
                <a:lnTo>
                  <a:pt x="69" y="53"/>
                </a:lnTo>
                <a:lnTo>
                  <a:pt x="73" y="53"/>
                </a:lnTo>
                <a:lnTo>
                  <a:pt x="83" y="53"/>
                </a:lnTo>
                <a:lnTo>
                  <a:pt x="83" y="413"/>
                </a:lnTo>
                <a:lnTo>
                  <a:pt x="76" y="413"/>
                </a:lnTo>
                <a:lnTo>
                  <a:pt x="76" y="413"/>
                </a:lnTo>
                <a:lnTo>
                  <a:pt x="68" y="413"/>
                </a:lnTo>
                <a:lnTo>
                  <a:pt x="60" y="415"/>
                </a:lnTo>
                <a:lnTo>
                  <a:pt x="53" y="417"/>
                </a:lnTo>
                <a:lnTo>
                  <a:pt x="46" y="419"/>
                </a:lnTo>
                <a:lnTo>
                  <a:pt x="39" y="423"/>
                </a:lnTo>
                <a:lnTo>
                  <a:pt x="33" y="426"/>
                </a:lnTo>
                <a:lnTo>
                  <a:pt x="27" y="430"/>
                </a:lnTo>
                <a:lnTo>
                  <a:pt x="21" y="435"/>
                </a:lnTo>
                <a:lnTo>
                  <a:pt x="17" y="441"/>
                </a:lnTo>
                <a:lnTo>
                  <a:pt x="12" y="446"/>
                </a:lnTo>
                <a:lnTo>
                  <a:pt x="9" y="453"/>
                </a:lnTo>
                <a:lnTo>
                  <a:pt x="5" y="460"/>
                </a:lnTo>
                <a:lnTo>
                  <a:pt x="3" y="467"/>
                </a:lnTo>
                <a:lnTo>
                  <a:pt x="1" y="474"/>
                </a:lnTo>
                <a:lnTo>
                  <a:pt x="0" y="482"/>
                </a:lnTo>
                <a:lnTo>
                  <a:pt x="0" y="490"/>
                </a:lnTo>
                <a:lnTo>
                  <a:pt x="0" y="490"/>
                </a:lnTo>
                <a:lnTo>
                  <a:pt x="0" y="498"/>
                </a:lnTo>
                <a:lnTo>
                  <a:pt x="1" y="506"/>
                </a:lnTo>
                <a:lnTo>
                  <a:pt x="3" y="514"/>
                </a:lnTo>
                <a:lnTo>
                  <a:pt x="5" y="520"/>
                </a:lnTo>
                <a:lnTo>
                  <a:pt x="9" y="527"/>
                </a:lnTo>
                <a:lnTo>
                  <a:pt x="12" y="533"/>
                </a:lnTo>
                <a:lnTo>
                  <a:pt x="17" y="539"/>
                </a:lnTo>
                <a:lnTo>
                  <a:pt x="21" y="544"/>
                </a:lnTo>
                <a:lnTo>
                  <a:pt x="27" y="549"/>
                </a:lnTo>
                <a:lnTo>
                  <a:pt x="33" y="553"/>
                </a:lnTo>
                <a:lnTo>
                  <a:pt x="39" y="558"/>
                </a:lnTo>
                <a:lnTo>
                  <a:pt x="46" y="561"/>
                </a:lnTo>
                <a:lnTo>
                  <a:pt x="53" y="564"/>
                </a:lnTo>
                <a:lnTo>
                  <a:pt x="60" y="565"/>
                </a:lnTo>
                <a:lnTo>
                  <a:pt x="68" y="566"/>
                </a:lnTo>
                <a:lnTo>
                  <a:pt x="76" y="567"/>
                </a:lnTo>
                <a:lnTo>
                  <a:pt x="101" y="567"/>
                </a:lnTo>
                <a:lnTo>
                  <a:pt x="101" y="567"/>
                </a:lnTo>
                <a:lnTo>
                  <a:pt x="100" y="574"/>
                </a:lnTo>
                <a:lnTo>
                  <a:pt x="100" y="581"/>
                </a:lnTo>
                <a:lnTo>
                  <a:pt x="99" y="587"/>
                </a:lnTo>
                <a:lnTo>
                  <a:pt x="97" y="594"/>
                </a:lnTo>
                <a:lnTo>
                  <a:pt x="97" y="594"/>
                </a:lnTo>
                <a:lnTo>
                  <a:pt x="99" y="606"/>
                </a:lnTo>
                <a:lnTo>
                  <a:pt x="100" y="616"/>
                </a:lnTo>
                <a:lnTo>
                  <a:pt x="103" y="626"/>
                </a:lnTo>
                <a:lnTo>
                  <a:pt x="106" y="636"/>
                </a:lnTo>
                <a:lnTo>
                  <a:pt x="111" y="646"/>
                </a:lnTo>
                <a:lnTo>
                  <a:pt x="117" y="655"/>
                </a:lnTo>
                <a:lnTo>
                  <a:pt x="122" y="663"/>
                </a:lnTo>
                <a:lnTo>
                  <a:pt x="129" y="671"/>
                </a:lnTo>
                <a:lnTo>
                  <a:pt x="137" y="677"/>
                </a:lnTo>
                <a:lnTo>
                  <a:pt x="145" y="683"/>
                </a:lnTo>
                <a:lnTo>
                  <a:pt x="154" y="689"/>
                </a:lnTo>
                <a:lnTo>
                  <a:pt x="163" y="693"/>
                </a:lnTo>
                <a:lnTo>
                  <a:pt x="174" y="697"/>
                </a:lnTo>
                <a:lnTo>
                  <a:pt x="184" y="700"/>
                </a:lnTo>
                <a:lnTo>
                  <a:pt x="195" y="701"/>
                </a:lnTo>
                <a:lnTo>
                  <a:pt x="205" y="702"/>
                </a:lnTo>
                <a:lnTo>
                  <a:pt x="205" y="702"/>
                </a:lnTo>
                <a:lnTo>
                  <a:pt x="217" y="701"/>
                </a:lnTo>
                <a:lnTo>
                  <a:pt x="227" y="700"/>
                </a:lnTo>
                <a:lnTo>
                  <a:pt x="237" y="697"/>
                </a:lnTo>
                <a:lnTo>
                  <a:pt x="246" y="693"/>
                </a:lnTo>
                <a:lnTo>
                  <a:pt x="256" y="689"/>
                </a:lnTo>
                <a:lnTo>
                  <a:pt x="265" y="683"/>
                </a:lnTo>
                <a:lnTo>
                  <a:pt x="273" y="677"/>
                </a:lnTo>
                <a:lnTo>
                  <a:pt x="279" y="671"/>
                </a:lnTo>
                <a:lnTo>
                  <a:pt x="286" y="663"/>
                </a:lnTo>
                <a:lnTo>
                  <a:pt x="292" y="655"/>
                </a:lnTo>
                <a:lnTo>
                  <a:pt x="298" y="646"/>
                </a:lnTo>
                <a:lnTo>
                  <a:pt x="302" y="636"/>
                </a:lnTo>
                <a:lnTo>
                  <a:pt x="306" y="626"/>
                </a:lnTo>
                <a:lnTo>
                  <a:pt x="308" y="616"/>
                </a:lnTo>
                <a:lnTo>
                  <a:pt x="310" y="606"/>
                </a:lnTo>
                <a:lnTo>
                  <a:pt x="310" y="594"/>
                </a:lnTo>
                <a:lnTo>
                  <a:pt x="310" y="594"/>
                </a:lnTo>
                <a:lnTo>
                  <a:pt x="310" y="581"/>
                </a:lnTo>
                <a:lnTo>
                  <a:pt x="309" y="574"/>
                </a:lnTo>
                <a:lnTo>
                  <a:pt x="307" y="567"/>
                </a:lnTo>
                <a:lnTo>
                  <a:pt x="480" y="567"/>
                </a:lnTo>
                <a:lnTo>
                  <a:pt x="480" y="567"/>
                </a:lnTo>
                <a:lnTo>
                  <a:pt x="477" y="574"/>
                </a:lnTo>
                <a:lnTo>
                  <a:pt x="477" y="581"/>
                </a:lnTo>
                <a:lnTo>
                  <a:pt x="476" y="594"/>
                </a:lnTo>
                <a:lnTo>
                  <a:pt x="476" y="594"/>
                </a:lnTo>
                <a:lnTo>
                  <a:pt x="477" y="606"/>
                </a:lnTo>
                <a:lnTo>
                  <a:pt x="479" y="616"/>
                </a:lnTo>
                <a:lnTo>
                  <a:pt x="481" y="626"/>
                </a:lnTo>
                <a:lnTo>
                  <a:pt x="484" y="636"/>
                </a:lnTo>
                <a:lnTo>
                  <a:pt x="489" y="646"/>
                </a:lnTo>
                <a:lnTo>
                  <a:pt x="494" y="655"/>
                </a:lnTo>
                <a:lnTo>
                  <a:pt x="500" y="663"/>
                </a:lnTo>
                <a:lnTo>
                  <a:pt x="507" y="671"/>
                </a:lnTo>
                <a:lnTo>
                  <a:pt x="514" y="677"/>
                </a:lnTo>
                <a:lnTo>
                  <a:pt x="522" y="683"/>
                </a:lnTo>
                <a:lnTo>
                  <a:pt x="531" y="689"/>
                </a:lnTo>
                <a:lnTo>
                  <a:pt x="540" y="693"/>
                </a:lnTo>
                <a:lnTo>
                  <a:pt x="550" y="697"/>
                </a:lnTo>
                <a:lnTo>
                  <a:pt x="559" y="700"/>
                </a:lnTo>
                <a:lnTo>
                  <a:pt x="571" y="701"/>
                </a:lnTo>
                <a:lnTo>
                  <a:pt x="581" y="702"/>
                </a:lnTo>
                <a:lnTo>
                  <a:pt x="581" y="702"/>
                </a:lnTo>
                <a:lnTo>
                  <a:pt x="592" y="701"/>
                </a:lnTo>
                <a:lnTo>
                  <a:pt x="604" y="700"/>
                </a:lnTo>
                <a:lnTo>
                  <a:pt x="614" y="697"/>
                </a:lnTo>
                <a:lnTo>
                  <a:pt x="624" y="693"/>
                </a:lnTo>
                <a:lnTo>
                  <a:pt x="633" y="689"/>
                </a:lnTo>
                <a:lnTo>
                  <a:pt x="642" y="683"/>
                </a:lnTo>
                <a:lnTo>
                  <a:pt x="650" y="677"/>
                </a:lnTo>
                <a:lnTo>
                  <a:pt x="658" y="671"/>
                </a:lnTo>
                <a:lnTo>
                  <a:pt x="665" y="663"/>
                </a:lnTo>
                <a:lnTo>
                  <a:pt x="671" y="655"/>
                </a:lnTo>
                <a:lnTo>
                  <a:pt x="677" y="646"/>
                </a:lnTo>
                <a:lnTo>
                  <a:pt x="681" y="636"/>
                </a:lnTo>
                <a:lnTo>
                  <a:pt x="685" y="626"/>
                </a:lnTo>
                <a:lnTo>
                  <a:pt x="687" y="616"/>
                </a:lnTo>
                <a:lnTo>
                  <a:pt x="688" y="606"/>
                </a:lnTo>
                <a:lnTo>
                  <a:pt x="689" y="594"/>
                </a:lnTo>
                <a:lnTo>
                  <a:pt x="689" y="594"/>
                </a:lnTo>
                <a:lnTo>
                  <a:pt x="689" y="581"/>
                </a:lnTo>
                <a:lnTo>
                  <a:pt x="688" y="574"/>
                </a:lnTo>
                <a:lnTo>
                  <a:pt x="686" y="567"/>
                </a:lnTo>
                <a:lnTo>
                  <a:pt x="704" y="567"/>
                </a:lnTo>
                <a:lnTo>
                  <a:pt x="704" y="567"/>
                </a:lnTo>
                <a:lnTo>
                  <a:pt x="712" y="566"/>
                </a:lnTo>
                <a:lnTo>
                  <a:pt x="720" y="565"/>
                </a:lnTo>
                <a:lnTo>
                  <a:pt x="728" y="564"/>
                </a:lnTo>
                <a:lnTo>
                  <a:pt x="735" y="561"/>
                </a:lnTo>
                <a:lnTo>
                  <a:pt x="741" y="558"/>
                </a:lnTo>
                <a:lnTo>
                  <a:pt x="747" y="553"/>
                </a:lnTo>
                <a:lnTo>
                  <a:pt x="754" y="549"/>
                </a:lnTo>
                <a:lnTo>
                  <a:pt x="758" y="544"/>
                </a:lnTo>
                <a:lnTo>
                  <a:pt x="764" y="539"/>
                </a:lnTo>
                <a:lnTo>
                  <a:pt x="769" y="533"/>
                </a:lnTo>
                <a:lnTo>
                  <a:pt x="772" y="527"/>
                </a:lnTo>
                <a:lnTo>
                  <a:pt x="776" y="520"/>
                </a:lnTo>
                <a:lnTo>
                  <a:pt x="778" y="514"/>
                </a:lnTo>
                <a:lnTo>
                  <a:pt x="780" y="506"/>
                </a:lnTo>
                <a:lnTo>
                  <a:pt x="781" y="498"/>
                </a:lnTo>
                <a:lnTo>
                  <a:pt x="781" y="490"/>
                </a:lnTo>
                <a:lnTo>
                  <a:pt x="781" y="490"/>
                </a:lnTo>
                <a:lnTo>
                  <a:pt x="780" y="477"/>
                </a:lnTo>
                <a:lnTo>
                  <a:pt x="777" y="466"/>
                </a:lnTo>
                <a:lnTo>
                  <a:pt x="772" y="454"/>
                </a:lnTo>
                <a:lnTo>
                  <a:pt x="764" y="444"/>
                </a:lnTo>
                <a:lnTo>
                  <a:pt x="756" y="435"/>
                </a:lnTo>
                <a:lnTo>
                  <a:pt x="746" y="427"/>
                </a:lnTo>
                <a:lnTo>
                  <a:pt x="735" y="420"/>
                </a:lnTo>
                <a:lnTo>
                  <a:pt x="723" y="416"/>
                </a:lnTo>
                <a:lnTo>
                  <a:pt x="723" y="416"/>
                </a:lnTo>
                <a:close/>
                <a:moveTo>
                  <a:pt x="209" y="560"/>
                </a:moveTo>
                <a:lnTo>
                  <a:pt x="209" y="560"/>
                </a:lnTo>
                <a:lnTo>
                  <a:pt x="209" y="560"/>
                </a:lnTo>
                <a:lnTo>
                  <a:pt x="215" y="561"/>
                </a:lnTo>
                <a:lnTo>
                  <a:pt x="220" y="564"/>
                </a:lnTo>
                <a:lnTo>
                  <a:pt x="225" y="567"/>
                </a:lnTo>
                <a:lnTo>
                  <a:pt x="229" y="570"/>
                </a:lnTo>
                <a:lnTo>
                  <a:pt x="234" y="576"/>
                </a:lnTo>
                <a:lnTo>
                  <a:pt x="237" y="582"/>
                </a:lnTo>
                <a:lnTo>
                  <a:pt x="238" y="587"/>
                </a:lnTo>
                <a:lnTo>
                  <a:pt x="240" y="594"/>
                </a:lnTo>
                <a:lnTo>
                  <a:pt x="240" y="594"/>
                </a:lnTo>
                <a:lnTo>
                  <a:pt x="238" y="601"/>
                </a:lnTo>
                <a:lnTo>
                  <a:pt x="237" y="607"/>
                </a:lnTo>
                <a:lnTo>
                  <a:pt x="234" y="613"/>
                </a:lnTo>
                <a:lnTo>
                  <a:pt x="229" y="617"/>
                </a:lnTo>
                <a:lnTo>
                  <a:pt x="225" y="620"/>
                </a:lnTo>
                <a:lnTo>
                  <a:pt x="220" y="623"/>
                </a:lnTo>
                <a:lnTo>
                  <a:pt x="215" y="625"/>
                </a:lnTo>
                <a:lnTo>
                  <a:pt x="209" y="625"/>
                </a:lnTo>
                <a:lnTo>
                  <a:pt x="209" y="625"/>
                </a:lnTo>
                <a:lnTo>
                  <a:pt x="202" y="625"/>
                </a:lnTo>
                <a:lnTo>
                  <a:pt x="195" y="623"/>
                </a:lnTo>
                <a:lnTo>
                  <a:pt x="190" y="620"/>
                </a:lnTo>
                <a:lnTo>
                  <a:pt x="185" y="617"/>
                </a:lnTo>
                <a:lnTo>
                  <a:pt x="180" y="613"/>
                </a:lnTo>
                <a:lnTo>
                  <a:pt x="177" y="607"/>
                </a:lnTo>
                <a:lnTo>
                  <a:pt x="176" y="601"/>
                </a:lnTo>
                <a:lnTo>
                  <a:pt x="175" y="594"/>
                </a:lnTo>
                <a:lnTo>
                  <a:pt x="175" y="594"/>
                </a:lnTo>
                <a:lnTo>
                  <a:pt x="176" y="587"/>
                </a:lnTo>
                <a:lnTo>
                  <a:pt x="177" y="582"/>
                </a:lnTo>
                <a:lnTo>
                  <a:pt x="180" y="576"/>
                </a:lnTo>
                <a:lnTo>
                  <a:pt x="185" y="570"/>
                </a:lnTo>
                <a:lnTo>
                  <a:pt x="190" y="567"/>
                </a:lnTo>
                <a:lnTo>
                  <a:pt x="195" y="564"/>
                </a:lnTo>
                <a:lnTo>
                  <a:pt x="202" y="561"/>
                </a:lnTo>
                <a:lnTo>
                  <a:pt x="209" y="560"/>
                </a:lnTo>
                <a:lnTo>
                  <a:pt x="209" y="56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73"/>
          <p:cNvSpPr>
            <a:spLocks noEditPoints="1"/>
          </p:cNvSpPr>
          <p:nvPr/>
        </p:nvSpPr>
        <p:spPr bwMode="auto">
          <a:xfrm>
            <a:off x="2638007" y="5297043"/>
            <a:ext cx="213230" cy="281897"/>
          </a:xfrm>
          <a:custGeom>
            <a:avLst/>
            <a:gdLst>
              <a:gd name="T0" fmla="*/ 192 w 591"/>
              <a:gd name="T1" fmla="*/ 58 h 781"/>
              <a:gd name="T2" fmla="*/ 194 w 591"/>
              <a:gd name="T3" fmla="*/ 133 h 781"/>
              <a:gd name="T4" fmla="*/ 131 w 591"/>
              <a:gd name="T5" fmla="*/ 201 h 781"/>
              <a:gd name="T6" fmla="*/ 120 w 591"/>
              <a:gd name="T7" fmla="*/ 79 h 781"/>
              <a:gd name="T8" fmla="*/ 151 w 591"/>
              <a:gd name="T9" fmla="*/ 41 h 781"/>
              <a:gd name="T10" fmla="*/ 40 w 591"/>
              <a:gd name="T11" fmla="*/ 691 h 781"/>
              <a:gd name="T12" fmla="*/ 70 w 591"/>
              <a:gd name="T13" fmla="*/ 720 h 781"/>
              <a:gd name="T14" fmla="*/ 224 w 591"/>
              <a:gd name="T15" fmla="*/ 719 h 781"/>
              <a:gd name="T16" fmla="*/ 233 w 591"/>
              <a:gd name="T17" fmla="*/ 698 h 781"/>
              <a:gd name="T18" fmla="*/ 213 w 591"/>
              <a:gd name="T19" fmla="*/ 682 h 781"/>
              <a:gd name="T20" fmla="*/ 76 w 591"/>
              <a:gd name="T21" fmla="*/ 677 h 781"/>
              <a:gd name="T22" fmla="*/ 410 w 591"/>
              <a:gd name="T23" fmla="*/ 50 h 781"/>
              <a:gd name="T24" fmla="*/ 376 w 591"/>
              <a:gd name="T25" fmla="*/ 95 h 781"/>
              <a:gd name="T26" fmla="*/ 386 w 591"/>
              <a:gd name="T27" fmla="*/ 201 h 781"/>
              <a:gd name="T28" fmla="*/ 459 w 591"/>
              <a:gd name="T29" fmla="*/ 151 h 781"/>
              <a:gd name="T30" fmla="*/ 461 w 591"/>
              <a:gd name="T31" fmla="*/ 78 h 781"/>
              <a:gd name="T32" fmla="*/ 419 w 591"/>
              <a:gd name="T33" fmla="*/ 49 h 781"/>
              <a:gd name="T34" fmla="*/ 293 w 591"/>
              <a:gd name="T35" fmla="*/ 750 h 781"/>
              <a:gd name="T36" fmla="*/ 331 w 591"/>
              <a:gd name="T37" fmla="*/ 780 h 781"/>
              <a:gd name="T38" fmla="*/ 528 w 591"/>
              <a:gd name="T39" fmla="*/ 771 h 781"/>
              <a:gd name="T40" fmla="*/ 555 w 591"/>
              <a:gd name="T41" fmla="*/ 725 h 781"/>
              <a:gd name="T42" fmla="*/ 511 w 591"/>
              <a:gd name="T43" fmla="*/ 735 h 781"/>
              <a:gd name="T44" fmla="*/ 333 w 591"/>
              <a:gd name="T45" fmla="*/ 739 h 781"/>
              <a:gd name="T46" fmla="*/ 493 w 591"/>
              <a:gd name="T47" fmla="*/ 265 h 781"/>
              <a:gd name="T48" fmla="*/ 542 w 591"/>
              <a:gd name="T49" fmla="*/ 397 h 781"/>
              <a:gd name="T50" fmla="*/ 590 w 591"/>
              <a:gd name="T51" fmla="*/ 526 h 781"/>
              <a:gd name="T52" fmla="*/ 538 w 591"/>
              <a:gd name="T53" fmla="*/ 642 h 781"/>
              <a:gd name="T54" fmla="*/ 550 w 591"/>
              <a:gd name="T55" fmla="*/ 530 h 781"/>
              <a:gd name="T56" fmla="*/ 505 w 591"/>
              <a:gd name="T57" fmla="*/ 415 h 781"/>
              <a:gd name="T58" fmla="*/ 385 w 591"/>
              <a:gd name="T59" fmla="*/ 289 h 781"/>
              <a:gd name="T60" fmla="*/ 332 w 591"/>
              <a:gd name="T61" fmla="*/ 415 h 781"/>
              <a:gd name="T62" fmla="*/ 290 w 591"/>
              <a:gd name="T63" fmla="*/ 530 h 781"/>
              <a:gd name="T64" fmla="*/ 262 w 591"/>
              <a:gd name="T65" fmla="*/ 642 h 781"/>
              <a:gd name="T66" fmla="*/ 250 w 591"/>
              <a:gd name="T67" fmla="*/ 526 h 781"/>
              <a:gd name="T68" fmla="*/ 298 w 591"/>
              <a:gd name="T69" fmla="*/ 397 h 781"/>
              <a:gd name="T70" fmla="*/ 348 w 591"/>
              <a:gd name="T71" fmla="*/ 265 h 781"/>
              <a:gd name="T72" fmla="*/ 338 w 591"/>
              <a:gd name="T73" fmla="*/ 157 h 781"/>
              <a:gd name="T74" fmla="*/ 337 w 591"/>
              <a:gd name="T75" fmla="*/ 78 h 781"/>
              <a:gd name="T76" fmla="*/ 365 w 591"/>
              <a:gd name="T77" fmla="*/ 29 h 781"/>
              <a:gd name="T78" fmla="*/ 419 w 591"/>
              <a:gd name="T79" fmla="*/ 9 h 781"/>
              <a:gd name="T80" fmla="*/ 467 w 591"/>
              <a:gd name="T81" fmla="*/ 25 h 781"/>
              <a:gd name="T82" fmla="*/ 501 w 591"/>
              <a:gd name="T83" fmla="*/ 70 h 781"/>
              <a:gd name="T84" fmla="*/ 498 w 591"/>
              <a:gd name="T85" fmla="*/ 157 h 781"/>
              <a:gd name="T86" fmla="*/ 493 w 591"/>
              <a:gd name="T87" fmla="*/ 265 h 781"/>
              <a:gd name="T88" fmla="*/ 208 w 591"/>
              <a:gd name="T89" fmla="*/ 318 h 781"/>
              <a:gd name="T90" fmla="*/ 244 w 591"/>
              <a:gd name="T91" fmla="*/ 378 h 781"/>
              <a:gd name="T92" fmla="*/ 270 w 591"/>
              <a:gd name="T93" fmla="*/ 358 h 781"/>
              <a:gd name="T94" fmla="*/ 233 w 591"/>
              <a:gd name="T95" fmla="*/ 269 h 781"/>
              <a:gd name="T96" fmla="*/ 233 w 591"/>
              <a:gd name="T97" fmla="*/ 138 h 781"/>
              <a:gd name="T98" fmla="*/ 238 w 591"/>
              <a:gd name="T99" fmla="*/ 64 h 781"/>
              <a:gd name="T100" fmla="*/ 211 w 591"/>
              <a:gd name="T101" fmla="*/ 19 h 781"/>
              <a:gd name="T102" fmla="*/ 159 w 591"/>
              <a:gd name="T103" fmla="*/ 0 h 781"/>
              <a:gd name="T104" fmla="*/ 114 w 591"/>
              <a:gd name="T105" fmla="*/ 13 h 781"/>
              <a:gd name="T106" fmla="*/ 83 w 591"/>
              <a:gd name="T107" fmla="*/ 56 h 781"/>
              <a:gd name="T108" fmla="*/ 83 w 591"/>
              <a:gd name="T109" fmla="*/ 138 h 781"/>
              <a:gd name="T110" fmla="*/ 89 w 591"/>
              <a:gd name="T111" fmla="*/ 240 h 781"/>
              <a:gd name="T112" fmla="*/ 46 w 591"/>
              <a:gd name="T113" fmla="*/ 363 h 781"/>
              <a:gd name="T114" fmla="*/ 1 w 591"/>
              <a:gd name="T115" fmla="*/ 483 h 781"/>
              <a:gd name="T116" fmla="*/ 17 w 591"/>
              <a:gd name="T117" fmla="*/ 622 h 781"/>
              <a:gd name="T118" fmla="*/ 40 w 591"/>
              <a:gd name="T119" fmla="*/ 518 h 781"/>
              <a:gd name="T120" fmla="*/ 58 w 591"/>
              <a:gd name="T121" fmla="*/ 426 h 781"/>
              <a:gd name="T122" fmla="*/ 118 w 591"/>
              <a:gd name="T123" fmla="*/ 295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1" h="781">
                <a:moveTo>
                  <a:pt x="159" y="39"/>
                </a:moveTo>
                <a:lnTo>
                  <a:pt x="159" y="39"/>
                </a:lnTo>
                <a:lnTo>
                  <a:pt x="167" y="41"/>
                </a:lnTo>
                <a:lnTo>
                  <a:pt x="175" y="43"/>
                </a:lnTo>
                <a:lnTo>
                  <a:pt x="182" y="46"/>
                </a:lnTo>
                <a:lnTo>
                  <a:pt x="188" y="52"/>
                </a:lnTo>
                <a:lnTo>
                  <a:pt x="192" y="58"/>
                </a:lnTo>
                <a:lnTo>
                  <a:pt x="197" y="64"/>
                </a:lnTo>
                <a:lnTo>
                  <a:pt x="199" y="71"/>
                </a:lnTo>
                <a:lnTo>
                  <a:pt x="199" y="79"/>
                </a:lnTo>
                <a:lnTo>
                  <a:pt x="199" y="79"/>
                </a:lnTo>
                <a:lnTo>
                  <a:pt x="199" y="91"/>
                </a:lnTo>
                <a:lnTo>
                  <a:pt x="198" y="102"/>
                </a:lnTo>
                <a:lnTo>
                  <a:pt x="194" y="133"/>
                </a:lnTo>
                <a:lnTo>
                  <a:pt x="194" y="133"/>
                </a:lnTo>
                <a:lnTo>
                  <a:pt x="189" y="178"/>
                </a:lnTo>
                <a:lnTo>
                  <a:pt x="188" y="201"/>
                </a:lnTo>
                <a:lnTo>
                  <a:pt x="188" y="225"/>
                </a:lnTo>
                <a:lnTo>
                  <a:pt x="132" y="225"/>
                </a:lnTo>
                <a:lnTo>
                  <a:pt x="132" y="225"/>
                </a:lnTo>
                <a:lnTo>
                  <a:pt x="131" y="201"/>
                </a:lnTo>
                <a:lnTo>
                  <a:pt x="129" y="178"/>
                </a:lnTo>
                <a:lnTo>
                  <a:pt x="123" y="133"/>
                </a:lnTo>
                <a:lnTo>
                  <a:pt x="123" y="133"/>
                </a:lnTo>
                <a:lnTo>
                  <a:pt x="121" y="117"/>
                </a:lnTo>
                <a:lnTo>
                  <a:pt x="120" y="102"/>
                </a:lnTo>
                <a:lnTo>
                  <a:pt x="120" y="79"/>
                </a:lnTo>
                <a:lnTo>
                  <a:pt x="120" y="79"/>
                </a:lnTo>
                <a:lnTo>
                  <a:pt x="121" y="71"/>
                </a:lnTo>
                <a:lnTo>
                  <a:pt x="123" y="64"/>
                </a:lnTo>
                <a:lnTo>
                  <a:pt x="126" y="58"/>
                </a:lnTo>
                <a:lnTo>
                  <a:pt x="131" y="52"/>
                </a:lnTo>
                <a:lnTo>
                  <a:pt x="137" y="46"/>
                </a:lnTo>
                <a:lnTo>
                  <a:pt x="143" y="43"/>
                </a:lnTo>
                <a:lnTo>
                  <a:pt x="151" y="41"/>
                </a:lnTo>
                <a:lnTo>
                  <a:pt x="159" y="39"/>
                </a:lnTo>
                <a:lnTo>
                  <a:pt x="159" y="39"/>
                </a:lnTo>
                <a:close/>
                <a:moveTo>
                  <a:pt x="27" y="661"/>
                </a:moveTo>
                <a:lnTo>
                  <a:pt x="27" y="661"/>
                </a:lnTo>
                <a:lnTo>
                  <a:pt x="27" y="661"/>
                </a:lnTo>
                <a:lnTo>
                  <a:pt x="35" y="683"/>
                </a:lnTo>
                <a:lnTo>
                  <a:pt x="40" y="691"/>
                </a:lnTo>
                <a:lnTo>
                  <a:pt x="40" y="691"/>
                </a:lnTo>
                <a:lnTo>
                  <a:pt x="42" y="698"/>
                </a:lnTo>
                <a:lnTo>
                  <a:pt x="47" y="704"/>
                </a:lnTo>
                <a:lnTo>
                  <a:pt x="51" y="710"/>
                </a:lnTo>
                <a:lnTo>
                  <a:pt x="57" y="714"/>
                </a:lnTo>
                <a:lnTo>
                  <a:pt x="63" y="718"/>
                </a:lnTo>
                <a:lnTo>
                  <a:pt x="70" y="720"/>
                </a:lnTo>
                <a:lnTo>
                  <a:pt x="76" y="722"/>
                </a:lnTo>
                <a:lnTo>
                  <a:pt x="83" y="722"/>
                </a:lnTo>
                <a:lnTo>
                  <a:pt x="213" y="722"/>
                </a:lnTo>
                <a:lnTo>
                  <a:pt x="213" y="722"/>
                </a:lnTo>
                <a:lnTo>
                  <a:pt x="216" y="722"/>
                </a:lnTo>
                <a:lnTo>
                  <a:pt x="221" y="721"/>
                </a:lnTo>
                <a:lnTo>
                  <a:pt x="224" y="719"/>
                </a:lnTo>
                <a:lnTo>
                  <a:pt x="228" y="716"/>
                </a:lnTo>
                <a:lnTo>
                  <a:pt x="230" y="713"/>
                </a:lnTo>
                <a:lnTo>
                  <a:pt x="232" y="710"/>
                </a:lnTo>
                <a:lnTo>
                  <a:pt x="233" y="705"/>
                </a:lnTo>
                <a:lnTo>
                  <a:pt x="233" y="702"/>
                </a:lnTo>
                <a:lnTo>
                  <a:pt x="233" y="702"/>
                </a:lnTo>
                <a:lnTo>
                  <a:pt x="233" y="698"/>
                </a:lnTo>
                <a:lnTo>
                  <a:pt x="232" y="695"/>
                </a:lnTo>
                <a:lnTo>
                  <a:pt x="230" y="691"/>
                </a:lnTo>
                <a:lnTo>
                  <a:pt x="228" y="688"/>
                </a:lnTo>
                <a:lnTo>
                  <a:pt x="224" y="686"/>
                </a:lnTo>
                <a:lnTo>
                  <a:pt x="221" y="685"/>
                </a:lnTo>
                <a:lnTo>
                  <a:pt x="216" y="683"/>
                </a:lnTo>
                <a:lnTo>
                  <a:pt x="213" y="682"/>
                </a:lnTo>
                <a:lnTo>
                  <a:pt x="83" y="682"/>
                </a:lnTo>
                <a:lnTo>
                  <a:pt x="83" y="682"/>
                </a:lnTo>
                <a:lnTo>
                  <a:pt x="81" y="682"/>
                </a:lnTo>
                <a:lnTo>
                  <a:pt x="79" y="681"/>
                </a:lnTo>
                <a:lnTo>
                  <a:pt x="77" y="679"/>
                </a:lnTo>
                <a:lnTo>
                  <a:pt x="76" y="677"/>
                </a:lnTo>
                <a:lnTo>
                  <a:pt x="76" y="677"/>
                </a:lnTo>
                <a:lnTo>
                  <a:pt x="74" y="672"/>
                </a:lnTo>
                <a:lnTo>
                  <a:pt x="71" y="661"/>
                </a:lnTo>
                <a:lnTo>
                  <a:pt x="27" y="661"/>
                </a:lnTo>
                <a:close/>
                <a:moveTo>
                  <a:pt x="419" y="49"/>
                </a:moveTo>
                <a:lnTo>
                  <a:pt x="419" y="49"/>
                </a:lnTo>
                <a:lnTo>
                  <a:pt x="419" y="49"/>
                </a:lnTo>
                <a:lnTo>
                  <a:pt x="410" y="50"/>
                </a:lnTo>
                <a:lnTo>
                  <a:pt x="402" y="53"/>
                </a:lnTo>
                <a:lnTo>
                  <a:pt x="394" y="58"/>
                </a:lnTo>
                <a:lnTo>
                  <a:pt x="388" y="63"/>
                </a:lnTo>
                <a:lnTo>
                  <a:pt x="382" y="70"/>
                </a:lnTo>
                <a:lnTo>
                  <a:pt x="379" y="78"/>
                </a:lnTo>
                <a:lnTo>
                  <a:pt x="376" y="86"/>
                </a:lnTo>
                <a:lnTo>
                  <a:pt x="376" y="95"/>
                </a:lnTo>
                <a:lnTo>
                  <a:pt x="376" y="95"/>
                </a:lnTo>
                <a:lnTo>
                  <a:pt x="377" y="119"/>
                </a:lnTo>
                <a:lnTo>
                  <a:pt x="378" y="135"/>
                </a:lnTo>
                <a:lnTo>
                  <a:pt x="378" y="151"/>
                </a:lnTo>
                <a:lnTo>
                  <a:pt x="378" y="151"/>
                </a:lnTo>
                <a:lnTo>
                  <a:pt x="382" y="176"/>
                </a:lnTo>
                <a:lnTo>
                  <a:pt x="386" y="201"/>
                </a:lnTo>
                <a:lnTo>
                  <a:pt x="387" y="225"/>
                </a:lnTo>
                <a:lnTo>
                  <a:pt x="387" y="249"/>
                </a:lnTo>
                <a:lnTo>
                  <a:pt x="450" y="249"/>
                </a:lnTo>
                <a:lnTo>
                  <a:pt x="450" y="249"/>
                </a:lnTo>
                <a:lnTo>
                  <a:pt x="451" y="225"/>
                </a:lnTo>
                <a:lnTo>
                  <a:pt x="453" y="201"/>
                </a:lnTo>
                <a:lnTo>
                  <a:pt x="459" y="151"/>
                </a:lnTo>
                <a:lnTo>
                  <a:pt x="459" y="151"/>
                </a:lnTo>
                <a:lnTo>
                  <a:pt x="463" y="119"/>
                </a:lnTo>
                <a:lnTo>
                  <a:pt x="464" y="107"/>
                </a:lnTo>
                <a:lnTo>
                  <a:pt x="464" y="95"/>
                </a:lnTo>
                <a:lnTo>
                  <a:pt x="464" y="95"/>
                </a:lnTo>
                <a:lnTo>
                  <a:pt x="463" y="86"/>
                </a:lnTo>
                <a:lnTo>
                  <a:pt x="461" y="78"/>
                </a:lnTo>
                <a:lnTo>
                  <a:pt x="458" y="70"/>
                </a:lnTo>
                <a:lnTo>
                  <a:pt x="452" y="63"/>
                </a:lnTo>
                <a:lnTo>
                  <a:pt x="445" y="58"/>
                </a:lnTo>
                <a:lnTo>
                  <a:pt x="437" y="53"/>
                </a:lnTo>
                <a:lnTo>
                  <a:pt x="428" y="50"/>
                </a:lnTo>
                <a:lnTo>
                  <a:pt x="419" y="49"/>
                </a:lnTo>
                <a:lnTo>
                  <a:pt x="419" y="49"/>
                </a:lnTo>
                <a:close/>
                <a:moveTo>
                  <a:pt x="267" y="670"/>
                </a:moveTo>
                <a:lnTo>
                  <a:pt x="267" y="670"/>
                </a:lnTo>
                <a:lnTo>
                  <a:pt x="267" y="670"/>
                </a:lnTo>
                <a:lnTo>
                  <a:pt x="285" y="725"/>
                </a:lnTo>
                <a:lnTo>
                  <a:pt x="290" y="743"/>
                </a:lnTo>
                <a:lnTo>
                  <a:pt x="293" y="750"/>
                </a:lnTo>
                <a:lnTo>
                  <a:pt x="293" y="750"/>
                </a:lnTo>
                <a:lnTo>
                  <a:pt x="295" y="756"/>
                </a:lnTo>
                <a:lnTo>
                  <a:pt x="299" y="762"/>
                </a:lnTo>
                <a:lnTo>
                  <a:pt x="305" y="766"/>
                </a:lnTo>
                <a:lnTo>
                  <a:pt x="311" y="771"/>
                </a:lnTo>
                <a:lnTo>
                  <a:pt x="318" y="776"/>
                </a:lnTo>
                <a:lnTo>
                  <a:pt x="324" y="778"/>
                </a:lnTo>
                <a:lnTo>
                  <a:pt x="331" y="780"/>
                </a:lnTo>
                <a:lnTo>
                  <a:pt x="338" y="781"/>
                </a:lnTo>
                <a:lnTo>
                  <a:pt x="502" y="781"/>
                </a:lnTo>
                <a:lnTo>
                  <a:pt x="502" y="781"/>
                </a:lnTo>
                <a:lnTo>
                  <a:pt x="509" y="780"/>
                </a:lnTo>
                <a:lnTo>
                  <a:pt x="516" y="778"/>
                </a:lnTo>
                <a:lnTo>
                  <a:pt x="521" y="776"/>
                </a:lnTo>
                <a:lnTo>
                  <a:pt x="528" y="771"/>
                </a:lnTo>
                <a:lnTo>
                  <a:pt x="534" y="766"/>
                </a:lnTo>
                <a:lnTo>
                  <a:pt x="538" y="762"/>
                </a:lnTo>
                <a:lnTo>
                  <a:pt x="542" y="756"/>
                </a:lnTo>
                <a:lnTo>
                  <a:pt x="545" y="750"/>
                </a:lnTo>
                <a:lnTo>
                  <a:pt x="545" y="750"/>
                </a:lnTo>
                <a:lnTo>
                  <a:pt x="549" y="743"/>
                </a:lnTo>
                <a:lnTo>
                  <a:pt x="555" y="725"/>
                </a:lnTo>
                <a:lnTo>
                  <a:pt x="563" y="700"/>
                </a:lnTo>
                <a:lnTo>
                  <a:pt x="572" y="670"/>
                </a:lnTo>
                <a:lnTo>
                  <a:pt x="529" y="670"/>
                </a:lnTo>
                <a:lnTo>
                  <a:pt x="529" y="670"/>
                </a:lnTo>
                <a:lnTo>
                  <a:pt x="517" y="716"/>
                </a:lnTo>
                <a:lnTo>
                  <a:pt x="511" y="735"/>
                </a:lnTo>
                <a:lnTo>
                  <a:pt x="511" y="735"/>
                </a:lnTo>
                <a:lnTo>
                  <a:pt x="506" y="739"/>
                </a:lnTo>
                <a:lnTo>
                  <a:pt x="504" y="740"/>
                </a:lnTo>
                <a:lnTo>
                  <a:pt x="502" y="741"/>
                </a:lnTo>
                <a:lnTo>
                  <a:pt x="338" y="741"/>
                </a:lnTo>
                <a:lnTo>
                  <a:pt x="338" y="741"/>
                </a:lnTo>
                <a:lnTo>
                  <a:pt x="336" y="740"/>
                </a:lnTo>
                <a:lnTo>
                  <a:pt x="333" y="739"/>
                </a:lnTo>
                <a:lnTo>
                  <a:pt x="329" y="735"/>
                </a:lnTo>
                <a:lnTo>
                  <a:pt x="329" y="735"/>
                </a:lnTo>
                <a:lnTo>
                  <a:pt x="307" y="670"/>
                </a:lnTo>
                <a:lnTo>
                  <a:pt x="267" y="670"/>
                </a:lnTo>
                <a:close/>
                <a:moveTo>
                  <a:pt x="493" y="265"/>
                </a:moveTo>
                <a:lnTo>
                  <a:pt x="493" y="265"/>
                </a:lnTo>
                <a:lnTo>
                  <a:pt x="493" y="265"/>
                </a:lnTo>
                <a:lnTo>
                  <a:pt x="495" y="283"/>
                </a:lnTo>
                <a:lnTo>
                  <a:pt x="500" y="300"/>
                </a:lnTo>
                <a:lnTo>
                  <a:pt x="505" y="317"/>
                </a:lnTo>
                <a:lnTo>
                  <a:pt x="511" y="334"/>
                </a:lnTo>
                <a:lnTo>
                  <a:pt x="518" y="350"/>
                </a:lnTo>
                <a:lnTo>
                  <a:pt x="526" y="366"/>
                </a:lnTo>
                <a:lnTo>
                  <a:pt x="542" y="397"/>
                </a:lnTo>
                <a:lnTo>
                  <a:pt x="542" y="397"/>
                </a:lnTo>
                <a:lnTo>
                  <a:pt x="560" y="432"/>
                </a:lnTo>
                <a:lnTo>
                  <a:pt x="568" y="450"/>
                </a:lnTo>
                <a:lnTo>
                  <a:pt x="576" y="468"/>
                </a:lnTo>
                <a:lnTo>
                  <a:pt x="582" y="488"/>
                </a:lnTo>
                <a:lnTo>
                  <a:pt x="587" y="507"/>
                </a:lnTo>
                <a:lnTo>
                  <a:pt x="590" y="526"/>
                </a:lnTo>
                <a:lnTo>
                  <a:pt x="591" y="547"/>
                </a:lnTo>
                <a:lnTo>
                  <a:pt x="591" y="547"/>
                </a:lnTo>
                <a:lnTo>
                  <a:pt x="591" y="571"/>
                </a:lnTo>
                <a:lnTo>
                  <a:pt x="587" y="595"/>
                </a:lnTo>
                <a:lnTo>
                  <a:pt x="583" y="619"/>
                </a:lnTo>
                <a:lnTo>
                  <a:pt x="578" y="642"/>
                </a:lnTo>
                <a:lnTo>
                  <a:pt x="538" y="642"/>
                </a:lnTo>
                <a:lnTo>
                  <a:pt x="538" y="642"/>
                </a:lnTo>
                <a:lnTo>
                  <a:pt x="543" y="619"/>
                </a:lnTo>
                <a:lnTo>
                  <a:pt x="547" y="595"/>
                </a:lnTo>
                <a:lnTo>
                  <a:pt x="550" y="571"/>
                </a:lnTo>
                <a:lnTo>
                  <a:pt x="551" y="547"/>
                </a:lnTo>
                <a:lnTo>
                  <a:pt x="551" y="547"/>
                </a:lnTo>
                <a:lnTo>
                  <a:pt x="550" y="530"/>
                </a:lnTo>
                <a:lnTo>
                  <a:pt x="547" y="514"/>
                </a:lnTo>
                <a:lnTo>
                  <a:pt x="543" y="498"/>
                </a:lnTo>
                <a:lnTo>
                  <a:pt x="537" y="481"/>
                </a:lnTo>
                <a:lnTo>
                  <a:pt x="530" y="465"/>
                </a:lnTo>
                <a:lnTo>
                  <a:pt x="522" y="449"/>
                </a:lnTo>
                <a:lnTo>
                  <a:pt x="505" y="415"/>
                </a:lnTo>
                <a:lnTo>
                  <a:pt x="505" y="415"/>
                </a:lnTo>
                <a:lnTo>
                  <a:pt x="491" y="385"/>
                </a:lnTo>
                <a:lnTo>
                  <a:pt x="477" y="355"/>
                </a:lnTo>
                <a:lnTo>
                  <a:pt x="470" y="339"/>
                </a:lnTo>
                <a:lnTo>
                  <a:pt x="464" y="323"/>
                </a:lnTo>
                <a:lnTo>
                  <a:pt x="460" y="306"/>
                </a:lnTo>
                <a:lnTo>
                  <a:pt x="455" y="289"/>
                </a:lnTo>
                <a:lnTo>
                  <a:pt x="385" y="289"/>
                </a:lnTo>
                <a:lnTo>
                  <a:pt x="385" y="289"/>
                </a:lnTo>
                <a:lnTo>
                  <a:pt x="380" y="306"/>
                </a:lnTo>
                <a:lnTo>
                  <a:pt x="376" y="323"/>
                </a:lnTo>
                <a:lnTo>
                  <a:pt x="370" y="339"/>
                </a:lnTo>
                <a:lnTo>
                  <a:pt x="363" y="355"/>
                </a:lnTo>
                <a:lnTo>
                  <a:pt x="348" y="385"/>
                </a:lnTo>
                <a:lnTo>
                  <a:pt x="332" y="415"/>
                </a:lnTo>
                <a:lnTo>
                  <a:pt x="332" y="415"/>
                </a:lnTo>
                <a:lnTo>
                  <a:pt x="316" y="449"/>
                </a:lnTo>
                <a:lnTo>
                  <a:pt x="310" y="465"/>
                </a:lnTo>
                <a:lnTo>
                  <a:pt x="303" y="481"/>
                </a:lnTo>
                <a:lnTo>
                  <a:pt x="297" y="498"/>
                </a:lnTo>
                <a:lnTo>
                  <a:pt x="293" y="514"/>
                </a:lnTo>
                <a:lnTo>
                  <a:pt x="290" y="530"/>
                </a:lnTo>
                <a:lnTo>
                  <a:pt x="289" y="547"/>
                </a:lnTo>
                <a:lnTo>
                  <a:pt x="289" y="547"/>
                </a:lnTo>
                <a:lnTo>
                  <a:pt x="290" y="571"/>
                </a:lnTo>
                <a:lnTo>
                  <a:pt x="293" y="595"/>
                </a:lnTo>
                <a:lnTo>
                  <a:pt x="297" y="619"/>
                </a:lnTo>
                <a:lnTo>
                  <a:pt x="302" y="642"/>
                </a:lnTo>
                <a:lnTo>
                  <a:pt x="262" y="642"/>
                </a:lnTo>
                <a:lnTo>
                  <a:pt x="262" y="642"/>
                </a:lnTo>
                <a:lnTo>
                  <a:pt x="256" y="619"/>
                </a:lnTo>
                <a:lnTo>
                  <a:pt x="252" y="595"/>
                </a:lnTo>
                <a:lnTo>
                  <a:pt x="249" y="571"/>
                </a:lnTo>
                <a:lnTo>
                  <a:pt x="249" y="547"/>
                </a:lnTo>
                <a:lnTo>
                  <a:pt x="249" y="547"/>
                </a:lnTo>
                <a:lnTo>
                  <a:pt x="250" y="526"/>
                </a:lnTo>
                <a:lnTo>
                  <a:pt x="254" y="507"/>
                </a:lnTo>
                <a:lnTo>
                  <a:pt x="258" y="488"/>
                </a:lnTo>
                <a:lnTo>
                  <a:pt x="264" y="468"/>
                </a:lnTo>
                <a:lnTo>
                  <a:pt x="272" y="450"/>
                </a:lnTo>
                <a:lnTo>
                  <a:pt x="280" y="432"/>
                </a:lnTo>
                <a:lnTo>
                  <a:pt x="298" y="397"/>
                </a:lnTo>
                <a:lnTo>
                  <a:pt x="298" y="397"/>
                </a:lnTo>
                <a:lnTo>
                  <a:pt x="314" y="366"/>
                </a:lnTo>
                <a:lnTo>
                  <a:pt x="322" y="350"/>
                </a:lnTo>
                <a:lnTo>
                  <a:pt x="329" y="334"/>
                </a:lnTo>
                <a:lnTo>
                  <a:pt x="335" y="317"/>
                </a:lnTo>
                <a:lnTo>
                  <a:pt x="340" y="300"/>
                </a:lnTo>
                <a:lnTo>
                  <a:pt x="345" y="283"/>
                </a:lnTo>
                <a:lnTo>
                  <a:pt x="348" y="265"/>
                </a:lnTo>
                <a:lnTo>
                  <a:pt x="348" y="265"/>
                </a:lnTo>
                <a:lnTo>
                  <a:pt x="348" y="253"/>
                </a:lnTo>
                <a:lnTo>
                  <a:pt x="348" y="241"/>
                </a:lnTo>
                <a:lnTo>
                  <a:pt x="346" y="212"/>
                </a:lnTo>
                <a:lnTo>
                  <a:pt x="343" y="184"/>
                </a:lnTo>
                <a:lnTo>
                  <a:pt x="338" y="157"/>
                </a:lnTo>
                <a:lnTo>
                  <a:pt x="338" y="157"/>
                </a:lnTo>
                <a:lnTo>
                  <a:pt x="338" y="137"/>
                </a:lnTo>
                <a:lnTo>
                  <a:pt x="337" y="121"/>
                </a:lnTo>
                <a:lnTo>
                  <a:pt x="336" y="108"/>
                </a:lnTo>
                <a:lnTo>
                  <a:pt x="335" y="95"/>
                </a:lnTo>
                <a:lnTo>
                  <a:pt x="335" y="95"/>
                </a:lnTo>
                <a:lnTo>
                  <a:pt x="336" y="87"/>
                </a:lnTo>
                <a:lnTo>
                  <a:pt x="337" y="78"/>
                </a:lnTo>
                <a:lnTo>
                  <a:pt x="339" y="70"/>
                </a:lnTo>
                <a:lnTo>
                  <a:pt x="341" y="62"/>
                </a:lnTo>
                <a:lnTo>
                  <a:pt x="345" y="55"/>
                </a:lnTo>
                <a:lnTo>
                  <a:pt x="349" y="47"/>
                </a:lnTo>
                <a:lnTo>
                  <a:pt x="354" y="41"/>
                </a:lnTo>
                <a:lnTo>
                  <a:pt x="360" y="35"/>
                </a:lnTo>
                <a:lnTo>
                  <a:pt x="365" y="29"/>
                </a:lnTo>
                <a:lnTo>
                  <a:pt x="372" y="25"/>
                </a:lnTo>
                <a:lnTo>
                  <a:pt x="379" y="20"/>
                </a:lnTo>
                <a:lnTo>
                  <a:pt x="386" y="16"/>
                </a:lnTo>
                <a:lnTo>
                  <a:pt x="394" y="13"/>
                </a:lnTo>
                <a:lnTo>
                  <a:pt x="402" y="11"/>
                </a:lnTo>
                <a:lnTo>
                  <a:pt x="410" y="10"/>
                </a:lnTo>
                <a:lnTo>
                  <a:pt x="419" y="9"/>
                </a:lnTo>
                <a:lnTo>
                  <a:pt x="419" y="9"/>
                </a:lnTo>
                <a:lnTo>
                  <a:pt x="427" y="10"/>
                </a:lnTo>
                <a:lnTo>
                  <a:pt x="436" y="11"/>
                </a:lnTo>
                <a:lnTo>
                  <a:pt x="444" y="13"/>
                </a:lnTo>
                <a:lnTo>
                  <a:pt x="452" y="16"/>
                </a:lnTo>
                <a:lnTo>
                  <a:pt x="459" y="20"/>
                </a:lnTo>
                <a:lnTo>
                  <a:pt x="467" y="25"/>
                </a:lnTo>
                <a:lnTo>
                  <a:pt x="472" y="29"/>
                </a:lnTo>
                <a:lnTo>
                  <a:pt x="479" y="35"/>
                </a:lnTo>
                <a:lnTo>
                  <a:pt x="485" y="41"/>
                </a:lnTo>
                <a:lnTo>
                  <a:pt x="489" y="47"/>
                </a:lnTo>
                <a:lnTo>
                  <a:pt x="494" y="55"/>
                </a:lnTo>
                <a:lnTo>
                  <a:pt x="497" y="62"/>
                </a:lnTo>
                <a:lnTo>
                  <a:pt x="501" y="70"/>
                </a:lnTo>
                <a:lnTo>
                  <a:pt x="503" y="78"/>
                </a:lnTo>
                <a:lnTo>
                  <a:pt x="504" y="87"/>
                </a:lnTo>
                <a:lnTo>
                  <a:pt x="505" y="95"/>
                </a:lnTo>
                <a:lnTo>
                  <a:pt x="505" y="95"/>
                </a:lnTo>
                <a:lnTo>
                  <a:pt x="504" y="108"/>
                </a:lnTo>
                <a:lnTo>
                  <a:pt x="503" y="121"/>
                </a:lnTo>
                <a:lnTo>
                  <a:pt x="498" y="157"/>
                </a:lnTo>
                <a:lnTo>
                  <a:pt x="498" y="157"/>
                </a:lnTo>
                <a:lnTo>
                  <a:pt x="494" y="184"/>
                </a:lnTo>
                <a:lnTo>
                  <a:pt x="491" y="212"/>
                </a:lnTo>
                <a:lnTo>
                  <a:pt x="491" y="227"/>
                </a:lnTo>
                <a:lnTo>
                  <a:pt x="491" y="241"/>
                </a:lnTo>
                <a:lnTo>
                  <a:pt x="491" y="253"/>
                </a:lnTo>
                <a:lnTo>
                  <a:pt x="493" y="265"/>
                </a:lnTo>
                <a:lnTo>
                  <a:pt x="493" y="265"/>
                </a:lnTo>
                <a:close/>
                <a:moveTo>
                  <a:pt x="126" y="265"/>
                </a:moveTo>
                <a:lnTo>
                  <a:pt x="126" y="265"/>
                </a:lnTo>
                <a:lnTo>
                  <a:pt x="191" y="265"/>
                </a:lnTo>
                <a:lnTo>
                  <a:pt x="191" y="265"/>
                </a:lnTo>
                <a:lnTo>
                  <a:pt x="198" y="292"/>
                </a:lnTo>
                <a:lnTo>
                  <a:pt x="208" y="318"/>
                </a:lnTo>
                <a:lnTo>
                  <a:pt x="221" y="343"/>
                </a:lnTo>
                <a:lnTo>
                  <a:pt x="233" y="368"/>
                </a:lnTo>
                <a:lnTo>
                  <a:pt x="233" y="368"/>
                </a:lnTo>
                <a:lnTo>
                  <a:pt x="236" y="372"/>
                </a:lnTo>
                <a:lnTo>
                  <a:pt x="238" y="375"/>
                </a:lnTo>
                <a:lnTo>
                  <a:pt x="240" y="376"/>
                </a:lnTo>
                <a:lnTo>
                  <a:pt x="244" y="378"/>
                </a:lnTo>
                <a:lnTo>
                  <a:pt x="252" y="380"/>
                </a:lnTo>
                <a:lnTo>
                  <a:pt x="258" y="378"/>
                </a:lnTo>
                <a:lnTo>
                  <a:pt x="258" y="378"/>
                </a:lnTo>
                <a:lnTo>
                  <a:pt x="264" y="373"/>
                </a:lnTo>
                <a:lnTo>
                  <a:pt x="269" y="366"/>
                </a:lnTo>
                <a:lnTo>
                  <a:pt x="270" y="361"/>
                </a:lnTo>
                <a:lnTo>
                  <a:pt x="270" y="358"/>
                </a:lnTo>
                <a:lnTo>
                  <a:pt x="269" y="353"/>
                </a:lnTo>
                <a:lnTo>
                  <a:pt x="267" y="350"/>
                </a:lnTo>
                <a:lnTo>
                  <a:pt x="267" y="350"/>
                </a:lnTo>
                <a:lnTo>
                  <a:pt x="254" y="324"/>
                </a:lnTo>
                <a:lnTo>
                  <a:pt x="242" y="298"/>
                </a:lnTo>
                <a:lnTo>
                  <a:pt x="238" y="283"/>
                </a:lnTo>
                <a:lnTo>
                  <a:pt x="233" y="269"/>
                </a:lnTo>
                <a:lnTo>
                  <a:pt x="230" y="254"/>
                </a:lnTo>
                <a:lnTo>
                  <a:pt x="228" y="240"/>
                </a:lnTo>
                <a:lnTo>
                  <a:pt x="228" y="240"/>
                </a:lnTo>
                <a:lnTo>
                  <a:pt x="227" y="229"/>
                </a:lnTo>
                <a:lnTo>
                  <a:pt x="227" y="218"/>
                </a:lnTo>
                <a:lnTo>
                  <a:pt x="229" y="192"/>
                </a:lnTo>
                <a:lnTo>
                  <a:pt x="233" y="138"/>
                </a:lnTo>
                <a:lnTo>
                  <a:pt x="233" y="138"/>
                </a:lnTo>
                <a:lnTo>
                  <a:pt x="238" y="105"/>
                </a:lnTo>
                <a:lnTo>
                  <a:pt x="239" y="92"/>
                </a:lnTo>
                <a:lnTo>
                  <a:pt x="240" y="79"/>
                </a:lnTo>
                <a:lnTo>
                  <a:pt x="240" y="79"/>
                </a:lnTo>
                <a:lnTo>
                  <a:pt x="239" y="71"/>
                </a:lnTo>
                <a:lnTo>
                  <a:pt x="238" y="64"/>
                </a:lnTo>
                <a:lnTo>
                  <a:pt x="236" y="56"/>
                </a:lnTo>
                <a:lnTo>
                  <a:pt x="233" y="50"/>
                </a:lnTo>
                <a:lnTo>
                  <a:pt x="230" y="42"/>
                </a:lnTo>
                <a:lnTo>
                  <a:pt x="225" y="36"/>
                </a:lnTo>
                <a:lnTo>
                  <a:pt x="221" y="29"/>
                </a:lnTo>
                <a:lnTo>
                  <a:pt x="216" y="23"/>
                </a:lnTo>
                <a:lnTo>
                  <a:pt x="211" y="19"/>
                </a:lnTo>
                <a:lnTo>
                  <a:pt x="204" y="13"/>
                </a:lnTo>
                <a:lnTo>
                  <a:pt x="198" y="10"/>
                </a:lnTo>
                <a:lnTo>
                  <a:pt x="190" y="6"/>
                </a:lnTo>
                <a:lnTo>
                  <a:pt x="183" y="3"/>
                </a:lnTo>
                <a:lnTo>
                  <a:pt x="175" y="2"/>
                </a:lnTo>
                <a:lnTo>
                  <a:pt x="167" y="1"/>
                </a:lnTo>
                <a:lnTo>
                  <a:pt x="159" y="0"/>
                </a:lnTo>
                <a:lnTo>
                  <a:pt x="159" y="0"/>
                </a:lnTo>
                <a:lnTo>
                  <a:pt x="151" y="1"/>
                </a:lnTo>
                <a:lnTo>
                  <a:pt x="143" y="2"/>
                </a:lnTo>
                <a:lnTo>
                  <a:pt x="136" y="3"/>
                </a:lnTo>
                <a:lnTo>
                  <a:pt x="128" y="6"/>
                </a:lnTo>
                <a:lnTo>
                  <a:pt x="121" y="10"/>
                </a:lnTo>
                <a:lnTo>
                  <a:pt x="114" y="13"/>
                </a:lnTo>
                <a:lnTo>
                  <a:pt x="108" y="19"/>
                </a:lnTo>
                <a:lnTo>
                  <a:pt x="103" y="23"/>
                </a:lnTo>
                <a:lnTo>
                  <a:pt x="98" y="29"/>
                </a:lnTo>
                <a:lnTo>
                  <a:pt x="93" y="36"/>
                </a:lnTo>
                <a:lnTo>
                  <a:pt x="89" y="42"/>
                </a:lnTo>
                <a:lnTo>
                  <a:pt x="85" y="50"/>
                </a:lnTo>
                <a:lnTo>
                  <a:pt x="83" y="56"/>
                </a:lnTo>
                <a:lnTo>
                  <a:pt x="81" y="64"/>
                </a:lnTo>
                <a:lnTo>
                  <a:pt x="80" y="71"/>
                </a:lnTo>
                <a:lnTo>
                  <a:pt x="80" y="79"/>
                </a:lnTo>
                <a:lnTo>
                  <a:pt x="80" y="79"/>
                </a:lnTo>
                <a:lnTo>
                  <a:pt x="80" y="105"/>
                </a:lnTo>
                <a:lnTo>
                  <a:pt x="81" y="121"/>
                </a:lnTo>
                <a:lnTo>
                  <a:pt x="83" y="138"/>
                </a:lnTo>
                <a:lnTo>
                  <a:pt x="83" y="138"/>
                </a:lnTo>
                <a:lnTo>
                  <a:pt x="88" y="165"/>
                </a:lnTo>
                <a:lnTo>
                  <a:pt x="91" y="192"/>
                </a:lnTo>
                <a:lnTo>
                  <a:pt x="91" y="206"/>
                </a:lnTo>
                <a:lnTo>
                  <a:pt x="91" y="218"/>
                </a:lnTo>
                <a:lnTo>
                  <a:pt x="91" y="229"/>
                </a:lnTo>
                <a:lnTo>
                  <a:pt x="89" y="240"/>
                </a:lnTo>
                <a:lnTo>
                  <a:pt x="89" y="240"/>
                </a:lnTo>
                <a:lnTo>
                  <a:pt x="87" y="256"/>
                </a:lnTo>
                <a:lnTo>
                  <a:pt x="83" y="272"/>
                </a:lnTo>
                <a:lnTo>
                  <a:pt x="79" y="287"/>
                </a:lnTo>
                <a:lnTo>
                  <a:pt x="73" y="302"/>
                </a:lnTo>
                <a:lnTo>
                  <a:pt x="59" y="333"/>
                </a:lnTo>
                <a:lnTo>
                  <a:pt x="46" y="363"/>
                </a:lnTo>
                <a:lnTo>
                  <a:pt x="46" y="363"/>
                </a:lnTo>
                <a:lnTo>
                  <a:pt x="29" y="396"/>
                </a:lnTo>
                <a:lnTo>
                  <a:pt x="21" y="413"/>
                </a:lnTo>
                <a:lnTo>
                  <a:pt x="14" y="430"/>
                </a:lnTo>
                <a:lnTo>
                  <a:pt x="8" y="447"/>
                </a:lnTo>
                <a:lnTo>
                  <a:pt x="4" y="465"/>
                </a:lnTo>
                <a:lnTo>
                  <a:pt x="1" y="483"/>
                </a:lnTo>
                <a:lnTo>
                  <a:pt x="0" y="501"/>
                </a:lnTo>
                <a:lnTo>
                  <a:pt x="0" y="501"/>
                </a:lnTo>
                <a:lnTo>
                  <a:pt x="0" y="518"/>
                </a:lnTo>
                <a:lnTo>
                  <a:pt x="1" y="537"/>
                </a:lnTo>
                <a:lnTo>
                  <a:pt x="6" y="572"/>
                </a:lnTo>
                <a:lnTo>
                  <a:pt x="13" y="606"/>
                </a:lnTo>
                <a:lnTo>
                  <a:pt x="17" y="622"/>
                </a:lnTo>
                <a:lnTo>
                  <a:pt x="22" y="637"/>
                </a:lnTo>
                <a:lnTo>
                  <a:pt x="62" y="637"/>
                </a:lnTo>
                <a:lnTo>
                  <a:pt x="62" y="637"/>
                </a:lnTo>
                <a:lnTo>
                  <a:pt x="54" y="607"/>
                </a:lnTo>
                <a:lnTo>
                  <a:pt x="47" y="573"/>
                </a:lnTo>
                <a:lnTo>
                  <a:pt x="42" y="537"/>
                </a:lnTo>
                <a:lnTo>
                  <a:pt x="40" y="518"/>
                </a:lnTo>
                <a:lnTo>
                  <a:pt x="40" y="501"/>
                </a:lnTo>
                <a:lnTo>
                  <a:pt x="40" y="501"/>
                </a:lnTo>
                <a:lnTo>
                  <a:pt x="40" y="487"/>
                </a:lnTo>
                <a:lnTo>
                  <a:pt x="43" y="472"/>
                </a:lnTo>
                <a:lnTo>
                  <a:pt x="47" y="456"/>
                </a:lnTo>
                <a:lnTo>
                  <a:pt x="51" y="441"/>
                </a:lnTo>
                <a:lnTo>
                  <a:pt x="58" y="426"/>
                </a:lnTo>
                <a:lnTo>
                  <a:pt x="65" y="411"/>
                </a:lnTo>
                <a:lnTo>
                  <a:pt x="80" y="381"/>
                </a:lnTo>
                <a:lnTo>
                  <a:pt x="80" y="381"/>
                </a:lnTo>
                <a:lnTo>
                  <a:pt x="93" y="353"/>
                </a:lnTo>
                <a:lnTo>
                  <a:pt x="107" y="325"/>
                </a:lnTo>
                <a:lnTo>
                  <a:pt x="114" y="310"/>
                </a:lnTo>
                <a:lnTo>
                  <a:pt x="118" y="295"/>
                </a:lnTo>
                <a:lnTo>
                  <a:pt x="123" y="281"/>
                </a:lnTo>
                <a:lnTo>
                  <a:pt x="126" y="265"/>
                </a:lnTo>
                <a:lnTo>
                  <a:pt x="126" y="265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74"/>
          <p:cNvSpPr>
            <a:spLocks noEditPoints="1"/>
          </p:cNvSpPr>
          <p:nvPr/>
        </p:nvSpPr>
        <p:spPr bwMode="auto">
          <a:xfrm>
            <a:off x="1730875" y="5297043"/>
            <a:ext cx="262021" cy="281897"/>
          </a:xfrm>
          <a:custGeom>
            <a:avLst/>
            <a:gdLst>
              <a:gd name="T0" fmla="*/ 673 w 722"/>
              <a:gd name="T1" fmla="*/ 646 h 779"/>
              <a:gd name="T2" fmla="*/ 685 w 722"/>
              <a:gd name="T3" fmla="*/ 598 h 779"/>
              <a:gd name="T4" fmla="*/ 667 w 722"/>
              <a:gd name="T5" fmla="*/ 599 h 779"/>
              <a:gd name="T6" fmla="*/ 626 w 722"/>
              <a:gd name="T7" fmla="*/ 646 h 779"/>
              <a:gd name="T8" fmla="*/ 615 w 722"/>
              <a:gd name="T9" fmla="*/ 647 h 779"/>
              <a:gd name="T10" fmla="*/ 586 w 722"/>
              <a:gd name="T11" fmla="*/ 667 h 779"/>
              <a:gd name="T12" fmla="*/ 385 w 722"/>
              <a:gd name="T13" fmla="*/ 383 h 779"/>
              <a:gd name="T14" fmla="*/ 379 w 722"/>
              <a:gd name="T15" fmla="*/ 350 h 779"/>
              <a:gd name="T16" fmla="*/ 294 w 722"/>
              <a:gd name="T17" fmla="*/ 210 h 779"/>
              <a:gd name="T18" fmla="*/ 235 w 722"/>
              <a:gd name="T19" fmla="*/ 122 h 779"/>
              <a:gd name="T20" fmla="*/ 213 w 722"/>
              <a:gd name="T21" fmla="*/ 107 h 779"/>
              <a:gd name="T22" fmla="*/ 181 w 722"/>
              <a:gd name="T23" fmla="*/ 102 h 779"/>
              <a:gd name="T24" fmla="*/ 149 w 722"/>
              <a:gd name="T25" fmla="*/ 113 h 779"/>
              <a:gd name="T26" fmla="*/ 95 w 722"/>
              <a:gd name="T27" fmla="*/ 162 h 779"/>
              <a:gd name="T28" fmla="*/ 39 w 722"/>
              <a:gd name="T29" fmla="*/ 252 h 779"/>
              <a:gd name="T30" fmla="*/ 7 w 722"/>
              <a:gd name="T31" fmla="*/ 330 h 779"/>
              <a:gd name="T32" fmla="*/ 0 w 722"/>
              <a:gd name="T33" fmla="*/ 383 h 779"/>
              <a:gd name="T34" fmla="*/ 15 w 722"/>
              <a:gd name="T35" fmla="*/ 425 h 779"/>
              <a:gd name="T36" fmla="*/ 103 w 722"/>
              <a:gd name="T37" fmla="*/ 735 h 779"/>
              <a:gd name="T38" fmla="*/ 109 w 722"/>
              <a:gd name="T39" fmla="*/ 761 h 779"/>
              <a:gd name="T40" fmla="*/ 130 w 722"/>
              <a:gd name="T41" fmla="*/ 778 h 779"/>
              <a:gd name="T42" fmla="*/ 154 w 722"/>
              <a:gd name="T43" fmla="*/ 778 h 779"/>
              <a:gd name="T44" fmla="*/ 179 w 722"/>
              <a:gd name="T45" fmla="*/ 757 h 779"/>
              <a:gd name="T46" fmla="*/ 243 w 722"/>
              <a:gd name="T47" fmla="*/ 535 h 779"/>
              <a:gd name="T48" fmla="*/ 168 w 722"/>
              <a:gd name="T49" fmla="*/ 418 h 779"/>
              <a:gd name="T50" fmla="*/ 180 w 722"/>
              <a:gd name="T51" fmla="*/ 365 h 779"/>
              <a:gd name="T52" fmla="*/ 218 w 722"/>
              <a:gd name="T53" fmla="*/ 293 h 779"/>
              <a:gd name="T54" fmla="*/ 329 w 722"/>
              <a:gd name="T55" fmla="*/ 399 h 779"/>
              <a:gd name="T56" fmla="*/ 346 w 722"/>
              <a:gd name="T57" fmla="*/ 408 h 779"/>
              <a:gd name="T58" fmla="*/ 563 w 722"/>
              <a:gd name="T59" fmla="*/ 757 h 779"/>
              <a:gd name="T60" fmla="*/ 583 w 722"/>
              <a:gd name="T61" fmla="*/ 766 h 779"/>
              <a:gd name="T62" fmla="*/ 648 w 722"/>
              <a:gd name="T63" fmla="*/ 732 h 779"/>
              <a:gd name="T64" fmla="*/ 666 w 722"/>
              <a:gd name="T65" fmla="*/ 713 h 779"/>
              <a:gd name="T66" fmla="*/ 669 w 722"/>
              <a:gd name="T67" fmla="*/ 679 h 779"/>
              <a:gd name="T68" fmla="*/ 649 w 722"/>
              <a:gd name="T69" fmla="*/ 655 h 779"/>
              <a:gd name="T70" fmla="*/ 300 w 722"/>
              <a:gd name="T71" fmla="*/ 153 h 779"/>
              <a:gd name="T72" fmla="*/ 316 w 722"/>
              <a:gd name="T73" fmla="*/ 153 h 779"/>
              <a:gd name="T74" fmla="*/ 344 w 722"/>
              <a:gd name="T75" fmla="*/ 144 h 779"/>
              <a:gd name="T76" fmla="*/ 379 w 722"/>
              <a:gd name="T77" fmla="*/ 108 h 779"/>
              <a:gd name="T78" fmla="*/ 386 w 722"/>
              <a:gd name="T79" fmla="*/ 86 h 779"/>
              <a:gd name="T80" fmla="*/ 383 w 722"/>
              <a:gd name="T81" fmla="*/ 55 h 779"/>
              <a:gd name="T82" fmla="*/ 369 w 722"/>
              <a:gd name="T83" fmla="*/ 29 h 779"/>
              <a:gd name="T84" fmla="*/ 347 w 722"/>
              <a:gd name="T85" fmla="*/ 10 h 779"/>
              <a:gd name="T86" fmla="*/ 318 w 722"/>
              <a:gd name="T87" fmla="*/ 0 h 779"/>
              <a:gd name="T88" fmla="*/ 295 w 722"/>
              <a:gd name="T89" fmla="*/ 0 h 779"/>
              <a:gd name="T90" fmla="*/ 267 w 722"/>
              <a:gd name="T91" fmla="*/ 11 h 779"/>
              <a:gd name="T92" fmla="*/ 245 w 722"/>
              <a:gd name="T93" fmla="*/ 31 h 779"/>
              <a:gd name="T94" fmla="*/ 233 w 722"/>
              <a:gd name="T95" fmla="*/ 60 h 779"/>
              <a:gd name="T96" fmla="*/ 233 w 722"/>
              <a:gd name="T97" fmla="*/ 84 h 779"/>
              <a:gd name="T98" fmla="*/ 241 w 722"/>
              <a:gd name="T99" fmla="*/ 112 h 779"/>
              <a:gd name="T100" fmla="*/ 259 w 722"/>
              <a:gd name="T101" fmla="*/ 135 h 779"/>
              <a:gd name="T102" fmla="*/ 284 w 722"/>
              <a:gd name="T103" fmla="*/ 150 h 779"/>
              <a:gd name="T104" fmla="*/ 673 w 722"/>
              <a:gd name="T105" fmla="*/ 496 h 779"/>
              <a:gd name="T106" fmla="*/ 654 w 722"/>
              <a:gd name="T107" fmla="*/ 499 h 779"/>
              <a:gd name="T108" fmla="*/ 627 w 722"/>
              <a:gd name="T109" fmla="*/ 525 h 779"/>
              <a:gd name="T110" fmla="*/ 624 w 722"/>
              <a:gd name="T111" fmla="*/ 554 h 779"/>
              <a:gd name="T112" fmla="*/ 644 w 722"/>
              <a:gd name="T113" fmla="*/ 586 h 779"/>
              <a:gd name="T114" fmla="*/ 673 w 722"/>
              <a:gd name="T115" fmla="*/ 593 h 779"/>
              <a:gd name="T116" fmla="*/ 707 w 722"/>
              <a:gd name="T117" fmla="*/ 579 h 779"/>
              <a:gd name="T118" fmla="*/ 722 w 722"/>
              <a:gd name="T119" fmla="*/ 545 h 779"/>
              <a:gd name="T120" fmla="*/ 714 w 722"/>
              <a:gd name="T121" fmla="*/ 516 h 779"/>
              <a:gd name="T122" fmla="*/ 683 w 722"/>
              <a:gd name="T123" fmla="*/ 496 h 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2" h="779">
                <a:moveTo>
                  <a:pt x="657" y="597"/>
                </a:moveTo>
                <a:lnTo>
                  <a:pt x="669" y="608"/>
                </a:lnTo>
                <a:lnTo>
                  <a:pt x="673" y="646"/>
                </a:lnTo>
                <a:lnTo>
                  <a:pt x="673" y="646"/>
                </a:lnTo>
                <a:lnTo>
                  <a:pt x="679" y="608"/>
                </a:lnTo>
                <a:lnTo>
                  <a:pt x="691" y="597"/>
                </a:lnTo>
                <a:lnTo>
                  <a:pt x="691" y="597"/>
                </a:lnTo>
                <a:lnTo>
                  <a:pt x="685" y="598"/>
                </a:lnTo>
                <a:lnTo>
                  <a:pt x="680" y="599"/>
                </a:lnTo>
                <a:lnTo>
                  <a:pt x="673" y="599"/>
                </a:lnTo>
                <a:lnTo>
                  <a:pt x="673" y="599"/>
                </a:lnTo>
                <a:lnTo>
                  <a:pt x="667" y="599"/>
                </a:lnTo>
                <a:lnTo>
                  <a:pt x="663" y="598"/>
                </a:lnTo>
                <a:lnTo>
                  <a:pt x="657" y="597"/>
                </a:lnTo>
                <a:lnTo>
                  <a:pt x="657" y="597"/>
                </a:lnTo>
                <a:close/>
                <a:moveTo>
                  <a:pt x="626" y="646"/>
                </a:moveTo>
                <a:lnTo>
                  <a:pt x="626" y="646"/>
                </a:lnTo>
                <a:lnTo>
                  <a:pt x="626" y="646"/>
                </a:lnTo>
                <a:lnTo>
                  <a:pt x="621" y="646"/>
                </a:lnTo>
                <a:lnTo>
                  <a:pt x="615" y="647"/>
                </a:lnTo>
                <a:lnTo>
                  <a:pt x="609" y="649"/>
                </a:lnTo>
                <a:lnTo>
                  <a:pt x="603" y="652"/>
                </a:lnTo>
                <a:lnTo>
                  <a:pt x="594" y="658"/>
                </a:lnTo>
                <a:lnTo>
                  <a:pt x="586" y="667"/>
                </a:lnTo>
                <a:lnTo>
                  <a:pt x="565" y="698"/>
                </a:lnTo>
                <a:lnTo>
                  <a:pt x="383" y="388"/>
                </a:lnTo>
                <a:lnTo>
                  <a:pt x="383" y="388"/>
                </a:lnTo>
                <a:lnTo>
                  <a:pt x="385" y="383"/>
                </a:lnTo>
                <a:lnTo>
                  <a:pt x="386" y="378"/>
                </a:lnTo>
                <a:lnTo>
                  <a:pt x="386" y="369"/>
                </a:lnTo>
                <a:lnTo>
                  <a:pt x="384" y="359"/>
                </a:lnTo>
                <a:lnTo>
                  <a:pt x="379" y="350"/>
                </a:lnTo>
                <a:lnTo>
                  <a:pt x="379" y="350"/>
                </a:lnTo>
                <a:lnTo>
                  <a:pt x="361" y="319"/>
                </a:lnTo>
                <a:lnTo>
                  <a:pt x="319" y="250"/>
                </a:lnTo>
                <a:lnTo>
                  <a:pt x="294" y="210"/>
                </a:lnTo>
                <a:lnTo>
                  <a:pt x="270" y="173"/>
                </a:lnTo>
                <a:lnTo>
                  <a:pt x="250" y="143"/>
                </a:lnTo>
                <a:lnTo>
                  <a:pt x="242" y="132"/>
                </a:lnTo>
                <a:lnTo>
                  <a:pt x="235" y="122"/>
                </a:lnTo>
                <a:lnTo>
                  <a:pt x="235" y="122"/>
                </a:lnTo>
                <a:lnTo>
                  <a:pt x="228" y="117"/>
                </a:lnTo>
                <a:lnTo>
                  <a:pt x="220" y="111"/>
                </a:lnTo>
                <a:lnTo>
                  <a:pt x="213" y="107"/>
                </a:lnTo>
                <a:lnTo>
                  <a:pt x="205" y="104"/>
                </a:lnTo>
                <a:lnTo>
                  <a:pt x="197" y="102"/>
                </a:lnTo>
                <a:lnTo>
                  <a:pt x="189" y="102"/>
                </a:lnTo>
                <a:lnTo>
                  <a:pt x="181" y="102"/>
                </a:lnTo>
                <a:lnTo>
                  <a:pt x="173" y="103"/>
                </a:lnTo>
                <a:lnTo>
                  <a:pt x="165" y="105"/>
                </a:lnTo>
                <a:lnTo>
                  <a:pt x="157" y="109"/>
                </a:lnTo>
                <a:lnTo>
                  <a:pt x="149" y="113"/>
                </a:lnTo>
                <a:lnTo>
                  <a:pt x="142" y="118"/>
                </a:lnTo>
                <a:lnTo>
                  <a:pt x="126" y="130"/>
                </a:lnTo>
                <a:lnTo>
                  <a:pt x="110" y="145"/>
                </a:lnTo>
                <a:lnTo>
                  <a:pt x="95" y="162"/>
                </a:lnTo>
                <a:lnTo>
                  <a:pt x="79" y="183"/>
                </a:lnTo>
                <a:lnTo>
                  <a:pt x="65" y="204"/>
                </a:lnTo>
                <a:lnTo>
                  <a:pt x="52" y="227"/>
                </a:lnTo>
                <a:lnTo>
                  <a:pt x="39" y="252"/>
                </a:lnTo>
                <a:lnTo>
                  <a:pt x="27" y="277"/>
                </a:lnTo>
                <a:lnTo>
                  <a:pt x="16" y="303"/>
                </a:lnTo>
                <a:lnTo>
                  <a:pt x="7" y="330"/>
                </a:lnTo>
                <a:lnTo>
                  <a:pt x="7" y="330"/>
                </a:lnTo>
                <a:lnTo>
                  <a:pt x="4" y="342"/>
                </a:lnTo>
                <a:lnTo>
                  <a:pt x="2" y="356"/>
                </a:lnTo>
                <a:lnTo>
                  <a:pt x="0" y="369"/>
                </a:lnTo>
                <a:lnTo>
                  <a:pt x="0" y="383"/>
                </a:lnTo>
                <a:lnTo>
                  <a:pt x="3" y="397"/>
                </a:lnTo>
                <a:lnTo>
                  <a:pt x="6" y="409"/>
                </a:lnTo>
                <a:lnTo>
                  <a:pt x="12" y="421"/>
                </a:lnTo>
                <a:lnTo>
                  <a:pt x="15" y="425"/>
                </a:lnTo>
                <a:lnTo>
                  <a:pt x="20" y="431"/>
                </a:lnTo>
                <a:lnTo>
                  <a:pt x="134" y="550"/>
                </a:lnTo>
                <a:lnTo>
                  <a:pt x="103" y="735"/>
                </a:lnTo>
                <a:lnTo>
                  <a:pt x="103" y="735"/>
                </a:lnTo>
                <a:lnTo>
                  <a:pt x="103" y="741"/>
                </a:lnTo>
                <a:lnTo>
                  <a:pt x="103" y="748"/>
                </a:lnTo>
                <a:lnTo>
                  <a:pt x="105" y="755"/>
                </a:lnTo>
                <a:lnTo>
                  <a:pt x="109" y="761"/>
                </a:lnTo>
                <a:lnTo>
                  <a:pt x="113" y="766"/>
                </a:lnTo>
                <a:lnTo>
                  <a:pt x="118" y="771"/>
                </a:lnTo>
                <a:lnTo>
                  <a:pt x="124" y="776"/>
                </a:lnTo>
                <a:lnTo>
                  <a:pt x="130" y="778"/>
                </a:lnTo>
                <a:lnTo>
                  <a:pt x="130" y="778"/>
                </a:lnTo>
                <a:lnTo>
                  <a:pt x="138" y="779"/>
                </a:lnTo>
                <a:lnTo>
                  <a:pt x="146" y="779"/>
                </a:lnTo>
                <a:lnTo>
                  <a:pt x="154" y="778"/>
                </a:lnTo>
                <a:lnTo>
                  <a:pt x="161" y="774"/>
                </a:lnTo>
                <a:lnTo>
                  <a:pt x="168" y="770"/>
                </a:lnTo>
                <a:lnTo>
                  <a:pt x="173" y="764"/>
                </a:lnTo>
                <a:lnTo>
                  <a:pt x="179" y="757"/>
                </a:lnTo>
                <a:lnTo>
                  <a:pt x="182" y="750"/>
                </a:lnTo>
                <a:lnTo>
                  <a:pt x="242" y="547"/>
                </a:lnTo>
                <a:lnTo>
                  <a:pt x="242" y="547"/>
                </a:lnTo>
                <a:lnTo>
                  <a:pt x="243" y="535"/>
                </a:lnTo>
                <a:lnTo>
                  <a:pt x="242" y="524"/>
                </a:lnTo>
                <a:lnTo>
                  <a:pt x="239" y="514"/>
                </a:lnTo>
                <a:lnTo>
                  <a:pt x="235" y="504"/>
                </a:lnTo>
                <a:lnTo>
                  <a:pt x="168" y="418"/>
                </a:lnTo>
                <a:lnTo>
                  <a:pt x="168" y="418"/>
                </a:lnTo>
                <a:lnTo>
                  <a:pt x="170" y="400"/>
                </a:lnTo>
                <a:lnTo>
                  <a:pt x="175" y="383"/>
                </a:lnTo>
                <a:lnTo>
                  <a:pt x="180" y="365"/>
                </a:lnTo>
                <a:lnTo>
                  <a:pt x="188" y="347"/>
                </a:lnTo>
                <a:lnTo>
                  <a:pt x="197" y="328"/>
                </a:lnTo>
                <a:lnTo>
                  <a:pt x="206" y="310"/>
                </a:lnTo>
                <a:lnTo>
                  <a:pt x="218" y="293"/>
                </a:lnTo>
                <a:lnTo>
                  <a:pt x="229" y="277"/>
                </a:lnTo>
                <a:lnTo>
                  <a:pt x="318" y="388"/>
                </a:lnTo>
                <a:lnTo>
                  <a:pt x="318" y="388"/>
                </a:lnTo>
                <a:lnTo>
                  <a:pt x="329" y="399"/>
                </a:lnTo>
                <a:lnTo>
                  <a:pt x="334" y="402"/>
                </a:lnTo>
                <a:lnTo>
                  <a:pt x="338" y="405"/>
                </a:lnTo>
                <a:lnTo>
                  <a:pt x="342" y="407"/>
                </a:lnTo>
                <a:lnTo>
                  <a:pt x="346" y="408"/>
                </a:lnTo>
                <a:lnTo>
                  <a:pt x="355" y="409"/>
                </a:lnTo>
                <a:lnTo>
                  <a:pt x="558" y="754"/>
                </a:lnTo>
                <a:lnTo>
                  <a:pt x="558" y="754"/>
                </a:lnTo>
                <a:lnTo>
                  <a:pt x="563" y="757"/>
                </a:lnTo>
                <a:lnTo>
                  <a:pt x="567" y="761"/>
                </a:lnTo>
                <a:lnTo>
                  <a:pt x="572" y="764"/>
                </a:lnTo>
                <a:lnTo>
                  <a:pt x="577" y="766"/>
                </a:lnTo>
                <a:lnTo>
                  <a:pt x="583" y="766"/>
                </a:lnTo>
                <a:lnTo>
                  <a:pt x="589" y="766"/>
                </a:lnTo>
                <a:lnTo>
                  <a:pt x="593" y="765"/>
                </a:lnTo>
                <a:lnTo>
                  <a:pt x="599" y="763"/>
                </a:lnTo>
                <a:lnTo>
                  <a:pt x="648" y="732"/>
                </a:lnTo>
                <a:lnTo>
                  <a:pt x="648" y="732"/>
                </a:lnTo>
                <a:lnTo>
                  <a:pt x="656" y="727"/>
                </a:lnTo>
                <a:lnTo>
                  <a:pt x="662" y="720"/>
                </a:lnTo>
                <a:lnTo>
                  <a:pt x="666" y="713"/>
                </a:lnTo>
                <a:lnTo>
                  <a:pt x="669" y="705"/>
                </a:lnTo>
                <a:lnTo>
                  <a:pt x="672" y="696"/>
                </a:lnTo>
                <a:lnTo>
                  <a:pt x="672" y="687"/>
                </a:lnTo>
                <a:lnTo>
                  <a:pt x="669" y="679"/>
                </a:lnTo>
                <a:lnTo>
                  <a:pt x="666" y="670"/>
                </a:lnTo>
                <a:lnTo>
                  <a:pt x="666" y="670"/>
                </a:lnTo>
                <a:lnTo>
                  <a:pt x="658" y="662"/>
                </a:lnTo>
                <a:lnTo>
                  <a:pt x="649" y="655"/>
                </a:lnTo>
                <a:lnTo>
                  <a:pt x="638" y="649"/>
                </a:lnTo>
                <a:lnTo>
                  <a:pt x="626" y="646"/>
                </a:lnTo>
                <a:lnTo>
                  <a:pt x="626" y="646"/>
                </a:lnTo>
                <a:close/>
                <a:moveTo>
                  <a:pt x="300" y="153"/>
                </a:moveTo>
                <a:lnTo>
                  <a:pt x="300" y="153"/>
                </a:lnTo>
                <a:lnTo>
                  <a:pt x="300" y="153"/>
                </a:lnTo>
                <a:lnTo>
                  <a:pt x="308" y="154"/>
                </a:lnTo>
                <a:lnTo>
                  <a:pt x="316" y="153"/>
                </a:lnTo>
                <a:lnTo>
                  <a:pt x="324" y="152"/>
                </a:lnTo>
                <a:lnTo>
                  <a:pt x="330" y="150"/>
                </a:lnTo>
                <a:lnTo>
                  <a:pt x="337" y="147"/>
                </a:lnTo>
                <a:lnTo>
                  <a:pt x="344" y="144"/>
                </a:lnTo>
                <a:lnTo>
                  <a:pt x="357" y="136"/>
                </a:lnTo>
                <a:lnTo>
                  <a:pt x="367" y="126"/>
                </a:lnTo>
                <a:lnTo>
                  <a:pt x="376" y="113"/>
                </a:lnTo>
                <a:lnTo>
                  <a:pt x="379" y="108"/>
                </a:lnTo>
                <a:lnTo>
                  <a:pt x="383" y="101"/>
                </a:lnTo>
                <a:lnTo>
                  <a:pt x="385" y="93"/>
                </a:lnTo>
                <a:lnTo>
                  <a:pt x="386" y="86"/>
                </a:lnTo>
                <a:lnTo>
                  <a:pt x="386" y="86"/>
                </a:lnTo>
                <a:lnTo>
                  <a:pt x="386" y="78"/>
                </a:lnTo>
                <a:lnTo>
                  <a:pt x="386" y="70"/>
                </a:lnTo>
                <a:lnTo>
                  <a:pt x="385" y="62"/>
                </a:lnTo>
                <a:lnTo>
                  <a:pt x="383" y="55"/>
                </a:lnTo>
                <a:lnTo>
                  <a:pt x="380" y="49"/>
                </a:lnTo>
                <a:lnTo>
                  <a:pt x="377" y="42"/>
                </a:lnTo>
                <a:lnTo>
                  <a:pt x="374" y="35"/>
                </a:lnTo>
                <a:lnTo>
                  <a:pt x="369" y="29"/>
                </a:lnTo>
                <a:lnTo>
                  <a:pt x="365" y="23"/>
                </a:lnTo>
                <a:lnTo>
                  <a:pt x="360" y="19"/>
                </a:lnTo>
                <a:lnTo>
                  <a:pt x="354" y="14"/>
                </a:lnTo>
                <a:lnTo>
                  <a:pt x="347" y="10"/>
                </a:lnTo>
                <a:lnTo>
                  <a:pt x="341" y="6"/>
                </a:lnTo>
                <a:lnTo>
                  <a:pt x="334" y="3"/>
                </a:lnTo>
                <a:lnTo>
                  <a:pt x="326" y="1"/>
                </a:lnTo>
                <a:lnTo>
                  <a:pt x="318" y="0"/>
                </a:lnTo>
                <a:lnTo>
                  <a:pt x="318" y="0"/>
                </a:lnTo>
                <a:lnTo>
                  <a:pt x="310" y="0"/>
                </a:lnTo>
                <a:lnTo>
                  <a:pt x="302" y="0"/>
                </a:lnTo>
                <a:lnTo>
                  <a:pt x="295" y="0"/>
                </a:lnTo>
                <a:lnTo>
                  <a:pt x="287" y="2"/>
                </a:lnTo>
                <a:lnTo>
                  <a:pt x="280" y="4"/>
                </a:lnTo>
                <a:lnTo>
                  <a:pt x="272" y="8"/>
                </a:lnTo>
                <a:lnTo>
                  <a:pt x="267" y="11"/>
                </a:lnTo>
                <a:lnTo>
                  <a:pt x="260" y="16"/>
                </a:lnTo>
                <a:lnTo>
                  <a:pt x="254" y="20"/>
                </a:lnTo>
                <a:lnTo>
                  <a:pt x="250" y="26"/>
                </a:lnTo>
                <a:lnTo>
                  <a:pt x="245" y="31"/>
                </a:lnTo>
                <a:lnTo>
                  <a:pt x="241" y="38"/>
                </a:lnTo>
                <a:lnTo>
                  <a:pt x="237" y="45"/>
                </a:lnTo>
                <a:lnTo>
                  <a:pt x="235" y="52"/>
                </a:lnTo>
                <a:lnTo>
                  <a:pt x="233" y="60"/>
                </a:lnTo>
                <a:lnTo>
                  <a:pt x="233" y="68"/>
                </a:lnTo>
                <a:lnTo>
                  <a:pt x="233" y="68"/>
                </a:lnTo>
                <a:lnTo>
                  <a:pt x="231" y="76"/>
                </a:lnTo>
                <a:lnTo>
                  <a:pt x="233" y="84"/>
                </a:lnTo>
                <a:lnTo>
                  <a:pt x="234" y="91"/>
                </a:lnTo>
                <a:lnTo>
                  <a:pt x="235" y="99"/>
                </a:lnTo>
                <a:lnTo>
                  <a:pt x="238" y="105"/>
                </a:lnTo>
                <a:lnTo>
                  <a:pt x="241" y="112"/>
                </a:lnTo>
                <a:lnTo>
                  <a:pt x="244" y="118"/>
                </a:lnTo>
                <a:lnTo>
                  <a:pt x="248" y="125"/>
                </a:lnTo>
                <a:lnTo>
                  <a:pt x="253" y="130"/>
                </a:lnTo>
                <a:lnTo>
                  <a:pt x="259" y="135"/>
                </a:lnTo>
                <a:lnTo>
                  <a:pt x="264" y="140"/>
                </a:lnTo>
                <a:lnTo>
                  <a:pt x="270" y="144"/>
                </a:lnTo>
                <a:lnTo>
                  <a:pt x="277" y="147"/>
                </a:lnTo>
                <a:lnTo>
                  <a:pt x="284" y="150"/>
                </a:lnTo>
                <a:lnTo>
                  <a:pt x="292" y="152"/>
                </a:lnTo>
                <a:lnTo>
                  <a:pt x="300" y="153"/>
                </a:lnTo>
                <a:lnTo>
                  <a:pt x="300" y="153"/>
                </a:lnTo>
                <a:close/>
                <a:moveTo>
                  <a:pt x="673" y="496"/>
                </a:moveTo>
                <a:lnTo>
                  <a:pt x="673" y="496"/>
                </a:lnTo>
                <a:lnTo>
                  <a:pt x="673" y="496"/>
                </a:lnTo>
                <a:lnTo>
                  <a:pt x="663" y="496"/>
                </a:lnTo>
                <a:lnTo>
                  <a:pt x="654" y="499"/>
                </a:lnTo>
                <a:lnTo>
                  <a:pt x="644" y="504"/>
                </a:lnTo>
                <a:lnTo>
                  <a:pt x="638" y="509"/>
                </a:lnTo>
                <a:lnTo>
                  <a:pt x="632" y="516"/>
                </a:lnTo>
                <a:lnTo>
                  <a:pt x="627" y="525"/>
                </a:lnTo>
                <a:lnTo>
                  <a:pt x="624" y="534"/>
                </a:lnTo>
                <a:lnTo>
                  <a:pt x="623" y="545"/>
                </a:lnTo>
                <a:lnTo>
                  <a:pt x="623" y="545"/>
                </a:lnTo>
                <a:lnTo>
                  <a:pt x="624" y="554"/>
                </a:lnTo>
                <a:lnTo>
                  <a:pt x="627" y="564"/>
                </a:lnTo>
                <a:lnTo>
                  <a:pt x="632" y="572"/>
                </a:lnTo>
                <a:lnTo>
                  <a:pt x="638" y="579"/>
                </a:lnTo>
                <a:lnTo>
                  <a:pt x="644" y="586"/>
                </a:lnTo>
                <a:lnTo>
                  <a:pt x="654" y="590"/>
                </a:lnTo>
                <a:lnTo>
                  <a:pt x="663" y="592"/>
                </a:lnTo>
                <a:lnTo>
                  <a:pt x="673" y="593"/>
                </a:lnTo>
                <a:lnTo>
                  <a:pt x="673" y="593"/>
                </a:lnTo>
                <a:lnTo>
                  <a:pt x="683" y="592"/>
                </a:lnTo>
                <a:lnTo>
                  <a:pt x="692" y="590"/>
                </a:lnTo>
                <a:lnTo>
                  <a:pt x="700" y="586"/>
                </a:lnTo>
                <a:lnTo>
                  <a:pt x="707" y="579"/>
                </a:lnTo>
                <a:lnTo>
                  <a:pt x="714" y="572"/>
                </a:lnTo>
                <a:lnTo>
                  <a:pt x="718" y="564"/>
                </a:lnTo>
                <a:lnTo>
                  <a:pt x="721" y="554"/>
                </a:lnTo>
                <a:lnTo>
                  <a:pt x="722" y="545"/>
                </a:lnTo>
                <a:lnTo>
                  <a:pt x="722" y="545"/>
                </a:lnTo>
                <a:lnTo>
                  <a:pt x="721" y="534"/>
                </a:lnTo>
                <a:lnTo>
                  <a:pt x="718" y="525"/>
                </a:lnTo>
                <a:lnTo>
                  <a:pt x="714" y="516"/>
                </a:lnTo>
                <a:lnTo>
                  <a:pt x="707" y="509"/>
                </a:lnTo>
                <a:lnTo>
                  <a:pt x="700" y="504"/>
                </a:lnTo>
                <a:lnTo>
                  <a:pt x="692" y="499"/>
                </a:lnTo>
                <a:lnTo>
                  <a:pt x="683" y="496"/>
                </a:lnTo>
                <a:lnTo>
                  <a:pt x="673" y="496"/>
                </a:lnTo>
                <a:lnTo>
                  <a:pt x="673" y="496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75"/>
          <p:cNvSpPr>
            <a:spLocks noEditPoints="1"/>
          </p:cNvSpPr>
          <p:nvPr/>
        </p:nvSpPr>
        <p:spPr bwMode="auto">
          <a:xfrm>
            <a:off x="838200" y="5297043"/>
            <a:ext cx="283705" cy="281897"/>
          </a:xfrm>
          <a:custGeom>
            <a:avLst/>
            <a:gdLst>
              <a:gd name="T0" fmla="*/ 267 w 781"/>
              <a:gd name="T1" fmla="*/ 423 h 780"/>
              <a:gd name="T2" fmla="*/ 280 w 781"/>
              <a:gd name="T3" fmla="*/ 391 h 780"/>
              <a:gd name="T4" fmla="*/ 270 w 781"/>
              <a:gd name="T5" fmla="*/ 340 h 780"/>
              <a:gd name="T6" fmla="*/ 220 w 781"/>
              <a:gd name="T7" fmla="*/ 316 h 780"/>
              <a:gd name="T8" fmla="*/ 177 w 781"/>
              <a:gd name="T9" fmla="*/ 334 h 780"/>
              <a:gd name="T10" fmla="*/ 158 w 781"/>
              <a:gd name="T11" fmla="*/ 380 h 780"/>
              <a:gd name="T12" fmla="*/ 172 w 781"/>
              <a:gd name="T13" fmla="*/ 418 h 780"/>
              <a:gd name="T14" fmla="*/ 220 w 781"/>
              <a:gd name="T15" fmla="*/ 442 h 780"/>
              <a:gd name="T16" fmla="*/ 226 w 781"/>
              <a:gd name="T17" fmla="*/ 665 h 780"/>
              <a:gd name="T18" fmla="*/ 194 w 781"/>
              <a:gd name="T19" fmla="*/ 677 h 780"/>
              <a:gd name="T20" fmla="*/ 164 w 781"/>
              <a:gd name="T21" fmla="*/ 651 h 780"/>
              <a:gd name="T22" fmla="*/ 315 w 781"/>
              <a:gd name="T23" fmla="*/ 374 h 780"/>
              <a:gd name="T24" fmla="*/ 525 w 781"/>
              <a:gd name="T25" fmla="*/ 235 h 780"/>
              <a:gd name="T26" fmla="*/ 678 w 781"/>
              <a:gd name="T27" fmla="*/ 2 h 780"/>
              <a:gd name="T28" fmla="*/ 713 w 781"/>
              <a:gd name="T29" fmla="*/ 5 h 780"/>
              <a:gd name="T30" fmla="*/ 735 w 781"/>
              <a:gd name="T31" fmla="*/ 42 h 780"/>
              <a:gd name="T32" fmla="*/ 641 w 781"/>
              <a:gd name="T33" fmla="*/ 215 h 780"/>
              <a:gd name="T34" fmla="*/ 552 w 781"/>
              <a:gd name="T35" fmla="*/ 347 h 780"/>
              <a:gd name="T36" fmla="*/ 771 w 781"/>
              <a:gd name="T37" fmla="*/ 719 h 780"/>
              <a:gd name="T38" fmla="*/ 741 w 781"/>
              <a:gd name="T39" fmla="*/ 719 h 780"/>
              <a:gd name="T40" fmla="*/ 706 w 781"/>
              <a:gd name="T41" fmla="*/ 721 h 780"/>
              <a:gd name="T42" fmla="*/ 669 w 781"/>
              <a:gd name="T43" fmla="*/ 702 h 780"/>
              <a:gd name="T44" fmla="*/ 610 w 781"/>
              <a:gd name="T45" fmla="*/ 717 h 780"/>
              <a:gd name="T46" fmla="*/ 574 w 781"/>
              <a:gd name="T47" fmla="*/ 721 h 780"/>
              <a:gd name="T48" fmla="*/ 543 w 781"/>
              <a:gd name="T49" fmla="*/ 704 h 780"/>
              <a:gd name="T50" fmla="*/ 487 w 781"/>
              <a:gd name="T51" fmla="*/ 709 h 780"/>
              <a:gd name="T52" fmla="*/ 463 w 781"/>
              <a:gd name="T53" fmla="*/ 724 h 780"/>
              <a:gd name="T54" fmla="*/ 436 w 781"/>
              <a:gd name="T55" fmla="*/ 714 h 780"/>
              <a:gd name="T56" fmla="*/ 361 w 781"/>
              <a:gd name="T57" fmla="*/ 706 h 780"/>
              <a:gd name="T58" fmla="*/ 334 w 781"/>
              <a:gd name="T59" fmla="*/ 723 h 780"/>
              <a:gd name="T60" fmla="*/ 303 w 781"/>
              <a:gd name="T61" fmla="*/ 717 h 780"/>
              <a:gd name="T62" fmla="*/ 256 w 781"/>
              <a:gd name="T63" fmla="*/ 701 h 780"/>
              <a:gd name="T64" fmla="*/ 204 w 781"/>
              <a:gd name="T65" fmla="*/ 721 h 780"/>
              <a:gd name="T66" fmla="*/ 177 w 781"/>
              <a:gd name="T67" fmla="*/ 721 h 780"/>
              <a:gd name="T68" fmla="*/ 139 w 781"/>
              <a:gd name="T69" fmla="*/ 702 h 780"/>
              <a:gd name="T70" fmla="*/ 78 w 781"/>
              <a:gd name="T71" fmla="*/ 717 h 780"/>
              <a:gd name="T72" fmla="*/ 51 w 781"/>
              <a:gd name="T73" fmla="*/ 724 h 780"/>
              <a:gd name="T74" fmla="*/ 24 w 781"/>
              <a:gd name="T75" fmla="*/ 714 h 780"/>
              <a:gd name="T76" fmla="*/ 4 w 781"/>
              <a:gd name="T77" fmla="*/ 726 h 780"/>
              <a:gd name="T78" fmla="*/ 4 w 781"/>
              <a:gd name="T79" fmla="*/ 754 h 780"/>
              <a:gd name="T80" fmla="*/ 31 w 781"/>
              <a:gd name="T81" fmla="*/ 775 h 780"/>
              <a:gd name="T82" fmla="*/ 98 w 781"/>
              <a:gd name="T83" fmla="*/ 768 h 780"/>
              <a:gd name="T84" fmla="*/ 121 w 781"/>
              <a:gd name="T85" fmla="*/ 752 h 780"/>
              <a:gd name="T86" fmla="*/ 139 w 781"/>
              <a:gd name="T87" fmla="*/ 759 h 780"/>
              <a:gd name="T88" fmla="*/ 190 w 781"/>
              <a:gd name="T89" fmla="*/ 779 h 780"/>
              <a:gd name="T90" fmla="*/ 242 w 781"/>
              <a:gd name="T91" fmla="*/ 759 h 780"/>
              <a:gd name="T92" fmla="*/ 262 w 781"/>
              <a:gd name="T93" fmla="*/ 752 h 780"/>
              <a:gd name="T94" fmla="*/ 282 w 781"/>
              <a:gd name="T95" fmla="*/ 767 h 780"/>
              <a:gd name="T96" fmla="*/ 331 w 781"/>
              <a:gd name="T97" fmla="*/ 779 h 780"/>
              <a:gd name="T98" fmla="*/ 379 w 781"/>
              <a:gd name="T99" fmla="*/ 755 h 780"/>
              <a:gd name="T100" fmla="*/ 402 w 781"/>
              <a:gd name="T101" fmla="*/ 755 h 780"/>
              <a:gd name="T102" fmla="*/ 425 w 781"/>
              <a:gd name="T103" fmla="*/ 771 h 780"/>
              <a:gd name="T104" fmla="*/ 498 w 781"/>
              <a:gd name="T105" fmla="*/ 767 h 780"/>
              <a:gd name="T106" fmla="*/ 523 w 781"/>
              <a:gd name="T107" fmla="*/ 752 h 780"/>
              <a:gd name="T108" fmla="*/ 542 w 781"/>
              <a:gd name="T109" fmla="*/ 763 h 780"/>
              <a:gd name="T110" fmla="*/ 603 w 781"/>
              <a:gd name="T111" fmla="*/ 778 h 780"/>
              <a:gd name="T112" fmla="*/ 642 w 781"/>
              <a:gd name="T113" fmla="*/ 759 h 780"/>
              <a:gd name="T114" fmla="*/ 665 w 781"/>
              <a:gd name="T115" fmla="*/ 753 h 780"/>
              <a:gd name="T116" fmla="*/ 689 w 781"/>
              <a:gd name="T117" fmla="*/ 771 h 780"/>
              <a:gd name="T118" fmla="*/ 750 w 781"/>
              <a:gd name="T119" fmla="*/ 775 h 780"/>
              <a:gd name="T120" fmla="*/ 777 w 781"/>
              <a:gd name="T121" fmla="*/ 754 h 780"/>
              <a:gd name="T122" fmla="*/ 777 w 781"/>
              <a:gd name="T123" fmla="*/ 726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81" h="780">
                <a:moveTo>
                  <a:pt x="220" y="442"/>
                </a:moveTo>
                <a:lnTo>
                  <a:pt x="220" y="442"/>
                </a:lnTo>
                <a:lnTo>
                  <a:pt x="232" y="441"/>
                </a:lnTo>
                <a:lnTo>
                  <a:pt x="245" y="437"/>
                </a:lnTo>
                <a:lnTo>
                  <a:pt x="256" y="431"/>
                </a:lnTo>
                <a:lnTo>
                  <a:pt x="267" y="423"/>
                </a:lnTo>
                <a:lnTo>
                  <a:pt x="267" y="423"/>
                </a:lnTo>
                <a:lnTo>
                  <a:pt x="270" y="418"/>
                </a:lnTo>
                <a:lnTo>
                  <a:pt x="273" y="414"/>
                </a:lnTo>
                <a:lnTo>
                  <a:pt x="277" y="408"/>
                </a:lnTo>
                <a:lnTo>
                  <a:pt x="278" y="402"/>
                </a:lnTo>
                <a:lnTo>
                  <a:pt x="280" y="391"/>
                </a:lnTo>
                <a:lnTo>
                  <a:pt x="281" y="380"/>
                </a:lnTo>
                <a:lnTo>
                  <a:pt x="281" y="380"/>
                </a:lnTo>
                <a:lnTo>
                  <a:pt x="280" y="368"/>
                </a:lnTo>
                <a:lnTo>
                  <a:pt x="278" y="357"/>
                </a:lnTo>
                <a:lnTo>
                  <a:pt x="273" y="346"/>
                </a:lnTo>
                <a:lnTo>
                  <a:pt x="270" y="340"/>
                </a:lnTo>
                <a:lnTo>
                  <a:pt x="267" y="334"/>
                </a:lnTo>
                <a:lnTo>
                  <a:pt x="267" y="334"/>
                </a:lnTo>
                <a:lnTo>
                  <a:pt x="256" y="326"/>
                </a:lnTo>
                <a:lnTo>
                  <a:pt x="245" y="321"/>
                </a:lnTo>
                <a:lnTo>
                  <a:pt x="232" y="317"/>
                </a:lnTo>
                <a:lnTo>
                  <a:pt x="220" y="316"/>
                </a:lnTo>
                <a:lnTo>
                  <a:pt x="220" y="316"/>
                </a:lnTo>
                <a:lnTo>
                  <a:pt x="209" y="317"/>
                </a:lnTo>
                <a:lnTo>
                  <a:pt x="197" y="321"/>
                </a:lnTo>
                <a:lnTo>
                  <a:pt x="187" y="326"/>
                </a:lnTo>
                <a:lnTo>
                  <a:pt x="177" y="334"/>
                </a:lnTo>
                <a:lnTo>
                  <a:pt x="177" y="334"/>
                </a:lnTo>
                <a:lnTo>
                  <a:pt x="172" y="340"/>
                </a:lnTo>
                <a:lnTo>
                  <a:pt x="168" y="346"/>
                </a:lnTo>
                <a:lnTo>
                  <a:pt x="164" y="351"/>
                </a:lnTo>
                <a:lnTo>
                  <a:pt x="162" y="357"/>
                </a:lnTo>
                <a:lnTo>
                  <a:pt x="158" y="368"/>
                </a:lnTo>
                <a:lnTo>
                  <a:pt x="158" y="380"/>
                </a:lnTo>
                <a:lnTo>
                  <a:pt x="158" y="380"/>
                </a:lnTo>
                <a:lnTo>
                  <a:pt x="158" y="391"/>
                </a:lnTo>
                <a:lnTo>
                  <a:pt x="162" y="402"/>
                </a:lnTo>
                <a:lnTo>
                  <a:pt x="164" y="408"/>
                </a:lnTo>
                <a:lnTo>
                  <a:pt x="168" y="414"/>
                </a:lnTo>
                <a:lnTo>
                  <a:pt x="172" y="418"/>
                </a:lnTo>
                <a:lnTo>
                  <a:pt x="177" y="423"/>
                </a:lnTo>
                <a:lnTo>
                  <a:pt x="177" y="423"/>
                </a:lnTo>
                <a:lnTo>
                  <a:pt x="187" y="431"/>
                </a:lnTo>
                <a:lnTo>
                  <a:pt x="197" y="437"/>
                </a:lnTo>
                <a:lnTo>
                  <a:pt x="209" y="441"/>
                </a:lnTo>
                <a:lnTo>
                  <a:pt x="220" y="442"/>
                </a:lnTo>
                <a:lnTo>
                  <a:pt x="220" y="442"/>
                </a:lnTo>
                <a:close/>
                <a:moveTo>
                  <a:pt x="229" y="660"/>
                </a:moveTo>
                <a:lnTo>
                  <a:pt x="229" y="660"/>
                </a:lnTo>
                <a:lnTo>
                  <a:pt x="229" y="660"/>
                </a:lnTo>
                <a:lnTo>
                  <a:pt x="228" y="663"/>
                </a:lnTo>
                <a:lnTo>
                  <a:pt x="226" y="665"/>
                </a:lnTo>
                <a:lnTo>
                  <a:pt x="220" y="670"/>
                </a:lnTo>
                <a:lnTo>
                  <a:pt x="214" y="673"/>
                </a:lnTo>
                <a:lnTo>
                  <a:pt x="207" y="676"/>
                </a:lnTo>
                <a:lnTo>
                  <a:pt x="207" y="676"/>
                </a:lnTo>
                <a:lnTo>
                  <a:pt x="201" y="677"/>
                </a:lnTo>
                <a:lnTo>
                  <a:pt x="194" y="677"/>
                </a:lnTo>
                <a:lnTo>
                  <a:pt x="187" y="674"/>
                </a:lnTo>
                <a:lnTo>
                  <a:pt x="180" y="672"/>
                </a:lnTo>
                <a:lnTo>
                  <a:pt x="180" y="672"/>
                </a:lnTo>
                <a:lnTo>
                  <a:pt x="171" y="663"/>
                </a:lnTo>
                <a:lnTo>
                  <a:pt x="168" y="657"/>
                </a:lnTo>
                <a:lnTo>
                  <a:pt x="164" y="651"/>
                </a:lnTo>
                <a:lnTo>
                  <a:pt x="164" y="651"/>
                </a:lnTo>
                <a:lnTo>
                  <a:pt x="163" y="644"/>
                </a:lnTo>
                <a:lnTo>
                  <a:pt x="162" y="637"/>
                </a:lnTo>
                <a:lnTo>
                  <a:pt x="164" y="630"/>
                </a:lnTo>
                <a:lnTo>
                  <a:pt x="168" y="623"/>
                </a:lnTo>
                <a:lnTo>
                  <a:pt x="315" y="374"/>
                </a:lnTo>
                <a:lnTo>
                  <a:pt x="315" y="374"/>
                </a:lnTo>
                <a:lnTo>
                  <a:pt x="320" y="367"/>
                </a:lnTo>
                <a:lnTo>
                  <a:pt x="325" y="362"/>
                </a:lnTo>
                <a:lnTo>
                  <a:pt x="330" y="356"/>
                </a:lnTo>
                <a:lnTo>
                  <a:pt x="337" y="352"/>
                </a:lnTo>
                <a:lnTo>
                  <a:pt x="525" y="235"/>
                </a:lnTo>
                <a:lnTo>
                  <a:pt x="653" y="20"/>
                </a:lnTo>
                <a:lnTo>
                  <a:pt x="653" y="20"/>
                </a:lnTo>
                <a:lnTo>
                  <a:pt x="657" y="15"/>
                </a:lnTo>
                <a:lnTo>
                  <a:pt x="663" y="9"/>
                </a:lnTo>
                <a:lnTo>
                  <a:pt x="670" y="4"/>
                </a:lnTo>
                <a:lnTo>
                  <a:pt x="678" y="2"/>
                </a:lnTo>
                <a:lnTo>
                  <a:pt x="678" y="2"/>
                </a:lnTo>
                <a:lnTo>
                  <a:pt x="688" y="0"/>
                </a:lnTo>
                <a:lnTo>
                  <a:pt x="696" y="0"/>
                </a:lnTo>
                <a:lnTo>
                  <a:pt x="703" y="1"/>
                </a:lnTo>
                <a:lnTo>
                  <a:pt x="713" y="5"/>
                </a:lnTo>
                <a:lnTo>
                  <a:pt x="713" y="5"/>
                </a:lnTo>
                <a:lnTo>
                  <a:pt x="719" y="10"/>
                </a:lnTo>
                <a:lnTo>
                  <a:pt x="724" y="17"/>
                </a:lnTo>
                <a:lnTo>
                  <a:pt x="730" y="24"/>
                </a:lnTo>
                <a:lnTo>
                  <a:pt x="734" y="33"/>
                </a:lnTo>
                <a:lnTo>
                  <a:pt x="734" y="33"/>
                </a:lnTo>
                <a:lnTo>
                  <a:pt x="735" y="42"/>
                </a:lnTo>
                <a:lnTo>
                  <a:pt x="734" y="50"/>
                </a:lnTo>
                <a:lnTo>
                  <a:pt x="732" y="57"/>
                </a:lnTo>
                <a:lnTo>
                  <a:pt x="727" y="63"/>
                </a:lnTo>
                <a:lnTo>
                  <a:pt x="727" y="63"/>
                </a:lnTo>
                <a:lnTo>
                  <a:pt x="694" y="124"/>
                </a:lnTo>
                <a:lnTo>
                  <a:pt x="641" y="215"/>
                </a:lnTo>
                <a:lnTo>
                  <a:pt x="614" y="261"/>
                </a:lnTo>
                <a:lnTo>
                  <a:pt x="589" y="301"/>
                </a:lnTo>
                <a:lnTo>
                  <a:pt x="577" y="318"/>
                </a:lnTo>
                <a:lnTo>
                  <a:pt x="567" y="332"/>
                </a:lnTo>
                <a:lnTo>
                  <a:pt x="559" y="341"/>
                </a:lnTo>
                <a:lnTo>
                  <a:pt x="552" y="347"/>
                </a:lnTo>
                <a:lnTo>
                  <a:pt x="330" y="484"/>
                </a:lnTo>
                <a:lnTo>
                  <a:pt x="229" y="660"/>
                </a:lnTo>
                <a:close/>
                <a:moveTo>
                  <a:pt x="774" y="721"/>
                </a:moveTo>
                <a:lnTo>
                  <a:pt x="774" y="721"/>
                </a:lnTo>
                <a:lnTo>
                  <a:pt x="774" y="721"/>
                </a:lnTo>
                <a:lnTo>
                  <a:pt x="771" y="719"/>
                </a:lnTo>
                <a:lnTo>
                  <a:pt x="766" y="717"/>
                </a:lnTo>
                <a:lnTo>
                  <a:pt x="760" y="715"/>
                </a:lnTo>
                <a:lnTo>
                  <a:pt x="756" y="714"/>
                </a:lnTo>
                <a:lnTo>
                  <a:pt x="750" y="715"/>
                </a:lnTo>
                <a:lnTo>
                  <a:pt x="746" y="717"/>
                </a:lnTo>
                <a:lnTo>
                  <a:pt x="741" y="719"/>
                </a:lnTo>
                <a:lnTo>
                  <a:pt x="738" y="721"/>
                </a:lnTo>
                <a:lnTo>
                  <a:pt x="738" y="721"/>
                </a:lnTo>
                <a:lnTo>
                  <a:pt x="730" y="724"/>
                </a:lnTo>
                <a:lnTo>
                  <a:pt x="722" y="726"/>
                </a:lnTo>
                <a:lnTo>
                  <a:pt x="714" y="724"/>
                </a:lnTo>
                <a:lnTo>
                  <a:pt x="706" y="721"/>
                </a:lnTo>
                <a:lnTo>
                  <a:pt x="706" y="721"/>
                </a:lnTo>
                <a:lnTo>
                  <a:pt x="701" y="717"/>
                </a:lnTo>
                <a:lnTo>
                  <a:pt x="696" y="712"/>
                </a:lnTo>
                <a:lnTo>
                  <a:pt x="689" y="709"/>
                </a:lnTo>
                <a:lnTo>
                  <a:pt x="683" y="706"/>
                </a:lnTo>
                <a:lnTo>
                  <a:pt x="669" y="702"/>
                </a:lnTo>
                <a:lnTo>
                  <a:pt x="656" y="701"/>
                </a:lnTo>
                <a:lnTo>
                  <a:pt x="642" y="702"/>
                </a:lnTo>
                <a:lnTo>
                  <a:pt x="628" y="706"/>
                </a:lnTo>
                <a:lnTo>
                  <a:pt x="622" y="709"/>
                </a:lnTo>
                <a:lnTo>
                  <a:pt x="616" y="712"/>
                </a:lnTo>
                <a:lnTo>
                  <a:pt x="610" y="717"/>
                </a:lnTo>
                <a:lnTo>
                  <a:pt x="604" y="721"/>
                </a:lnTo>
                <a:lnTo>
                  <a:pt x="604" y="721"/>
                </a:lnTo>
                <a:lnTo>
                  <a:pt x="598" y="724"/>
                </a:lnTo>
                <a:lnTo>
                  <a:pt x="590" y="726"/>
                </a:lnTo>
                <a:lnTo>
                  <a:pt x="582" y="724"/>
                </a:lnTo>
                <a:lnTo>
                  <a:pt x="574" y="721"/>
                </a:lnTo>
                <a:lnTo>
                  <a:pt x="574" y="721"/>
                </a:lnTo>
                <a:lnTo>
                  <a:pt x="568" y="717"/>
                </a:lnTo>
                <a:lnTo>
                  <a:pt x="562" y="712"/>
                </a:lnTo>
                <a:lnTo>
                  <a:pt x="557" y="709"/>
                </a:lnTo>
                <a:lnTo>
                  <a:pt x="550" y="706"/>
                </a:lnTo>
                <a:lnTo>
                  <a:pt x="543" y="704"/>
                </a:lnTo>
                <a:lnTo>
                  <a:pt x="536" y="702"/>
                </a:lnTo>
                <a:lnTo>
                  <a:pt x="521" y="701"/>
                </a:lnTo>
                <a:lnTo>
                  <a:pt x="508" y="702"/>
                </a:lnTo>
                <a:lnTo>
                  <a:pt x="500" y="704"/>
                </a:lnTo>
                <a:lnTo>
                  <a:pt x="493" y="706"/>
                </a:lnTo>
                <a:lnTo>
                  <a:pt x="487" y="709"/>
                </a:lnTo>
                <a:lnTo>
                  <a:pt x="480" y="712"/>
                </a:lnTo>
                <a:lnTo>
                  <a:pt x="475" y="717"/>
                </a:lnTo>
                <a:lnTo>
                  <a:pt x="469" y="721"/>
                </a:lnTo>
                <a:lnTo>
                  <a:pt x="469" y="721"/>
                </a:lnTo>
                <a:lnTo>
                  <a:pt x="467" y="723"/>
                </a:lnTo>
                <a:lnTo>
                  <a:pt x="463" y="724"/>
                </a:lnTo>
                <a:lnTo>
                  <a:pt x="457" y="726"/>
                </a:lnTo>
                <a:lnTo>
                  <a:pt x="449" y="724"/>
                </a:lnTo>
                <a:lnTo>
                  <a:pt x="442" y="721"/>
                </a:lnTo>
                <a:lnTo>
                  <a:pt x="442" y="719"/>
                </a:lnTo>
                <a:lnTo>
                  <a:pt x="442" y="719"/>
                </a:lnTo>
                <a:lnTo>
                  <a:pt x="436" y="714"/>
                </a:lnTo>
                <a:lnTo>
                  <a:pt x="430" y="711"/>
                </a:lnTo>
                <a:lnTo>
                  <a:pt x="417" y="705"/>
                </a:lnTo>
                <a:lnTo>
                  <a:pt x="403" y="702"/>
                </a:lnTo>
                <a:lnTo>
                  <a:pt x="389" y="701"/>
                </a:lnTo>
                <a:lnTo>
                  <a:pt x="375" y="702"/>
                </a:lnTo>
                <a:lnTo>
                  <a:pt x="361" y="706"/>
                </a:lnTo>
                <a:lnTo>
                  <a:pt x="354" y="709"/>
                </a:lnTo>
                <a:lnTo>
                  <a:pt x="348" y="712"/>
                </a:lnTo>
                <a:lnTo>
                  <a:pt x="343" y="717"/>
                </a:lnTo>
                <a:lnTo>
                  <a:pt x="337" y="721"/>
                </a:lnTo>
                <a:lnTo>
                  <a:pt x="337" y="721"/>
                </a:lnTo>
                <a:lnTo>
                  <a:pt x="334" y="723"/>
                </a:lnTo>
                <a:lnTo>
                  <a:pt x="331" y="724"/>
                </a:lnTo>
                <a:lnTo>
                  <a:pt x="323" y="726"/>
                </a:lnTo>
                <a:lnTo>
                  <a:pt x="317" y="724"/>
                </a:lnTo>
                <a:lnTo>
                  <a:pt x="309" y="721"/>
                </a:lnTo>
                <a:lnTo>
                  <a:pt x="309" y="721"/>
                </a:lnTo>
                <a:lnTo>
                  <a:pt x="303" y="717"/>
                </a:lnTo>
                <a:lnTo>
                  <a:pt x="297" y="712"/>
                </a:lnTo>
                <a:lnTo>
                  <a:pt x="292" y="709"/>
                </a:lnTo>
                <a:lnTo>
                  <a:pt x="285" y="706"/>
                </a:lnTo>
                <a:lnTo>
                  <a:pt x="278" y="704"/>
                </a:lnTo>
                <a:lnTo>
                  <a:pt x="271" y="702"/>
                </a:lnTo>
                <a:lnTo>
                  <a:pt x="256" y="701"/>
                </a:lnTo>
                <a:lnTo>
                  <a:pt x="243" y="702"/>
                </a:lnTo>
                <a:lnTo>
                  <a:pt x="229" y="706"/>
                </a:lnTo>
                <a:lnTo>
                  <a:pt x="222" y="709"/>
                </a:lnTo>
                <a:lnTo>
                  <a:pt x="215" y="712"/>
                </a:lnTo>
                <a:lnTo>
                  <a:pt x="210" y="717"/>
                </a:lnTo>
                <a:lnTo>
                  <a:pt x="204" y="721"/>
                </a:lnTo>
                <a:lnTo>
                  <a:pt x="204" y="721"/>
                </a:lnTo>
                <a:lnTo>
                  <a:pt x="202" y="723"/>
                </a:lnTo>
                <a:lnTo>
                  <a:pt x="198" y="724"/>
                </a:lnTo>
                <a:lnTo>
                  <a:pt x="191" y="726"/>
                </a:lnTo>
                <a:lnTo>
                  <a:pt x="183" y="724"/>
                </a:lnTo>
                <a:lnTo>
                  <a:pt x="177" y="721"/>
                </a:lnTo>
                <a:lnTo>
                  <a:pt x="177" y="721"/>
                </a:lnTo>
                <a:lnTo>
                  <a:pt x="171" y="717"/>
                </a:lnTo>
                <a:lnTo>
                  <a:pt x="165" y="712"/>
                </a:lnTo>
                <a:lnTo>
                  <a:pt x="160" y="709"/>
                </a:lnTo>
                <a:lnTo>
                  <a:pt x="153" y="706"/>
                </a:lnTo>
                <a:lnTo>
                  <a:pt x="139" y="702"/>
                </a:lnTo>
                <a:lnTo>
                  <a:pt x="124" y="701"/>
                </a:lnTo>
                <a:lnTo>
                  <a:pt x="110" y="702"/>
                </a:lnTo>
                <a:lnTo>
                  <a:pt x="96" y="706"/>
                </a:lnTo>
                <a:lnTo>
                  <a:pt x="89" y="709"/>
                </a:lnTo>
                <a:lnTo>
                  <a:pt x="83" y="712"/>
                </a:lnTo>
                <a:lnTo>
                  <a:pt x="78" y="717"/>
                </a:lnTo>
                <a:lnTo>
                  <a:pt x="72" y="721"/>
                </a:lnTo>
                <a:lnTo>
                  <a:pt x="72" y="721"/>
                </a:lnTo>
                <a:lnTo>
                  <a:pt x="70" y="723"/>
                </a:lnTo>
                <a:lnTo>
                  <a:pt x="66" y="724"/>
                </a:lnTo>
                <a:lnTo>
                  <a:pt x="59" y="726"/>
                </a:lnTo>
                <a:lnTo>
                  <a:pt x="51" y="724"/>
                </a:lnTo>
                <a:lnTo>
                  <a:pt x="45" y="721"/>
                </a:lnTo>
                <a:lnTo>
                  <a:pt x="45" y="721"/>
                </a:lnTo>
                <a:lnTo>
                  <a:pt x="40" y="719"/>
                </a:lnTo>
                <a:lnTo>
                  <a:pt x="34" y="717"/>
                </a:lnTo>
                <a:lnTo>
                  <a:pt x="30" y="715"/>
                </a:lnTo>
                <a:lnTo>
                  <a:pt x="24" y="714"/>
                </a:lnTo>
                <a:lnTo>
                  <a:pt x="20" y="715"/>
                </a:lnTo>
                <a:lnTo>
                  <a:pt x="15" y="717"/>
                </a:lnTo>
                <a:lnTo>
                  <a:pt x="11" y="719"/>
                </a:lnTo>
                <a:lnTo>
                  <a:pt x="7" y="721"/>
                </a:lnTo>
                <a:lnTo>
                  <a:pt x="7" y="721"/>
                </a:lnTo>
                <a:lnTo>
                  <a:pt x="4" y="726"/>
                </a:lnTo>
                <a:lnTo>
                  <a:pt x="3" y="729"/>
                </a:lnTo>
                <a:lnTo>
                  <a:pt x="1" y="734"/>
                </a:lnTo>
                <a:lnTo>
                  <a:pt x="0" y="739"/>
                </a:lnTo>
                <a:lnTo>
                  <a:pt x="1" y="744"/>
                </a:lnTo>
                <a:lnTo>
                  <a:pt x="3" y="748"/>
                </a:lnTo>
                <a:lnTo>
                  <a:pt x="4" y="754"/>
                </a:lnTo>
                <a:lnTo>
                  <a:pt x="7" y="759"/>
                </a:lnTo>
                <a:lnTo>
                  <a:pt x="7" y="759"/>
                </a:lnTo>
                <a:lnTo>
                  <a:pt x="13" y="763"/>
                </a:lnTo>
                <a:lnTo>
                  <a:pt x="18" y="768"/>
                </a:lnTo>
                <a:lnTo>
                  <a:pt x="24" y="771"/>
                </a:lnTo>
                <a:lnTo>
                  <a:pt x="31" y="775"/>
                </a:lnTo>
                <a:lnTo>
                  <a:pt x="45" y="778"/>
                </a:lnTo>
                <a:lnTo>
                  <a:pt x="58" y="779"/>
                </a:lnTo>
                <a:lnTo>
                  <a:pt x="72" y="778"/>
                </a:lnTo>
                <a:lnTo>
                  <a:pt x="86" y="775"/>
                </a:lnTo>
                <a:lnTo>
                  <a:pt x="91" y="771"/>
                </a:lnTo>
                <a:lnTo>
                  <a:pt x="98" y="768"/>
                </a:lnTo>
                <a:lnTo>
                  <a:pt x="104" y="763"/>
                </a:lnTo>
                <a:lnTo>
                  <a:pt x="110" y="759"/>
                </a:lnTo>
                <a:lnTo>
                  <a:pt x="110" y="759"/>
                </a:lnTo>
                <a:lnTo>
                  <a:pt x="113" y="755"/>
                </a:lnTo>
                <a:lnTo>
                  <a:pt x="116" y="753"/>
                </a:lnTo>
                <a:lnTo>
                  <a:pt x="121" y="752"/>
                </a:lnTo>
                <a:lnTo>
                  <a:pt x="125" y="752"/>
                </a:lnTo>
                <a:lnTo>
                  <a:pt x="130" y="752"/>
                </a:lnTo>
                <a:lnTo>
                  <a:pt x="133" y="753"/>
                </a:lnTo>
                <a:lnTo>
                  <a:pt x="137" y="755"/>
                </a:lnTo>
                <a:lnTo>
                  <a:pt x="139" y="759"/>
                </a:lnTo>
                <a:lnTo>
                  <a:pt x="139" y="759"/>
                </a:lnTo>
                <a:lnTo>
                  <a:pt x="145" y="763"/>
                </a:lnTo>
                <a:lnTo>
                  <a:pt x="150" y="768"/>
                </a:lnTo>
                <a:lnTo>
                  <a:pt x="157" y="771"/>
                </a:lnTo>
                <a:lnTo>
                  <a:pt x="163" y="775"/>
                </a:lnTo>
                <a:lnTo>
                  <a:pt x="177" y="778"/>
                </a:lnTo>
                <a:lnTo>
                  <a:pt x="190" y="779"/>
                </a:lnTo>
                <a:lnTo>
                  <a:pt x="204" y="778"/>
                </a:lnTo>
                <a:lnTo>
                  <a:pt x="218" y="775"/>
                </a:lnTo>
                <a:lnTo>
                  <a:pt x="224" y="771"/>
                </a:lnTo>
                <a:lnTo>
                  <a:pt x="230" y="768"/>
                </a:lnTo>
                <a:lnTo>
                  <a:pt x="236" y="763"/>
                </a:lnTo>
                <a:lnTo>
                  <a:pt x="242" y="759"/>
                </a:lnTo>
                <a:lnTo>
                  <a:pt x="242" y="759"/>
                </a:lnTo>
                <a:lnTo>
                  <a:pt x="245" y="755"/>
                </a:lnTo>
                <a:lnTo>
                  <a:pt x="249" y="753"/>
                </a:lnTo>
                <a:lnTo>
                  <a:pt x="254" y="752"/>
                </a:lnTo>
                <a:lnTo>
                  <a:pt x="257" y="752"/>
                </a:lnTo>
                <a:lnTo>
                  <a:pt x="262" y="752"/>
                </a:lnTo>
                <a:lnTo>
                  <a:pt x="267" y="753"/>
                </a:lnTo>
                <a:lnTo>
                  <a:pt x="270" y="755"/>
                </a:lnTo>
                <a:lnTo>
                  <a:pt x="272" y="759"/>
                </a:lnTo>
                <a:lnTo>
                  <a:pt x="272" y="759"/>
                </a:lnTo>
                <a:lnTo>
                  <a:pt x="277" y="763"/>
                </a:lnTo>
                <a:lnTo>
                  <a:pt x="282" y="767"/>
                </a:lnTo>
                <a:lnTo>
                  <a:pt x="296" y="773"/>
                </a:lnTo>
                <a:lnTo>
                  <a:pt x="310" y="778"/>
                </a:lnTo>
                <a:lnTo>
                  <a:pt x="318" y="779"/>
                </a:lnTo>
                <a:lnTo>
                  <a:pt x="325" y="780"/>
                </a:lnTo>
                <a:lnTo>
                  <a:pt x="325" y="780"/>
                </a:lnTo>
                <a:lnTo>
                  <a:pt x="331" y="779"/>
                </a:lnTo>
                <a:lnTo>
                  <a:pt x="338" y="778"/>
                </a:lnTo>
                <a:lnTo>
                  <a:pt x="352" y="773"/>
                </a:lnTo>
                <a:lnTo>
                  <a:pt x="364" y="767"/>
                </a:lnTo>
                <a:lnTo>
                  <a:pt x="377" y="759"/>
                </a:lnTo>
                <a:lnTo>
                  <a:pt x="377" y="759"/>
                </a:lnTo>
                <a:lnTo>
                  <a:pt x="379" y="755"/>
                </a:lnTo>
                <a:lnTo>
                  <a:pt x="383" y="753"/>
                </a:lnTo>
                <a:lnTo>
                  <a:pt x="387" y="752"/>
                </a:lnTo>
                <a:lnTo>
                  <a:pt x="391" y="752"/>
                </a:lnTo>
                <a:lnTo>
                  <a:pt x="395" y="752"/>
                </a:lnTo>
                <a:lnTo>
                  <a:pt x="399" y="753"/>
                </a:lnTo>
                <a:lnTo>
                  <a:pt x="402" y="755"/>
                </a:lnTo>
                <a:lnTo>
                  <a:pt x="404" y="759"/>
                </a:lnTo>
                <a:lnTo>
                  <a:pt x="408" y="759"/>
                </a:lnTo>
                <a:lnTo>
                  <a:pt x="408" y="759"/>
                </a:lnTo>
                <a:lnTo>
                  <a:pt x="413" y="763"/>
                </a:lnTo>
                <a:lnTo>
                  <a:pt x="419" y="768"/>
                </a:lnTo>
                <a:lnTo>
                  <a:pt x="425" y="771"/>
                </a:lnTo>
                <a:lnTo>
                  <a:pt x="432" y="773"/>
                </a:lnTo>
                <a:lnTo>
                  <a:pt x="445" y="777"/>
                </a:lnTo>
                <a:lnTo>
                  <a:pt x="459" y="778"/>
                </a:lnTo>
                <a:lnTo>
                  <a:pt x="472" y="777"/>
                </a:lnTo>
                <a:lnTo>
                  <a:pt x="485" y="772"/>
                </a:lnTo>
                <a:lnTo>
                  <a:pt x="498" y="767"/>
                </a:lnTo>
                <a:lnTo>
                  <a:pt x="509" y="759"/>
                </a:lnTo>
                <a:lnTo>
                  <a:pt x="509" y="759"/>
                </a:lnTo>
                <a:lnTo>
                  <a:pt x="512" y="755"/>
                </a:lnTo>
                <a:lnTo>
                  <a:pt x="516" y="753"/>
                </a:lnTo>
                <a:lnTo>
                  <a:pt x="519" y="752"/>
                </a:lnTo>
                <a:lnTo>
                  <a:pt x="523" y="752"/>
                </a:lnTo>
                <a:lnTo>
                  <a:pt x="527" y="752"/>
                </a:lnTo>
                <a:lnTo>
                  <a:pt x="531" y="753"/>
                </a:lnTo>
                <a:lnTo>
                  <a:pt x="534" y="755"/>
                </a:lnTo>
                <a:lnTo>
                  <a:pt x="537" y="759"/>
                </a:lnTo>
                <a:lnTo>
                  <a:pt x="537" y="759"/>
                </a:lnTo>
                <a:lnTo>
                  <a:pt x="542" y="763"/>
                </a:lnTo>
                <a:lnTo>
                  <a:pt x="549" y="768"/>
                </a:lnTo>
                <a:lnTo>
                  <a:pt x="554" y="771"/>
                </a:lnTo>
                <a:lnTo>
                  <a:pt x="561" y="775"/>
                </a:lnTo>
                <a:lnTo>
                  <a:pt x="575" y="778"/>
                </a:lnTo>
                <a:lnTo>
                  <a:pt x="590" y="779"/>
                </a:lnTo>
                <a:lnTo>
                  <a:pt x="603" y="778"/>
                </a:lnTo>
                <a:lnTo>
                  <a:pt x="617" y="775"/>
                </a:lnTo>
                <a:lnTo>
                  <a:pt x="624" y="771"/>
                </a:lnTo>
                <a:lnTo>
                  <a:pt x="631" y="768"/>
                </a:lnTo>
                <a:lnTo>
                  <a:pt x="636" y="763"/>
                </a:lnTo>
                <a:lnTo>
                  <a:pt x="642" y="759"/>
                </a:lnTo>
                <a:lnTo>
                  <a:pt x="642" y="759"/>
                </a:lnTo>
                <a:lnTo>
                  <a:pt x="644" y="755"/>
                </a:lnTo>
                <a:lnTo>
                  <a:pt x="648" y="753"/>
                </a:lnTo>
                <a:lnTo>
                  <a:pt x="651" y="752"/>
                </a:lnTo>
                <a:lnTo>
                  <a:pt x="656" y="752"/>
                </a:lnTo>
                <a:lnTo>
                  <a:pt x="660" y="752"/>
                </a:lnTo>
                <a:lnTo>
                  <a:pt x="665" y="753"/>
                </a:lnTo>
                <a:lnTo>
                  <a:pt x="668" y="755"/>
                </a:lnTo>
                <a:lnTo>
                  <a:pt x="673" y="759"/>
                </a:lnTo>
                <a:lnTo>
                  <a:pt x="673" y="759"/>
                </a:lnTo>
                <a:lnTo>
                  <a:pt x="677" y="763"/>
                </a:lnTo>
                <a:lnTo>
                  <a:pt x="683" y="768"/>
                </a:lnTo>
                <a:lnTo>
                  <a:pt x="689" y="771"/>
                </a:lnTo>
                <a:lnTo>
                  <a:pt x="694" y="775"/>
                </a:lnTo>
                <a:lnTo>
                  <a:pt x="701" y="777"/>
                </a:lnTo>
                <a:lnTo>
                  <a:pt x="708" y="778"/>
                </a:lnTo>
                <a:lnTo>
                  <a:pt x="722" y="779"/>
                </a:lnTo>
                <a:lnTo>
                  <a:pt x="736" y="778"/>
                </a:lnTo>
                <a:lnTo>
                  <a:pt x="750" y="775"/>
                </a:lnTo>
                <a:lnTo>
                  <a:pt x="757" y="771"/>
                </a:lnTo>
                <a:lnTo>
                  <a:pt x="763" y="768"/>
                </a:lnTo>
                <a:lnTo>
                  <a:pt x="768" y="763"/>
                </a:lnTo>
                <a:lnTo>
                  <a:pt x="774" y="759"/>
                </a:lnTo>
                <a:lnTo>
                  <a:pt x="774" y="759"/>
                </a:lnTo>
                <a:lnTo>
                  <a:pt x="777" y="754"/>
                </a:lnTo>
                <a:lnTo>
                  <a:pt x="780" y="748"/>
                </a:lnTo>
                <a:lnTo>
                  <a:pt x="781" y="744"/>
                </a:lnTo>
                <a:lnTo>
                  <a:pt x="781" y="739"/>
                </a:lnTo>
                <a:lnTo>
                  <a:pt x="781" y="734"/>
                </a:lnTo>
                <a:lnTo>
                  <a:pt x="780" y="729"/>
                </a:lnTo>
                <a:lnTo>
                  <a:pt x="777" y="726"/>
                </a:lnTo>
                <a:lnTo>
                  <a:pt x="774" y="721"/>
                </a:lnTo>
                <a:lnTo>
                  <a:pt x="774" y="72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6"/>
          <p:cNvSpPr>
            <a:spLocks noEditPoints="1"/>
          </p:cNvSpPr>
          <p:nvPr/>
        </p:nvSpPr>
        <p:spPr bwMode="auto">
          <a:xfrm>
            <a:off x="9654723" y="4482071"/>
            <a:ext cx="281897" cy="148177"/>
          </a:xfrm>
          <a:custGeom>
            <a:avLst/>
            <a:gdLst>
              <a:gd name="T0" fmla="*/ 79 w 782"/>
              <a:gd name="T1" fmla="*/ 116 h 406"/>
              <a:gd name="T2" fmla="*/ 66 w 782"/>
              <a:gd name="T3" fmla="*/ 82 h 406"/>
              <a:gd name="T4" fmla="*/ 239 w 782"/>
              <a:gd name="T5" fmla="*/ 1 h 406"/>
              <a:gd name="T6" fmla="*/ 399 w 782"/>
              <a:gd name="T7" fmla="*/ 65 h 406"/>
              <a:gd name="T8" fmla="*/ 477 w 782"/>
              <a:gd name="T9" fmla="*/ 117 h 406"/>
              <a:gd name="T10" fmla="*/ 474 w 782"/>
              <a:gd name="T11" fmla="*/ 179 h 406"/>
              <a:gd name="T12" fmla="*/ 420 w 782"/>
              <a:gd name="T13" fmla="*/ 184 h 406"/>
              <a:gd name="T14" fmla="*/ 233 w 782"/>
              <a:gd name="T15" fmla="*/ 182 h 406"/>
              <a:gd name="T16" fmla="*/ 160 w 782"/>
              <a:gd name="T17" fmla="*/ 185 h 406"/>
              <a:gd name="T18" fmla="*/ 768 w 782"/>
              <a:gd name="T19" fmla="*/ 307 h 406"/>
              <a:gd name="T20" fmla="*/ 697 w 782"/>
              <a:gd name="T21" fmla="*/ 287 h 406"/>
              <a:gd name="T22" fmla="*/ 634 w 782"/>
              <a:gd name="T23" fmla="*/ 296 h 406"/>
              <a:gd name="T24" fmla="*/ 560 w 782"/>
              <a:gd name="T25" fmla="*/ 304 h 406"/>
              <a:gd name="T26" fmla="*/ 486 w 782"/>
              <a:gd name="T27" fmla="*/ 287 h 406"/>
              <a:gd name="T28" fmla="*/ 413 w 782"/>
              <a:gd name="T29" fmla="*/ 304 h 406"/>
              <a:gd name="T30" fmla="*/ 342 w 782"/>
              <a:gd name="T31" fmla="*/ 296 h 406"/>
              <a:gd name="T32" fmla="*/ 279 w 782"/>
              <a:gd name="T33" fmla="*/ 287 h 406"/>
              <a:gd name="T34" fmla="*/ 208 w 782"/>
              <a:gd name="T35" fmla="*/ 307 h 406"/>
              <a:gd name="T36" fmla="*/ 147 w 782"/>
              <a:gd name="T37" fmla="*/ 296 h 406"/>
              <a:gd name="T38" fmla="*/ 71 w 782"/>
              <a:gd name="T39" fmla="*/ 289 h 406"/>
              <a:gd name="T40" fmla="*/ 0 w 782"/>
              <a:gd name="T41" fmla="*/ 234 h 406"/>
              <a:gd name="T42" fmla="*/ 58 w 782"/>
              <a:gd name="T43" fmla="*/ 220 h 406"/>
              <a:gd name="T44" fmla="*/ 135 w 782"/>
              <a:gd name="T45" fmla="*/ 220 h 406"/>
              <a:gd name="T46" fmla="*/ 194 w 782"/>
              <a:gd name="T47" fmla="*/ 234 h 406"/>
              <a:gd name="T48" fmla="*/ 267 w 782"/>
              <a:gd name="T49" fmla="*/ 215 h 406"/>
              <a:gd name="T50" fmla="*/ 342 w 782"/>
              <a:gd name="T51" fmla="*/ 225 h 406"/>
              <a:gd name="T52" fmla="*/ 402 w 782"/>
              <a:gd name="T53" fmla="*/ 234 h 406"/>
              <a:gd name="T54" fmla="*/ 476 w 782"/>
              <a:gd name="T55" fmla="*/ 214 h 406"/>
              <a:gd name="T56" fmla="*/ 539 w 782"/>
              <a:gd name="T57" fmla="*/ 225 h 406"/>
              <a:gd name="T58" fmla="*/ 609 w 782"/>
              <a:gd name="T59" fmla="*/ 232 h 406"/>
              <a:gd name="T60" fmla="*/ 683 w 782"/>
              <a:gd name="T61" fmla="*/ 213 h 406"/>
              <a:gd name="T62" fmla="*/ 745 w 782"/>
              <a:gd name="T63" fmla="*/ 229 h 406"/>
              <a:gd name="T64" fmla="*/ 643 w 782"/>
              <a:gd name="T65" fmla="*/ 406 h 406"/>
              <a:gd name="T66" fmla="*/ 585 w 782"/>
              <a:gd name="T67" fmla="*/ 391 h 406"/>
              <a:gd name="T68" fmla="*/ 533 w 782"/>
              <a:gd name="T69" fmla="*/ 402 h 406"/>
              <a:gd name="T70" fmla="*/ 482 w 782"/>
              <a:gd name="T71" fmla="*/ 402 h 406"/>
              <a:gd name="T72" fmla="*/ 428 w 782"/>
              <a:gd name="T73" fmla="*/ 391 h 406"/>
              <a:gd name="T74" fmla="*/ 369 w 782"/>
              <a:gd name="T75" fmla="*/ 406 h 406"/>
              <a:gd name="T76" fmla="*/ 318 w 782"/>
              <a:gd name="T77" fmla="*/ 394 h 406"/>
              <a:gd name="T78" fmla="*/ 264 w 782"/>
              <a:gd name="T79" fmla="*/ 397 h 406"/>
              <a:gd name="T80" fmla="*/ 213 w 782"/>
              <a:gd name="T81" fmla="*/ 404 h 406"/>
              <a:gd name="T82" fmla="*/ 163 w 782"/>
              <a:gd name="T83" fmla="*/ 391 h 406"/>
              <a:gd name="T84" fmla="*/ 102 w 782"/>
              <a:gd name="T85" fmla="*/ 406 h 406"/>
              <a:gd name="T86" fmla="*/ 126 w 782"/>
              <a:gd name="T87" fmla="*/ 348 h 406"/>
              <a:gd name="T88" fmla="*/ 179 w 782"/>
              <a:gd name="T89" fmla="*/ 342 h 406"/>
              <a:gd name="T90" fmla="*/ 230 w 782"/>
              <a:gd name="T91" fmla="*/ 355 h 406"/>
              <a:gd name="T92" fmla="*/ 291 w 782"/>
              <a:gd name="T93" fmla="*/ 342 h 406"/>
              <a:gd name="T94" fmla="*/ 336 w 782"/>
              <a:gd name="T95" fmla="*/ 348 h 406"/>
              <a:gd name="T96" fmla="*/ 403 w 782"/>
              <a:gd name="T97" fmla="*/ 348 h 406"/>
              <a:gd name="T98" fmla="*/ 446 w 782"/>
              <a:gd name="T99" fmla="*/ 342 h 406"/>
              <a:gd name="T100" fmla="*/ 508 w 782"/>
              <a:gd name="T101" fmla="*/ 355 h 406"/>
              <a:gd name="T102" fmla="*/ 558 w 782"/>
              <a:gd name="T103" fmla="*/ 342 h 406"/>
              <a:gd name="T104" fmla="*/ 613 w 782"/>
              <a:gd name="T105" fmla="*/ 348 h 406"/>
              <a:gd name="T106" fmla="*/ 566 w 782"/>
              <a:gd name="T107" fmla="*/ 160 h 406"/>
              <a:gd name="T108" fmla="*/ 606 w 782"/>
              <a:gd name="T109" fmla="*/ 144 h 406"/>
              <a:gd name="T110" fmla="*/ 634 w 782"/>
              <a:gd name="T111" fmla="*/ 88 h 406"/>
              <a:gd name="T112" fmla="*/ 622 w 782"/>
              <a:gd name="T113" fmla="*/ 44 h 406"/>
              <a:gd name="T114" fmla="*/ 583 w 782"/>
              <a:gd name="T115" fmla="*/ 14 h 406"/>
              <a:gd name="T116" fmla="*/ 539 w 782"/>
              <a:gd name="T117" fmla="*/ 12 h 406"/>
              <a:gd name="T118" fmla="*/ 497 w 782"/>
              <a:gd name="T119" fmla="*/ 42 h 406"/>
              <a:gd name="T120" fmla="*/ 483 w 782"/>
              <a:gd name="T121" fmla="*/ 93 h 406"/>
              <a:gd name="T122" fmla="*/ 500 w 782"/>
              <a:gd name="T123" fmla="*/ 133 h 406"/>
              <a:gd name="T124" fmla="*/ 543 w 782"/>
              <a:gd name="T125" fmla="*/ 159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82" h="406">
                <a:moveTo>
                  <a:pt x="111" y="121"/>
                </a:moveTo>
                <a:lnTo>
                  <a:pt x="111" y="121"/>
                </a:lnTo>
                <a:lnTo>
                  <a:pt x="104" y="122"/>
                </a:lnTo>
                <a:lnTo>
                  <a:pt x="97" y="123"/>
                </a:lnTo>
                <a:lnTo>
                  <a:pt x="90" y="122"/>
                </a:lnTo>
                <a:lnTo>
                  <a:pt x="85" y="119"/>
                </a:lnTo>
                <a:lnTo>
                  <a:pt x="79" y="116"/>
                </a:lnTo>
                <a:lnTo>
                  <a:pt x="74" y="113"/>
                </a:lnTo>
                <a:lnTo>
                  <a:pt x="71" y="108"/>
                </a:lnTo>
                <a:lnTo>
                  <a:pt x="68" y="102"/>
                </a:lnTo>
                <a:lnTo>
                  <a:pt x="68" y="102"/>
                </a:lnTo>
                <a:lnTo>
                  <a:pt x="66" y="96"/>
                </a:lnTo>
                <a:lnTo>
                  <a:pt x="65" y="89"/>
                </a:lnTo>
                <a:lnTo>
                  <a:pt x="66" y="82"/>
                </a:lnTo>
                <a:lnTo>
                  <a:pt x="69" y="76"/>
                </a:lnTo>
                <a:lnTo>
                  <a:pt x="72" y="70"/>
                </a:lnTo>
                <a:lnTo>
                  <a:pt x="76" y="66"/>
                </a:lnTo>
                <a:lnTo>
                  <a:pt x="80" y="61"/>
                </a:lnTo>
                <a:lnTo>
                  <a:pt x="86" y="59"/>
                </a:lnTo>
                <a:lnTo>
                  <a:pt x="239" y="1"/>
                </a:lnTo>
                <a:lnTo>
                  <a:pt x="239" y="1"/>
                </a:lnTo>
                <a:lnTo>
                  <a:pt x="247" y="0"/>
                </a:lnTo>
                <a:lnTo>
                  <a:pt x="253" y="0"/>
                </a:lnTo>
                <a:lnTo>
                  <a:pt x="260" y="1"/>
                </a:lnTo>
                <a:lnTo>
                  <a:pt x="264" y="3"/>
                </a:lnTo>
                <a:lnTo>
                  <a:pt x="264" y="3"/>
                </a:lnTo>
                <a:lnTo>
                  <a:pt x="341" y="39"/>
                </a:lnTo>
                <a:lnTo>
                  <a:pt x="399" y="65"/>
                </a:lnTo>
                <a:lnTo>
                  <a:pt x="421" y="75"/>
                </a:lnTo>
                <a:lnTo>
                  <a:pt x="437" y="81"/>
                </a:lnTo>
                <a:lnTo>
                  <a:pt x="437" y="81"/>
                </a:lnTo>
                <a:lnTo>
                  <a:pt x="452" y="90"/>
                </a:lnTo>
                <a:lnTo>
                  <a:pt x="462" y="99"/>
                </a:lnTo>
                <a:lnTo>
                  <a:pt x="471" y="108"/>
                </a:lnTo>
                <a:lnTo>
                  <a:pt x="477" y="117"/>
                </a:lnTo>
                <a:lnTo>
                  <a:pt x="477" y="117"/>
                </a:lnTo>
                <a:lnTo>
                  <a:pt x="481" y="130"/>
                </a:lnTo>
                <a:lnTo>
                  <a:pt x="482" y="142"/>
                </a:lnTo>
                <a:lnTo>
                  <a:pt x="481" y="156"/>
                </a:lnTo>
                <a:lnTo>
                  <a:pt x="477" y="169"/>
                </a:lnTo>
                <a:lnTo>
                  <a:pt x="477" y="169"/>
                </a:lnTo>
                <a:lnTo>
                  <a:pt x="474" y="179"/>
                </a:lnTo>
                <a:lnTo>
                  <a:pt x="468" y="185"/>
                </a:lnTo>
                <a:lnTo>
                  <a:pt x="462" y="192"/>
                </a:lnTo>
                <a:lnTo>
                  <a:pt x="456" y="198"/>
                </a:lnTo>
                <a:lnTo>
                  <a:pt x="456" y="198"/>
                </a:lnTo>
                <a:lnTo>
                  <a:pt x="446" y="192"/>
                </a:lnTo>
                <a:lnTo>
                  <a:pt x="435" y="189"/>
                </a:lnTo>
                <a:lnTo>
                  <a:pt x="420" y="184"/>
                </a:lnTo>
                <a:lnTo>
                  <a:pt x="403" y="182"/>
                </a:lnTo>
                <a:lnTo>
                  <a:pt x="384" y="180"/>
                </a:lnTo>
                <a:lnTo>
                  <a:pt x="362" y="179"/>
                </a:lnTo>
                <a:lnTo>
                  <a:pt x="318" y="176"/>
                </a:lnTo>
                <a:lnTo>
                  <a:pt x="273" y="179"/>
                </a:lnTo>
                <a:lnTo>
                  <a:pt x="252" y="180"/>
                </a:lnTo>
                <a:lnTo>
                  <a:pt x="233" y="182"/>
                </a:lnTo>
                <a:lnTo>
                  <a:pt x="214" y="184"/>
                </a:lnTo>
                <a:lnTo>
                  <a:pt x="200" y="189"/>
                </a:lnTo>
                <a:lnTo>
                  <a:pt x="187" y="192"/>
                </a:lnTo>
                <a:lnTo>
                  <a:pt x="178" y="198"/>
                </a:lnTo>
                <a:lnTo>
                  <a:pt x="178" y="198"/>
                </a:lnTo>
                <a:lnTo>
                  <a:pt x="169" y="191"/>
                </a:lnTo>
                <a:lnTo>
                  <a:pt x="160" y="185"/>
                </a:lnTo>
                <a:lnTo>
                  <a:pt x="333" y="108"/>
                </a:lnTo>
                <a:lnTo>
                  <a:pt x="250" y="72"/>
                </a:lnTo>
                <a:lnTo>
                  <a:pt x="111" y="121"/>
                </a:lnTo>
                <a:close/>
                <a:moveTo>
                  <a:pt x="782" y="308"/>
                </a:moveTo>
                <a:lnTo>
                  <a:pt x="782" y="308"/>
                </a:lnTo>
                <a:lnTo>
                  <a:pt x="782" y="308"/>
                </a:lnTo>
                <a:lnTo>
                  <a:pt x="768" y="307"/>
                </a:lnTo>
                <a:lnTo>
                  <a:pt x="756" y="304"/>
                </a:lnTo>
                <a:lnTo>
                  <a:pt x="745" y="300"/>
                </a:lnTo>
                <a:lnTo>
                  <a:pt x="732" y="296"/>
                </a:lnTo>
                <a:lnTo>
                  <a:pt x="732" y="296"/>
                </a:lnTo>
                <a:lnTo>
                  <a:pt x="721" y="291"/>
                </a:lnTo>
                <a:lnTo>
                  <a:pt x="709" y="289"/>
                </a:lnTo>
                <a:lnTo>
                  <a:pt x="697" y="287"/>
                </a:lnTo>
                <a:lnTo>
                  <a:pt x="683" y="287"/>
                </a:lnTo>
                <a:lnTo>
                  <a:pt x="683" y="287"/>
                </a:lnTo>
                <a:lnTo>
                  <a:pt x="671" y="287"/>
                </a:lnTo>
                <a:lnTo>
                  <a:pt x="658" y="289"/>
                </a:lnTo>
                <a:lnTo>
                  <a:pt x="646" y="291"/>
                </a:lnTo>
                <a:lnTo>
                  <a:pt x="634" y="296"/>
                </a:lnTo>
                <a:lnTo>
                  <a:pt x="634" y="296"/>
                </a:lnTo>
                <a:lnTo>
                  <a:pt x="622" y="300"/>
                </a:lnTo>
                <a:lnTo>
                  <a:pt x="609" y="304"/>
                </a:lnTo>
                <a:lnTo>
                  <a:pt x="597" y="307"/>
                </a:lnTo>
                <a:lnTo>
                  <a:pt x="585" y="308"/>
                </a:lnTo>
                <a:lnTo>
                  <a:pt x="585" y="308"/>
                </a:lnTo>
                <a:lnTo>
                  <a:pt x="573" y="307"/>
                </a:lnTo>
                <a:lnTo>
                  <a:pt x="560" y="304"/>
                </a:lnTo>
                <a:lnTo>
                  <a:pt x="549" y="300"/>
                </a:lnTo>
                <a:lnTo>
                  <a:pt x="539" y="296"/>
                </a:lnTo>
                <a:lnTo>
                  <a:pt x="539" y="296"/>
                </a:lnTo>
                <a:lnTo>
                  <a:pt x="525" y="291"/>
                </a:lnTo>
                <a:lnTo>
                  <a:pt x="512" y="289"/>
                </a:lnTo>
                <a:lnTo>
                  <a:pt x="500" y="287"/>
                </a:lnTo>
                <a:lnTo>
                  <a:pt x="486" y="287"/>
                </a:lnTo>
                <a:lnTo>
                  <a:pt x="486" y="287"/>
                </a:lnTo>
                <a:lnTo>
                  <a:pt x="474" y="287"/>
                </a:lnTo>
                <a:lnTo>
                  <a:pt x="461" y="289"/>
                </a:lnTo>
                <a:lnTo>
                  <a:pt x="449" y="291"/>
                </a:lnTo>
                <a:lnTo>
                  <a:pt x="437" y="296"/>
                </a:lnTo>
                <a:lnTo>
                  <a:pt x="437" y="296"/>
                </a:lnTo>
                <a:lnTo>
                  <a:pt x="413" y="304"/>
                </a:lnTo>
                <a:lnTo>
                  <a:pt x="402" y="307"/>
                </a:lnTo>
                <a:lnTo>
                  <a:pt x="391" y="308"/>
                </a:lnTo>
                <a:lnTo>
                  <a:pt x="391" y="308"/>
                </a:lnTo>
                <a:lnTo>
                  <a:pt x="377" y="307"/>
                </a:lnTo>
                <a:lnTo>
                  <a:pt x="366" y="304"/>
                </a:lnTo>
                <a:lnTo>
                  <a:pt x="353" y="300"/>
                </a:lnTo>
                <a:lnTo>
                  <a:pt x="342" y="296"/>
                </a:lnTo>
                <a:lnTo>
                  <a:pt x="342" y="296"/>
                </a:lnTo>
                <a:lnTo>
                  <a:pt x="330" y="291"/>
                </a:lnTo>
                <a:lnTo>
                  <a:pt x="318" y="289"/>
                </a:lnTo>
                <a:lnTo>
                  <a:pt x="305" y="287"/>
                </a:lnTo>
                <a:lnTo>
                  <a:pt x="293" y="287"/>
                </a:lnTo>
                <a:lnTo>
                  <a:pt x="293" y="287"/>
                </a:lnTo>
                <a:lnTo>
                  <a:pt x="279" y="287"/>
                </a:lnTo>
                <a:lnTo>
                  <a:pt x="267" y="289"/>
                </a:lnTo>
                <a:lnTo>
                  <a:pt x="254" y="291"/>
                </a:lnTo>
                <a:lnTo>
                  <a:pt x="243" y="296"/>
                </a:lnTo>
                <a:lnTo>
                  <a:pt x="243" y="296"/>
                </a:lnTo>
                <a:lnTo>
                  <a:pt x="231" y="300"/>
                </a:lnTo>
                <a:lnTo>
                  <a:pt x="220" y="304"/>
                </a:lnTo>
                <a:lnTo>
                  <a:pt x="208" y="307"/>
                </a:lnTo>
                <a:lnTo>
                  <a:pt x="194" y="308"/>
                </a:lnTo>
                <a:lnTo>
                  <a:pt x="194" y="308"/>
                </a:lnTo>
                <a:lnTo>
                  <a:pt x="182" y="307"/>
                </a:lnTo>
                <a:lnTo>
                  <a:pt x="170" y="304"/>
                </a:lnTo>
                <a:lnTo>
                  <a:pt x="159" y="300"/>
                </a:lnTo>
                <a:lnTo>
                  <a:pt x="147" y="296"/>
                </a:lnTo>
                <a:lnTo>
                  <a:pt x="147" y="296"/>
                </a:lnTo>
                <a:lnTo>
                  <a:pt x="135" y="291"/>
                </a:lnTo>
                <a:lnTo>
                  <a:pt x="121" y="289"/>
                </a:lnTo>
                <a:lnTo>
                  <a:pt x="109" y="287"/>
                </a:lnTo>
                <a:lnTo>
                  <a:pt x="95" y="287"/>
                </a:lnTo>
                <a:lnTo>
                  <a:pt x="95" y="287"/>
                </a:lnTo>
                <a:lnTo>
                  <a:pt x="83" y="287"/>
                </a:lnTo>
                <a:lnTo>
                  <a:pt x="71" y="289"/>
                </a:lnTo>
                <a:lnTo>
                  <a:pt x="58" y="291"/>
                </a:lnTo>
                <a:lnTo>
                  <a:pt x="46" y="296"/>
                </a:lnTo>
                <a:lnTo>
                  <a:pt x="46" y="296"/>
                </a:lnTo>
                <a:lnTo>
                  <a:pt x="23" y="304"/>
                </a:lnTo>
                <a:lnTo>
                  <a:pt x="12" y="307"/>
                </a:lnTo>
                <a:lnTo>
                  <a:pt x="0" y="308"/>
                </a:lnTo>
                <a:lnTo>
                  <a:pt x="0" y="234"/>
                </a:lnTo>
                <a:lnTo>
                  <a:pt x="0" y="234"/>
                </a:lnTo>
                <a:lnTo>
                  <a:pt x="12" y="234"/>
                </a:lnTo>
                <a:lnTo>
                  <a:pt x="23" y="232"/>
                </a:lnTo>
                <a:lnTo>
                  <a:pt x="35" y="229"/>
                </a:lnTo>
                <a:lnTo>
                  <a:pt x="46" y="225"/>
                </a:lnTo>
                <a:lnTo>
                  <a:pt x="46" y="225"/>
                </a:lnTo>
                <a:lnTo>
                  <a:pt x="58" y="220"/>
                </a:lnTo>
                <a:lnTo>
                  <a:pt x="71" y="215"/>
                </a:lnTo>
                <a:lnTo>
                  <a:pt x="83" y="214"/>
                </a:lnTo>
                <a:lnTo>
                  <a:pt x="95" y="213"/>
                </a:lnTo>
                <a:lnTo>
                  <a:pt x="95" y="213"/>
                </a:lnTo>
                <a:lnTo>
                  <a:pt x="109" y="214"/>
                </a:lnTo>
                <a:lnTo>
                  <a:pt x="121" y="215"/>
                </a:lnTo>
                <a:lnTo>
                  <a:pt x="135" y="220"/>
                </a:lnTo>
                <a:lnTo>
                  <a:pt x="147" y="225"/>
                </a:lnTo>
                <a:lnTo>
                  <a:pt x="147" y="225"/>
                </a:lnTo>
                <a:lnTo>
                  <a:pt x="159" y="229"/>
                </a:lnTo>
                <a:lnTo>
                  <a:pt x="170" y="232"/>
                </a:lnTo>
                <a:lnTo>
                  <a:pt x="182" y="234"/>
                </a:lnTo>
                <a:lnTo>
                  <a:pt x="194" y="234"/>
                </a:lnTo>
                <a:lnTo>
                  <a:pt x="194" y="234"/>
                </a:lnTo>
                <a:lnTo>
                  <a:pt x="208" y="234"/>
                </a:lnTo>
                <a:lnTo>
                  <a:pt x="220" y="232"/>
                </a:lnTo>
                <a:lnTo>
                  <a:pt x="231" y="229"/>
                </a:lnTo>
                <a:lnTo>
                  <a:pt x="243" y="225"/>
                </a:lnTo>
                <a:lnTo>
                  <a:pt x="243" y="225"/>
                </a:lnTo>
                <a:lnTo>
                  <a:pt x="254" y="220"/>
                </a:lnTo>
                <a:lnTo>
                  <a:pt x="267" y="215"/>
                </a:lnTo>
                <a:lnTo>
                  <a:pt x="279" y="214"/>
                </a:lnTo>
                <a:lnTo>
                  <a:pt x="293" y="213"/>
                </a:lnTo>
                <a:lnTo>
                  <a:pt x="293" y="213"/>
                </a:lnTo>
                <a:lnTo>
                  <a:pt x="304" y="214"/>
                </a:lnTo>
                <a:lnTo>
                  <a:pt x="316" y="215"/>
                </a:lnTo>
                <a:lnTo>
                  <a:pt x="328" y="220"/>
                </a:lnTo>
                <a:lnTo>
                  <a:pt x="342" y="225"/>
                </a:lnTo>
                <a:lnTo>
                  <a:pt x="342" y="225"/>
                </a:lnTo>
                <a:lnTo>
                  <a:pt x="353" y="229"/>
                </a:lnTo>
                <a:lnTo>
                  <a:pt x="366" y="232"/>
                </a:lnTo>
                <a:lnTo>
                  <a:pt x="377" y="234"/>
                </a:lnTo>
                <a:lnTo>
                  <a:pt x="391" y="234"/>
                </a:lnTo>
                <a:lnTo>
                  <a:pt x="391" y="234"/>
                </a:lnTo>
                <a:lnTo>
                  <a:pt x="402" y="234"/>
                </a:lnTo>
                <a:lnTo>
                  <a:pt x="413" y="232"/>
                </a:lnTo>
                <a:lnTo>
                  <a:pt x="426" y="229"/>
                </a:lnTo>
                <a:lnTo>
                  <a:pt x="437" y="225"/>
                </a:lnTo>
                <a:lnTo>
                  <a:pt x="437" y="225"/>
                </a:lnTo>
                <a:lnTo>
                  <a:pt x="450" y="220"/>
                </a:lnTo>
                <a:lnTo>
                  <a:pt x="464" y="215"/>
                </a:lnTo>
                <a:lnTo>
                  <a:pt x="476" y="214"/>
                </a:lnTo>
                <a:lnTo>
                  <a:pt x="490" y="213"/>
                </a:lnTo>
                <a:lnTo>
                  <a:pt x="490" y="213"/>
                </a:lnTo>
                <a:lnTo>
                  <a:pt x="501" y="214"/>
                </a:lnTo>
                <a:lnTo>
                  <a:pt x="512" y="215"/>
                </a:lnTo>
                <a:lnTo>
                  <a:pt x="525" y="220"/>
                </a:lnTo>
                <a:lnTo>
                  <a:pt x="539" y="225"/>
                </a:lnTo>
                <a:lnTo>
                  <a:pt x="539" y="225"/>
                </a:lnTo>
                <a:lnTo>
                  <a:pt x="549" y="229"/>
                </a:lnTo>
                <a:lnTo>
                  <a:pt x="560" y="232"/>
                </a:lnTo>
                <a:lnTo>
                  <a:pt x="573" y="234"/>
                </a:lnTo>
                <a:lnTo>
                  <a:pt x="585" y="234"/>
                </a:lnTo>
                <a:lnTo>
                  <a:pt x="585" y="234"/>
                </a:lnTo>
                <a:lnTo>
                  <a:pt x="597" y="234"/>
                </a:lnTo>
                <a:lnTo>
                  <a:pt x="609" y="232"/>
                </a:lnTo>
                <a:lnTo>
                  <a:pt x="622" y="229"/>
                </a:lnTo>
                <a:lnTo>
                  <a:pt x="634" y="225"/>
                </a:lnTo>
                <a:lnTo>
                  <a:pt x="634" y="225"/>
                </a:lnTo>
                <a:lnTo>
                  <a:pt x="646" y="220"/>
                </a:lnTo>
                <a:lnTo>
                  <a:pt x="658" y="215"/>
                </a:lnTo>
                <a:lnTo>
                  <a:pt x="671" y="214"/>
                </a:lnTo>
                <a:lnTo>
                  <a:pt x="683" y="213"/>
                </a:lnTo>
                <a:lnTo>
                  <a:pt x="683" y="213"/>
                </a:lnTo>
                <a:lnTo>
                  <a:pt x="697" y="214"/>
                </a:lnTo>
                <a:lnTo>
                  <a:pt x="709" y="215"/>
                </a:lnTo>
                <a:lnTo>
                  <a:pt x="721" y="220"/>
                </a:lnTo>
                <a:lnTo>
                  <a:pt x="732" y="225"/>
                </a:lnTo>
                <a:lnTo>
                  <a:pt x="732" y="225"/>
                </a:lnTo>
                <a:lnTo>
                  <a:pt x="745" y="229"/>
                </a:lnTo>
                <a:lnTo>
                  <a:pt x="756" y="232"/>
                </a:lnTo>
                <a:lnTo>
                  <a:pt x="768" y="234"/>
                </a:lnTo>
                <a:lnTo>
                  <a:pt x="782" y="234"/>
                </a:lnTo>
                <a:lnTo>
                  <a:pt x="782" y="308"/>
                </a:lnTo>
                <a:close/>
                <a:moveTo>
                  <a:pt x="643" y="406"/>
                </a:moveTo>
                <a:lnTo>
                  <a:pt x="643" y="406"/>
                </a:lnTo>
                <a:lnTo>
                  <a:pt x="643" y="406"/>
                </a:lnTo>
                <a:lnTo>
                  <a:pt x="635" y="406"/>
                </a:lnTo>
                <a:lnTo>
                  <a:pt x="627" y="404"/>
                </a:lnTo>
                <a:lnTo>
                  <a:pt x="619" y="402"/>
                </a:lnTo>
                <a:lnTo>
                  <a:pt x="613" y="397"/>
                </a:lnTo>
                <a:lnTo>
                  <a:pt x="613" y="397"/>
                </a:lnTo>
                <a:lnTo>
                  <a:pt x="594" y="394"/>
                </a:lnTo>
                <a:lnTo>
                  <a:pt x="585" y="391"/>
                </a:lnTo>
                <a:lnTo>
                  <a:pt x="575" y="391"/>
                </a:lnTo>
                <a:lnTo>
                  <a:pt x="575" y="391"/>
                </a:lnTo>
                <a:lnTo>
                  <a:pt x="566" y="391"/>
                </a:lnTo>
                <a:lnTo>
                  <a:pt x="558" y="394"/>
                </a:lnTo>
                <a:lnTo>
                  <a:pt x="542" y="397"/>
                </a:lnTo>
                <a:lnTo>
                  <a:pt x="542" y="397"/>
                </a:lnTo>
                <a:lnTo>
                  <a:pt x="533" y="402"/>
                </a:lnTo>
                <a:lnTo>
                  <a:pt x="525" y="404"/>
                </a:lnTo>
                <a:lnTo>
                  <a:pt x="517" y="406"/>
                </a:lnTo>
                <a:lnTo>
                  <a:pt x="508" y="406"/>
                </a:lnTo>
                <a:lnTo>
                  <a:pt x="508" y="406"/>
                </a:lnTo>
                <a:lnTo>
                  <a:pt x="499" y="406"/>
                </a:lnTo>
                <a:lnTo>
                  <a:pt x="490" y="404"/>
                </a:lnTo>
                <a:lnTo>
                  <a:pt x="482" y="402"/>
                </a:lnTo>
                <a:lnTo>
                  <a:pt x="474" y="397"/>
                </a:lnTo>
                <a:lnTo>
                  <a:pt x="474" y="397"/>
                </a:lnTo>
                <a:lnTo>
                  <a:pt x="456" y="394"/>
                </a:lnTo>
                <a:lnTo>
                  <a:pt x="446" y="391"/>
                </a:lnTo>
                <a:lnTo>
                  <a:pt x="437" y="391"/>
                </a:lnTo>
                <a:lnTo>
                  <a:pt x="437" y="391"/>
                </a:lnTo>
                <a:lnTo>
                  <a:pt x="428" y="391"/>
                </a:lnTo>
                <a:lnTo>
                  <a:pt x="419" y="394"/>
                </a:lnTo>
                <a:lnTo>
                  <a:pt x="403" y="397"/>
                </a:lnTo>
                <a:lnTo>
                  <a:pt x="403" y="397"/>
                </a:lnTo>
                <a:lnTo>
                  <a:pt x="394" y="402"/>
                </a:lnTo>
                <a:lnTo>
                  <a:pt x="386" y="404"/>
                </a:lnTo>
                <a:lnTo>
                  <a:pt x="378" y="406"/>
                </a:lnTo>
                <a:lnTo>
                  <a:pt x="369" y="406"/>
                </a:lnTo>
                <a:lnTo>
                  <a:pt x="369" y="406"/>
                </a:lnTo>
                <a:lnTo>
                  <a:pt x="360" y="406"/>
                </a:lnTo>
                <a:lnTo>
                  <a:pt x="351" y="404"/>
                </a:lnTo>
                <a:lnTo>
                  <a:pt x="343" y="402"/>
                </a:lnTo>
                <a:lnTo>
                  <a:pt x="336" y="397"/>
                </a:lnTo>
                <a:lnTo>
                  <a:pt x="336" y="397"/>
                </a:lnTo>
                <a:lnTo>
                  <a:pt x="318" y="394"/>
                </a:lnTo>
                <a:lnTo>
                  <a:pt x="309" y="391"/>
                </a:lnTo>
                <a:lnTo>
                  <a:pt x="302" y="391"/>
                </a:lnTo>
                <a:lnTo>
                  <a:pt x="302" y="391"/>
                </a:lnTo>
                <a:lnTo>
                  <a:pt x="293" y="391"/>
                </a:lnTo>
                <a:lnTo>
                  <a:pt x="283" y="394"/>
                </a:lnTo>
                <a:lnTo>
                  <a:pt x="264" y="397"/>
                </a:lnTo>
                <a:lnTo>
                  <a:pt x="264" y="397"/>
                </a:lnTo>
                <a:lnTo>
                  <a:pt x="258" y="402"/>
                </a:lnTo>
                <a:lnTo>
                  <a:pt x="248" y="404"/>
                </a:lnTo>
                <a:lnTo>
                  <a:pt x="239" y="406"/>
                </a:lnTo>
                <a:lnTo>
                  <a:pt x="230" y="406"/>
                </a:lnTo>
                <a:lnTo>
                  <a:pt x="230" y="406"/>
                </a:lnTo>
                <a:lnTo>
                  <a:pt x="222" y="406"/>
                </a:lnTo>
                <a:lnTo>
                  <a:pt x="213" y="404"/>
                </a:lnTo>
                <a:lnTo>
                  <a:pt x="205" y="402"/>
                </a:lnTo>
                <a:lnTo>
                  <a:pt x="197" y="397"/>
                </a:lnTo>
                <a:lnTo>
                  <a:pt x="197" y="397"/>
                </a:lnTo>
                <a:lnTo>
                  <a:pt x="179" y="394"/>
                </a:lnTo>
                <a:lnTo>
                  <a:pt x="170" y="391"/>
                </a:lnTo>
                <a:lnTo>
                  <a:pt x="163" y="391"/>
                </a:lnTo>
                <a:lnTo>
                  <a:pt x="163" y="391"/>
                </a:lnTo>
                <a:lnTo>
                  <a:pt x="154" y="391"/>
                </a:lnTo>
                <a:lnTo>
                  <a:pt x="145" y="394"/>
                </a:lnTo>
                <a:lnTo>
                  <a:pt x="126" y="397"/>
                </a:lnTo>
                <a:lnTo>
                  <a:pt x="126" y="397"/>
                </a:lnTo>
                <a:lnTo>
                  <a:pt x="119" y="402"/>
                </a:lnTo>
                <a:lnTo>
                  <a:pt x="110" y="404"/>
                </a:lnTo>
                <a:lnTo>
                  <a:pt x="102" y="406"/>
                </a:lnTo>
                <a:lnTo>
                  <a:pt x="93" y="406"/>
                </a:lnTo>
                <a:lnTo>
                  <a:pt x="93" y="355"/>
                </a:lnTo>
                <a:lnTo>
                  <a:pt x="93" y="355"/>
                </a:lnTo>
                <a:lnTo>
                  <a:pt x="102" y="354"/>
                </a:lnTo>
                <a:lnTo>
                  <a:pt x="110" y="353"/>
                </a:lnTo>
                <a:lnTo>
                  <a:pt x="126" y="348"/>
                </a:lnTo>
                <a:lnTo>
                  <a:pt x="126" y="348"/>
                </a:lnTo>
                <a:lnTo>
                  <a:pt x="135" y="345"/>
                </a:lnTo>
                <a:lnTo>
                  <a:pt x="145" y="342"/>
                </a:lnTo>
                <a:lnTo>
                  <a:pt x="154" y="342"/>
                </a:lnTo>
                <a:lnTo>
                  <a:pt x="163" y="342"/>
                </a:lnTo>
                <a:lnTo>
                  <a:pt x="163" y="342"/>
                </a:lnTo>
                <a:lnTo>
                  <a:pt x="170" y="342"/>
                </a:lnTo>
                <a:lnTo>
                  <a:pt x="179" y="342"/>
                </a:lnTo>
                <a:lnTo>
                  <a:pt x="187" y="345"/>
                </a:lnTo>
                <a:lnTo>
                  <a:pt x="197" y="348"/>
                </a:lnTo>
                <a:lnTo>
                  <a:pt x="197" y="348"/>
                </a:lnTo>
                <a:lnTo>
                  <a:pt x="213" y="353"/>
                </a:lnTo>
                <a:lnTo>
                  <a:pt x="222" y="354"/>
                </a:lnTo>
                <a:lnTo>
                  <a:pt x="230" y="355"/>
                </a:lnTo>
                <a:lnTo>
                  <a:pt x="230" y="355"/>
                </a:lnTo>
                <a:lnTo>
                  <a:pt x="239" y="354"/>
                </a:lnTo>
                <a:lnTo>
                  <a:pt x="248" y="353"/>
                </a:lnTo>
                <a:lnTo>
                  <a:pt x="264" y="348"/>
                </a:lnTo>
                <a:lnTo>
                  <a:pt x="264" y="348"/>
                </a:lnTo>
                <a:lnTo>
                  <a:pt x="273" y="345"/>
                </a:lnTo>
                <a:lnTo>
                  <a:pt x="283" y="342"/>
                </a:lnTo>
                <a:lnTo>
                  <a:pt x="291" y="342"/>
                </a:lnTo>
                <a:lnTo>
                  <a:pt x="299" y="342"/>
                </a:lnTo>
                <a:lnTo>
                  <a:pt x="299" y="342"/>
                </a:lnTo>
                <a:lnTo>
                  <a:pt x="308" y="342"/>
                </a:lnTo>
                <a:lnTo>
                  <a:pt x="317" y="342"/>
                </a:lnTo>
                <a:lnTo>
                  <a:pt x="326" y="345"/>
                </a:lnTo>
                <a:lnTo>
                  <a:pt x="336" y="348"/>
                </a:lnTo>
                <a:lnTo>
                  <a:pt x="336" y="348"/>
                </a:lnTo>
                <a:lnTo>
                  <a:pt x="351" y="353"/>
                </a:lnTo>
                <a:lnTo>
                  <a:pt x="360" y="354"/>
                </a:lnTo>
                <a:lnTo>
                  <a:pt x="369" y="355"/>
                </a:lnTo>
                <a:lnTo>
                  <a:pt x="369" y="355"/>
                </a:lnTo>
                <a:lnTo>
                  <a:pt x="378" y="354"/>
                </a:lnTo>
                <a:lnTo>
                  <a:pt x="386" y="353"/>
                </a:lnTo>
                <a:lnTo>
                  <a:pt x="403" y="348"/>
                </a:lnTo>
                <a:lnTo>
                  <a:pt x="403" y="348"/>
                </a:lnTo>
                <a:lnTo>
                  <a:pt x="412" y="345"/>
                </a:lnTo>
                <a:lnTo>
                  <a:pt x="421" y="342"/>
                </a:lnTo>
                <a:lnTo>
                  <a:pt x="429" y="342"/>
                </a:lnTo>
                <a:lnTo>
                  <a:pt x="437" y="342"/>
                </a:lnTo>
                <a:lnTo>
                  <a:pt x="437" y="342"/>
                </a:lnTo>
                <a:lnTo>
                  <a:pt x="446" y="342"/>
                </a:lnTo>
                <a:lnTo>
                  <a:pt x="456" y="342"/>
                </a:lnTo>
                <a:lnTo>
                  <a:pt x="465" y="345"/>
                </a:lnTo>
                <a:lnTo>
                  <a:pt x="474" y="348"/>
                </a:lnTo>
                <a:lnTo>
                  <a:pt x="474" y="348"/>
                </a:lnTo>
                <a:lnTo>
                  <a:pt x="490" y="353"/>
                </a:lnTo>
                <a:lnTo>
                  <a:pt x="499" y="354"/>
                </a:lnTo>
                <a:lnTo>
                  <a:pt x="508" y="355"/>
                </a:lnTo>
                <a:lnTo>
                  <a:pt x="508" y="355"/>
                </a:lnTo>
                <a:lnTo>
                  <a:pt x="517" y="354"/>
                </a:lnTo>
                <a:lnTo>
                  <a:pt x="525" y="353"/>
                </a:lnTo>
                <a:lnTo>
                  <a:pt x="542" y="348"/>
                </a:lnTo>
                <a:lnTo>
                  <a:pt x="542" y="348"/>
                </a:lnTo>
                <a:lnTo>
                  <a:pt x="549" y="345"/>
                </a:lnTo>
                <a:lnTo>
                  <a:pt x="558" y="342"/>
                </a:lnTo>
                <a:lnTo>
                  <a:pt x="566" y="342"/>
                </a:lnTo>
                <a:lnTo>
                  <a:pt x="575" y="342"/>
                </a:lnTo>
                <a:lnTo>
                  <a:pt x="575" y="342"/>
                </a:lnTo>
                <a:lnTo>
                  <a:pt x="585" y="342"/>
                </a:lnTo>
                <a:lnTo>
                  <a:pt x="594" y="342"/>
                </a:lnTo>
                <a:lnTo>
                  <a:pt x="603" y="345"/>
                </a:lnTo>
                <a:lnTo>
                  <a:pt x="613" y="348"/>
                </a:lnTo>
                <a:lnTo>
                  <a:pt x="613" y="348"/>
                </a:lnTo>
                <a:lnTo>
                  <a:pt x="627" y="353"/>
                </a:lnTo>
                <a:lnTo>
                  <a:pt x="635" y="354"/>
                </a:lnTo>
                <a:lnTo>
                  <a:pt x="643" y="355"/>
                </a:lnTo>
                <a:lnTo>
                  <a:pt x="643" y="406"/>
                </a:lnTo>
                <a:close/>
                <a:moveTo>
                  <a:pt x="566" y="160"/>
                </a:moveTo>
                <a:lnTo>
                  <a:pt x="566" y="160"/>
                </a:lnTo>
                <a:lnTo>
                  <a:pt x="566" y="160"/>
                </a:lnTo>
                <a:lnTo>
                  <a:pt x="574" y="159"/>
                </a:lnTo>
                <a:lnTo>
                  <a:pt x="581" y="158"/>
                </a:lnTo>
                <a:lnTo>
                  <a:pt x="588" y="156"/>
                </a:lnTo>
                <a:lnTo>
                  <a:pt x="594" y="152"/>
                </a:lnTo>
                <a:lnTo>
                  <a:pt x="600" y="149"/>
                </a:lnTo>
                <a:lnTo>
                  <a:pt x="606" y="144"/>
                </a:lnTo>
                <a:lnTo>
                  <a:pt x="616" y="134"/>
                </a:lnTo>
                <a:lnTo>
                  <a:pt x="625" y="123"/>
                </a:lnTo>
                <a:lnTo>
                  <a:pt x="627" y="116"/>
                </a:lnTo>
                <a:lnTo>
                  <a:pt x="631" y="109"/>
                </a:lnTo>
                <a:lnTo>
                  <a:pt x="632" y="102"/>
                </a:lnTo>
                <a:lnTo>
                  <a:pt x="633" y="96"/>
                </a:lnTo>
                <a:lnTo>
                  <a:pt x="634" y="88"/>
                </a:lnTo>
                <a:lnTo>
                  <a:pt x="634" y="81"/>
                </a:lnTo>
                <a:lnTo>
                  <a:pt x="634" y="81"/>
                </a:lnTo>
                <a:lnTo>
                  <a:pt x="633" y="73"/>
                </a:lnTo>
                <a:lnTo>
                  <a:pt x="631" y="65"/>
                </a:lnTo>
                <a:lnTo>
                  <a:pt x="629" y="58"/>
                </a:lnTo>
                <a:lnTo>
                  <a:pt x="626" y="51"/>
                </a:lnTo>
                <a:lnTo>
                  <a:pt x="622" y="44"/>
                </a:lnTo>
                <a:lnTo>
                  <a:pt x="618" y="39"/>
                </a:lnTo>
                <a:lnTo>
                  <a:pt x="614" y="33"/>
                </a:lnTo>
                <a:lnTo>
                  <a:pt x="608" y="28"/>
                </a:lnTo>
                <a:lnTo>
                  <a:pt x="602" y="24"/>
                </a:lnTo>
                <a:lnTo>
                  <a:pt x="597" y="19"/>
                </a:lnTo>
                <a:lnTo>
                  <a:pt x="590" y="16"/>
                </a:lnTo>
                <a:lnTo>
                  <a:pt x="583" y="14"/>
                </a:lnTo>
                <a:lnTo>
                  <a:pt x="576" y="11"/>
                </a:lnTo>
                <a:lnTo>
                  <a:pt x="569" y="10"/>
                </a:lnTo>
                <a:lnTo>
                  <a:pt x="561" y="9"/>
                </a:lnTo>
                <a:lnTo>
                  <a:pt x="553" y="10"/>
                </a:lnTo>
                <a:lnTo>
                  <a:pt x="553" y="10"/>
                </a:lnTo>
                <a:lnTo>
                  <a:pt x="545" y="10"/>
                </a:lnTo>
                <a:lnTo>
                  <a:pt x="539" y="12"/>
                </a:lnTo>
                <a:lnTo>
                  <a:pt x="531" y="15"/>
                </a:lnTo>
                <a:lnTo>
                  <a:pt x="524" y="18"/>
                </a:lnTo>
                <a:lnTo>
                  <a:pt x="518" y="22"/>
                </a:lnTo>
                <a:lnTo>
                  <a:pt x="511" y="26"/>
                </a:lnTo>
                <a:lnTo>
                  <a:pt x="506" y="31"/>
                </a:lnTo>
                <a:lnTo>
                  <a:pt x="501" y="36"/>
                </a:lnTo>
                <a:lnTo>
                  <a:pt x="497" y="42"/>
                </a:lnTo>
                <a:lnTo>
                  <a:pt x="493" y="49"/>
                </a:lnTo>
                <a:lnTo>
                  <a:pt x="490" y="56"/>
                </a:lnTo>
                <a:lnTo>
                  <a:pt x="486" y="63"/>
                </a:lnTo>
                <a:lnTo>
                  <a:pt x="485" y="69"/>
                </a:lnTo>
                <a:lnTo>
                  <a:pt x="484" y="77"/>
                </a:lnTo>
                <a:lnTo>
                  <a:pt x="483" y="85"/>
                </a:lnTo>
                <a:lnTo>
                  <a:pt x="483" y="93"/>
                </a:lnTo>
                <a:lnTo>
                  <a:pt x="483" y="93"/>
                </a:lnTo>
                <a:lnTo>
                  <a:pt x="484" y="100"/>
                </a:lnTo>
                <a:lnTo>
                  <a:pt x="486" y="107"/>
                </a:lnTo>
                <a:lnTo>
                  <a:pt x="489" y="114"/>
                </a:lnTo>
                <a:lnTo>
                  <a:pt x="492" y="121"/>
                </a:lnTo>
                <a:lnTo>
                  <a:pt x="495" y="127"/>
                </a:lnTo>
                <a:lnTo>
                  <a:pt x="500" y="133"/>
                </a:lnTo>
                <a:lnTo>
                  <a:pt x="504" y="138"/>
                </a:lnTo>
                <a:lnTo>
                  <a:pt x="510" y="143"/>
                </a:lnTo>
                <a:lnTo>
                  <a:pt x="516" y="147"/>
                </a:lnTo>
                <a:lnTo>
                  <a:pt x="522" y="151"/>
                </a:lnTo>
                <a:lnTo>
                  <a:pt x="528" y="155"/>
                </a:lnTo>
                <a:lnTo>
                  <a:pt x="535" y="157"/>
                </a:lnTo>
                <a:lnTo>
                  <a:pt x="543" y="159"/>
                </a:lnTo>
                <a:lnTo>
                  <a:pt x="550" y="160"/>
                </a:lnTo>
                <a:lnTo>
                  <a:pt x="558" y="160"/>
                </a:lnTo>
                <a:lnTo>
                  <a:pt x="566" y="160"/>
                </a:lnTo>
                <a:lnTo>
                  <a:pt x="566" y="16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77"/>
          <p:cNvSpPr>
            <a:spLocks noEditPoints="1"/>
          </p:cNvSpPr>
          <p:nvPr/>
        </p:nvSpPr>
        <p:spPr bwMode="auto">
          <a:xfrm>
            <a:off x="8785538" y="4415210"/>
            <a:ext cx="254792" cy="281897"/>
          </a:xfrm>
          <a:custGeom>
            <a:avLst/>
            <a:gdLst>
              <a:gd name="T0" fmla="*/ 462 w 708"/>
              <a:gd name="T1" fmla="*/ 10 h 782"/>
              <a:gd name="T2" fmla="*/ 414 w 708"/>
              <a:gd name="T3" fmla="*/ 2 h 782"/>
              <a:gd name="T4" fmla="*/ 387 w 708"/>
              <a:gd name="T5" fmla="*/ 17 h 782"/>
              <a:gd name="T6" fmla="*/ 366 w 708"/>
              <a:gd name="T7" fmla="*/ 54 h 782"/>
              <a:gd name="T8" fmla="*/ 377 w 708"/>
              <a:gd name="T9" fmla="*/ 103 h 782"/>
              <a:gd name="T10" fmla="*/ 406 w 708"/>
              <a:gd name="T11" fmla="*/ 124 h 782"/>
              <a:gd name="T12" fmla="*/ 455 w 708"/>
              <a:gd name="T13" fmla="*/ 124 h 782"/>
              <a:gd name="T14" fmla="*/ 482 w 708"/>
              <a:gd name="T15" fmla="*/ 99 h 782"/>
              <a:gd name="T16" fmla="*/ 490 w 708"/>
              <a:gd name="T17" fmla="*/ 51 h 782"/>
              <a:gd name="T18" fmla="*/ 259 w 708"/>
              <a:gd name="T19" fmla="*/ 324 h 782"/>
              <a:gd name="T20" fmla="*/ 394 w 708"/>
              <a:gd name="T21" fmla="*/ 420 h 782"/>
              <a:gd name="T22" fmla="*/ 429 w 708"/>
              <a:gd name="T23" fmla="*/ 447 h 782"/>
              <a:gd name="T24" fmla="*/ 457 w 708"/>
              <a:gd name="T25" fmla="*/ 484 h 782"/>
              <a:gd name="T26" fmla="*/ 461 w 708"/>
              <a:gd name="T27" fmla="*/ 519 h 782"/>
              <a:gd name="T28" fmla="*/ 438 w 708"/>
              <a:gd name="T29" fmla="*/ 563 h 782"/>
              <a:gd name="T30" fmla="*/ 345 w 708"/>
              <a:gd name="T31" fmla="*/ 684 h 782"/>
              <a:gd name="T32" fmla="*/ 603 w 708"/>
              <a:gd name="T33" fmla="*/ 679 h 782"/>
              <a:gd name="T34" fmla="*/ 652 w 708"/>
              <a:gd name="T35" fmla="*/ 664 h 782"/>
              <a:gd name="T36" fmla="*/ 671 w 708"/>
              <a:gd name="T37" fmla="*/ 644 h 782"/>
              <a:gd name="T38" fmla="*/ 678 w 708"/>
              <a:gd name="T39" fmla="*/ 627 h 782"/>
              <a:gd name="T40" fmla="*/ 703 w 708"/>
              <a:gd name="T41" fmla="*/ 588 h 782"/>
              <a:gd name="T42" fmla="*/ 708 w 708"/>
              <a:gd name="T43" fmla="*/ 620 h 782"/>
              <a:gd name="T44" fmla="*/ 703 w 708"/>
              <a:gd name="T45" fmla="*/ 657 h 782"/>
              <a:gd name="T46" fmla="*/ 691 w 708"/>
              <a:gd name="T47" fmla="*/ 678 h 782"/>
              <a:gd name="T48" fmla="*/ 652 w 708"/>
              <a:gd name="T49" fmla="*/ 702 h 782"/>
              <a:gd name="T50" fmla="*/ 606 w 708"/>
              <a:gd name="T51" fmla="*/ 715 h 782"/>
              <a:gd name="T52" fmla="*/ 204 w 708"/>
              <a:gd name="T53" fmla="*/ 727 h 782"/>
              <a:gd name="T54" fmla="*/ 348 w 708"/>
              <a:gd name="T55" fmla="*/ 543 h 782"/>
              <a:gd name="T56" fmla="*/ 357 w 708"/>
              <a:gd name="T57" fmla="*/ 522 h 782"/>
              <a:gd name="T58" fmla="*/ 346 w 708"/>
              <a:gd name="T59" fmla="*/ 501 h 782"/>
              <a:gd name="T60" fmla="*/ 305 w 708"/>
              <a:gd name="T61" fmla="*/ 472 h 782"/>
              <a:gd name="T62" fmla="*/ 256 w 708"/>
              <a:gd name="T63" fmla="*/ 437 h 782"/>
              <a:gd name="T64" fmla="*/ 229 w 708"/>
              <a:gd name="T65" fmla="*/ 398 h 782"/>
              <a:gd name="T66" fmla="*/ 222 w 708"/>
              <a:gd name="T67" fmla="*/ 364 h 782"/>
              <a:gd name="T68" fmla="*/ 232 w 708"/>
              <a:gd name="T69" fmla="*/ 324 h 782"/>
              <a:gd name="T70" fmla="*/ 116 w 708"/>
              <a:gd name="T71" fmla="*/ 335 h 782"/>
              <a:gd name="T72" fmla="*/ 105 w 708"/>
              <a:gd name="T73" fmla="*/ 348 h 782"/>
              <a:gd name="T74" fmla="*/ 86 w 708"/>
              <a:gd name="T75" fmla="*/ 355 h 782"/>
              <a:gd name="T76" fmla="*/ 86 w 708"/>
              <a:gd name="T77" fmla="*/ 269 h 782"/>
              <a:gd name="T78" fmla="*/ 101 w 708"/>
              <a:gd name="T79" fmla="*/ 270 h 782"/>
              <a:gd name="T80" fmla="*/ 114 w 708"/>
              <a:gd name="T81" fmla="*/ 282 h 782"/>
              <a:gd name="T82" fmla="*/ 225 w 708"/>
              <a:gd name="T83" fmla="*/ 299 h 782"/>
              <a:gd name="T84" fmla="*/ 240 w 708"/>
              <a:gd name="T85" fmla="*/ 254 h 782"/>
              <a:gd name="T86" fmla="*/ 270 w 708"/>
              <a:gd name="T87" fmla="*/ 210 h 782"/>
              <a:gd name="T88" fmla="*/ 324 w 708"/>
              <a:gd name="T89" fmla="*/ 161 h 782"/>
              <a:gd name="T90" fmla="*/ 356 w 708"/>
              <a:gd name="T91" fmla="*/ 146 h 782"/>
              <a:gd name="T92" fmla="*/ 395 w 708"/>
              <a:gd name="T93" fmla="*/ 149 h 782"/>
              <a:gd name="T94" fmla="*/ 416 w 708"/>
              <a:gd name="T95" fmla="*/ 167 h 782"/>
              <a:gd name="T96" fmla="*/ 441 w 708"/>
              <a:gd name="T97" fmla="*/ 220 h 782"/>
              <a:gd name="T98" fmla="*/ 462 w 708"/>
              <a:gd name="T99" fmla="*/ 281 h 782"/>
              <a:gd name="T100" fmla="*/ 578 w 708"/>
              <a:gd name="T101" fmla="*/ 279 h 782"/>
              <a:gd name="T102" fmla="*/ 601 w 708"/>
              <a:gd name="T103" fmla="*/ 287 h 782"/>
              <a:gd name="T104" fmla="*/ 606 w 708"/>
              <a:gd name="T105" fmla="*/ 301 h 782"/>
              <a:gd name="T106" fmla="*/ 594 w 708"/>
              <a:gd name="T107" fmla="*/ 315 h 782"/>
              <a:gd name="T108" fmla="*/ 570 w 708"/>
              <a:gd name="T109" fmla="*/ 324 h 782"/>
              <a:gd name="T110" fmla="*/ 457 w 708"/>
              <a:gd name="T111" fmla="*/ 343 h 782"/>
              <a:gd name="T112" fmla="*/ 428 w 708"/>
              <a:gd name="T113" fmla="*/ 336 h 782"/>
              <a:gd name="T114" fmla="*/ 403 w 708"/>
              <a:gd name="T115" fmla="*/ 305 h 782"/>
              <a:gd name="T116" fmla="*/ 259 w 708"/>
              <a:gd name="T117" fmla="*/ 324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08" h="782">
                <a:moveTo>
                  <a:pt x="481" y="29"/>
                </a:moveTo>
                <a:lnTo>
                  <a:pt x="481" y="29"/>
                </a:lnTo>
                <a:lnTo>
                  <a:pt x="472" y="18"/>
                </a:lnTo>
                <a:lnTo>
                  <a:pt x="462" y="10"/>
                </a:lnTo>
                <a:lnTo>
                  <a:pt x="451" y="5"/>
                </a:lnTo>
                <a:lnTo>
                  <a:pt x="438" y="1"/>
                </a:lnTo>
                <a:lnTo>
                  <a:pt x="427" y="0"/>
                </a:lnTo>
                <a:lnTo>
                  <a:pt x="414" y="2"/>
                </a:lnTo>
                <a:lnTo>
                  <a:pt x="403" y="7"/>
                </a:lnTo>
                <a:lnTo>
                  <a:pt x="391" y="14"/>
                </a:lnTo>
                <a:lnTo>
                  <a:pt x="391" y="14"/>
                </a:lnTo>
                <a:lnTo>
                  <a:pt x="387" y="17"/>
                </a:lnTo>
                <a:lnTo>
                  <a:pt x="382" y="22"/>
                </a:lnTo>
                <a:lnTo>
                  <a:pt x="374" y="31"/>
                </a:lnTo>
                <a:lnTo>
                  <a:pt x="370" y="41"/>
                </a:lnTo>
                <a:lnTo>
                  <a:pt x="366" y="54"/>
                </a:lnTo>
                <a:lnTo>
                  <a:pt x="365" y="66"/>
                </a:lnTo>
                <a:lnTo>
                  <a:pt x="366" y="79"/>
                </a:lnTo>
                <a:lnTo>
                  <a:pt x="371" y="90"/>
                </a:lnTo>
                <a:lnTo>
                  <a:pt x="377" y="103"/>
                </a:lnTo>
                <a:lnTo>
                  <a:pt x="377" y="103"/>
                </a:lnTo>
                <a:lnTo>
                  <a:pt x="385" y="112"/>
                </a:lnTo>
                <a:lnTo>
                  <a:pt x="395" y="120"/>
                </a:lnTo>
                <a:lnTo>
                  <a:pt x="406" y="124"/>
                </a:lnTo>
                <a:lnTo>
                  <a:pt x="419" y="128"/>
                </a:lnTo>
                <a:lnTo>
                  <a:pt x="431" y="129"/>
                </a:lnTo>
                <a:lnTo>
                  <a:pt x="443" y="128"/>
                </a:lnTo>
                <a:lnTo>
                  <a:pt x="455" y="124"/>
                </a:lnTo>
                <a:lnTo>
                  <a:pt x="465" y="117"/>
                </a:lnTo>
                <a:lnTo>
                  <a:pt x="465" y="117"/>
                </a:lnTo>
                <a:lnTo>
                  <a:pt x="474" y="109"/>
                </a:lnTo>
                <a:lnTo>
                  <a:pt x="482" y="99"/>
                </a:lnTo>
                <a:lnTo>
                  <a:pt x="487" y="88"/>
                </a:lnTo>
                <a:lnTo>
                  <a:pt x="490" y="75"/>
                </a:lnTo>
                <a:lnTo>
                  <a:pt x="492" y="64"/>
                </a:lnTo>
                <a:lnTo>
                  <a:pt x="490" y="51"/>
                </a:lnTo>
                <a:lnTo>
                  <a:pt x="487" y="40"/>
                </a:lnTo>
                <a:lnTo>
                  <a:pt x="481" y="29"/>
                </a:lnTo>
                <a:lnTo>
                  <a:pt x="481" y="29"/>
                </a:lnTo>
                <a:close/>
                <a:moveTo>
                  <a:pt x="259" y="324"/>
                </a:moveTo>
                <a:lnTo>
                  <a:pt x="259" y="324"/>
                </a:lnTo>
                <a:lnTo>
                  <a:pt x="259" y="324"/>
                </a:lnTo>
                <a:lnTo>
                  <a:pt x="349" y="388"/>
                </a:lnTo>
                <a:lnTo>
                  <a:pt x="394" y="420"/>
                </a:lnTo>
                <a:lnTo>
                  <a:pt x="410" y="433"/>
                </a:lnTo>
                <a:lnTo>
                  <a:pt x="420" y="441"/>
                </a:lnTo>
                <a:lnTo>
                  <a:pt x="420" y="441"/>
                </a:lnTo>
                <a:lnTo>
                  <a:pt x="429" y="447"/>
                </a:lnTo>
                <a:lnTo>
                  <a:pt x="439" y="458"/>
                </a:lnTo>
                <a:lnTo>
                  <a:pt x="449" y="469"/>
                </a:lnTo>
                <a:lnTo>
                  <a:pt x="454" y="476"/>
                </a:lnTo>
                <a:lnTo>
                  <a:pt x="457" y="484"/>
                </a:lnTo>
                <a:lnTo>
                  <a:pt x="461" y="492"/>
                </a:lnTo>
                <a:lnTo>
                  <a:pt x="462" y="501"/>
                </a:lnTo>
                <a:lnTo>
                  <a:pt x="462" y="510"/>
                </a:lnTo>
                <a:lnTo>
                  <a:pt x="461" y="519"/>
                </a:lnTo>
                <a:lnTo>
                  <a:pt x="459" y="529"/>
                </a:lnTo>
                <a:lnTo>
                  <a:pt x="454" y="541"/>
                </a:lnTo>
                <a:lnTo>
                  <a:pt x="447" y="552"/>
                </a:lnTo>
                <a:lnTo>
                  <a:pt x="438" y="563"/>
                </a:lnTo>
                <a:lnTo>
                  <a:pt x="438" y="563"/>
                </a:lnTo>
                <a:lnTo>
                  <a:pt x="406" y="603"/>
                </a:lnTo>
                <a:lnTo>
                  <a:pt x="374" y="645"/>
                </a:lnTo>
                <a:lnTo>
                  <a:pt x="345" y="684"/>
                </a:lnTo>
                <a:lnTo>
                  <a:pt x="324" y="715"/>
                </a:lnTo>
                <a:lnTo>
                  <a:pt x="592" y="681"/>
                </a:lnTo>
                <a:lnTo>
                  <a:pt x="592" y="681"/>
                </a:lnTo>
                <a:lnTo>
                  <a:pt x="603" y="679"/>
                </a:lnTo>
                <a:lnTo>
                  <a:pt x="613" y="678"/>
                </a:lnTo>
                <a:lnTo>
                  <a:pt x="626" y="675"/>
                </a:lnTo>
                <a:lnTo>
                  <a:pt x="639" y="670"/>
                </a:lnTo>
                <a:lnTo>
                  <a:pt x="652" y="664"/>
                </a:lnTo>
                <a:lnTo>
                  <a:pt x="658" y="660"/>
                </a:lnTo>
                <a:lnTo>
                  <a:pt x="663" y="656"/>
                </a:lnTo>
                <a:lnTo>
                  <a:pt x="668" y="650"/>
                </a:lnTo>
                <a:lnTo>
                  <a:pt x="671" y="644"/>
                </a:lnTo>
                <a:lnTo>
                  <a:pt x="671" y="644"/>
                </a:lnTo>
                <a:lnTo>
                  <a:pt x="675" y="639"/>
                </a:lnTo>
                <a:lnTo>
                  <a:pt x="677" y="634"/>
                </a:lnTo>
                <a:lnTo>
                  <a:pt x="678" y="627"/>
                </a:lnTo>
                <a:lnTo>
                  <a:pt x="679" y="621"/>
                </a:lnTo>
                <a:lnTo>
                  <a:pt x="678" y="607"/>
                </a:lnTo>
                <a:lnTo>
                  <a:pt x="675" y="592"/>
                </a:lnTo>
                <a:lnTo>
                  <a:pt x="703" y="588"/>
                </a:lnTo>
                <a:lnTo>
                  <a:pt x="703" y="588"/>
                </a:lnTo>
                <a:lnTo>
                  <a:pt x="705" y="600"/>
                </a:lnTo>
                <a:lnTo>
                  <a:pt x="708" y="610"/>
                </a:lnTo>
                <a:lnTo>
                  <a:pt x="708" y="620"/>
                </a:lnTo>
                <a:lnTo>
                  <a:pt x="708" y="631"/>
                </a:lnTo>
                <a:lnTo>
                  <a:pt x="708" y="640"/>
                </a:lnTo>
                <a:lnTo>
                  <a:pt x="705" y="649"/>
                </a:lnTo>
                <a:lnTo>
                  <a:pt x="703" y="657"/>
                </a:lnTo>
                <a:lnTo>
                  <a:pt x="700" y="666"/>
                </a:lnTo>
                <a:lnTo>
                  <a:pt x="700" y="666"/>
                </a:lnTo>
                <a:lnTo>
                  <a:pt x="695" y="671"/>
                </a:lnTo>
                <a:lnTo>
                  <a:pt x="691" y="678"/>
                </a:lnTo>
                <a:lnTo>
                  <a:pt x="685" y="683"/>
                </a:lnTo>
                <a:lnTo>
                  <a:pt x="679" y="689"/>
                </a:lnTo>
                <a:lnTo>
                  <a:pt x="666" y="697"/>
                </a:lnTo>
                <a:lnTo>
                  <a:pt x="652" y="702"/>
                </a:lnTo>
                <a:lnTo>
                  <a:pt x="638" y="707"/>
                </a:lnTo>
                <a:lnTo>
                  <a:pt x="626" y="710"/>
                </a:lnTo>
                <a:lnTo>
                  <a:pt x="606" y="715"/>
                </a:lnTo>
                <a:lnTo>
                  <a:pt x="606" y="715"/>
                </a:lnTo>
                <a:lnTo>
                  <a:pt x="601" y="715"/>
                </a:lnTo>
                <a:lnTo>
                  <a:pt x="10" y="782"/>
                </a:lnTo>
                <a:lnTo>
                  <a:pt x="0" y="751"/>
                </a:lnTo>
                <a:lnTo>
                  <a:pt x="204" y="727"/>
                </a:lnTo>
                <a:lnTo>
                  <a:pt x="204" y="727"/>
                </a:lnTo>
                <a:lnTo>
                  <a:pt x="272" y="642"/>
                </a:lnTo>
                <a:lnTo>
                  <a:pt x="321" y="579"/>
                </a:lnTo>
                <a:lnTo>
                  <a:pt x="348" y="543"/>
                </a:lnTo>
                <a:lnTo>
                  <a:pt x="348" y="543"/>
                </a:lnTo>
                <a:lnTo>
                  <a:pt x="353" y="536"/>
                </a:lnTo>
                <a:lnTo>
                  <a:pt x="356" y="529"/>
                </a:lnTo>
                <a:lnTo>
                  <a:pt x="357" y="522"/>
                </a:lnTo>
                <a:lnTo>
                  <a:pt x="356" y="517"/>
                </a:lnTo>
                <a:lnTo>
                  <a:pt x="354" y="511"/>
                </a:lnTo>
                <a:lnTo>
                  <a:pt x="350" y="505"/>
                </a:lnTo>
                <a:lnTo>
                  <a:pt x="346" y="501"/>
                </a:lnTo>
                <a:lnTo>
                  <a:pt x="339" y="496"/>
                </a:lnTo>
                <a:lnTo>
                  <a:pt x="339" y="496"/>
                </a:lnTo>
                <a:lnTo>
                  <a:pt x="323" y="485"/>
                </a:lnTo>
                <a:lnTo>
                  <a:pt x="305" y="472"/>
                </a:lnTo>
                <a:lnTo>
                  <a:pt x="284" y="459"/>
                </a:lnTo>
                <a:lnTo>
                  <a:pt x="265" y="444"/>
                </a:lnTo>
                <a:lnTo>
                  <a:pt x="265" y="444"/>
                </a:lnTo>
                <a:lnTo>
                  <a:pt x="256" y="437"/>
                </a:lnTo>
                <a:lnTo>
                  <a:pt x="246" y="427"/>
                </a:lnTo>
                <a:lnTo>
                  <a:pt x="237" y="413"/>
                </a:lnTo>
                <a:lnTo>
                  <a:pt x="232" y="406"/>
                </a:lnTo>
                <a:lnTo>
                  <a:pt x="229" y="398"/>
                </a:lnTo>
                <a:lnTo>
                  <a:pt x="225" y="390"/>
                </a:lnTo>
                <a:lnTo>
                  <a:pt x="223" y="383"/>
                </a:lnTo>
                <a:lnTo>
                  <a:pt x="222" y="373"/>
                </a:lnTo>
                <a:lnTo>
                  <a:pt x="222" y="364"/>
                </a:lnTo>
                <a:lnTo>
                  <a:pt x="222" y="354"/>
                </a:lnTo>
                <a:lnTo>
                  <a:pt x="224" y="345"/>
                </a:lnTo>
                <a:lnTo>
                  <a:pt x="228" y="335"/>
                </a:lnTo>
                <a:lnTo>
                  <a:pt x="232" y="324"/>
                </a:lnTo>
                <a:lnTo>
                  <a:pt x="121" y="324"/>
                </a:lnTo>
                <a:lnTo>
                  <a:pt x="121" y="324"/>
                </a:lnTo>
                <a:lnTo>
                  <a:pt x="119" y="328"/>
                </a:lnTo>
                <a:lnTo>
                  <a:pt x="116" y="335"/>
                </a:lnTo>
                <a:lnTo>
                  <a:pt x="112" y="344"/>
                </a:lnTo>
                <a:lnTo>
                  <a:pt x="108" y="346"/>
                </a:lnTo>
                <a:lnTo>
                  <a:pt x="105" y="348"/>
                </a:lnTo>
                <a:lnTo>
                  <a:pt x="105" y="348"/>
                </a:lnTo>
                <a:lnTo>
                  <a:pt x="102" y="351"/>
                </a:lnTo>
                <a:lnTo>
                  <a:pt x="100" y="352"/>
                </a:lnTo>
                <a:lnTo>
                  <a:pt x="93" y="354"/>
                </a:lnTo>
                <a:lnTo>
                  <a:pt x="86" y="355"/>
                </a:lnTo>
                <a:lnTo>
                  <a:pt x="86" y="318"/>
                </a:lnTo>
                <a:lnTo>
                  <a:pt x="50" y="309"/>
                </a:lnTo>
                <a:lnTo>
                  <a:pt x="86" y="303"/>
                </a:lnTo>
                <a:lnTo>
                  <a:pt x="86" y="269"/>
                </a:lnTo>
                <a:lnTo>
                  <a:pt x="86" y="269"/>
                </a:lnTo>
                <a:lnTo>
                  <a:pt x="89" y="269"/>
                </a:lnTo>
                <a:lnTo>
                  <a:pt x="94" y="269"/>
                </a:lnTo>
                <a:lnTo>
                  <a:pt x="101" y="270"/>
                </a:lnTo>
                <a:lnTo>
                  <a:pt x="105" y="272"/>
                </a:lnTo>
                <a:lnTo>
                  <a:pt x="108" y="274"/>
                </a:lnTo>
                <a:lnTo>
                  <a:pt x="108" y="274"/>
                </a:lnTo>
                <a:lnTo>
                  <a:pt x="114" y="282"/>
                </a:lnTo>
                <a:lnTo>
                  <a:pt x="118" y="289"/>
                </a:lnTo>
                <a:lnTo>
                  <a:pt x="121" y="296"/>
                </a:lnTo>
                <a:lnTo>
                  <a:pt x="225" y="299"/>
                </a:lnTo>
                <a:lnTo>
                  <a:pt x="225" y="299"/>
                </a:lnTo>
                <a:lnTo>
                  <a:pt x="225" y="296"/>
                </a:lnTo>
                <a:lnTo>
                  <a:pt x="228" y="287"/>
                </a:lnTo>
                <a:lnTo>
                  <a:pt x="232" y="272"/>
                </a:lnTo>
                <a:lnTo>
                  <a:pt x="240" y="254"/>
                </a:lnTo>
                <a:lnTo>
                  <a:pt x="246" y="244"/>
                </a:lnTo>
                <a:lnTo>
                  <a:pt x="253" y="233"/>
                </a:lnTo>
                <a:lnTo>
                  <a:pt x="261" y="222"/>
                </a:lnTo>
                <a:lnTo>
                  <a:pt x="270" y="210"/>
                </a:lnTo>
                <a:lnTo>
                  <a:pt x="281" y="198"/>
                </a:lnTo>
                <a:lnTo>
                  <a:pt x="294" y="186"/>
                </a:lnTo>
                <a:lnTo>
                  <a:pt x="307" y="173"/>
                </a:lnTo>
                <a:lnTo>
                  <a:pt x="324" y="161"/>
                </a:lnTo>
                <a:lnTo>
                  <a:pt x="324" y="161"/>
                </a:lnTo>
                <a:lnTo>
                  <a:pt x="333" y="155"/>
                </a:lnTo>
                <a:lnTo>
                  <a:pt x="344" y="149"/>
                </a:lnTo>
                <a:lnTo>
                  <a:pt x="356" y="146"/>
                </a:lnTo>
                <a:lnTo>
                  <a:pt x="369" y="145"/>
                </a:lnTo>
                <a:lnTo>
                  <a:pt x="382" y="146"/>
                </a:lnTo>
                <a:lnTo>
                  <a:pt x="388" y="147"/>
                </a:lnTo>
                <a:lnTo>
                  <a:pt x="395" y="149"/>
                </a:lnTo>
                <a:lnTo>
                  <a:pt x="401" y="153"/>
                </a:lnTo>
                <a:lnTo>
                  <a:pt x="406" y="156"/>
                </a:lnTo>
                <a:lnTo>
                  <a:pt x="411" y="161"/>
                </a:lnTo>
                <a:lnTo>
                  <a:pt x="416" y="167"/>
                </a:lnTo>
                <a:lnTo>
                  <a:pt x="416" y="167"/>
                </a:lnTo>
                <a:lnTo>
                  <a:pt x="426" y="182"/>
                </a:lnTo>
                <a:lnTo>
                  <a:pt x="434" y="200"/>
                </a:lnTo>
                <a:lnTo>
                  <a:pt x="441" y="220"/>
                </a:lnTo>
                <a:lnTo>
                  <a:pt x="448" y="238"/>
                </a:lnTo>
                <a:lnTo>
                  <a:pt x="459" y="269"/>
                </a:lnTo>
                <a:lnTo>
                  <a:pt x="462" y="281"/>
                </a:lnTo>
                <a:lnTo>
                  <a:pt x="462" y="281"/>
                </a:lnTo>
                <a:lnTo>
                  <a:pt x="507" y="279"/>
                </a:lnTo>
                <a:lnTo>
                  <a:pt x="570" y="278"/>
                </a:lnTo>
                <a:lnTo>
                  <a:pt x="570" y="278"/>
                </a:lnTo>
                <a:lnTo>
                  <a:pt x="578" y="279"/>
                </a:lnTo>
                <a:lnTo>
                  <a:pt x="586" y="280"/>
                </a:lnTo>
                <a:lnTo>
                  <a:pt x="592" y="282"/>
                </a:lnTo>
                <a:lnTo>
                  <a:pt x="597" y="285"/>
                </a:lnTo>
                <a:lnTo>
                  <a:pt x="601" y="287"/>
                </a:lnTo>
                <a:lnTo>
                  <a:pt x="604" y="290"/>
                </a:lnTo>
                <a:lnTo>
                  <a:pt x="606" y="294"/>
                </a:lnTo>
                <a:lnTo>
                  <a:pt x="608" y="297"/>
                </a:lnTo>
                <a:lnTo>
                  <a:pt x="606" y="301"/>
                </a:lnTo>
                <a:lnTo>
                  <a:pt x="605" y="305"/>
                </a:lnTo>
                <a:lnTo>
                  <a:pt x="603" y="309"/>
                </a:lnTo>
                <a:lnTo>
                  <a:pt x="599" y="312"/>
                </a:lnTo>
                <a:lnTo>
                  <a:pt x="594" y="315"/>
                </a:lnTo>
                <a:lnTo>
                  <a:pt x="587" y="319"/>
                </a:lnTo>
                <a:lnTo>
                  <a:pt x="579" y="321"/>
                </a:lnTo>
                <a:lnTo>
                  <a:pt x="570" y="324"/>
                </a:lnTo>
                <a:lnTo>
                  <a:pt x="570" y="324"/>
                </a:lnTo>
                <a:lnTo>
                  <a:pt x="514" y="336"/>
                </a:lnTo>
                <a:lnTo>
                  <a:pt x="492" y="339"/>
                </a:lnTo>
                <a:lnTo>
                  <a:pt x="473" y="342"/>
                </a:lnTo>
                <a:lnTo>
                  <a:pt x="457" y="343"/>
                </a:lnTo>
                <a:lnTo>
                  <a:pt x="445" y="343"/>
                </a:lnTo>
                <a:lnTo>
                  <a:pt x="436" y="340"/>
                </a:lnTo>
                <a:lnTo>
                  <a:pt x="428" y="336"/>
                </a:lnTo>
                <a:lnTo>
                  <a:pt x="428" y="336"/>
                </a:lnTo>
                <a:lnTo>
                  <a:pt x="422" y="330"/>
                </a:lnTo>
                <a:lnTo>
                  <a:pt x="415" y="323"/>
                </a:lnTo>
                <a:lnTo>
                  <a:pt x="408" y="314"/>
                </a:lnTo>
                <a:lnTo>
                  <a:pt x="403" y="305"/>
                </a:lnTo>
                <a:lnTo>
                  <a:pt x="395" y="290"/>
                </a:lnTo>
                <a:lnTo>
                  <a:pt x="391" y="284"/>
                </a:lnTo>
                <a:lnTo>
                  <a:pt x="364" y="327"/>
                </a:lnTo>
                <a:lnTo>
                  <a:pt x="259" y="32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78"/>
          <p:cNvSpPr>
            <a:spLocks noEditPoints="1"/>
          </p:cNvSpPr>
          <p:nvPr/>
        </p:nvSpPr>
        <p:spPr bwMode="auto">
          <a:xfrm>
            <a:off x="7892863" y="4431474"/>
            <a:ext cx="281897" cy="249371"/>
          </a:xfrm>
          <a:custGeom>
            <a:avLst/>
            <a:gdLst>
              <a:gd name="T0" fmla="*/ 631 w 780"/>
              <a:gd name="T1" fmla="*/ 174 h 690"/>
              <a:gd name="T2" fmla="*/ 655 w 780"/>
              <a:gd name="T3" fmla="*/ 182 h 690"/>
              <a:gd name="T4" fmla="*/ 647 w 780"/>
              <a:gd name="T5" fmla="*/ 158 h 690"/>
              <a:gd name="T6" fmla="*/ 326 w 780"/>
              <a:gd name="T7" fmla="*/ 106 h 690"/>
              <a:gd name="T8" fmla="*/ 352 w 780"/>
              <a:gd name="T9" fmla="*/ 57 h 690"/>
              <a:gd name="T10" fmla="*/ 315 w 780"/>
              <a:gd name="T11" fmla="*/ 3 h 690"/>
              <a:gd name="T12" fmla="*/ 249 w 780"/>
              <a:gd name="T13" fmla="*/ 18 h 690"/>
              <a:gd name="T14" fmla="*/ 243 w 780"/>
              <a:gd name="T15" fmla="*/ 91 h 690"/>
              <a:gd name="T16" fmla="*/ 305 w 780"/>
              <a:gd name="T17" fmla="*/ 115 h 690"/>
              <a:gd name="T18" fmla="*/ 477 w 780"/>
              <a:gd name="T19" fmla="*/ 185 h 690"/>
              <a:gd name="T20" fmla="*/ 397 w 780"/>
              <a:gd name="T21" fmla="*/ 198 h 690"/>
              <a:gd name="T22" fmla="*/ 419 w 780"/>
              <a:gd name="T23" fmla="*/ 284 h 690"/>
              <a:gd name="T24" fmla="*/ 460 w 780"/>
              <a:gd name="T25" fmla="*/ 265 h 690"/>
              <a:gd name="T26" fmla="*/ 609 w 780"/>
              <a:gd name="T27" fmla="*/ 293 h 690"/>
              <a:gd name="T28" fmla="*/ 619 w 780"/>
              <a:gd name="T29" fmla="*/ 275 h 690"/>
              <a:gd name="T30" fmla="*/ 665 w 780"/>
              <a:gd name="T31" fmla="*/ 275 h 690"/>
              <a:gd name="T32" fmla="*/ 736 w 780"/>
              <a:gd name="T33" fmla="*/ 278 h 690"/>
              <a:gd name="T34" fmla="*/ 663 w 780"/>
              <a:gd name="T35" fmla="*/ 296 h 690"/>
              <a:gd name="T36" fmla="*/ 609 w 780"/>
              <a:gd name="T37" fmla="*/ 293 h 690"/>
              <a:gd name="T38" fmla="*/ 780 w 780"/>
              <a:gd name="T39" fmla="*/ 253 h 690"/>
              <a:gd name="T40" fmla="*/ 766 w 780"/>
              <a:gd name="T41" fmla="*/ 276 h 690"/>
              <a:gd name="T42" fmla="*/ 687 w 780"/>
              <a:gd name="T43" fmla="*/ 300 h 690"/>
              <a:gd name="T44" fmla="*/ 614 w 780"/>
              <a:gd name="T45" fmla="*/ 305 h 690"/>
              <a:gd name="T46" fmla="*/ 561 w 780"/>
              <a:gd name="T47" fmla="*/ 443 h 690"/>
              <a:gd name="T48" fmla="*/ 561 w 780"/>
              <a:gd name="T49" fmla="*/ 690 h 690"/>
              <a:gd name="T50" fmla="*/ 515 w 780"/>
              <a:gd name="T51" fmla="*/ 519 h 690"/>
              <a:gd name="T52" fmla="*/ 499 w 780"/>
              <a:gd name="T53" fmla="*/ 488 h 690"/>
              <a:gd name="T54" fmla="*/ 466 w 780"/>
              <a:gd name="T55" fmla="*/ 625 h 690"/>
              <a:gd name="T56" fmla="*/ 433 w 780"/>
              <a:gd name="T57" fmla="*/ 554 h 690"/>
              <a:gd name="T58" fmla="*/ 427 w 780"/>
              <a:gd name="T59" fmla="*/ 489 h 690"/>
              <a:gd name="T60" fmla="*/ 340 w 780"/>
              <a:gd name="T61" fmla="*/ 468 h 690"/>
              <a:gd name="T62" fmla="*/ 237 w 780"/>
              <a:gd name="T63" fmla="*/ 486 h 690"/>
              <a:gd name="T64" fmla="*/ 221 w 780"/>
              <a:gd name="T65" fmla="*/ 524 h 690"/>
              <a:gd name="T66" fmla="*/ 184 w 780"/>
              <a:gd name="T67" fmla="*/ 593 h 690"/>
              <a:gd name="T68" fmla="*/ 151 w 780"/>
              <a:gd name="T69" fmla="*/ 497 h 690"/>
              <a:gd name="T70" fmla="*/ 138 w 780"/>
              <a:gd name="T71" fmla="*/ 557 h 690"/>
              <a:gd name="T72" fmla="*/ 89 w 780"/>
              <a:gd name="T73" fmla="*/ 605 h 690"/>
              <a:gd name="T74" fmla="*/ 86 w 780"/>
              <a:gd name="T75" fmla="*/ 486 h 690"/>
              <a:gd name="T76" fmla="*/ 117 w 780"/>
              <a:gd name="T77" fmla="*/ 432 h 690"/>
              <a:gd name="T78" fmla="*/ 116 w 780"/>
              <a:gd name="T79" fmla="*/ 349 h 690"/>
              <a:gd name="T80" fmla="*/ 120 w 780"/>
              <a:gd name="T81" fmla="*/ 319 h 690"/>
              <a:gd name="T82" fmla="*/ 101 w 780"/>
              <a:gd name="T83" fmla="*/ 355 h 690"/>
              <a:gd name="T84" fmla="*/ 67 w 780"/>
              <a:gd name="T85" fmla="*/ 455 h 690"/>
              <a:gd name="T86" fmla="*/ 0 w 780"/>
              <a:gd name="T87" fmla="*/ 465 h 690"/>
              <a:gd name="T88" fmla="*/ 27 w 780"/>
              <a:gd name="T89" fmla="*/ 400 h 690"/>
              <a:gd name="T90" fmla="*/ 45 w 780"/>
              <a:gd name="T91" fmla="*/ 316 h 690"/>
              <a:gd name="T92" fmla="*/ 111 w 780"/>
              <a:gd name="T93" fmla="*/ 284 h 690"/>
              <a:gd name="T94" fmla="*/ 185 w 780"/>
              <a:gd name="T95" fmla="*/ 267 h 690"/>
              <a:gd name="T96" fmla="*/ 259 w 780"/>
              <a:gd name="T97" fmla="*/ 192 h 690"/>
              <a:gd name="T98" fmla="*/ 283 w 780"/>
              <a:gd name="T99" fmla="*/ 139 h 690"/>
              <a:gd name="T100" fmla="*/ 326 w 780"/>
              <a:gd name="T101" fmla="*/ 133 h 690"/>
              <a:gd name="T102" fmla="*/ 473 w 780"/>
              <a:gd name="T103" fmla="*/ 142 h 690"/>
              <a:gd name="T104" fmla="*/ 483 w 780"/>
              <a:gd name="T105" fmla="*/ 170 h 690"/>
              <a:gd name="T106" fmla="*/ 490 w 780"/>
              <a:gd name="T107" fmla="*/ 179 h 690"/>
              <a:gd name="T108" fmla="*/ 556 w 780"/>
              <a:gd name="T109" fmla="*/ 128 h 690"/>
              <a:gd name="T110" fmla="*/ 621 w 780"/>
              <a:gd name="T111" fmla="*/ 108 h 690"/>
              <a:gd name="T112" fmla="*/ 641 w 780"/>
              <a:gd name="T113" fmla="*/ 94 h 690"/>
              <a:gd name="T114" fmla="*/ 644 w 780"/>
              <a:gd name="T115" fmla="*/ 136 h 690"/>
              <a:gd name="T116" fmla="*/ 691 w 780"/>
              <a:gd name="T117" fmla="*/ 162 h 690"/>
              <a:gd name="T118" fmla="*/ 772 w 780"/>
              <a:gd name="T119" fmla="*/ 241 h 690"/>
              <a:gd name="T120" fmla="*/ 640 w 780"/>
              <a:gd name="T121" fmla="*/ 30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80" h="690">
                <a:moveTo>
                  <a:pt x="647" y="158"/>
                </a:moveTo>
                <a:lnTo>
                  <a:pt x="647" y="158"/>
                </a:lnTo>
                <a:lnTo>
                  <a:pt x="640" y="159"/>
                </a:lnTo>
                <a:lnTo>
                  <a:pt x="636" y="162"/>
                </a:lnTo>
                <a:lnTo>
                  <a:pt x="632" y="167"/>
                </a:lnTo>
                <a:lnTo>
                  <a:pt x="631" y="174"/>
                </a:lnTo>
                <a:lnTo>
                  <a:pt x="631" y="174"/>
                </a:lnTo>
                <a:lnTo>
                  <a:pt x="632" y="178"/>
                </a:lnTo>
                <a:lnTo>
                  <a:pt x="636" y="182"/>
                </a:lnTo>
                <a:lnTo>
                  <a:pt x="640" y="184"/>
                </a:lnTo>
                <a:lnTo>
                  <a:pt x="647" y="185"/>
                </a:lnTo>
                <a:lnTo>
                  <a:pt x="647" y="185"/>
                </a:lnTo>
                <a:lnTo>
                  <a:pt x="650" y="184"/>
                </a:lnTo>
                <a:lnTo>
                  <a:pt x="655" y="182"/>
                </a:lnTo>
                <a:lnTo>
                  <a:pt x="657" y="178"/>
                </a:lnTo>
                <a:lnTo>
                  <a:pt x="658" y="174"/>
                </a:lnTo>
                <a:lnTo>
                  <a:pt x="658" y="174"/>
                </a:lnTo>
                <a:lnTo>
                  <a:pt x="657" y="167"/>
                </a:lnTo>
                <a:lnTo>
                  <a:pt x="655" y="162"/>
                </a:lnTo>
                <a:lnTo>
                  <a:pt x="650" y="159"/>
                </a:lnTo>
                <a:lnTo>
                  <a:pt x="647" y="158"/>
                </a:lnTo>
                <a:lnTo>
                  <a:pt x="647" y="158"/>
                </a:lnTo>
                <a:close/>
                <a:moveTo>
                  <a:pt x="434" y="281"/>
                </a:moveTo>
                <a:lnTo>
                  <a:pt x="434" y="281"/>
                </a:lnTo>
                <a:lnTo>
                  <a:pt x="431" y="281"/>
                </a:lnTo>
                <a:lnTo>
                  <a:pt x="434" y="281"/>
                </a:lnTo>
                <a:lnTo>
                  <a:pt x="434" y="281"/>
                </a:lnTo>
                <a:close/>
                <a:moveTo>
                  <a:pt x="326" y="106"/>
                </a:moveTo>
                <a:lnTo>
                  <a:pt x="326" y="106"/>
                </a:lnTo>
                <a:lnTo>
                  <a:pt x="326" y="106"/>
                </a:lnTo>
                <a:lnTo>
                  <a:pt x="335" y="98"/>
                </a:lnTo>
                <a:lnTo>
                  <a:pt x="343" y="88"/>
                </a:lnTo>
                <a:lnTo>
                  <a:pt x="348" y="78"/>
                </a:lnTo>
                <a:lnTo>
                  <a:pt x="351" y="68"/>
                </a:lnTo>
                <a:lnTo>
                  <a:pt x="352" y="57"/>
                </a:lnTo>
                <a:lnTo>
                  <a:pt x="351" y="45"/>
                </a:lnTo>
                <a:lnTo>
                  <a:pt x="347" y="34"/>
                </a:lnTo>
                <a:lnTo>
                  <a:pt x="341" y="22"/>
                </a:lnTo>
                <a:lnTo>
                  <a:pt x="341" y="22"/>
                </a:lnTo>
                <a:lnTo>
                  <a:pt x="334" y="15"/>
                </a:lnTo>
                <a:lnTo>
                  <a:pt x="325" y="8"/>
                </a:lnTo>
                <a:lnTo>
                  <a:pt x="315" y="3"/>
                </a:lnTo>
                <a:lnTo>
                  <a:pt x="303" y="1"/>
                </a:lnTo>
                <a:lnTo>
                  <a:pt x="292" y="0"/>
                </a:lnTo>
                <a:lnTo>
                  <a:pt x="281" y="1"/>
                </a:lnTo>
                <a:lnTo>
                  <a:pt x="269" y="4"/>
                </a:lnTo>
                <a:lnTo>
                  <a:pt x="259" y="10"/>
                </a:lnTo>
                <a:lnTo>
                  <a:pt x="259" y="10"/>
                </a:lnTo>
                <a:lnTo>
                  <a:pt x="249" y="18"/>
                </a:lnTo>
                <a:lnTo>
                  <a:pt x="242" y="27"/>
                </a:lnTo>
                <a:lnTo>
                  <a:pt x="236" y="37"/>
                </a:lnTo>
                <a:lnTo>
                  <a:pt x="234" y="48"/>
                </a:lnTo>
                <a:lnTo>
                  <a:pt x="233" y="59"/>
                </a:lnTo>
                <a:lnTo>
                  <a:pt x="234" y="70"/>
                </a:lnTo>
                <a:lnTo>
                  <a:pt x="237" y="81"/>
                </a:lnTo>
                <a:lnTo>
                  <a:pt x="243" y="91"/>
                </a:lnTo>
                <a:lnTo>
                  <a:pt x="243" y="91"/>
                </a:lnTo>
                <a:lnTo>
                  <a:pt x="251" y="100"/>
                </a:lnTo>
                <a:lnTo>
                  <a:pt x="260" y="107"/>
                </a:lnTo>
                <a:lnTo>
                  <a:pt x="270" y="112"/>
                </a:lnTo>
                <a:lnTo>
                  <a:pt x="281" y="116"/>
                </a:lnTo>
                <a:lnTo>
                  <a:pt x="293" y="116"/>
                </a:lnTo>
                <a:lnTo>
                  <a:pt x="305" y="115"/>
                </a:lnTo>
                <a:lnTo>
                  <a:pt x="316" y="111"/>
                </a:lnTo>
                <a:lnTo>
                  <a:pt x="326" y="106"/>
                </a:lnTo>
                <a:lnTo>
                  <a:pt x="326" y="106"/>
                </a:lnTo>
                <a:close/>
                <a:moveTo>
                  <a:pt x="480" y="195"/>
                </a:moveTo>
                <a:lnTo>
                  <a:pt x="480" y="195"/>
                </a:lnTo>
                <a:lnTo>
                  <a:pt x="480" y="195"/>
                </a:lnTo>
                <a:lnTo>
                  <a:pt x="477" y="185"/>
                </a:lnTo>
                <a:lnTo>
                  <a:pt x="476" y="181"/>
                </a:lnTo>
                <a:lnTo>
                  <a:pt x="474" y="176"/>
                </a:lnTo>
                <a:lnTo>
                  <a:pt x="443" y="185"/>
                </a:lnTo>
                <a:lnTo>
                  <a:pt x="404" y="198"/>
                </a:lnTo>
                <a:lnTo>
                  <a:pt x="404" y="198"/>
                </a:lnTo>
                <a:lnTo>
                  <a:pt x="397" y="198"/>
                </a:lnTo>
                <a:lnTo>
                  <a:pt x="397" y="198"/>
                </a:lnTo>
                <a:lnTo>
                  <a:pt x="391" y="198"/>
                </a:lnTo>
                <a:lnTo>
                  <a:pt x="366" y="189"/>
                </a:lnTo>
                <a:lnTo>
                  <a:pt x="384" y="281"/>
                </a:lnTo>
                <a:lnTo>
                  <a:pt x="366" y="281"/>
                </a:lnTo>
                <a:lnTo>
                  <a:pt x="366" y="281"/>
                </a:lnTo>
                <a:lnTo>
                  <a:pt x="404" y="283"/>
                </a:lnTo>
                <a:lnTo>
                  <a:pt x="419" y="284"/>
                </a:lnTo>
                <a:lnTo>
                  <a:pt x="433" y="283"/>
                </a:lnTo>
                <a:lnTo>
                  <a:pt x="444" y="281"/>
                </a:lnTo>
                <a:lnTo>
                  <a:pt x="449" y="278"/>
                </a:lnTo>
                <a:lnTo>
                  <a:pt x="454" y="276"/>
                </a:lnTo>
                <a:lnTo>
                  <a:pt x="456" y="273"/>
                </a:lnTo>
                <a:lnTo>
                  <a:pt x="459" y="269"/>
                </a:lnTo>
                <a:lnTo>
                  <a:pt x="460" y="265"/>
                </a:lnTo>
                <a:lnTo>
                  <a:pt x="462" y="259"/>
                </a:lnTo>
                <a:lnTo>
                  <a:pt x="462" y="259"/>
                </a:lnTo>
                <a:lnTo>
                  <a:pt x="470" y="225"/>
                </a:lnTo>
                <a:lnTo>
                  <a:pt x="474" y="209"/>
                </a:lnTo>
                <a:lnTo>
                  <a:pt x="480" y="195"/>
                </a:lnTo>
                <a:lnTo>
                  <a:pt x="480" y="195"/>
                </a:lnTo>
                <a:close/>
                <a:moveTo>
                  <a:pt x="609" y="293"/>
                </a:moveTo>
                <a:lnTo>
                  <a:pt x="609" y="293"/>
                </a:lnTo>
                <a:lnTo>
                  <a:pt x="609" y="293"/>
                </a:lnTo>
                <a:lnTo>
                  <a:pt x="613" y="286"/>
                </a:lnTo>
                <a:lnTo>
                  <a:pt x="615" y="282"/>
                </a:lnTo>
                <a:lnTo>
                  <a:pt x="616" y="277"/>
                </a:lnTo>
                <a:lnTo>
                  <a:pt x="619" y="275"/>
                </a:lnTo>
                <a:lnTo>
                  <a:pt x="619" y="275"/>
                </a:lnTo>
                <a:lnTo>
                  <a:pt x="623" y="271"/>
                </a:lnTo>
                <a:lnTo>
                  <a:pt x="627" y="267"/>
                </a:lnTo>
                <a:lnTo>
                  <a:pt x="631" y="267"/>
                </a:lnTo>
                <a:lnTo>
                  <a:pt x="634" y="267"/>
                </a:lnTo>
                <a:lnTo>
                  <a:pt x="646" y="271"/>
                </a:lnTo>
                <a:lnTo>
                  <a:pt x="665" y="275"/>
                </a:lnTo>
                <a:lnTo>
                  <a:pt x="665" y="275"/>
                </a:lnTo>
                <a:lnTo>
                  <a:pt x="671" y="275"/>
                </a:lnTo>
                <a:lnTo>
                  <a:pt x="678" y="276"/>
                </a:lnTo>
                <a:lnTo>
                  <a:pt x="697" y="275"/>
                </a:lnTo>
                <a:lnTo>
                  <a:pt x="718" y="275"/>
                </a:lnTo>
                <a:lnTo>
                  <a:pt x="727" y="276"/>
                </a:lnTo>
                <a:lnTo>
                  <a:pt x="736" y="278"/>
                </a:lnTo>
                <a:lnTo>
                  <a:pt x="736" y="278"/>
                </a:lnTo>
                <a:lnTo>
                  <a:pt x="710" y="285"/>
                </a:lnTo>
                <a:lnTo>
                  <a:pt x="687" y="290"/>
                </a:lnTo>
                <a:lnTo>
                  <a:pt x="687" y="290"/>
                </a:lnTo>
                <a:lnTo>
                  <a:pt x="674" y="293"/>
                </a:lnTo>
                <a:lnTo>
                  <a:pt x="665" y="293"/>
                </a:lnTo>
                <a:lnTo>
                  <a:pt x="665" y="293"/>
                </a:lnTo>
                <a:lnTo>
                  <a:pt x="663" y="296"/>
                </a:lnTo>
                <a:lnTo>
                  <a:pt x="661" y="296"/>
                </a:lnTo>
                <a:lnTo>
                  <a:pt x="655" y="297"/>
                </a:lnTo>
                <a:lnTo>
                  <a:pt x="655" y="297"/>
                </a:lnTo>
                <a:lnTo>
                  <a:pt x="632" y="296"/>
                </a:lnTo>
                <a:lnTo>
                  <a:pt x="621" y="296"/>
                </a:lnTo>
                <a:lnTo>
                  <a:pt x="609" y="293"/>
                </a:lnTo>
                <a:lnTo>
                  <a:pt x="609" y="293"/>
                </a:lnTo>
                <a:close/>
                <a:moveTo>
                  <a:pt x="772" y="241"/>
                </a:moveTo>
                <a:lnTo>
                  <a:pt x="772" y="241"/>
                </a:lnTo>
                <a:lnTo>
                  <a:pt x="772" y="241"/>
                </a:lnTo>
                <a:lnTo>
                  <a:pt x="777" y="244"/>
                </a:lnTo>
                <a:lnTo>
                  <a:pt x="779" y="248"/>
                </a:lnTo>
                <a:lnTo>
                  <a:pt x="780" y="251"/>
                </a:lnTo>
                <a:lnTo>
                  <a:pt x="780" y="253"/>
                </a:lnTo>
                <a:lnTo>
                  <a:pt x="780" y="258"/>
                </a:lnTo>
                <a:lnTo>
                  <a:pt x="779" y="259"/>
                </a:lnTo>
                <a:lnTo>
                  <a:pt x="779" y="259"/>
                </a:lnTo>
                <a:lnTo>
                  <a:pt x="778" y="263"/>
                </a:lnTo>
                <a:lnTo>
                  <a:pt x="772" y="272"/>
                </a:lnTo>
                <a:lnTo>
                  <a:pt x="772" y="272"/>
                </a:lnTo>
                <a:lnTo>
                  <a:pt x="766" y="276"/>
                </a:lnTo>
                <a:lnTo>
                  <a:pt x="761" y="278"/>
                </a:lnTo>
                <a:lnTo>
                  <a:pt x="761" y="278"/>
                </a:lnTo>
                <a:lnTo>
                  <a:pt x="739" y="286"/>
                </a:lnTo>
                <a:lnTo>
                  <a:pt x="730" y="291"/>
                </a:lnTo>
                <a:lnTo>
                  <a:pt x="720" y="293"/>
                </a:lnTo>
                <a:lnTo>
                  <a:pt x="720" y="293"/>
                </a:lnTo>
                <a:lnTo>
                  <a:pt x="687" y="300"/>
                </a:lnTo>
                <a:lnTo>
                  <a:pt x="655" y="306"/>
                </a:lnTo>
                <a:lnTo>
                  <a:pt x="655" y="306"/>
                </a:lnTo>
                <a:lnTo>
                  <a:pt x="640" y="306"/>
                </a:lnTo>
                <a:lnTo>
                  <a:pt x="637" y="306"/>
                </a:lnTo>
                <a:lnTo>
                  <a:pt x="637" y="306"/>
                </a:lnTo>
                <a:lnTo>
                  <a:pt x="622" y="305"/>
                </a:lnTo>
                <a:lnTo>
                  <a:pt x="614" y="305"/>
                </a:lnTo>
                <a:lnTo>
                  <a:pt x="606" y="302"/>
                </a:lnTo>
                <a:lnTo>
                  <a:pt x="606" y="302"/>
                </a:lnTo>
                <a:lnTo>
                  <a:pt x="594" y="330"/>
                </a:lnTo>
                <a:lnTo>
                  <a:pt x="581" y="365"/>
                </a:lnTo>
                <a:lnTo>
                  <a:pt x="570" y="404"/>
                </a:lnTo>
                <a:lnTo>
                  <a:pt x="564" y="424"/>
                </a:lnTo>
                <a:lnTo>
                  <a:pt x="561" y="443"/>
                </a:lnTo>
                <a:lnTo>
                  <a:pt x="561" y="443"/>
                </a:lnTo>
                <a:lnTo>
                  <a:pt x="557" y="475"/>
                </a:lnTo>
                <a:lnTo>
                  <a:pt x="556" y="514"/>
                </a:lnTo>
                <a:lnTo>
                  <a:pt x="556" y="554"/>
                </a:lnTo>
                <a:lnTo>
                  <a:pt x="557" y="595"/>
                </a:lnTo>
                <a:lnTo>
                  <a:pt x="559" y="662"/>
                </a:lnTo>
                <a:lnTo>
                  <a:pt x="561" y="690"/>
                </a:lnTo>
                <a:lnTo>
                  <a:pt x="526" y="690"/>
                </a:lnTo>
                <a:lnTo>
                  <a:pt x="526" y="690"/>
                </a:lnTo>
                <a:lnTo>
                  <a:pt x="525" y="658"/>
                </a:lnTo>
                <a:lnTo>
                  <a:pt x="524" y="625"/>
                </a:lnTo>
                <a:lnTo>
                  <a:pt x="522" y="588"/>
                </a:lnTo>
                <a:lnTo>
                  <a:pt x="520" y="552"/>
                </a:lnTo>
                <a:lnTo>
                  <a:pt x="515" y="519"/>
                </a:lnTo>
                <a:lnTo>
                  <a:pt x="512" y="506"/>
                </a:lnTo>
                <a:lnTo>
                  <a:pt x="509" y="496"/>
                </a:lnTo>
                <a:lnTo>
                  <a:pt x="506" y="489"/>
                </a:lnTo>
                <a:lnTo>
                  <a:pt x="504" y="488"/>
                </a:lnTo>
                <a:lnTo>
                  <a:pt x="501" y="487"/>
                </a:lnTo>
                <a:lnTo>
                  <a:pt x="501" y="487"/>
                </a:lnTo>
                <a:lnTo>
                  <a:pt x="499" y="488"/>
                </a:lnTo>
                <a:lnTo>
                  <a:pt x="497" y="489"/>
                </a:lnTo>
                <a:lnTo>
                  <a:pt x="493" y="496"/>
                </a:lnTo>
                <a:lnTo>
                  <a:pt x="489" y="506"/>
                </a:lnTo>
                <a:lnTo>
                  <a:pt x="484" y="519"/>
                </a:lnTo>
                <a:lnTo>
                  <a:pt x="477" y="552"/>
                </a:lnTo>
                <a:lnTo>
                  <a:pt x="471" y="588"/>
                </a:lnTo>
                <a:lnTo>
                  <a:pt x="466" y="625"/>
                </a:lnTo>
                <a:lnTo>
                  <a:pt x="462" y="658"/>
                </a:lnTo>
                <a:lnTo>
                  <a:pt x="458" y="690"/>
                </a:lnTo>
                <a:lnTo>
                  <a:pt x="418" y="690"/>
                </a:lnTo>
                <a:lnTo>
                  <a:pt x="418" y="690"/>
                </a:lnTo>
                <a:lnTo>
                  <a:pt x="426" y="625"/>
                </a:lnTo>
                <a:lnTo>
                  <a:pt x="432" y="574"/>
                </a:lnTo>
                <a:lnTo>
                  <a:pt x="433" y="554"/>
                </a:lnTo>
                <a:lnTo>
                  <a:pt x="434" y="539"/>
                </a:lnTo>
                <a:lnTo>
                  <a:pt x="434" y="539"/>
                </a:lnTo>
                <a:lnTo>
                  <a:pt x="434" y="528"/>
                </a:lnTo>
                <a:lnTo>
                  <a:pt x="434" y="517"/>
                </a:lnTo>
                <a:lnTo>
                  <a:pt x="433" y="507"/>
                </a:lnTo>
                <a:lnTo>
                  <a:pt x="431" y="497"/>
                </a:lnTo>
                <a:lnTo>
                  <a:pt x="427" y="489"/>
                </a:lnTo>
                <a:lnTo>
                  <a:pt x="424" y="482"/>
                </a:lnTo>
                <a:lnTo>
                  <a:pt x="419" y="476"/>
                </a:lnTo>
                <a:lnTo>
                  <a:pt x="416" y="472"/>
                </a:lnTo>
                <a:lnTo>
                  <a:pt x="416" y="472"/>
                </a:lnTo>
                <a:lnTo>
                  <a:pt x="406" y="470"/>
                </a:lnTo>
                <a:lnTo>
                  <a:pt x="389" y="468"/>
                </a:lnTo>
                <a:lnTo>
                  <a:pt x="340" y="468"/>
                </a:lnTo>
                <a:lnTo>
                  <a:pt x="289" y="470"/>
                </a:lnTo>
                <a:lnTo>
                  <a:pt x="259" y="472"/>
                </a:lnTo>
                <a:lnTo>
                  <a:pt x="259" y="472"/>
                </a:lnTo>
                <a:lnTo>
                  <a:pt x="253" y="473"/>
                </a:lnTo>
                <a:lnTo>
                  <a:pt x="249" y="476"/>
                </a:lnTo>
                <a:lnTo>
                  <a:pt x="243" y="481"/>
                </a:lnTo>
                <a:lnTo>
                  <a:pt x="237" y="486"/>
                </a:lnTo>
                <a:lnTo>
                  <a:pt x="233" y="491"/>
                </a:lnTo>
                <a:lnTo>
                  <a:pt x="228" y="498"/>
                </a:lnTo>
                <a:lnTo>
                  <a:pt x="225" y="505"/>
                </a:lnTo>
                <a:lnTo>
                  <a:pt x="221" y="512"/>
                </a:lnTo>
                <a:lnTo>
                  <a:pt x="221" y="512"/>
                </a:lnTo>
                <a:lnTo>
                  <a:pt x="221" y="516"/>
                </a:lnTo>
                <a:lnTo>
                  <a:pt x="221" y="524"/>
                </a:lnTo>
                <a:lnTo>
                  <a:pt x="225" y="547"/>
                </a:lnTo>
                <a:lnTo>
                  <a:pt x="235" y="607"/>
                </a:lnTo>
                <a:lnTo>
                  <a:pt x="252" y="690"/>
                </a:lnTo>
                <a:lnTo>
                  <a:pt x="206" y="690"/>
                </a:lnTo>
                <a:lnTo>
                  <a:pt x="206" y="690"/>
                </a:lnTo>
                <a:lnTo>
                  <a:pt x="200" y="660"/>
                </a:lnTo>
                <a:lnTo>
                  <a:pt x="184" y="593"/>
                </a:lnTo>
                <a:lnTo>
                  <a:pt x="175" y="556"/>
                </a:lnTo>
                <a:lnTo>
                  <a:pt x="166" y="525"/>
                </a:lnTo>
                <a:lnTo>
                  <a:pt x="161" y="513"/>
                </a:lnTo>
                <a:lnTo>
                  <a:pt x="158" y="504"/>
                </a:lnTo>
                <a:lnTo>
                  <a:pt x="153" y="498"/>
                </a:lnTo>
                <a:lnTo>
                  <a:pt x="152" y="497"/>
                </a:lnTo>
                <a:lnTo>
                  <a:pt x="151" y="497"/>
                </a:lnTo>
                <a:lnTo>
                  <a:pt x="151" y="497"/>
                </a:lnTo>
                <a:lnTo>
                  <a:pt x="149" y="497"/>
                </a:lnTo>
                <a:lnTo>
                  <a:pt x="147" y="498"/>
                </a:lnTo>
                <a:lnTo>
                  <a:pt x="145" y="505"/>
                </a:lnTo>
                <a:lnTo>
                  <a:pt x="143" y="514"/>
                </a:lnTo>
                <a:lnTo>
                  <a:pt x="141" y="527"/>
                </a:lnTo>
                <a:lnTo>
                  <a:pt x="138" y="557"/>
                </a:lnTo>
                <a:lnTo>
                  <a:pt x="137" y="594"/>
                </a:lnTo>
                <a:lnTo>
                  <a:pt x="137" y="660"/>
                </a:lnTo>
                <a:lnTo>
                  <a:pt x="138" y="690"/>
                </a:lnTo>
                <a:lnTo>
                  <a:pt x="101" y="690"/>
                </a:lnTo>
                <a:lnTo>
                  <a:pt x="101" y="690"/>
                </a:lnTo>
                <a:lnTo>
                  <a:pt x="97" y="664"/>
                </a:lnTo>
                <a:lnTo>
                  <a:pt x="89" y="605"/>
                </a:lnTo>
                <a:lnTo>
                  <a:pt x="86" y="571"/>
                </a:lnTo>
                <a:lnTo>
                  <a:pt x="83" y="539"/>
                </a:lnTo>
                <a:lnTo>
                  <a:pt x="82" y="514"/>
                </a:lnTo>
                <a:lnTo>
                  <a:pt x="82" y="504"/>
                </a:lnTo>
                <a:lnTo>
                  <a:pt x="83" y="497"/>
                </a:lnTo>
                <a:lnTo>
                  <a:pt x="83" y="497"/>
                </a:lnTo>
                <a:lnTo>
                  <a:pt x="86" y="486"/>
                </a:lnTo>
                <a:lnTo>
                  <a:pt x="91" y="475"/>
                </a:lnTo>
                <a:lnTo>
                  <a:pt x="95" y="465"/>
                </a:lnTo>
                <a:lnTo>
                  <a:pt x="101" y="457"/>
                </a:lnTo>
                <a:lnTo>
                  <a:pt x="111" y="442"/>
                </a:lnTo>
                <a:lnTo>
                  <a:pt x="115" y="437"/>
                </a:lnTo>
                <a:lnTo>
                  <a:pt x="117" y="432"/>
                </a:lnTo>
                <a:lnTo>
                  <a:pt x="117" y="432"/>
                </a:lnTo>
                <a:lnTo>
                  <a:pt x="117" y="425"/>
                </a:lnTo>
                <a:lnTo>
                  <a:pt x="116" y="414"/>
                </a:lnTo>
                <a:lnTo>
                  <a:pt x="115" y="400"/>
                </a:lnTo>
                <a:lnTo>
                  <a:pt x="113" y="384"/>
                </a:lnTo>
                <a:lnTo>
                  <a:pt x="113" y="367"/>
                </a:lnTo>
                <a:lnTo>
                  <a:pt x="115" y="358"/>
                </a:lnTo>
                <a:lnTo>
                  <a:pt x="116" y="349"/>
                </a:lnTo>
                <a:lnTo>
                  <a:pt x="119" y="341"/>
                </a:lnTo>
                <a:lnTo>
                  <a:pt x="122" y="332"/>
                </a:lnTo>
                <a:lnTo>
                  <a:pt x="127" y="323"/>
                </a:lnTo>
                <a:lnTo>
                  <a:pt x="133" y="315"/>
                </a:lnTo>
                <a:lnTo>
                  <a:pt x="133" y="315"/>
                </a:lnTo>
                <a:lnTo>
                  <a:pt x="126" y="317"/>
                </a:lnTo>
                <a:lnTo>
                  <a:pt x="120" y="319"/>
                </a:lnTo>
                <a:lnTo>
                  <a:pt x="115" y="324"/>
                </a:lnTo>
                <a:lnTo>
                  <a:pt x="110" y="330"/>
                </a:lnTo>
                <a:lnTo>
                  <a:pt x="107" y="335"/>
                </a:lnTo>
                <a:lnTo>
                  <a:pt x="103" y="341"/>
                </a:lnTo>
                <a:lnTo>
                  <a:pt x="102" y="348"/>
                </a:lnTo>
                <a:lnTo>
                  <a:pt x="101" y="355"/>
                </a:lnTo>
                <a:lnTo>
                  <a:pt x="101" y="355"/>
                </a:lnTo>
                <a:lnTo>
                  <a:pt x="101" y="377"/>
                </a:lnTo>
                <a:lnTo>
                  <a:pt x="97" y="397"/>
                </a:lnTo>
                <a:lnTo>
                  <a:pt x="94" y="414"/>
                </a:lnTo>
                <a:lnTo>
                  <a:pt x="88" y="428"/>
                </a:lnTo>
                <a:lnTo>
                  <a:pt x="83" y="439"/>
                </a:lnTo>
                <a:lnTo>
                  <a:pt x="75" y="448"/>
                </a:lnTo>
                <a:lnTo>
                  <a:pt x="67" y="455"/>
                </a:lnTo>
                <a:lnTo>
                  <a:pt x="59" y="459"/>
                </a:lnTo>
                <a:lnTo>
                  <a:pt x="50" y="464"/>
                </a:lnTo>
                <a:lnTo>
                  <a:pt x="42" y="466"/>
                </a:lnTo>
                <a:lnTo>
                  <a:pt x="33" y="467"/>
                </a:lnTo>
                <a:lnTo>
                  <a:pt x="25" y="467"/>
                </a:lnTo>
                <a:lnTo>
                  <a:pt x="11" y="467"/>
                </a:lnTo>
                <a:lnTo>
                  <a:pt x="0" y="465"/>
                </a:lnTo>
                <a:lnTo>
                  <a:pt x="0" y="465"/>
                </a:lnTo>
                <a:lnTo>
                  <a:pt x="8" y="456"/>
                </a:lnTo>
                <a:lnTo>
                  <a:pt x="14" y="448"/>
                </a:lnTo>
                <a:lnTo>
                  <a:pt x="19" y="438"/>
                </a:lnTo>
                <a:lnTo>
                  <a:pt x="23" y="428"/>
                </a:lnTo>
                <a:lnTo>
                  <a:pt x="26" y="415"/>
                </a:lnTo>
                <a:lnTo>
                  <a:pt x="27" y="400"/>
                </a:lnTo>
                <a:lnTo>
                  <a:pt x="28" y="360"/>
                </a:lnTo>
                <a:lnTo>
                  <a:pt x="28" y="360"/>
                </a:lnTo>
                <a:lnTo>
                  <a:pt x="29" y="350"/>
                </a:lnTo>
                <a:lnTo>
                  <a:pt x="30" y="340"/>
                </a:lnTo>
                <a:lnTo>
                  <a:pt x="35" y="331"/>
                </a:lnTo>
                <a:lnTo>
                  <a:pt x="39" y="323"/>
                </a:lnTo>
                <a:lnTo>
                  <a:pt x="45" y="316"/>
                </a:lnTo>
                <a:lnTo>
                  <a:pt x="51" y="309"/>
                </a:lnTo>
                <a:lnTo>
                  <a:pt x="58" y="305"/>
                </a:lnTo>
                <a:lnTo>
                  <a:pt x="64" y="299"/>
                </a:lnTo>
                <a:lnTo>
                  <a:pt x="79" y="292"/>
                </a:lnTo>
                <a:lnTo>
                  <a:pt x="93" y="288"/>
                </a:lnTo>
                <a:lnTo>
                  <a:pt x="103" y="285"/>
                </a:lnTo>
                <a:lnTo>
                  <a:pt x="111" y="284"/>
                </a:lnTo>
                <a:lnTo>
                  <a:pt x="111" y="284"/>
                </a:lnTo>
                <a:lnTo>
                  <a:pt x="129" y="285"/>
                </a:lnTo>
                <a:lnTo>
                  <a:pt x="136" y="284"/>
                </a:lnTo>
                <a:lnTo>
                  <a:pt x="144" y="281"/>
                </a:lnTo>
                <a:lnTo>
                  <a:pt x="144" y="281"/>
                </a:lnTo>
                <a:lnTo>
                  <a:pt x="166" y="273"/>
                </a:lnTo>
                <a:lnTo>
                  <a:pt x="185" y="267"/>
                </a:lnTo>
                <a:lnTo>
                  <a:pt x="203" y="263"/>
                </a:lnTo>
                <a:lnTo>
                  <a:pt x="219" y="260"/>
                </a:lnTo>
                <a:lnTo>
                  <a:pt x="235" y="259"/>
                </a:lnTo>
                <a:lnTo>
                  <a:pt x="249" y="259"/>
                </a:lnTo>
                <a:lnTo>
                  <a:pt x="261" y="260"/>
                </a:lnTo>
                <a:lnTo>
                  <a:pt x="274" y="263"/>
                </a:lnTo>
                <a:lnTo>
                  <a:pt x="259" y="192"/>
                </a:lnTo>
                <a:lnTo>
                  <a:pt x="259" y="192"/>
                </a:lnTo>
                <a:lnTo>
                  <a:pt x="258" y="182"/>
                </a:lnTo>
                <a:lnTo>
                  <a:pt x="260" y="172"/>
                </a:lnTo>
                <a:lnTo>
                  <a:pt x="264" y="162"/>
                </a:lnTo>
                <a:lnTo>
                  <a:pt x="268" y="153"/>
                </a:lnTo>
                <a:lnTo>
                  <a:pt x="275" y="145"/>
                </a:lnTo>
                <a:lnTo>
                  <a:pt x="283" y="139"/>
                </a:lnTo>
                <a:lnTo>
                  <a:pt x="292" y="134"/>
                </a:lnTo>
                <a:lnTo>
                  <a:pt x="301" y="131"/>
                </a:lnTo>
                <a:lnTo>
                  <a:pt x="301" y="131"/>
                </a:lnTo>
                <a:lnTo>
                  <a:pt x="308" y="129"/>
                </a:lnTo>
                <a:lnTo>
                  <a:pt x="315" y="129"/>
                </a:lnTo>
                <a:lnTo>
                  <a:pt x="320" y="131"/>
                </a:lnTo>
                <a:lnTo>
                  <a:pt x="326" y="133"/>
                </a:lnTo>
                <a:lnTo>
                  <a:pt x="397" y="154"/>
                </a:lnTo>
                <a:lnTo>
                  <a:pt x="455" y="140"/>
                </a:lnTo>
                <a:lnTo>
                  <a:pt x="455" y="140"/>
                </a:lnTo>
                <a:lnTo>
                  <a:pt x="460" y="139"/>
                </a:lnTo>
                <a:lnTo>
                  <a:pt x="465" y="139"/>
                </a:lnTo>
                <a:lnTo>
                  <a:pt x="468" y="140"/>
                </a:lnTo>
                <a:lnTo>
                  <a:pt x="473" y="142"/>
                </a:lnTo>
                <a:lnTo>
                  <a:pt x="476" y="144"/>
                </a:lnTo>
                <a:lnTo>
                  <a:pt x="480" y="146"/>
                </a:lnTo>
                <a:lnTo>
                  <a:pt x="482" y="151"/>
                </a:lnTo>
                <a:lnTo>
                  <a:pt x="483" y="154"/>
                </a:lnTo>
                <a:lnTo>
                  <a:pt x="483" y="154"/>
                </a:lnTo>
                <a:lnTo>
                  <a:pt x="483" y="170"/>
                </a:lnTo>
                <a:lnTo>
                  <a:pt x="483" y="170"/>
                </a:lnTo>
                <a:lnTo>
                  <a:pt x="484" y="176"/>
                </a:lnTo>
                <a:lnTo>
                  <a:pt x="487" y="183"/>
                </a:lnTo>
                <a:lnTo>
                  <a:pt x="487" y="183"/>
                </a:lnTo>
                <a:lnTo>
                  <a:pt x="488" y="182"/>
                </a:lnTo>
                <a:lnTo>
                  <a:pt x="489" y="181"/>
                </a:lnTo>
                <a:lnTo>
                  <a:pt x="490" y="179"/>
                </a:lnTo>
                <a:lnTo>
                  <a:pt x="490" y="179"/>
                </a:lnTo>
                <a:lnTo>
                  <a:pt x="498" y="167"/>
                </a:lnTo>
                <a:lnTo>
                  <a:pt x="507" y="157"/>
                </a:lnTo>
                <a:lnTo>
                  <a:pt x="516" y="149"/>
                </a:lnTo>
                <a:lnTo>
                  <a:pt x="526" y="142"/>
                </a:lnTo>
                <a:lnTo>
                  <a:pt x="537" y="136"/>
                </a:lnTo>
                <a:lnTo>
                  <a:pt x="547" y="132"/>
                </a:lnTo>
                <a:lnTo>
                  <a:pt x="556" y="128"/>
                </a:lnTo>
                <a:lnTo>
                  <a:pt x="565" y="127"/>
                </a:lnTo>
                <a:lnTo>
                  <a:pt x="583" y="125"/>
                </a:lnTo>
                <a:lnTo>
                  <a:pt x="597" y="125"/>
                </a:lnTo>
                <a:lnTo>
                  <a:pt x="606" y="126"/>
                </a:lnTo>
                <a:lnTo>
                  <a:pt x="609" y="127"/>
                </a:lnTo>
                <a:lnTo>
                  <a:pt x="609" y="127"/>
                </a:lnTo>
                <a:lnTo>
                  <a:pt x="621" y="108"/>
                </a:lnTo>
                <a:lnTo>
                  <a:pt x="630" y="95"/>
                </a:lnTo>
                <a:lnTo>
                  <a:pt x="634" y="91"/>
                </a:lnTo>
                <a:lnTo>
                  <a:pt x="636" y="91"/>
                </a:lnTo>
                <a:lnTo>
                  <a:pt x="637" y="91"/>
                </a:lnTo>
                <a:lnTo>
                  <a:pt x="637" y="91"/>
                </a:lnTo>
                <a:lnTo>
                  <a:pt x="639" y="92"/>
                </a:lnTo>
                <a:lnTo>
                  <a:pt x="641" y="94"/>
                </a:lnTo>
                <a:lnTo>
                  <a:pt x="644" y="100"/>
                </a:lnTo>
                <a:lnTo>
                  <a:pt x="645" y="107"/>
                </a:lnTo>
                <a:lnTo>
                  <a:pt x="645" y="115"/>
                </a:lnTo>
                <a:lnTo>
                  <a:pt x="644" y="127"/>
                </a:lnTo>
                <a:lnTo>
                  <a:pt x="644" y="133"/>
                </a:lnTo>
                <a:lnTo>
                  <a:pt x="644" y="133"/>
                </a:lnTo>
                <a:lnTo>
                  <a:pt x="644" y="136"/>
                </a:lnTo>
                <a:lnTo>
                  <a:pt x="646" y="139"/>
                </a:lnTo>
                <a:lnTo>
                  <a:pt x="653" y="141"/>
                </a:lnTo>
                <a:lnTo>
                  <a:pt x="665" y="145"/>
                </a:lnTo>
                <a:lnTo>
                  <a:pt x="673" y="149"/>
                </a:lnTo>
                <a:lnTo>
                  <a:pt x="683" y="154"/>
                </a:lnTo>
                <a:lnTo>
                  <a:pt x="683" y="154"/>
                </a:lnTo>
                <a:lnTo>
                  <a:pt x="691" y="162"/>
                </a:lnTo>
                <a:lnTo>
                  <a:pt x="699" y="169"/>
                </a:lnTo>
                <a:lnTo>
                  <a:pt x="715" y="187"/>
                </a:lnTo>
                <a:lnTo>
                  <a:pt x="726" y="199"/>
                </a:lnTo>
                <a:lnTo>
                  <a:pt x="738" y="210"/>
                </a:lnTo>
                <a:lnTo>
                  <a:pt x="753" y="225"/>
                </a:lnTo>
                <a:lnTo>
                  <a:pt x="772" y="241"/>
                </a:lnTo>
                <a:lnTo>
                  <a:pt x="772" y="241"/>
                </a:lnTo>
                <a:close/>
                <a:moveTo>
                  <a:pt x="640" y="306"/>
                </a:moveTo>
                <a:lnTo>
                  <a:pt x="640" y="306"/>
                </a:lnTo>
                <a:lnTo>
                  <a:pt x="640" y="306"/>
                </a:lnTo>
                <a:lnTo>
                  <a:pt x="658" y="305"/>
                </a:lnTo>
                <a:lnTo>
                  <a:pt x="678" y="301"/>
                </a:lnTo>
                <a:lnTo>
                  <a:pt x="720" y="293"/>
                </a:lnTo>
                <a:lnTo>
                  <a:pt x="640" y="306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79"/>
          <p:cNvSpPr>
            <a:spLocks noEditPoints="1"/>
          </p:cNvSpPr>
          <p:nvPr/>
        </p:nvSpPr>
        <p:spPr bwMode="auto">
          <a:xfrm>
            <a:off x="7009224" y="4415210"/>
            <a:ext cx="283705" cy="281897"/>
          </a:xfrm>
          <a:custGeom>
            <a:avLst/>
            <a:gdLst>
              <a:gd name="T0" fmla="*/ 610 w 783"/>
              <a:gd name="T1" fmla="*/ 526 h 781"/>
              <a:gd name="T2" fmla="*/ 532 w 783"/>
              <a:gd name="T3" fmla="*/ 598 h 781"/>
              <a:gd name="T4" fmla="*/ 441 w 783"/>
              <a:gd name="T5" fmla="*/ 636 h 781"/>
              <a:gd name="T6" fmla="*/ 334 w 783"/>
              <a:gd name="T7" fmla="*/ 638 h 781"/>
              <a:gd name="T8" fmla="*/ 241 w 783"/>
              <a:gd name="T9" fmla="*/ 597 h 781"/>
              <a:gd name="T10" fmla="*/ 71 w 783"/>
              <a:gd name="T11" fmla="*/ 523 h 781"/>
              <a:gd name="T12" fmla="*/ 139 w 783"/>
              <a:gd name="T13" fmla="*/ 351 h 781"/>
              <a:gd name="T14" fmla="*/ 180 w 783"/>
              <a:gd name="T15" fmla="*/ 254 h 781"/>
              <a:gd name="T16" fmla="*/ 250 w 783"/>
              <a:gd name="T17" fmla="*/ 181 h 781"/>
              <a:gd name="T18" fmla="*/ 342 w 783"/>
              <a:gd name="T19" fmla="*/ 145 h 781"/>
              <a:gd name="T20" fmla="*/ 448 w 783"/>
              <a:gd name="T21" fmla="*/ 144 h 781"/>
              <a:gd name="T22" fmla="*/ 543 w 783"/>
              <a:gd name="T23" fmla="*/ 185 h 781"/>
              <a:gd name="T24" fmla="*/ 641 w 783"/>
              <a:gd name="T25" fmla="*/ 333 h 781"/>
              <a:gd name="T26" fmla="*/ 225 w 783"/>
              <a:gd name="T27" fmla="*/ 387 h 781"/>
              <a:gd name="T28" fmla="*/ 216 w 783"/>
              <a:gd name="T29" fmla="*/ 449 h 781"/>
              <a:gd name="T30" fmla="*/ 167 w 783"/>
              <a:gd name="T31" fmla="*/ 391 h 781"/>
              <a:gd name="T32" fmla="*/ 208 w 783"/>
              <a:gd name="T33" fmla="*/ 333 h 781"/>
              <a:gd name="T34" fmla="*/ 272 w 783"/>
              <a:gd name="T35" fmla="*/ 366 h 781"/>
              <a:gd name="T36" fmla="*/ 210 w 783"/>
              <a:gd name="T37" fmla="*/ 353 h 781"/>
              <a:gd name="T38" fmla="*/ 201 w 783"/>
              <a:gd name="T39" fmla="*/ 418 h 781"/>
              <a:gd name="T40" fmla="*/ 248 w 783"/>
              <a:gd name="T41" fmla="*/ 422 h 781"/>
              <a:gd name="T42" fmla="*/ 521 w 783"/>
              <a:gd name="T43" fmla="*/ 446 h 781"/>
              <a:gd name="T44" fmla="*/ 533 w 783"/>
              <a:gd name="T45" fmla="*/ 446 h 781"/>
              <a:gd name="T46" fmla="*/ 392 w 783"/>
              <a:gd name="T47" fmla="*/ 371 h 781"/>
              <a:gd name="T48" fmla="*/ 391 w 783"/>
              <a:gd name="T49" fmla="*/ 363 h 781"/>
              <a:gd name="T50" fmla="*/ 388 w 783"/>
              <a:gd name="T51" fmla="*/ 372 h 781"/>
              <a:gd name="T52" fmla="*/ 396 w 783"/>
              <a:gd name="T53" fmla="*/ 412 h 781"/>
              <a:gd name="T54" fmla="*/ 378 w 783"/>
              <a:gd name="T55" fmla="*/ 443 h 781"/>
              <a:gd name="T56" fmla="*/ 396 w 783"/>
              <a:gd name="T57" fmla="*/ 419 h 781"/>
              <a:gd name="T58" fmla="*/ 325 w 783"/>
              <a:gd name="T59" fmla="*/ 441 h 781"/>
              <a:gd name="T60" fmla="*/ 359 w 783"/>
              <a:gd name="T61" fmla="*/ 446 h 781"/>
              <a:gd name="T62" fmla="*/ 306 w 783"/>
              <a:gd name="T63" fmla="*/ 393 h 781"/>
              <a:gd name="T64" fmla="*/ 337 w 783"/>
              <a:gd name="T65" fmla="*/ 421 h 781"/>
              <a:gd name="T66" fmla="*/ 302 w 783"/>
              <a:gd name="T67" fmla="*/ 409 h 781"/>
              <a:gd name="T68" fmla="*/ 306 w 783"/>
              <a:gd name="T69" fmla="*/ 387 h 781"/>
              <a:gd name="T70" fmla="*/ 324 w 783"/>
              <a:gd name="T71" fmla="*/ 384 h 781"/>
              <a:gd name="T72" fmla="*/ 348 w 783"/>
              <a:gd name="T73" fmla="*/ 356 h 781"/>
              <a:gd name="T74" fmla="*/ 342 w 783"/>
              <a:gd name="T75" fmla="*/ 349 h 781"/>
              <a:gd name="T76" fmla="*/ 346 w 783"/>
              <a:gd name="T77" fmla="*/ 355 h 781"/>
              <a:gd name="T78" fmla="*/ 391 w 783"/>
              <a:gd name="T79" fmla="*/ 360 h 781"/>
              <a:gd name="T80" fmla="*/ 404 w 783"/>
              <a:gd name="T81" fmla="*/ 418 h 781"/>
              <a:gd name="T82" fmla="*/ 358 w 783"/>
              <a:gd name="T83" fmla="*/ 452 h 781"/>
              <a:gd name="T84" fmla="*/ 310 w 783"/>
              <a:gd name="T85" fmla="*/ 432 h 781"/>
              <a:gd name="T86" fmla="*/ 307 w 783"/>
              <a:gd name="T87" fmla="*/ 369 h 781"/>
              <a:gd name="T88" fmla="*/ 358 w 783"/>
              <a:gd name="T89" fmla="*/ 345 h 781"/>
              <a:gd name="T90" fmla="*/ 748 w 783"/>
              <a:gd name="T91" fmla="*/ 255 h 781"/>
              <a:gd name="T92" fmla="*/ 672 w 783"/>
              <a:gd name="T93" fmla="*/ 129 h 781"/>
              <a:gd name="T94" fmla="*/ 544 w 783"/>
              <a:gd name="T95" fmla="*/ 32 h 781"/>
              <a:gd name="T96" fmla="*/ 396 w 783"/>
              <a:gd name="T97" fmla="*/ 0 h 781"/>
              <a:gd name="T98" fmla="*/ 241 w 783"/>
              <a:gd name="T99" fmla="*/ 31 h 781"/>
              <a:gd name="T100" fmla="*/ 112 w 783"/>
              <a:gd name="T101" fmla="*/ 116 h 781"/>
              <a:gd name="T102" fmla="*/ 29 w 783"/>
              <a:gd name="T103" fmla="*/ 250 h 781"/>
              <a:gd name="T104" fmla="*/ 2 w 783"/>
              <a:gd name="T105" fmla="*/ 396 h 781"/>
              <a:gd name="T106" fmla="*/ 35 w 783"/>
              <a:gd name="T107" fmla="*/ 545 h 781"/>
              <a:gd name="T108" fmla="*/ 124 w 783"/>
              <a:gd name="T109" fmla="*/ 669 h 781"/>
              <a:gd name="T110" fmla="*/ 256 w 783"/>
              <a:gd name="T111" fmla="*/ 747 h 781"/>
              <a:gd name="T112" fmla="*/ 400 w 783"/>
              <a:gd name="T113" fmla="*/ 772 h 781"/>
              <a:gd name="T114" fmla="*/ 548 w 783"/>
              <a:gd name="T115" fmla="*/ 738 h 781"/>
              <a:gd name="T116" fmla="*/ 669 w 783"/>
              <a:gd name="T117" fmla="*/ 655 h 781"/>
              <a:gd name="T118" fmla="*/ 773 w 783"/>
              <a:gd name="T119" fmla="*/ 403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83" h="781">
                <a:moveTo>
                  <a:pt x="644" y="430"/>
                </a:moveTo>
                <a:lnTo>
                  <a:pt x="644" y="430"/>
                </a:lnTo>
                <a:lnTo>
                  <a:pt x="641" y="432"/>
                </a:lnTo>
                <a:lnTo>
                  <a:pt x="640" y="434"/>
                </a:lnTo>
                <a:lnTo>
                  <a:pt x="638" y="437"/>
                </a:lnTo>
                <a:lnTo>
                  <a:pt x="638" y="440"/>
                </a:lnTo>
                <a:lnTo>
                  <a:pt x="638" y="440"/>
                </a:lnTo>
                <a:lnTo>
                  <a:pt x="638" y="445"/>
                </a:lnTo>
                <a:lnTo>
                  <a:pt x="641" y="452"/>
                </a:lnTo>
                <a:lnTo>
                  <a:pt x="712" y="523"/>
                </a:lnTo>
                <a:lnTo>
                  <a:pt x="610" y="526"/>
                </a:lnTo>
                <a:lnTo>
                  <a:pt x="610" y="526"/>
                </a:lnTo>
                <a:lnTo>
                  <a:pt x="603" y="526"/>
                </a:lnTo>
                <a:lnTo>
                  <a:pt x="602" y="527"/>
                </a:lnTo>
                <a:lnTo>
                  <a:pt x="601" y="529"/>
                </a:lnTo>
                <a:lnTo>
                  <a:pt x="601" y="529"/>
                </a:lnTo>
                <a:lnTo>
                  <a:pt x="599" y="532"/>
                </a:lnTo>
                <a:lnTo>
                  <a:pt x="598" y="535"/>
                </a:lnTo>
                <a:lnTo>
                  <a:pt x="598" y="542"/>
                </a:lnTo>
                <a:lnTo>
                  <a:pt x="638" y="636"/>
                </a:lnTo>
                <a:lnTo>
                  <a:pt x="543" y="597"/>
                </a:lnTo>
                <a:lnTo>
                  <a:pt x="543" y="597"/>
                </a:lnTo>
                <a:lnTo>
                  <a:pt x="536" y="597"/>
                </a:lnTo>
                <a:lnTo>
                  <a:pt x="532" y="598"/>
                </a:lnTo>
                <a:lnTo>
                  <a:pt x="530" y="600"/>
                </a:lnTo>
                <a:lnTo>
                  <a:pt x="530" y="600"/>
                </a:lnTo>
                <a:lnTo>
                  <a:pt x="527" y="605"/>
                </a:lnTo>
                <a:lnTo>
                  <a:pt x="524" y="607"/>
                </a:lnTo>
                <a:lnTo>
                  <a:pt x="524" y="609"/>
                </a:lnTo>
                <a:lnTo>
                  <a:pt x="524" y="710"/>
                </a:lnTo>
                <a:lnTo>
                  <a:pt x="450" y="640"/>
                </a:lnTo>
                <a:lnTo>
                  <a:pt x="450" y="640"/>
                </a:lnTo>
                <a:lnTo>
                  <a:pt x="449" y="638"/>
                </a:lnTo>
                <a:lnTo>
                  <a:pt x="447" y="638"/>
                </a:lnTo>
                <a:lnTo>
                  <a:pt x="441" y="636"/>
                </a:lnTo>
                <a:lnTo>
                  <a:pt x="441" y="636"/>
                </a:lnTo>
                <a:lnTo>
                  <a:pt x="437" y="638"/>
                </a:lnTo>
                <a:lnTo>
                  <a:pt x="434" y="639"/>
                </a:lnTo>
                <a:lnTo>
                  <a:pt x="431" y="643"/>
                </a:lnTo>
                <a:lnTo>
                  <a:pt x="391" y="738"/>
                </a:lnTo>
                <a:lnTo>
                  <a:pt x="351" y="643"/>
                </a:lnTo>
                <a:lnTo>
                  <a:pt x="351" y="643"/>
                </a:lnTo>
                <a:lnTo>
                  <a:pt x="347" y="639"/>
                </a:lnTo>
                <a:lnTo>
                  <a:pt x="345" y="638"/>
                </a:lnTo>
                <a:lnTo>
                  <a:pt x="342" y="636"/>
                </a:lnTo>
                <a:lnTo>
                  <a:pt x="339" y="636"/>
                </a:lnTo>
                <a:lnTo>
                  <a:pt x="339" y="636"/>
                </a:lnTo>
                <a:lnTo>
                  <a:pt x="334" y="638"/>
                </a:lnTo>
                <a:lnTo>
                  <a:pt x="332" y="638"/>
                </a:lnTo>
                <a:lnTo>
                  <a:pt x="330" y="640"/>
                </a:lnTo>
                <a:lnTo>
                  <a:pt x="259" y="710"/>
                </a:lnTo>
                <a:lnTo>
                  <a:pt x="256" y="609"/>
                </a:lnTo>
                <a:lnTo>
                  <a:pt x="256" y="609"/>
                </a:lnTo>
                <a:lnTo>
                  <a:pt x="256" y="605"/>
                </a:lnTo>
                <a:lnTo>
                  <a:pt x="255" y="602"/>
                </a:lnTo>
                <a:lnTo>
                  <a:pt x="252" y="600"/>
                </a:lnTo>
                <a:lnTo>
                  <a:pt x="252" y="600"/>
                </a:lnTo>
                <a:lnTo>
                  <a:pt x="250" y="598"/>
                </a:lnTo>
                <a:lnTo>
                  <a:pt x="247" y="597"/>
                </a:lnTo>
                <a:lnTo>
                  <a:pt x="241" y="597"/>
                </a:lnTo>
                <a:lnTo>
                  <a:pt x="145" y="636"/>
                </a:lnTo>
                <a:lnTo>
                  <a:pt x="182" y="542"/>
                </a:lnTo>
                <a:lnTo>
                  <a:pt x="182" y="542"/>
                </a:lnTo>
                <a:lnTo>
                  <a:pt x="184" y="539"/>
                </a:lnTo>
                <a:lnTo>
                  <a:pt x="184" y="535"/>
                </a:lnTo>
                <a:lnTo>
                  <a:pt x="184" y="532"/>
                </a:lnTo>
                <a:lnTo>
                  <a:pt x="182" y="529"/>
                </a:lnTo>
                <a:lnTo>
                  <a:pt x="182" y="529"/>
                </a:lnTo>
                <a:lnTo>
                  <a:pt x="180" y="527"/>
                </a:lnTo>
                <a:lnTo>
                  <a:pt x="177" y="526"/>
                </a:lnTo>
                <a:lnTo>
                  <a:pt x="173" y="526"/>
                </a:lnTo>
                <a:lnTo>
                  <a:pt x="71" y="523"/>
                </a:lnTo>
                <a:lnTo>
                  <a:pt x="142" y="452"/>
                </a:lnTo>
                <a:lnTo>
                  <a:pt x="142" y="452"/>
                </a:lnTo>
                <a:lnTo>
                  <a:pt x="144" y="445"/>
                </a:lnTo>
                <a:lnTo>
                  <a:pt x="145" y="440"/>
                </a:lnTo>
                <a:lnTo>
                  <a:pt x="145" y="440"/>
                </a:lnTo>
                <a:lnTo>
                  <a:pt x="144" y="437"/>
                </a:lnTo>
                <a:lnTo>
                  <a:pt x="143" y="434"/>
                </a:lnTo>
                <a:lnTo>
                  <a:pt x="141" y="432"/>
                </a:lnTo>
                <a:lnTo>
                  <a:pt x="139" y="430"/>
                </a:lnTo>
                <a:lnTo>
                  <a:pt x="43" y="391"/>
                </a:lnTo>
                <a:lnTo>
                  <a:pt x="139" y="351"/>
                </a:lnTo>
                <a:lnTo>
                  <a:pt x="139" y="351"/>
                </a:lnTo>
                <a:lnTo>
                  <a:pt x="143" y="346"/>
                </a:lnTo>
                <a:lnTo>
                  <a:pt x="144" y="344"/>
                </a:lnTo>
                <a:lnTo>
                  <a:pt x="145" y="342"/>
                </a:lnTo>
                <a:lnTo>
                  <a:pt x="145" y="342"/>
                </a:lnTo>
                <a:lnTo>
                  <a:pt x="144" y="336"/>
                </a:lnTo>
                <a:lnTo>
                  <a:pt x="143" y="333"/>
                </a:lnTo>
                <a:lnTo>
                  <a:pt x="142" y="333"/>
                </a:lnTo>
                <a:lnTo>
                  <a:pt x="71" y="259"/>
                </a:lnTo>
                <a:lnTo>
                  <a:pt x="173" y="255"/>
                </a:lnTo>
                <a:lnTo>
                  <a:pt x="173" y="255"/>
                </a:lnTo>
                <a:lnTo>
                  <a:pt x="177" y="255"/>
                </a:lnTo>
                <a:lnTo>
                  <a:pt x="180" y="254"/>
                </a:lnTo>
                <a:lnTo>
                  <a:pt x="182" y="252"/>
                </a:lnTo>
                <a:lnTo>
                  <a:pt x="182" y="252"/>
                </a:lnTo>
                <a:lnTo>
                  <a:pt x="184" y="248"/>
                </a:lnTo>
                <a:lnTo>
                  <a:pt x="184" y="245"/>
                </a:lnTo>
                <a:lnTo>
                  <a:pt x="184" y="243"/>
                </a:lnTo>
                <a:lnTo>
                  <a:pt x="182" y="240"/>
                </a:lnTo>
                <a:lnTo>
                  <a:pt x="145" y="145"/>
                </a:lnTo>
                <a:lnTo>
                  <a:pt x="241" y="185"/>
                </a:lnTo>
                <a:lnTo>
                  <a:pt x="241" y="185"/>
                </a:lnTo>
                <a:lnTo>
                  <a:pt x="247" y="185"/>
                </a:lnTo>
                <a:lnTo>
                  <a:pt x="249" y="184"/>
                </a:lnTo>
                <a:lnTo>
                  <a:pt x="250" y="181"/>
                </a:lnTo>
                <a:lnTo>
                  <a:pt x="250" y="181"/>
                </a:lnTo>
                <a:lnTo>
                  <a:pt x="253" y="180"/>
                </a:lnTo>
                <a:lnTo>
                  <a:pt x="255" y="178"/>
                </a:lnTo>
                <a:lnTo>
                  <a:pt x="256" y="174"/>
                </a:lnTo>
                <a:lnTo>
                  <a:pt x="256" y="172"/>
                </a:lnTo>
                <a:lnTo>
                  <a:pt x="259" y="71"/>
                </a:lnTo>
                <a:lnTo>
                  <a:pt x="330" y="141"/>
                </a:lnTo>
                <a:lnTo>
                  <a:pt x="330" y="141"/>
                </a:lnTo>
                <a:lnTo>
                  <a:pt x="333" y="144"/>
                </a:lnTo>
                <a:lnTo>
                  <a:pt x="337" y="144"/>
                </a:lnTo>
                <a:lnTo>
                  <a:pt x="342" y="145"/>
                </a:lnTo>
                <a:lnTo>
                  <a:pt x="342" y="145"/>
                </a:lnTo>
                <a:lnTo>
                  <a:pt x="345" y="144"/>
                </a:lnTo>
                <a:lnTo>
                  <a:pt x="347" y="143"/>
                </a:lnTo>
                <a:lnTo>
                  <a:pt x="351" y="138"/>
                </a:lnTo>
                <a:lnTo>
                  <a:pt x="391" y="44"/>
                </a:lnTo>
                <a:lnTo>
                  <a:pt x="431" y="138"/>
                </a:lnTo>
                <a:lnTo>
                  <a:pt x="431" y="138"/>
                </a:lnTo>
                <a:lnTo>
                  <a:pt x="434" y="143"/>
                </a:lnTo>
                <a:lnTo>
                  <a:pt x="437" y="144"/>
                </a:lnTo>
                <a:lnTo>
                  <a:pt x="441" y="145"/>
                </a:lnTo>
                <a:lnTo>
                  <a:pt x="441" y="145"/>
                </a:lnTo>
                <a:lnTo>
                  <a:pt x="446" y="144"/>
                </a:lnTo>
                <a:lnTo>
                  <a:pt x="448" y="144"/>
                </a:lnTo>
                <a:lnTo>
                  <a:pt x="450" y="141"/>
                </a:lnTo>
                <a:lnTo>
                  <a:pt x="524" y="71"/>
                </a:lnTo>
                <a:lnTo>
                  <a:pt x="524" y="172"/>
                </a:lnTo>
                <a:lnTo>
                  <a:pt x="524" y="172"/>
                </a:lnTo>
                <a:lnTo>
                  <a:pt x="524" y="174"/>
                </a:lnTo>
                <a:lnTo>
                  <a:pt x="527" y="178"/>
                </a:lnTo>
                <a:lnTo>
                  <a:pt x="528" y="180"/>
                </a:lnTo>
                <a:lnTo>
                  <a:pt x="530" y="181"/>
                </a:lnTo>
                <a:lnTo>
                  <a:pt x="530" y="181"/>
                </a:lnTo>
                <a:lnTo>
                  <a:pt x="532" y="184"/>
                </a:lnTo>
                <a:lnTo>
                  <a:pt x="536" y="185"/>
                </a:lnTo>
                <a:lnTo>
                  <a:pt x="543" y="185"/>
                </a:lnTo>
                <a:lnTo>
                  <a:pt x="638" y="145"/>
                </a:lnTo>
                <a:lnTo>
                  <a:pt x="598" y="240"/>
                </a:lnTo>
                <a:lnTo>
                  <a:pt x="598" y="240"/>
                </a:lnTo>
                <a:lnTo>
                  <a:pt x="598" y="245"/>
                </a:lnTo>
                <a:lnTo>
                  <a:pt x="601" y="252"/>
                </a:lnTo>
                <a:lnTo>
                  <a:pt x="601" y="252"/>
                </a:lnTo>
                <a:lnTo>
                  <a:pt x="602" y="254"/>
                </a:lnTo>
                <a:lnTo>
                  <a:pt x="603" y="255"/>
                </a:lnTo>
                <a:lnTo>
                  <a:pt x="610" y="255"/>
                </a:lnTo>
                <a:lnTo>
                  <a:pt x="712" y="259"/>
                </a:lnTo>
                <a:lnTo>
                  <a:pt x="641" y="333"/>
                </a:lnTo>
                <a:lnTo>
                  <a:pt x="641" y="333"/>
                </a:lnTo>
                <a:lnTo>
                  <a:pt x="639" y="333"/>
                </a:lnTo>
                <a:lnTo>
                  <a:pt x="638" y="336"/>
                </a:lnTo>
                <a:lnTo>
                  <a:pt x="638" y="342"/>
                </a:lnTo>
                <a:lnTo>
                  <a:pt x="638" y="342"/>
                </a:lnTo>
                <a:lnTo>
                  <a:pt x="638" y="344"/>
                </a:lnTo>
                <a:lnTo>
                  <a:pt x="640" y="346"/>
                </a:lnTo>
                <a:lnTo>
                  <a:pt x="644" y="351"/>
                </a:lnTo>
                <a:lnTo>
                  <a:pt x="739" y="391"/>
                </a:lnTo>
                <a:lnTo>
                  <a:pt x="644" y="430"/>
                </a:lnTo>
                <a:close/>
                <a:moveTo>
                  <a:pt x="225" y="405"/>
                </a:moveTo>
                <a:lnTo>
                  <a:pt x="225" y="405"/>
                </a:lnTo>
                <a:lnTo>
                  <a:pt x="225" y="387"/>
                </a:lnTo>
                <a:lnTo>
                  <a:pt x="274" y="387"/>
                </a:lnTo>
                <a:lnTo>
                  <a:pt x="274" y="430"/>
                </a:lnTo>
                <a:lnTo>
                  <a:pt x="274" y="430"/>
                </a:lnTo>
                <a:lnTo>
                  <a:pt x="269" y="435"/>
                </a:lnTo>
                <a:lnTo>
                  <a:pt x="265" y="438"/>
                </a:lnTo>
                <a:lnTo>
                  <a:pt x="252" y="443"/>
                </a:lnTo>
                <a:lnTo>
                  <a:pt x="252" y="443"/>
                </a:lnTo>
                <a:lnTo>
                  <a:pt x="239" y="447"/>
                </a:lnTo>
                <a:lnTo>
                  <a:pt x="232" y="449"/>
                </a:lnTo>
                <a:lnTo>
                  <a:pt x="225" y="449"/>
                </a:lnTo>
                <a:lnTo>
                  <a:pt x="225" y="449"/>
                </a:lnTo>
                <a:lnTo>
                  <a:pt x="216" y="449"/>
                </a:lnTo>
                <a:lnTo>
                  <a:pt x="209" y="446"/>
                </a:lnTo>
                <a:lnTo>
                  <a:pt x="201" y="444"/>
                </a:lnTo>
                <a:lnTo>
                  <a:pt x="194" y="440"/>
                </a:lnTo>
                <a:lnTo>
                  <a:pt x="194" y="440"/>
                </a:lnTo>
                <a:lnTo>
                  <a:pt x="187" y="437"/>
                </a:lnTo>
                <a:lnTo>
                  <a:pt x="182" y="433"/>
                </a:lnTo>
                <a:lnTo>
                  <a:pt x="177" y="428"/>
                </a:lnTo>
                <a:lnTo>
                  <a:pt x="173" y="421"/>
                </a:lnTo>
                <a:lnTo>
                  <a:pt x="173" y="421"/>
                </a:lnTo>
                <a:lnTo>
                  <a:pt x="168" y="405"/>
                </a:lnTo>
                <a:lnTo>
                  <a:pt x="167" y="397"/>
                </a:lnTo>
                <a:lnTo>
                  <a:pt x="167" y="391"/>
                </a:lnTo>
                <a:lnTo>
                  <a:pt x="167" y="391"/>
                </a:lnTo>
                <a:lnTo>
                  <a:pt x="167" y="382"/>
                </a:lnTo>
                <a:lnTo>
                  <a:pt x="168" y="372"/>
                </a:lnTo>
                <a:lnTo>
                  <a:pt x="173" y="356"/>
                </a:lnTo>
                <a:lnTo>
                  <a:pt x="173" y="356"/>
                </a:lnTo>
                <a:lnTo>
                  <a:pt x="178" y="351"/>
                </a:lnTo>
                <a:lnTo>
                  <a:pt x="184" y="345"/>
                </a:lnTo>
                <a:lnTo>
                  <a:pt x="191" y="342"/>
                </a:lnTo>
                <a:lnTo>
                  <a:pt x="198" y="338"/>
                </a:lnTo>
                <a:lnTo>
                  <a:pt x="198" y="338"/>
                </a:lnTo>
                <a:lnTo>
                  <a:pt x="202" y="335"/>
                </a:lnTo>
                <a:lnTo>
                  <a:pt x="208" y="333"/>
                </a:lnTo>
                <a:lnTo>
                  <a:pt x="215" y="333"/>
                </a:lnTo>
                <a:lnTo>
                  <a:pt x="222" y="333"/>
                </a:lnTo>
                <a:lnTo>
                  <a:pt x="222" y="333"/>
                </a:lnTo>
                <a:lnTo>
                  <a:pt x="233" y="333"/>
                </a:lnTo>
                <a:lnTo>
                  <a:pt x="242" y="335"/>
                </a:lnTo>
                <a:lnTo>
                  <a:pt x="250" y="337"/>
                </a:lnTo>
                <a:lnTo>
                  <a:pt x="256" y="342"/>
                </a:lnTo>
                <a:lnTo>
                  <a:pt x="256" y="342"/>
                </a:lnTo>
                <a:lnTo>
                  <a:pt x="261" y="346"/>
                </a:lnTo>
                <a:lnTo>
                  <a:pt x="266" y="352"/>
                </a:lnTo>
                <a:lnTo>
                  <a:pt x="269" y="358"/>
                </a:lnTo>
                <a:lnTo>
                  <a:pt x="272" y="366"/>
                </a:lnTo>
                <a:lnTo>
                  <a:pt x="250" y="369"/>
                </a:lnTo>
                <a:lnTo>
                  <a:pt x="250" y="369"/>
                </a:lnTo>
                <a:lnTo>
                  <a:pt x="247" y="362"/>
                </a:lnTo>
                <a:lnTo>
                  <a:pt x="244" y="359"/>
                </a:lnTo>
                <a:lnTo>
                  <a:pt x="241" y="356"/>
                </a:lnTo>
                <a:lnTo>
                  <a:pt x="241" y="356"/>
                </a:lnTo>
                <a:lnTo>
                  <a:pt x="233" y="353"/>
                </a:lnTo>
                <a:lnTo>
                  <a:pt x="228" y="351"/>
                </a:lnTo>
                <a:lnTo>
                  <a:pt x="222" y="351"/>
                </a:lnTo>
                <a:lnTo>
                  <a:pt x="222" y="351"/>
                </a:lnTo>
                <a:lnTo>
                  <a:pt x="216" y="351"/>
                </a:lnTo>
                <a:lnTo>
                  <a:pt x="210" y="353"/>
                </a:lnTo>
                <a:lnTo>
                  <a:pt x="206" y="355"/>
                </a:lnTo>
                <a:lnTo>
                  <a:pt x="201" y="360"/>
                </a:lnTo>
                <a:lnTo>
                  <a:pt x="201" y="360"/>
                </a:lnTo>
                <a:lnTo>
                  <a:pt x="197" y="366"/>
                </a:lnTo>
                <a:lnTo>
                  <a:pt x="194" y="371"/>
                </a:lnTo>
                <a:lnTo>
                  <a:pt x="192" y="380"/>
                </a:lnTo>
                <a:lnTo>
                  <a:pt x="191" y="391"/>
                </a:lnTo>
                <a:lnTo>
                  <a:pt x="191" y="391"/>
                </a:lnTo>
                <a:lnTo>
                  <a:pt x="192" y="399"/>
                </a:lnTo>
                <a:lnTo>
                  <a:pt x="194" y="407"/>
                </a:lnTo>
                <a:lnTo>
                  <a:pt x="197" y="413"/>
                </a:lnTo>
                <a:lnTo>
                  <a:pt x="201" y="418"/>
                </a:lnTo>
                <a:lnTo>
                  <a:pt x="201" y="418"/>
                </a:lnTo>
                <a:lnTo>
                  <a:pt x="206" y="424"/>
                </a:lnTo>
                <a:lnTo>
                  <a:pt x="210" y="428"/>
                </a:lnTo>
                <a:lnTo>
                  <a:pt x="216" y="430"/>
                </a:lnTo>
                <a:lnTo>
                  <a:pt x="222" y="430"/>
                </a:lnTo>
                <a:lnTo>
                  <a:pt x="222" y="430"/>
                </a:lnTo>
                <a:lnTo>
                  <a:pt x="226" y="430"/>
                </a:lnTo>
                <a:lnTo>
                  <a:pt x="231" y="429"/>
                </a:lnTo>
                <a:lnTo>
                  <a:pt x="238" y="427"/>
                </a:lnTo>
                <a:lnTo>
                  <a:pt x="238" y="427"/>
                </a:lnTo>
                <a:lnTo>
                  <a:pt x="244" y="424"/>
                </a:lnTo>
                <a:lnTo>
                  <a:pt x="248" y="422"/>
                </a:lnTo>
                <a:lnTo>
                  <a:pt x="250" y="421"/>
                </a:lnTo>
                <a:lnTo>
                  <a:pt x="250" y="405"/>
                </a:lnTo>
                <a:lnTo>
                  <a:pt x="225" y="405"/>
                </a:lnTo>
                <a:close/>
                <a:moveTo>
                  <a:pt x="450" y="403"/>
                </a:moveTo>
                <a:lnTo>
                  <a:pt x="450" y="403"/>
                </a:lnTo>
                <a:lnTo>
                  <a:pt x="463" y="360"/>
                </a:lnTo>
                <a:lnTo>
                  <a:pt x="481" y="403"/>
                </a:lnTo>
                <a:lnTo>
                  <a:pt x="450" y="403"/>
                </a:lnTo>
                <a:close/>
                <a:moveTo>
                  <a:pt x="453" y="333"/>
                </a:moveTo>
                <a:lnTo>
                  <a:pt x="453" y="333"/>
                </a:lnTo>
                <a:lnTo>
                  <a:pt x="478" y="333"/>
                </a:lnTo>
                <a:lnTo>
                  <a:pt x="521" y="446"/>
                </a:lnTo>
                <a:lnTo>
                  <a:pt x="496" y="446"/>
                </a:lnTo>
                <a:lnTo>
                  <a:pt x="487" y="421"/>
                </a:lnTo>
                <a:lnTo>
                  <a:pt x="441" y="421"/>
                </a:lnTo>
                <a:lnTo>
                  <a:pt x="431" y="446"/>
                </a:lnTo>
                <a:lnTo>
                  <a:pt x="407" y="446"/>
                </a:lnTo>
                <a:lnTo>
                  <a:pt x="453" y="333"/>
                </a:lnTo>
                <a:close/>
                <a:moveTo>
                  <a:pt x="558" y="335"/>
                </a:moveTo>
                <a:lnTo>
                  <a:pt x="558" y="335"/>
                </a:lnTo>
                <a:lnTo>
                  <a:pt x="558" y="427"/>
                </a:lnTo>
                <a:lnTo>
                  <a:pt x="616" y="427"/>
                </a:lnTo>
                <a:lnTo>
                  <a:pt x="616" y="446"/>
                </a:lnTo>
                <a:lnTo>
                  <a:pt x="533" y="446"/>
                </a:lnTo>
                <a:lnTo>
                  <a:pt x="533" y="335"/>
                </a:lnTo>
                <a:lnTo>
                  <a:pt x="558" y="335"/>
                </a:lnTo>
                <a:close/>
                <a:moveTo>
                  <a:pt x="400" y="385"/>
                </a:moveTo>
                <a:lnTo>
                  <a:pt x="400" y="385"/>
                </a:lnTo>
                <a:lnTo>
                  <a:pt x="400" y="385"/>
                </a:lnTo>
                <a:lnTo>
                  <a:pt x="400" y="380"/>
                </a:lnTo>
                <a:lnTo>
                  <a:pt x="399" y="379"/>
                </a:lnTo>
                <a:lnTo>
                  <a:pt x="398" y="378"/>
                </a:lnTo>
                <a:lnTo>
                  <a:pt x="398" y="378"/>
                </a:lnTo>
                <a:lnTo>
                  <a:pt x="397" y="376"/>
                </a:lnTo>
                <a:lnTo>
                  <a:pt x="395" y="374"/>
                </a:lnTo>
                <a:lnTo>
                  <a:pt x="392" y="371"/>
                </a:lnTo>
                <a:lnTo>
                  <a:pt x="391" y="369"/>
                </a:lnTo>
                <a:lnTo>
                  <a:pt x="391" y="369"/>
                </a:lnTo>
                <a:lnTo>
                  <a:pt x="388" y="364"/>
                </a:lnTo>
                <a:lnTo>
                  <a:pt x="382" y="356"/>
                </a:lnTo>
                <a:lnTo>
                  <a:pt x="382" y="356"/>
                </a:lnTo>
                <a:lnTo>
                  <a:pt x="383" y="359"/>
                </a:lnTo>
                <a:lnTo>
                  <a:pt x="384" y="360"/>
                </a:lnTo>
                <a:lnTo>
                  <a:pt x="385" y="360"/>
                </a:lnTo>
                <a:lnTo>
                  <a:pt x="385" y="360"/>
                </a:lnTo>
                <a:lnTo>
                  <a:pt x="388" y="360"/>
                </a:lnTo>
                <a:lnTo>
                  <a:pt x="390" y="362"/>
                </a:lnTo>
                <a:lnTo>
                  <a:pt x="391" y="363"/>
                </a:lnTo>
                <a:lnTo>
                  <a:pt x="391" y="366"/>
                </a:lnTo>
                <a:lnTo>
                  <a:pt x="391" y="366"/>
                </a:lnTo>
                <a:lnTo>
                  <a:pt x="396" y="370"/>
                </a:lnTo>
                <a:lnTo>
                  <a:pt x="398" y="375"/>
                </a:lnTo>
                <a:lnTo>
                  <a:pt x="400" y="379"/>
                </a:lnTo>
                <a:lnTo>
                  <a:pt x="400" y="385"/>
                </a:lnTo>
                <a:lnTo>
                  <a:pt x="400" y="385"/>
                </a:lnTo>
                <a:close/>
                <a:moveTo>
                  <a:pt x="376" y="416"/>
                </a:moveTo>
                <a:lnTo>
                  <a:pt x="376" y="416"/>
                </a:lnTo>
                <a:lnTo>
                  <a:pt x="366" y="396"/>
                </a:lnTo>
                <a:lnTo>
                  <a:pt x="376" y="372"/>
                </a:lnTo>
                <a:lnTo>
                  <a:pt x="388" y="372"/>
                </a:lnTo>
                <a:lnTo>
                  <a:pt x="388" y="372"/>
                </a:lnTo>
                <a:lnTo>
                  <a:pt x="392" y="377"/>
                </a:lnTo>
                <a:lnTo>
                  <a:pt x="395" y="379"/>
                </a:lnTo>
                <a:lnTo>
                  <a:pt x="395" y="382"/>
                </a:lnTo>
                <a:lnTo>
                  <a:pt x="395" y="382"/>
                </a:lnTo>
                <a:lnTo>
                  <a:pt x="399" y="386"/>
                </a:lnTo>
                <a:lnTo>
                  <a:pt x="400" y="388"/>
                </a:lnTo>
                <a:lnTo>
                  <a:pt x="400" y="391"/>
                </a:lnTo>
                <a:lnTo>
                  <a:pt x="400" y="391"/>
                </a:lnTo>
                <a:lnTo>
                  <a:pt x="398" y="405"/>
                </a:lnTo>
                <a:lnTo>
                  <a:pt x="397" y="410"/>
                </a:lnTo>
                <a:lnTo>
                  <a:pt x="396" y="412"/>
                </a:lnTo>
                <a:lnTo>
                  <a:pt x="392" y="413"/>
                </a:lnTo>
                <a:lnTo>
                  <a:pt x="389" y="414"/>
                </a:lnTo>
                <a:lnTo>
                  <a:pt x="376" y="416"/>
                </a:lnTo>
                <a:lnTo>
                  <a:pt x="376" y="416"/>
                </a:lnTo>
                <a:close/>
                <a:moveTo>
                  <a:pt x="395" y="427"/>
                </a:moveTo>
                <a:lnTo>
                  <a:pt x="395" y="427"/>
                </a:lnTo>
                <a:lnTo>
                  <a:pt x="395" y="427"/>
                </a:lnTo>
                <a:lnTo>
                  <a:pt x="390" y="434"/>
                </a:lnTo>
                <a:lnTo>
                  <a:pt x="387" y="437"/>
                </a:lnTo>
                <a:lnTo>
                  <a:pt x="382" y="440"/>
                </a:lnTo>
                <a:lnTo>
                  <a:pt x="382" y="440"/>
                </a:lnTo>
                <a:lnTo>
                  <a:pt x="378" y="443"/>
                </a:lnTo>
                <a:lnTo>
                  <a:pt x="374" y="444"/>
                </a:lnTo>
                <a:lnTo>
                  <a:pt x="371" y="445"/>
                </a:lnTo>
                <a:lnTo>
                  <a:pt x="368" y="445"/>
                </a:lnTo>
                <a:lnTo>
                  <a:pt x="366" y="443"/>
                </a:lnTo>
                <a:lnTo>
                  <a:pt x="364" y="441"/>
                </a:lnTo>
                <a:lnTo>
                  <a:pt x="360" y="434"/>
                </a:lnTo>
                <a:lnTo>
                  <a:pt x="376" y="418"/>
                </a:lnTo>
                <a:lnTo>
                  <a:pt x="376" y="418"/>
                </a:lnTo>
                <a:lnTo>
                  <a:pt x="385" y="418"/>
                </a:lnTo>
                <a:lnTo>
                  <a:pt x="391" y="417"/>
                </a:lnTo>
                <a:lnTo>
                  <a:pt x="393" y="418"/>
                </a:lnTo>
                <a:lnTo>
                  <a:pt x="396" y="419"/>
                </a:lnTo>
                <a:lnTo>
                  <a:pt x="398" y="427"/>
                </a:lnTo>
                <a:lnTo>
                  <a:pt x="395" y="427"/>
                </a:lnTo>
                <a:close/>
                <a:moveTo>
                  <a:pt x="342" y="449"/>
                </a:moveTo>
                <a:lnTo>
                  <a:pt x="342" y="449"/>
                </a:lnTo>
                <a:lnTo>
                  <a:pt x="342" y="449"/>
                </a:lnTo>
                <a:lnTo>
                  <a:pt x="339" y="447"/>
                </a:lnTo>
                <a:lnTo>
                  <a:pt x="337" y="446"/>
                </a:lnTo>
                <a:lnTo>
                  <a:pt x="333" y="445"/>
                </a:lnTo>
                <a:lnTo>
                  <a:pt x="330" y="443"/>
                </a:lnTo>
                <a:lnTo>
                  <a:pt x="330" y="443"/>
                </a:lnTo>
                <a:lnTo>
                  <a:pt x="327" y="443"/>
                </a:lnTo>
                <a:lnTo>
                  <a:pt x="325" y="441"/>
                </a:lnTo>
                <a:lnTo>
                  <a:pt x="321" y="436"/>
                </a:lnTo>
                <a:lnTo>
                  <a:pt x="321" y="436"/>
                </a:lnTo>
                <a:lnTo>
                  <a:pt x="321" y="435"/>
                </a:lnTo>
                <a:lnTo>
                  <a:pt x="321" y="434"/>
                </a:lnTo>
                <a:lnTo>
                  <a:pt x="321" y="432"/>
                </a:lnTo>
                <a:lnTo>
                  <a:pt x="324" y="429"/>
                </a:lnTo>
                <a:lnTo>
                  <a:pt x="337" y="425"/>
                </a:lnTo>
                <a:lnTo>
                  <a:pt x="358" y="434"/>
                </a:lnTo>
                <a:lnTo>
                  <a:pt x="358" y="434"/>
                </a:lnTo>
                <a:lnTo>
                  <a:pt x="359" y="442"/>
                </a:lnTo>
                <a:lnTo>
                  <a:pt x="359" y="444"/>
                </a:lnTo>
                <a:lnTo>
                  <a:pt x="359" y="446"/>
                </a:lnTo>
                <a:lnTo>
                  <a:pt x="357" y="446"/>
                </a:lnTo>
                <a:lnTo>
                  <a:pt x="354" y="447"/>
                </a:lnTo>
                <a:lnTo>
                  <a:pt x="342" y="449"/>
                </a:lnTo>
                <a:lnTo>
                  <a:pt x="342" y="449"/>
                </a:lnTo>
                <a:close/>
                <a:moveTo>
                  <a:pt x="306" y="416"/>
                </a:moveTo>
                <a:lnTo>
                  <a:pt x="306" y="416"/>
                </a:lnTo>
                <a:lnTo>
                  <a:pt x="306" y="416"/>
                </a:lnTo>
                <a:lnTo>
                  <a:pt x="306" y="409"/>
                </a:lnTo>
                <a:lnTo>
                  <a:pt x="306" y="409"/>
                </a:lnTo>
                <a:lnTo>
                  <a:pt x="306" y="396"/>
                </a:lnTo>
                <a:lnTo>
                  <a:pt x="306" y="396"/>
                </a:lnTo>
                <a:lnTo>
                  <a:pt x="306" y="393"/>
                </a:lnTo>
                <a:lnTo>
                  <a:pt x="307" y="391"/>
                </a:lnTo>
                <a:lnTo>
                  <a:pt x="308" y="391"/>
                </a:lnTo>
                <a:lnTo>
                  <a:pt x="308" y="391"/>
                </a:lnTo>
                <a:lnTo>
                  <a:pt x="313" y="387"/>
                </a:lnTo>
                <a:lnTo>
                  <a:pt x="316" y="386"/>
                </a:lnTo>
                <a:lnTo>
                  <a:pt x="321" y="386"/>
                </a:lnTo>
                <a:lnTo>
                  <a:pt x="323" y="387"/>
                </a:lnTo>
                <a:lnTo>
                  <a:pt x="326" y="391"/>
                </a:lnTo>
                <a:lnTo>
                  <a:pt x="330" y="394"/>
                </a:lnTo>
                <a:lnTo>
                  <a:pt x="337" y="403"/>
                </a:lnTo>
                <a:lnTo>
                  <a:pt x="337" y="421"/>
                </a:lnTo>
                <a:lnTo>
                  <a:pt x="337" y="421"/>
                </a:lnTo>
                <a:lnTo>
                  <a:pt x="326" y="425"/>
                </a:lnTo>
                <a:lnTo>
                  <a:pt x="323" y="426"/>
                </a:lnTo>
                <a:lnTo>
                  <a:pt x="319" y="426"/>
                </a:lnTo>
                <a:lnTo>
                  <a:pt x="316" y="426"/>
                </a:lnTo>
                <a:lnTo>
                  <a:pt x="313" y="424"/>
                </a:lnTo>
                <a:lnTo>
                  <a:pt x="306" y="416"/>
                </a:lnTo>
                <a:lnTo>
                  <a:pt x="306" y="416"/>
                </a:lnTo>
                <a:close/>
                <a:moveTo>
                  <a:pt x="302" y="396"/>
                </a:moveTo>
                <a:lnTo>
                  <a:pt x="302" y="396"/>
                </a:lnTo>
                <a:lnTo>
                  <a:pt x="302" y="396"/>
                </a:lnTo>
                <a:lnTo>
                  <a:pt x="302" y="409"/>
                </a:lnTo>
                <a:lnTo>
                  <a:pt x="302" y="409"/>
                </a:lnTo>
                <a:lnTo>
                  <a:pt x="302" y="405"/>
                </a:lnTo>
                <a:lnTo>
                  <a:pt x="302" y="405"/>
                </a:lnTo>
                <a:lnTo>
                  <a:pt x="300" y="403"/>
                </a:lnTo>
                <a:lnTo>
                  <a:pt x="299" y="402"/>
                </a:lnTo>
                <a:lnTo>
                  <a:pt x="299" y="400"/>
                </a:lnTo>
                <a:lnTo>
                  <a:pt x="299" y="400"/>
                </a:lnTo>
                <a:lnTo>
                  <a:pt x="299" y="393"/>
                </a:lnTo>
                <a:lnTo>
                  <a:pt x="301" y="388"/>
                </a:lnTo>
                <a:lnTo>
                  <a:pt x="306" y="378"/>
                </a:lnTo>
                <a:lnTo>
                  <a:pt x="306" y="378"/>
                </a:lnTo>
                <a:lnTo>
                  <a:pt x="306" y="387"/>
                </a:lnTo>
                <a:lnTo>
                  <a:pt x="306" y="387"/>
                </a:lnTo>
                <a:lnTo>
                  <a:pt x="304" y="389"/>
                </a:lnTo>
                <a:lnTo>
                  <a:pt x="302" y="392"/>
                </a:lnTo>
                <a:lnTo>
                  <a:pt x="302" y="396"/>
                </a:lnTo>
                <a:lnTo>
                  <a:pt x="302" y="396"/>
                </a:lnTo>
                <a:close/>
                <a:moveTo>
                  <a:pt x="373" y="369"/>
                </a:moveTo>
                <a:lnTo>
                  <a:pt x="373" y="369"/>
                </a:lnTo>
                <a:lnTo>
                  <a:pt x="364" y="396"/>
                </a:lnTo>
                <a:lnTo>
                  <a:pt x="339" y="400"/>
                </a:lnTo>
                <a:lnTo>
                  <a:pt x="339" y="400"/>
                </a:lnTo>
                <a:lnTo>
                  <a:pt x="331" y="392"/>
                </a:lnTo>
                <a:lnTo>
                  <a:pt x="326" y="388"/>
                </a:lnTo>
                <a:lnTo>
                  <a:pt x="324" y="384"/>
                </a:lnTo>
                <a:lnTo>
                  <a:pt x="323" y="380"/>
                </a:lnTo>
                <a:lnTo>
                  <a:pt x="323" y="376"/>
                </a:lnTo>
                <a:lnTo>
                  <a:pt x="325" y="371"/>
                </a:lnTo>
                <a:lnTo>
                  <a:pt x="330" y="366"/>
                </a:lnTo>
                <a:lnTo>
                  <a:pt x="330" y="366"/>
                </a:lnTo>
                <a:lnTo>
                  <a:pt x="332" y="364"/>
                </a:lnTo>
                <a:lnTo>
                  <a:pt x="339" y="360"/>
                </a:lnTo>
                <a:lnTo>
                  <a:pt x="339" y="360"/>
                </a:lnTo>
                <a:lnTo>
                  <a:pt x="343" y="360"/>
                </a:lnTo>
                <a:lnTo>
                  <a:pt x="346" y="359"/>
                </a:lnTo>
                <a:lnTo>
                  <a:pt x="348" y="356"/>
                </a:lnTo>
                <a:lnTo>
                  <a:pt x="348" y="356"/>
                </a:lnTo>
                <a:lnTo>
                  <a:pt x="358" y="356"/>
                </a:lnTo>
                <a:lnTo>
                  <a:pt x="373" y="369"/>
                </a:lnTo>
                <a:close/>
                <a:moveTo>
                  <a:pt x="321" y="356"/>
                </a:moveTo>
                <a:lnTo>
                  <a:pt x="321" y="356"/>
                </a:lnTo>
                <a:lnTo>
                  <a:pt x="321" y="356"/>
                </a:lnTo>
                <a:lnTo>
                  <a:pt x="324" y="356"/>
                </a:lnTo>
                <a:lnTo>
                  <a:pt x="324" y="356"/>
                </a:lnTo>
                <a:lnTo>
                  <a:pt x="329" y="354"/>
                </a:lnTo>
                <a:lnTo>
                  <a:pt x="333" y="351"/>
                </a:lnTo>
                <a:lnTo>
                  <a:pt x="333" y="351"/>
                </a:lnTo>
                <a:lnTo>
                  <a:pt x="338" y="350"/>
                </a:lnTo>
                <a:lnTo>
                  <a:pt x="342" y="349"/>
                </a:lnTo>
                <a:lnTo>
                  <a:pt x="347" y="349"/>
                </a:lnTo>
                <a:lnTo>
                  <a:pt x="351" y="347"/>
                </a:lnTo>
                <a:lnTo>
                  <a:pt x="351" y="347"/>
                </a:lnTo>
                <a:lnTo>
                  <a:pt x="359" y="347"/>
                </a:lnTo>
                <a:lnTo>
                  <a:pt x="366" y="351"/>
                </a:lnTo>
                <a:lnTo>
                  <a:pt x="366" y="351"/>
                </a:lnTo>
                <a:lnTo>
                  <a:pt x="364" y="351"/>
                </a:lnTo>
                <a:lnTo>
                  <a:pt x="358" y="354"/>
                </a:lnTo>
                <a:lnTo>
                  <a:pt x="358" y="354"/>
                </a:lnTo>
                <a:lnTo>
                  <a:pt x="348" y="354"/>
                </a:lnTo>
                <a:lnTo>
                  <a:pt x="348" y="354"/>
                </a:lnTo>
                <a:lnTo>
                  <a:pt x="346" y="355"/>
                </a:lnTo>
                <a:lnTo>
                  <a:pt x="343" y="356"/>
                </a:lnTo>
                <a:lnTo>
                  <a:pt x="337" y="356"/>
                </a:lnTo>
                <a:lnTo>
                  <a:pt x="337" y="356"/>
                </a:lnTo>
                <a:lnTo>
                  <a:pt x="332" y="360"/>
                </a:lnTo>
                <a:lnTo>
                  <a:pt x="330" y="360"/>
                </a:lnTo>
                <a:lnTo>
                  <a:pt x="330" y="360"/>
                </a:lnTo>
                <a:lnTo>
                  <a:pt x="325" y="360"/>
                </a:lnTo>
                <a:lnTo>
                  <a:pt x="323" y="359"/>
                </a:lnTo>
                <a:lnTo>
                  <a:pt x="321" y="356"/>
                </a:lnTo>
                <a:lnTo>
                  <a:pt x="321" y="356"/>
                </a:lnTo>
                <a:close/>
                <a:moveTo>
                  <a:pt x="391" y="360"/>
                </a:moveTo>
                <a:lnTo>
                  <a:pt x="391" y="360"/>
                </a:lnTo>
                <a:lnTo>
                  <a:pt x="391" y="360"/>
                </a:lnTo>
                <a:lnTo>
                  <a:pt x="396" y="364"/>
                </a:lnTo>
                <a:lnTo>
                  <a:pt x="399" y="369"/>
                </a:lnTo>
                <a:lnTo>
                  <a:pt x="404" y="378"/>
                </a:lnTo>
                <a:lnTo>
                  <a:pt x="404" y="378"/>
                </a:lnTo>
                <a:lnTo>
                  <a:pt x="406" y="383"/>
                </a:lnTo>
                <a:lnTo>
                  <a:pt x="407" y="388"/>
                </a:lnTo>
                <a:lnTo>
                  <a:pt x="407" y="400"/>
                </a:lnTo>
                <a:lnTo>
                  <a:pt x="407" y="400"/>
                </a:lnTo>
                <a:lnTo>
                  <a:pt x="407" y="409"/>
                </a:lnTo>
                <a:lnTo>
                  <a:pt x="406" y="413"/>
                </a:lnTo>
                <a:lnTo>
                  <a:pt x="404" y="418"/>
                </a:lnTo>
                <a:lnTo>
                  <a:pt x="404" y="418"/>
                </a:lnTo>
                <a:lnTo>
                  <a:pt x="399" y="427"/>
                </a:lnTo>
                <a:lnTo>
                  <a:pt x="396" y="432"/>
                </a:lnTo>
                <a:lnTo>
                  <a:pt x="391" y="436"/>
                </a:lnTo>
                <a:lnTo>
                  <a:pt x="391" y="436"/>
                </a:lnTo>
                <a:lnTo>
                  <a:pt x="382" y="443"/>
                </a:lnTo>
                <a:lnTo>
                  <a:pt x="378" y="445"/>
                </a:lnTo>
                <a:lnTo>
                  <a:pt x="373" y="446"/>
                </a:lnTo>
                <a:lnTo>
                  <a:pt x="373" y="446"/>
                </a:lnTo>
                <a:lnTo>
                  <a:pt x="368" y="450"/>
                </a:lnTo>
                <a:lnTo>
                  <a:pt x="364" y="451"/>
                </a:lnTo>
                <a:lnTo>
                  <a:pt x="358" y="452"/>
                </a:lnTo>
                <a:lnTo>
                  <a:pt x="351" y="452"/>
                </a:lnTo>
                <a:lnTo>
                  <a:pt x="351" y="452"/>
                </a:lnTo>
                <a:lnTo>
                  <a:pt x="347" y="452"/>
                </a:lnTo>
                <a:lnTo>
                  <a:pt x="342" y="451"/>
                </a:lnTo>
                <a:lnTo>
                  <a:pt x="337" y="450"/>
                </a:lnTo>
                <a:lnTo>
                  <a:pt x="330" y="446"/>
                </a:lnTo>
                <a:lnTo>
                  <a:pt x="330" y="446"/>
                </a:lnTo>
                <a:lnTo>
                  <a:pt x="325" y="445"/>
                </a:lnTo>
                <a:lnTo>
                  <a:pt x="321" y="443"/>
                </a:lnTo>
                <a:lnTo>
                  <a:pt x="315" y="436"/>
                </a:lnTo>
                <a:lnTo>
                  <a:pt x="315" y="436"/>
                </a:lnTo>
                <a:lnTo>
                  <a:pt x="310" y="432"/>
                </a:lnTo>
                <a:lnTo>
                  <a:pt x="307" y="427"/>
                </a:lnTo>
                <a:lnTo>
                  <a:pt x="302" y="418"/>
                </a:lnTo>
                <a:lnTo>
                  <a:pt x="302" y="418"/>
                </a:lnTo>
                <a:lnTo>
                  <a:pt x="298" y="409"/>
                </a:lnTo>
                <a:lnTo>
                  <a:pt x="297" y="404"/>
                </a:lnTo>
                <a:lnTo>
                  <a:pt x="296" y="400"/>
                </a:lnTo>
                <a:lnTo>
                  <a:pt x="296" y="400"/>
                </a:lnTo>
                <a:lnTo>
                  <a:pt x="297" y="393"/>
                </a:lnTo>
                <a:lnTo>
                  <a:pt x="298" y="388"/>
                </a:lnTo>
                <a:lnTo>
                  <a:pt x="302" y="378"/>
                </a:lnTo>
                <a:lnTo>
                  <a:pt x="302" y="378"/>
                </a:lnTo>
                <a:lnTo>
                  <a:pt x="307" y="369"/>
                </a:lnTo>
                <a:lnTo>
                  <a:pt x="310" y="364"/>
                </a:lnTo>
                <a:lnTo>
                  <a:pt x="315" y="360"/>
                </a:lnTo>
                <a:lnTo>
                  <a:pt x="315" y="360"/>
                </a:lnTo>
                <a:lnTo>
                  <a:pt x="321" y="354"/>
                </a:lnTo>
                <a:lnTo>
                  <a:pt x="325" y="352"/>
                </a:lnTo>
                <a:lnTo>
                  <a:pt x="330" y="351"/>
                </a:lnTo>
                <a:lnTo>
                  <a:pt x="330" y="351"/>
                </a:lnTo>
                <a:lnTo>
                  <a:pt x="342" y="346"/>
                </a:lnTo>
                <a:lnTo>
                  <a:pt x="347" y="345"/>
                </a:lnTo>
                <a:lnTo>
                  <a:pt x="351" y="344"/>
                </a:lnTo>
                <a:lnTo>
                  <a:pt x="351" y="344"/>
                </a:lnTo>
                <a:lnTo>
                  <a:pt x="358" y="345"/>
                </a:lnTo>
                <a:lnTo>
                  <a:pt x="364" y="346"/>
                </a:lnTo>
                <a:lnTo>
                  <a:pt x="373" y="351"/>
                </a:lnTo>
                <a:lnTo>
                  <a:pt x="373" y="351"/>
                </a:lnTo>
                <a:lnTo>
                  <a:pt x="378" y="352"/>
                </a:lnTo>
                <a:lnTo>
                  <a:pt x="382" y="354"/>
                </a:lnTo>
                <a:lnTo>
                  <a:pt x="391" y="360"/>
                </a:lnTo>
                <a:lnTo>
                  <a:pt x="391" y="360"/>
                </a:lnTo>
                <a:close/>
                <a:moveTo>
                  <a:pt x="773" y="378"/>
                </a:moveTo>
                <a:lnTo>
                  <a:pt x="773" y="378"/>
                </a:lnTo>
                <a:lnTo>
                  <a:pt x="669" y="335"/>
                </a:lnTo>
                <a:lnTo>
                  <a:pt x="748" y="255"/>
                </a:lnTo>
                <a:lnTo>
                  <a:pt x="748" y="255"/>
                </a:lnTo>
                <a:lnTo>
                  <a:pt x="751" y="253"/>
                </a:lnTo>
                <a:lnTo>
                  <a:pt x="753" y="250"/>
                </a:lnTo>
                <a:lnTo>
                  <a:pt x="753" y="246"/>
                </a:lnTo>
                <a:lnTo>
                  <a:pt x="752" y="243"/>
                </a:lnTo>
                <a:lnTo>
                  <a:pt x="752" y="243"/>
                </a:lnTo>
                <a:lnTo>
                  <a:pt x="751" y="239"/>
                </a:lnTo>
                <a:lnTo>
                  <a:pt x="748" y="236"/>
                </a:lnTo>
                <a:lnTo>
                  <a:pt x="745" y="235"/>
                </a:lnTo>
                <a:lnTo>
                  <a:pt x="743" y="234"/>
                </a:lnTo>
                <a:lnTo>
                  <a:pt x="629" y="234"/>
                </a:lnTo>
                <a:lnTo>
                  <a:pt x="672" y="129"/>
                </a:lnTo>
                <a:lnTo>
                  <a:pt x="672" y="129"/>
                </a:lnTo>
                <a:lnTo>
                  <a:pt x="671" y="120"/>
                </a:lnTo>
                <a:lnTo>
                  <a:pt x="670" y="116"/>
                </a:lnTo>
                <a:lnTo>
                  <a:pt x="669" y="114"/>
                </a:lnTo>
                <a:lnTo>
                  <a:pt x="669" y="114"/>
                </a:lnTo>
                <a:lnTo>
                  <a:pt x="661" y="111"/>
                </a:lnTo>
                <a:lnTo>
                  <a:pt x="653" y="111"/>
                </a:lnTo>
                <a:lnTo>
                  <a:pt x="548" y="154"/>
                </a:lnTo>
                <a:lnTo>
                  <a:pt x="548" y="40"/>
                </a:lnTo>
                <a:lnTo>
                  <a:pt x="548" y="40"/>
                </a:lnTo>
                <a:lnTo>
                  <a:pt x="548" y="37"/>
                </a:lnTo>
                <a:lnTo>
                  <a:pt x="546" y="34"/>
                </a:lnTo>
                <a:lnTo>
                  <a:pt x="544" y="32"/>
                </a:lnTo>
                <a:lnTo>
                  <a:pt x="539" y="31"/>
                </a:lnTo>
                <a:lnTo>
                  <a:pt x="539" y="31"/>
                </a:lnTo>
                <a:lnTo>
                  <a:pt x="537" y="30"/>
                </a:lnTo>
                <a:lnTo>
                  <a:pt x="533" y="30"/>
                </a:lnTo>
                <a:lnTo>
                  <a:pt x="530" y="31"/>
                </a:lnTo>
                <a:lnTo>
                  <a:pt x="527" y="33"/>
                </a:lnTo>
                <a:lnTo>
                  <a:pt x="447" y="111"/>
                </a:lnTo>
                <a:lnTo>
                  <a:pt x="400" y="6"/>
                </a:lnTo>
                <a:lnTo>
                  <a:pt x="400" y="6"/>
                </a:lnTo>
                <a:lnTo>
                  <a:pt x="400" y="4"/>
                </a:lnTo>
                <a:lnTo>
                  <a:pt x="398" y="1"/>
                </a:lnTo>
                <a:lnTo>
                  <a:pt x="396" y="0"/>
                </a:lnTo>
                <a:lnTo>
                  <a:pt x="391" y="0"/>
                </a:lnTo>
                <a:lnTo>
                  <a:pt x="391" y="0"/>
                </a:lnTo>
                <a:lnTo>
                  <a:pt x="388" y="0"/>
                </a:lnTo>
                <a:lnTo>
                  <a:pt x="384" y="1"/>
                </a:lnTo>
                <a:lnTo>
                  <a:pt x="379" y="6"/>
                </a:lnTo>
                <a:lnTo>
                  <a:pt x="337" y="111"/>
                </a:lnTo>
                <a:lnTo>
                  <a:pt x="256" y="33"/>
                </a:lnTo>
                <a:lnTo>
                  <a:pt x="256" y="33"/>
                </a:lnTo>
                <a:lnTo>
                  <a:pt x="248" y="30"/>
                </a:lnTo>
                <a:lnTo>
                  <a:pt x="244" y="30"/>
                </a:lnTo>
                <a:lnTo>
                  <a:pt x="241" y="31"/>
                </a:lnTo>
                <a:lnTo>
                  <a:pt x="241" y="31"/>
                </a:lnTo>
                <a:lnTo>
                  <a:pt x="239" y="32"/>
                </a:lnTo>
                <a:lnTo>
                  <a:pt x="236" y="34"/>
                </a:lnTo>
                <a:lnTo>
                  <a:pt x="235" y="37"/>
                </a:lnTo>
                <a:lnTo>
                  <a:pt x="234" y="40"/>
                </a:lnTo>
                <a:lnTo>
                  <a:pt x="234" y="154"/>
                </a:lnTo>
                <a:lnTo>
                  <a:pt x="127" y="111"/>
                </a:lnTo>
                <a:lnTo>
                  <a:pt x="127" y="111"/>
                </a:lnTo>
                <a:lnTo>
                  <a:pt x="120" y="111"/>
                </a:lnTo>
                <a:lnTo>
                  <a:pt x="117" y="112"/>
                </a:lnTo>
                <a:lnTo>
                  <a:pt x="115" y="114"/>
                </a:lnTo>
                <a:lnTo>
                  <a:pt x="115" y="114"/>
                </a:lnTo>
                <a:lnTo>
                  <a:pt x="112" y="116"/>
                </a:lnTo>
                <a:lnTo>
                  <a:pt x="111" y="120"/>
                </a:lnTo>
                <a:lnTo>
                  <a:pt x="111" y="129"/>
                </a:lnTo>
                <a:lnTo>
                  <a:pt x="154" y="234"/>
                </a:lnTo>
                <a:lnTo>
                  <a:pt x="41" y="234"/>
                </a:lnTo>
                <a:lnTo>
                  <a:pt x="41" y="234"/>
                </a:lnTo>
                <a:lnTo>
                  <a:pt x="37" y="235"/>
                </a:lnTo>
                <a:lnTo>
                  <a:pt x="35" y="236"/>
                </a:lnTo>
                <a:lnTo>
                  <a:pt x="32" y="239"/>
                </a:lnTo>
                <a:lnTo>
                  <a:pt x="30" y="243"/>
                </a:lnTo>
                <a:lnTo>
                  <a:pt x="30" y="243"/>
                </a:lnTo>
                <a:lnTo>
                  <a:pt x="29" y="246"/>
                </a:lnTo>
                <a:lnTo>
                  <a:pt x="29" y="250"/>
                </a:lnTo>
                <a:lnTo>
                  <a:pt x="29" y="253"/>
                </a:lnTo>
                <a:lnTo>
                  <a:pt x="30" y="255"/>
                </a:lnTo>
                <a:lnTo>
                  <a:pt x="111" y="335"/>
                </a:lnTo>
                <a:lnTo>
                  <a:pt x="10" y="378"/>
                </a:lnTo>
                <a:lnTo>
                  <a:pt x="10" y="378"/>
                </a:lnTo>
                <a:lnTo>
                  <a:pt x="5" y="380"/>
                </a:lnTo>
                <a:lnTo>
                  <a:pt x="2" y="384"/>
                </a:lnTo>
                <a:lnTo>
                  <a:pt x="1" y="386"/>
                </a:lnTo>
                <a:lnTo>
                  <a:pt x="0" y="391"/>
                </a:lnTo>
                <a:lnTo>
                  <a:pt x="0" y="391"/>
                </a:lnTo>
                <a:lnTo>
                  <a:pt x="1" y="393"/>
                </a:lnTo>
                <a:lnTo>
                  <a:pt x="2" y="396"/>
                </a:lnTo>
                <a:lnTo>
                  <a:pt x="5" y="400"/>
                </a:lnTo>
                <a:lnTo>
                  <a:pt x="10" y="403"/>
                </a:lnTo>
                <a:lnTo>
                  <a:pt x="111" y="446"/>
                </a:lnTo>
                <a:lnTo>
                  <a:pt x="30" y="526"/>
                </a:lnTo>
                <a:lnTo>
                  <a:pt x="30" y="526"/>
                </a:lnTo>
                <a:lnTo>
                  <a:pt x="29" y="531"/>
                </a:lnTo>
                <a:lnTo>
                  <a:pt x="29" y="534"/>
                </a:lnTo>
                <a:lnTo>
                  <a:pt x="29" y="537"/>
                </a:lnTo>
                <a:lnTo>
                  <a:pt x="30" y="542"/>
                </a:lnTo>
                <a:lnTo>
                  <a:pt x="30" y="542"/>
                </a:lnTo>
                <a:lnTo>
                  <a:pt x="32" y="543"/>
                </a:lnTo>
                <a:lnTo>
                  <a:pt x="35" y="545"/>
                </a:lnTo>
                <a:lnTo>
                  <a:pt x="37" y="546"/>
                </a:lnTo>
                <a:lnTo>
                  <a:pt x="41" y="548"/>
                </a:lnTo>
                <a:lnTo>
                  <a:pt x="154" y="548"/>
                </a:lnTo>
                <a:lnTo>
                  <a:pt x="111" y="655"/>
                </a:lnTo>
                <a:lnTo>
                  <a:pt x="111" y="655"/>
                </a:lnTo>
                <a:lnTo>
                  <a:pt x="111" y="661"/>
                </a:lnTo>
                <a:lnTo>
                  <a:pt x="112" y="665"/>
                </a:lnTo>
                <a:lnTo>
                  <a:pt x="115" y="667"/>
                </a:lnTo>
                <a:lnTo>
                  <a:pt x="115" y="667"/>
                </a:lnTo>
                <a:lnTo>
                  <a:pt x="117" y="669"/>
                </a:lnTo>
                <a:lnTo>
                  <a:pt x="120" y="669"/>
                </a:lnTo>
                <a:lnTo>
                  <a:pt x="124" y="669"/>
                </a:lnTo>
                <a:lnTo>
                  <a:pt x="127" y="667"/>
                </a:lnTo>
                <a:lnTo>
                  <a:pt x="234" y="627"/>
                </a:lnTo>
                <a:lnTo>
                  <a:pt x="234" y="738"/>
                </a:lnTo>
                <a:lnTo>
                  <a:pt x="234" y="738"/>
                </a:lnTo>
                <a:lnTo>
                  <a:pt x="235" y="742"/>
                </a:lnTo>
                <a:lnTo>
                  <a:pt x="236" y="746"/>
                </a:lnTo>
                <a:lnTo>
                  <a:pt x="241" y="750"/>
                </a:lnTo>
                <a:lnTo>
                  <a:pt x="241" y="750"/>
                </a:lnTo>
                <a:lnTo>
                  <a:pt x="244" y="752"/>
                </a:lnTo>
                <a:lnTo>
                  <a:pt x="248" y="752"/>
                </a:lnTo>
                <a:lnTo>
                  <a:pt x="251" y="751"/>
                </a:lnTo>
                <a:lnTo>
                  <a:pt x="256" y="747"/>
                </a:lnTo>
                <a:lnTo>
                  <a:pt x="337" y="667"/>
                </a:lnTo>
                <a:lnTo>
                  <a:pt x="379" y="772"/>
                </a:lnTo>
                <a:lnTo>
                  <a:pt x="379" y="772"/>
                </a:lnTo>
                <a:lnTo>
                  <a:pt x="381" y="776"/>
                </a:lnTo>
                <a:lnTo>
                  <a:pt x="384" y="779"/>
                </a:lnTo>
                <a:lnTo>
                  <a:pt x="388" y="781"/>
                </a:lnTo>
                <a:lnTo>
                  <a:pt x="391" y="781"/>
                </a:lnTo>
                <a:lnTo>
                  <a:pt x="391" y="781"/>
                </a:lnTo>
                <a:lnTo>
                  <a:pt x="396" y="781"/>
                </a:lnTo>
                <a:lnTo>
                  <a:pt x="398" y="779"/>
                </a:lnTo>
                <a:lnTo>
                  <a:pt x="400" y="776"/>
                </a:lnTo>
                <a:lnTo>
                  <a:pt x="400" y="772"/>
                </a:lnTo>
                <a:lnTo>
                  <a:pt x="447" y="667"/>
                </a:lnTo>
                <a:lnTo>
                  <a:pt x="527" y="747"/>
                </a:lnTo>
                <a:lnTo>
                  <a:pt x="527" y="747"/>
                </a:lnTo>
                <a:lnTo>
                  <a:pt x="530" y="751"/>
                </a:lnTo>
                <a:lnTo>
                  <a:pt x="533" y="752"/>
                </a:lnTo>
                <a:lnTo>
                  <a:pt x="537" y="752"/>
                </a:lnTo>
                <a:lnTo>
                  <a:pt x="539" y="750"/>
                </a:lnTo>
                <a:lnTo>
                  <a:pt x="539" y="750"/>
                </a:lnTo>
                <a:lnTo>
                  <a:pt x="544" y="748"/>
                </a:lnTo>
                <a:lnTo>
                  <a:pt x="546" y="746"/>
                </a:lnTo>
                <a:lnTo>
                  <a:pt x="548" y="742"/>
                </a:lnTo>
                <a:lnTo>
                  <a:pt x="548" y="738"/>
                </a:lnTo>
                <a:lnTo>
                  <a:pt x="548" y="627"/>
                </a:lnTo>
                <a:lnTo>
                  <a:pt x="653" y="667"/>
                </a:lnTo>
                <a:lnTo>
                  <a:pt x="653" y="667"/>
                </a:lnTo>
                <a:lnTo>
                  <a:pt x="657" y="669"/>
                </a:lnTo>
                <a:lnTo>
                  <a:pt x="661" y="669"/>
                </a:lnTo>
                <a:lnTo>
                  <a:pt x="664" y="669"/>
                </a:lnTo>
                <a:lnTo>
                  <a:pt x="669" y="667"/>
                </a:lnTo>
                <a:lnTo>
                  <a:pt x="669" y="667"/>
                </a:lnTo>
                <a:lnTo>
                  <a:pt x="670" y="665"/>
                </a:lnTo>
                <a:lnTo>
                  <a:pt x="671" y="661"/>
                </a:lnTo>
                <a:lnTo>
                  <a:pt x="670" y="658"/>
                </a:lnTo>
                <a:lnTo>
                  <a:pt x="669" y="655"/>
                </a:lnTo>
                <a:lnTo>
                  <a:pt x="629" y="548"/>
                </a:lnTo>
                <a:lnTo>
                  <a:pt x="743" y="548"/>
                </a:lnTo>
                <a:lnTo>
                  <a:pt x="743" y="548"/>
                </a:lnTo>
                <a:lnTo>
                  <a:pt x="745" y="546"/>
                </a:lnTo>
                <a:lnTo>
                  <a:pt x="747" y="545"/>
                </a:lnTo>
                <a:lnTo>
                  <a:pt x="752" y="542"/>
                </a:lnTo>
                <a:lnTo>
                  <a:pt x="752" y="542"/>
                </a:lnTo>
                <a:lnTo>
                  <a:pt x="753" y="537"/>
                </a:lnTo>
                <a:lnTo>
                  <a:pt x="753" y="534"/>
                </a:lnTo>
                <a:lnTo>
                  <a:pt x="748" y="526"/>
                </a:lnTo>
                <a:lnTo>
                  <a:pt x="669" y="446"/>
                </a:lnTo>
                <a:lnTo>
                  <a:pt x="773" y="403"/>
                </a:lnTo>
                <a:lnTo>
                  <a:pt x="773" y="403"/>
                </a:lnTo>
                <a:lnTo>
                  <a:pt x="777" y="400"/>
                </a:lnTo>
                <a:lnTo>
                  <a:pt x="780" y="396"/>
                </a:lnTo>
                <a:lnTo>
                  <a:pt x="781" y="393"/>
                </a:lnTo>
                <a:lnTo>
                  <a:pt x="783" y="391"/>
                </a:lnTo>
                <a:lnTo>
                  <a:pt x="783" y="391"/>
                </a:lnTo>
                <a:lnTo>
                  <a:pt x="781" y="386"/>
                </a:lnTo>
                <a:lnTo>
                  <a:pt x="780" y="384"/>
                </a:lnTo>
                <a:lnTo>
                  <a:pt x="777" y="380"/>
                </a:lnTo>
                <a:lnTo>
                  <a:pt x="773" y="378"/>
                </a:lnTo>
                <a:lnTo>
                  <a:pt x="773" y="378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80"/>
          <p:cNvSpPr>
            <a:spLocks noEditPoints="1"/>
          </p:cNvSpPr>
          <p:nvPr/>
        </p:nvSpPr>
        <p:spPr bwMode="auto">
          <a:xfrm>
            <a:off x="6127391" y="4415210"/>
            <a:ext cx="281897" cy="281897"/>
          </a:xfrm>
          <a:custGeom>
            <a:avLst/>
            <a:gdLst>
              <a:gd name="T0" fmla="*/ 724 w 782"/>
              <a:gd name="T1" fmla="*/ 702 h 781"/>
              <a:gd name="T2" fmla="*/ 622 w 782"/>
              <a:gd name="T3" fmla="*/ 750 h 781"/>
              <a:gd name="T4" fmla="*/ 79 w 782"/>
              <a:gd name="T5" fmla="*/ 721 h 781"/>
              <a:gd name="T6" fmla="*/ 31 w 782"/>
              <a:gd name="T7" fmla="*/ 618 h 781"/>
              <a:gd name="T8" fmla="*/ 60 w 782"/>
              <a:gd name="T9" fmla="*/ 79 h 781"/>
              <a:gd name="T10" fmla="*/ 163 w 782"/>
              <a:gd name="T11" fmla="*/ 31 h 781"/>
              <a:gd name="T12" fmla="*/ 706 w 782"/>
              <a:gd name="T13" fmla="*/ 61 h 781"/>
              <a:gd name="T14" fmla="*/ 754 w 782"/>
              <a:gd name="T15" fmla="*/ 163 h 781"/>
              <a:gd name="T16" fmla="*/ 558 w 782"/>
              <a:gd name="T17" fmla="*/ 273 h 781"/>
              <a:gd name="T18" fmla="*/ 579 w 782"/>
              <a:gd name="T19" fmla="*/ 273 h 781"/>
              <a:gd name="T20" fmla="*/ 422 w 782"/>
              <a:gd name="T21" fmla="*/ 347 h 781"/>
              <a:gd name="T22" fmla="*/ 364 w 782"/>
              <a:gd name="T23" fmla="*/ 202 h 781"/>
              <a:gd name="T24" fmla="*/ 332 w 782"/>
              <a:gd name="T25" fmla="*/ 154 h 781"/>
              <a:gd name="T26" fmla="*/ 286 w 782"/>
              <a:gd name="T27" fmla="*/ 188 h 781"/>
              <a:gd name="T28" fmla="*/ 318 w 782"/>
              <a:gd name="T29" fmla="*/ 235 h 781"/>
              <a:gd name="T30" fmla="*/ 452 w 782"/>
              <a:gd name="T31" fmla="*/ 281 h 781"/>
              <a:gd name="T32" fmla="*/ 388 w 782"/>
              <a:gd name="T33" fmla="*/ 347 h 781"/>
              <a:gd name="T34" fmla="*/ 439 w 782"/>
              <a:gd name="T35" fmla="*/ 339 h 781"/>
              <a:gd name="T36" fmla="*/ 542 w 782"/>
              <a:gd name="T37" fmla="*/ 354 h 781"/>
              <a:gd name="T38" fmla="*/ 559 w 782"/>
              <a:gd name="T39" fmla="*/ 337 h 781"/>
              <a:gd name="T40" fmla="*/ 594 w 782"/>
              <a:gd name="T41" fmla="*/ 354 h 781"/>
              <a:gd name="T42" fmla="*/ 548 w 782"/>
              <a:gd name="T43" fmla="*/ 355 h 781"/>
              <a:gd name="T44" fmla="*/ 659 w 782"/>
              <a:gd name="T45" fmla="*/ 333 h 781"/>
              <a:gd name="T46" fmla="*/ 624 w 782"/>
              <a:gd name="T47" fmla="*/ 353 h 781"/>
              <a:gd name="T48" fmla="*/ 563 w 782"/>
              <a:gd name="T49" fmla="*/ 363 h 781"/>
              <a:gd name="T50" fmla="*/ 513 w 782"/>
              <a:gd name="T51" fmla="*/ 444 h 781"/>
              <a:gd name="T52" fmla="*/ 484 w 782"/>
              <a:gd name="T53" fmla="*/ 627 h 781"/>
              <a:gd name="T54" fmla="*/ 469 w 782"/>
              <a:gd name="T55" fmla="*/ 486 h 781"/>
              <a:gd name="T56" fmla="*/ 439 w 782"/>
              <a:gd name="T57" fmla="*/ 606 h 781"/>
              <a:gd name="T58" fmla="*/ 423 w 782"/>
              <a:gd name="T59" fmla="*/ 508 h 781"/>
              <a:gd name="T60" fmla="*/ 305 w 782"/>
              <a:gd name="T61" fmla="*/ 477 h 781"/>
              <a:gd name="T62" fmla="*/ 279 w 782"/>
              <a:gd name="T63" fmla="*/ 528 h 781"/>
              <a:gd name="T64" fmla="*/ 232 w 782"/>
              <a:gd name="T65" fmla="*/ 498 h 781"/>
              <a:gd name="T66" fmla="*/ 219 w 782"/>
              <a:gd name="T67" fmla="*/ 607 h 781"/>
              <a:gd name="T68" fmla="*/ 183 w 782"/>
              <a:gd name="T69" fmla="*/ 487 h 781"/>
              <a:gd name="T70" fmla="*/ 203 w 782"/>
              <a:gd name="T71" fmla="*/ 418 h 781"/>
              <a:gd name="T72" fmla="*/ 198 w 782"/>
              <a:gd name="T73" fmla="*/ 384 h 781"/>
              <a:gd name="T74" fmla="*/ 181 w 782"/>
              <a:gd name="T75" fmla="*/ 454 h 781"/>
              <a:gd name="T76" fmla="*/ 126 w 782"/>
              <a:gd name="T77" fmla="*/ 470 h 781"/>
              <a:gd name="T78" fmla="*/ 146 w 782"/>
              <a:gd name="T79" fmla="*/ 393 h 781"/>
              <a:gd name="T80" fmla="*/ 198 w 782"/>
              <a:gd name="T81" fmla="*/ 349 h 781"/>
              <a:gd name="T82" fmla="*/ 265 w 782"/>
              <a:gd name="T83" fmla="*/ 333 h 781"/>
              <a:gd name="T84" fmla="*/ 306 w 782"/>
              <a:gd name="T85" fmla="*/ 265 h 781"/>
              <a:gd name="T86" fmla="*/ 346 w 782"/>
              <a:gd name="T87" fmla="*/ 244 h 781"/>
              <a:gd name="T88" fmla="*/ 453 w 782"/>
              <a:gd name="T89" fmla="*/ 255 h 781"/>
              <a:gd name="T90" fmla="*/ 459 w 782"/>
              <a:gd name="T91" fmla="*/ 278 h 781"/>
              <a:gd name="T92" fmla="*/ 492 w 782"/>
              <a:gd name="T93" fmla="*/ 247 h 781"/>
              <a:gd name="T94" fmla="*/ 559 w 782"/>
              <a:gd name="T95" fmla="*/ 215 h 781"/>
              <a:gd name="T96" fmla="*/ 568 w 782"/>
              <a:gd name="T97" fmla="*/ 250 h 781"/>
              <a:gd name="T98" fmla="*/ 628 w 782"/>
              <a:gd name="T99" fmla="*/ 300 h 781"/>
              <a:gd name="T100" fmla="*/ 670 w 782"/>
              <a:gd name="T101" fmla="*/ 7 h 781"/>
              <a:gd name="T102" fmla="*/ 769 w 782"/>
              <a:gd name="T103" fmla="*/ 100 h 781"/>
              <a:gd name="T104" fmla="*/ 775 w 782"/>
              <a:gd name="T105" fmla="*/ 666 h 781"/>
              <a:gd name="T106" fmla="*/ 685 w 782"/>
              <a:gd name="T107" fmla="*/ 768 h 781"/>
              <a:gd name="T108" fmla="*/ 115 w 782"/>
              <a:gd name="T109" fmla="*/ 774 h 781"/>
              <a:gd name="T110" fmla="*/ 13 w 782"/>
              <a:gd name="T111" fmla="*/ 681 h 781"/>
              <a:gd name="T112" fmla="*/ 7 w 782"/>
              <a:gd name="T113" fmla="*/ 115 h 781"/>
              <a:gd name="T114" fmla="*/ 100 w 782"/>
              <a:gd name="T115" fmla="*/ 13 h 781"/>
              <a:gd name="T116" fmla="*/ 576 w 782"/>
              <a:gd name="T117" fmla="*/ 362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2" h="781">
                <a:moveTo>
                  <a:pt x="754" y="618"/>
                </a:moveTo>
                <a:lnTo>
                  <a:pt x="754" y="618"/>
                </a:lnTo>
                <a:lnTo>
                  <a:pt x="753" y="632"/>
                </a:lnTo>
                <a:lnTo>
                  <a:pt x="752" y="645"/>
                </a:lnTo>
                <a:lnTo>
                  <a:pt x="749" y="658"/>
                </a:lnTo>
                <a:lnTo>
                  <a:pt x="744" y="670"/>
                </a:lnTo>
                <a:lnTo>
                  <a:pt x="739" y="682"/>
                </a:lnTo>
                <a:lnTo>
                  <a:pt x="732" y="692"/>
                </a:lnTo>
                <a:lnTo>
                  <a:pt x="724" y="702"/>
                </a:lnTo>
                <a:lnTo>
                  <a:pt x="715" y="711"/>
                </a:lnTo>
                <a:lnTo>
                  <a:pt x="706" y="721"/>
                </a:lnTo>
                <a:lnTo>
                  <a:pt x="695" y="729"/>
                </a:lnTo>
                <a:lnTo>
                  <a:pt x="684" y="734"/>
                </a:lnTo>
                <a:lnTo>
                  <a:pt x="673" y="740"/>
                </a:lnTo>
                <a:lnTo>
                  <a:pt x="660" y="744"/>
                </a:lnTo>
                <a:lnTo>
                  <a:pt x="647" y="748"/>
                </a:lnTo>
                <a:lnTo>
                  <a:pt x="635" y="750"/>
                </a:lnTo>
                <a:lnTo>
                  <a:pt x="622" y="750"/>
                </a:lnTo>
                <a:lnTo>
                  <a:pt x="163" y="750"/>
                </a:lnTo>
                <a:lnTo>
                  <a:pt x="163" y="750"/>
                </a:lnTo>
                <a:lnTo>
                  <a:pt x="149" y="750"/>
                </a:lnTo>
                <a:lnTo>
                  <a:pt x="137" y="748"/>
                </a:lnTo>
                <a:lnTo>
                  <a:pt x="124" y="744"/>
                </a:lnTo>
                <a:lnTo>
                  <a:pt x="112" y="740"/>
                </a:lnTo>
                <a:lnTo>
                  <a:pt x="100" y="734"/>
                </a:lnTo>
                <a:lnTo>
                  <a:pt x="89" y="729"/>
                </a:lnTo>
                <a:lnTo>
                  <a:pt x="79" y="721"/>
                </a:lnTo>
                <a:lnTo>
                  <a:pt x="69" y="711"/>
                </a:lnTo>
                <a:lnTo>
                  <a:pt x="60" y="702"/>
                </a:lnTo>
                <a:lnTo>
                  <a:pt x="54" y="692"/>
                </a:lnTo>
                <a:lnTo>
                  <a:pt x="47" y="682"/>
                </a:lnTo>
                <a:lnTo>
                  <a:pt x="41" y="670"/>
                </a:lnTo>
                <a:lnTo>
                  <a:pt x="36" y="658"/>
                </a:lnTo>
                <a:lnTo>
                  <a:pt x="33" y="645"/>
                </a:lnTo>
                <a:lnTo>
                  <a:pt x="32" y="632"/>
                </a:lnTo>
                <a:lnTo>
                  <a:pt x="31" y="618"/>
                </a:lnTo>
                <a:lnTo>
                  <a:pt x="31" y="163"/>
                </a:lnTo>
                <a:lnTo>
                  <a:pt x="31" y="163"/>
                </a:lnTo>
                <a:lnTo>
                  <a:pt x="32" y="149"/>
                </a:lnTo>
                <a:lnTo>
                  <a:pt x="33" y="136"/>
                </a:lnTo>
                <a:lnTo>
                  <a:pt x="36" y="123"/>
                </a:lnTo>
                <a:lnTo>
                  <a:pt x="41" y="111"/>
                </a:lnTo>
                <a:lnTo>
                  <a:pt x="47" y="99"/>
                </a:lnTo>
                <a:lnTo>
                  <a:pt x="54" y="89"/>
                </a:lnTo>
                <a:lnTo>
                  <a:pt x="60" y="79"/>
                </a:lnTo>
                <a:lnTo>
                  <a:pt x="69" y="70"/>
                </a:lnTo>
                <a:lnTo>
                  <a:pt x="79" y="61"/>
                </a:lnTo>
                <a:lnTo>
                  <a:pt x="89" y="53"/>
                </a:lnTo>
                <a:lnTo>
                  <a:pt x="100" y="47"/>
                </a:lnTo>
                <a:lnTo>
                  <a:pt x="112" y="41"/>
                </a:lnTo>
                <a:lnTo>
                  <a:pt x="124" y="37"/>
                </a:lnTo>
                <a:lnTo>
                  <a:pt x="137" y="33"/>
                </a:lnTo>
                <a:lnTo>
                  <a:pt x="149" y="31"/>
                </a:lnTo>
                <a:lnTo>
                  <a:pt x="163" y="31"/>
                </a:lnTo>
                <a:lnTo>
                  <a:pt x="622" y="31"/>
                </a:lnTo>
                <a:lnTo>
                  <a:pt x="622" y="31"/>
                </a:lnTo>
                <a:lnTo>
                  <a:pt x="635" y="31"/>
                </a:lnTo>
                <a:lnTo>
                  <a:pt x="647" y="33"/>
                </a:lnTo>
                <a:lnTo>
                  <a:pt x="660" y="37"/>
                </a:lnTo>
                <a:lnTo>
                  <a:pt x="673" y="41"/>
                </a:lnTo>
                <a:lnTo>
                  <a:pt x="684" y="47"/>
                </a:lnTo>
                <a:lnTo>
                  <a:pt x="695" y="53"/>
                </a:lnTo>
                <a:lnTo>
                  <a:pt x="706" y="61"/>
                </a:lnTo>
                <a:lnTo>
                  <a:pt x="715" y="70"/>
                </a:lnTo>
                <a:lnTo>
                  <a:pt x="724" y="79"/>
                </a:lnTo>
                <a:lnTo>
                  <a:pt x="732" y="89"/>
                </a:lnTo>
                <a:lnTo>
                  <a:pt x="739" y="99"/>
                </a:lnTo>
                <a:lnTo>
                  <a:pt x="744" y="111"/>
                </a:lnTo>
                <a:lnTo>
                  <a:pt x="749" y="123"/>
                </a:lnTo>
                <a:lnTo>
                  <a:pt x="752" y="136"/>
                </a:lnTo>
                <a:lnTo>
                  <a:pt x="753" y="149"/>
                </a:lnTo>
                <a:lnTo>
                  <a:pt x="754" y="163"/>
                </a:lnTo>
                <a:lnTo>
                  <a:pt x="754" y="618"/>
                </a:lnTo>
                <a:close/>
                <a:moveTo>
                  <a:pt x="567" y="261"/>
                </a:moveTo>
                <a:lnTo>
                  <a:pt x="567" y="261"/>
                </a:lnTo>
                <a:lnTo>
                  <a:pt x="567" y="261"/>
                </a:lnTo>
                <a:lnTo>
                  <a:pt x="562" y="262"/>
                </a:lnTo>
                <a:lnTo>
                  <a:pt x="560" y="265"/>
                </a:lnTo>
                <a:lnTo>
                  <a:pt x="558" y="269"/>
                </a:lnTo>
                <a:lnTo>
                  <a:pt x="558" y="273"/>
                </a:lnTo>
                <a:lnTo>
                  <a:pt x="558" y="273"/>
                </a:lnTo>
                <a:lnTo>
                  <a:pt x="558" y="277"/>
                </a:lnTo>
                <a:lnTo>
                  <a:pt x="560" y="279"/>
                </a:lnTo>
                <a:lnTo>
                  <a:pt x="562" y="283"/>
                </a:lnTo>
                <a:lnTo>
                  <a:pt x="567" y="283"/>
                </a:lnTo>
                <a:lnTo>
                  <a:pt x="567" y="283"/>
                </a:lnTo>
                <a:lnTo>
                  <a:pt x="571" y="283"/>
                </a:lnTo>
                <a:lnTo>
                  <a:pt x="575" y="279"/>
                </a:lnTo>
                <a:lnTo>
                  <a:pt x="578" y="277"/>
                </a:lnTo>
                <a:lnTo>
                  <a:pt x="579" y="273"/>
                </a:lnTo>
                <a:lnTo>
                  <a:pt x="579" y="273"/>
                </a:lnTo>
                <a:lnTo>
                  <a:pt x="578" y="269"/>
                </a:lnTo>
                <a:lnTo>
                  <a:pt x="575" y="265"/>
                </a:lnTo>
                <a:lnTo>
                  <a:pt x="571" y="262"/>
                </a:lnTo>
                <a:lnTo>
                  <a:pt x="567" y="261"/>
                </a:lnTo>
                <a:lnTo>
                  <a:pt x="567" y="261"/>
                </a:lnTo>
                <a:close/>
                <a:moveTo>
                  <a:pt x="422" y="344"/>
                </a:moveTo>
                <a:lnTo>
                  <a:pt x="422" y="344"/>
                </a:lnTo>
                <a:lnTo>
                  <a:pt x="422" y="347"/>
                </a:lnTo>
                <a:lnTo>
                  <a:pt x="422" y="347"/>
                </a:lnTo>
                <a:lnTo>
                  <a:pt x="422" y="344"/>
                </a:lnTo>
                <a:close/>
                <a:moveTo>
                  <a:pt x="348" y="228"/>
                </a:moveTo>
                <a:lnTo>
                  <a:pt x="348" y="228"/>
                </a:lnTo>
                <a:lnTo>
                  <a:pt x="348" y="228"/>
                </a:lnTo>
                <a:lnTo>
                  <a:pt x="354" y="222"/>
                </a:lnTo>
                <a:lnTo>
                  <a:pt x="358" y="217"/>
                </a:lnTo>
                <a:lnTo>
                  <a:pt x="362" y="210"/>
                </a:lnTo>
                <a:lnTo>
                  <a:pt x="364" y="202"/>
                </a:lnTo>
                <a:lnTo>
                  <a:pt x="365" y="195"/>
                </a:lnTo>
                <a:lnTo>
                  <a:pt x="364" y="187"/>
                </a:lnTo>
                <a:lnTo>
                  <a:pt x="363" y="179"/>
                </a:lnTo>
                <a:lnTo>
                  <a:pt x="360" y="172"/>
                </a:lnTo>
                <a:lnTo>
                  <a:pt x="360" y="172"/>
                </a:lnTo>
                <a:lnTo>
                  <a:pt x="354" y="165"/>
                </a:lnTo>
                <a:lnTo>
                  <a:pt x="347" y="161"/>
                </a:lnTo>
                <a:lnTo>
                  <a:pt x="340" y="157"/>
                </a:lnTo>
                <a:lnTo>
                  <a:pt x="332" y="154"/>
                </a:lnTo>
                <a:lnTo>
                  <a:pt x="324" y="154"/>
                </a:lnTo>
                <a:lnTo>
                  <a:pt x="316" y="154"/>
                </a:lnTo>
                <a:lnTo>
                  <a:pt x="308" y="156"/>
                </a:lnTo>
                <a:lnTo>
                  <a:pt x="302" y="160"/>
                </a:lnTo>
                <a:lnTo>
                  <a:pt x="302" y="160"/>
                </a:lnTo>
                <a:lnTo>
                  <a:pt x="296" y="166"/>
                </a:lnTo>
                <a:lnTo>
                  <a:pt x="290" y="173"/>
                </a:lnTo>
                <a:lnTo>
                  <a:pt x="287" y="180"/>
                </a:lnTo>
                <a:lnTo>
                  <a:pt x="286" y="188"/>
                </a:lnTo>
                <a:lnTo>
                  <a:pt x="285" y="196"/>
                </a:lnTo>
                <a:lnTo>
                  <a:pt x="286" y="204"/>
                </a:lnTo>
                <a:lnTo>
                  <a:pt x="288" y="211"/>
                </a:lnTo>
                <a:lnTo>
                  <a:pt x="292" y="219"/>
                </a:lnTo>
                <a:lnTo>
                  <a:pt x="292" y="219"/>
                </a:lnTo>
                <a:lnTo>
                  <a:pt x="297" y="224"/>
                </a:lnTo>
                <a:lnTo>
                  <a:pt x="304" y="229"/>
                </a:lnTo>
                <a:lnTo>
                  <a:pt x="311" y="232"/>
                </a:lnTo>
                <a:lnTo>
                  <a:pt x="318" y="235"/>
                </a:lnTo>
                <a:lnTo>
                  <a:pt x="325" y="235"/>
                </a:lnTo>
                <a:lnTo>
                  <a:pt x="333" y="234"/>
                </a:lnTo>
                <a:lnTo>
                  <a:pt x="340" y="231"/>
                </a:lnTo>
                <a:lnTo>
                  <a:pt x="348" y="228"/>
                </a:lnTo>
                <a:lnTo>
                  <a:pt x="348" y="228"/>
                </a:lnTo>
                <a:close/>
                <a:moveTo>
                  <a:pt x="455" y="289"/>
                </a:moveTo>
                <a:lnTo>
                  <a:pt x="455" y="289"/>
                </a:lnTo>
                <a:lnTo>
                  <a:pt x="455" y="289"/>
                </a:lnTo>
                <a:lnTo>
                  <a:pt x="452" y="281"/>
                </a:lnTo>
                <a:lnTo>
                  <a:pt x="450" y="279"/>
                </a:lnTo>
                <a:lnTo>
                  <a:pt x="450" y="277"/>
                </a:lnTo>
                <a:lnTo>
                  <a:pt x="428" y="283"/>
                </a:lnTo>
                <a:lnTo>
                  <a:pt x="401" y="289"/>
                </a:lnTo>
                <a:lnTo>
                  <a:pt x="397" y="289"/>
                </a:lnTo>
                <a:lnTo>
                  <a:pt x="397" y="289"/>
                </a:lnTo>
                <a:lnTo>
                  <a:pt x="391" y="289"/>
                </a:lnTo>
                <a:lnTo>
                  <a:pt x="376" y="286"/>
                </a:lnTo>
                <a:lnTo>
                  <a:pt x="388" y="347"/>
                </a:lnTo>
                <a:lnTo>
                  <a:pt x="376" y="347"/>
                </a:lnTo>
                <a:lnTo>
                  <a:pt x="376" y="347"/>
                </a:lnTo>
                <a:lnTo>
                  <a:pt x="402" y="349"/>
                </a:lnTo>
                <a:lnTo>
                  <a:pt x="412" y="349"/>
                </a:lnTo>
                <a:lnTo>
                  <a:pt x="422" y="347"/>
                </a:lnTo>
                <a:lnTo>
                  <a:pt x="429" y="346"/>
                </a:lnTo>
                <a:lnTo>
                  <a:pt x="435" y="344"/>
                </a:lnTo>
                <a:lnTo>
                  <a:pt x="437" y="342"/>
                </a:lnTo>
                <a:lnTo>
                  <a:pt x="439" y="339"/>
                </a:lnTo>
                <a:lnTo>
                  <a:pt x="439" y="336"/>
                </a:lnTo>
                <a:lnTo>
                  <a:pt x="440" y="333"/>
                </a:lnTo>
                <a:lnTo>
                  <a:pt x="440" y="333"/>
                </a:lnTo>
                <a:lnTo>
                  <a:pt x="443" y="319"/>
                </a:lnTo>
                <a:lnTo>
                  <a:pt x="447" y="308"/>
                </a:lnTo>
                <a:lnTo>
                  <a:pt x="451" y="297"/>
                </a:lnTo>
                <a:lnTo>
                  <a:pt x="455" y="289"/>
                </a:lnTo>
                <a:lnTo>
                  <a:pt x="455" y="289"/>
                </a:lnTo>
                <a:close/>
                <a:moveTo>
                  <a:pt x="542" y="354"/>
                </a:moveTo>
                <a:lnTo>
                  <a:pt x="542" y="354"/>
                </a:lnTo>
                <a:lnTo>
                  <a:pt x="542" y="354"/>
                </a:lnTo>
                <a:lnTo>
                  <a:pt x="546" y="346"/>
                </a:lnTo>
                <a:lnTo>
                  <a:pt x="548" y="344"/>
                </a:lnTo>
                <a:lnTo>
                  <a:pt x="548" y="344"/>
                </a:lnTo>
                <a:lnTo>
                  <a:pt x="551" y="341"/>
                </a:lnTo>
                <a:lnTo>
                  <a:pt x="554" y="338"/>
                </a:lnTo>
                <a:lnTo>
                  <a:pt x="556" y="337"/>
                </a:lnTo>
                <a:lnTo>
                  <a:pt x="559" y="337"/>
                </a:lnTo>
                <a:lnTo>
                  <a:pt x="567" y="341"/>
                </a:lnTo>
                <a:lnTo>
                  <a:pt x="579" y="344"/>
                </a:lnTo>
                <a:lnTo>
                  <a:pt x="579" y="344"/>
                </a:lnTo>
                <a:lnTo>
                  <a:pt x="601" y="343"/>
                </a:lnTo>
                <a:lnTo>
                  <a:pt x="616" y="343"/>
                </a:lnTo>
                <a:lnTo>
                  <a:pt x="628" y="344"/>
                </a:lnTo>
                <a:lnTo>
                  <a:pt x="628" y="344"/>
                </a:lnTo>
                <a:lnTo>
                  <a:pt x="610" y="349"/>
                </a:lnTo>
                <a:lnTo>
                  <a:pt x="594" y="354"/>
                </a:lnTo>
                <a:lnTo>
                  <a:pt x="594" y="354"/>
                </a:lnTo>
                <a:lnTo>
                  <a:pt x="579" y="354"/>
                </a:lnTo>
                <a:lnTo>
                  <a:pt x="579" y="354"/>
                </a:lnTo>
                <a:lnTo>
                  <a:pt x="577" y="354"/>
                </a:lnTo>
                <a:lnTo>
                  <a:pt x="575" y="355"/>
                </a:lnTo>
                <a:lnTo>
                  <a:pt x="572" y="356"/>
                </a:lnTo>
                <a:lnTo>
                  <a:pt x="572" y="356"/>
                </a:lnTo>
                <a:lnTo>
                  <a:pt x="558" y="356"/>
                </a:lnTo>
                <a:lnTo>
                  <a:pt x="548" y="355"/>
                </a:lnTo>
                <a:lnTo>
                  <a:pt x="542" y="354"/>
                </a:lnTo>
                <a:lnTo>
                  <a:pt x="542" y="354"/>
                </a:lnTo>
                <a:close/>
                <a:moveTo>
                  <a:pt x="652" y="320"/>
                </a:moveTo>
                <a:lnTo>
                  <a:pt x="652" y="320"/>
                </a:lnTo>
                <a:lnTo>
                  <a:pt x="652" y="320"/>
                </a:lnTo>
                <a:lnTo>
                  <a:pt x="658" y="325"/>
                </a:lnTo>
                <a:lnTo>
                  <a:pt x="659" y="328"/>
                </a:lnTo>
                <a:lnTo>
                  <a:pt x="659" y="331"/>
                </a:lnTo>
                <a:lnTo>
                  <a:pt x="659" y="333"/>
                </a:lnTo>
                <a:lnTo>
                  <a:pt x="659" y="333"/>
                </a:lnTo>
                <a:lnTo>
                  <a:pt x="652" y="342"/>
                </a:lnTo>
                <a:lnTo>
                  <a:pt x="652" y="342"/>
                </a:lnTo>
                <a:lnTo>
                  <a:pt x="650" y="343"/>
                </a:lnTo>
                <a:lnTo>
                  <a:pt x="647" y="344"/>
                </a:lnTo>
                <a:lnTo>
                  <a:pt x="643" y="344"/>
                </a:lnTo>
                <a:lnTo>
                  <a:pt x="643" y="344"/>
                </a:lnTo>
                <a:lnTo>
                  <a:pt x="630" y="351"/>
                </a:lnTo>
                <a:lnTo>
                  <a:pt x="624" y="353"/>
                </a:lnTo>
                <a:lnTo>
                  <a:pt x="619" y="354"/>
                </a:lnTo>
                <a:lnTo>
                  <a:pt x="616" y="354"/>
                </a:lnTo>
                <a:lnTo>
                  <a:pt x="616" y="354"/>
                </a:lnTo>
                <a:lnTo>
                  <a:pt x="604" y="358"/>
                </a:lnTo>
                <a:lnTo>
                  <a:pt x="595" y="361"/>
                </a:lnTo>
                <a:lnTo>
                  <a:pt x="585" y="362"/>
                </a:lnTo>
                <a:lnTo>
                  <a:pt x="576" y="363"/>
                </a:lnTo>
                <a:lnTo>
                  <a:pt x="576" y="363"/>
                </a:lnTo>
                <a:lnTo>
                  <a:pt x="563" y="363"/>
                </a:lnTo>
                <a:lnTo>
                  <a:pt x="560" y="363"/>
                </a:lnTo>
                <a:lnTo>
                  <a:pt x="560" y="363"/>
                </a:lnTo>
                <a:lnTo>
                  <a:pt x="538" y="363"/>
                </a:lnTo>
                <a:lnTo>
                  <a:pt x="538" y="363"/>
                </a:lnTo>
                <a:lnTo>
                  <a:pt x="530" y="382"/>
                </a:lnTo>
                <a:lnTo>
                  <a:pt x="522" y="404"/>
                </a:lnTo>
                <a:lnTo>
                  <a:pt x="519" y="418"/>
                </a:lnTo>
                <a:lnTo>
                  <a:pt x="516" y="430"/>
                </a:lnTo>
                <a:lnTo>
                  <a:pt x="513" y="444"/>
                </a:lnTo>
                <a:lnTo>
                  <a:pt x="511" y="458"/>
                </a:lnTo>
                <a:lnTo>
                  <a:pt x="511" y="458"/>
                </a:lnTo>
                <a:lnTo>
                  <a:pt x="509" y="479"/>
                </a:lnTo>
                <a:lnTo>
                  <a:pt x="506" y="506"/>
                </a:lnTo>
                <a:lnTo>
                  <a:pt x="506" y="533"/>
                </a:lnTo>
                <a:lnTo>
                  <a:pt x="506" y="561"/>
                </a:lnTo>
                <a:lnTo>
                  <a:pt x="508" y="608"/>
                </a:lnTo>
                <a:lnTo>
                  <a:pt x="508" y="627"/>
                </a:lnTo>
                <a:lnTo>
                  <a:pt x="484" y="627"/>
                </a:lnTo>
                <a:lnTo>
                  <a:pt x="484" y="627"/>
                </a:lnTo>
                <a:lnTo>
                  <a:pt x="483" y="606"/>
                </a:lnTo>
                <a:lnTo>
                  <a:pt x="481" y="557"/>
                </a:lnTo>
                <a:lnTo>
                  <a:pt x="479" y="531"/>
                </a:lnTo>
                <a:lnTo>
                  <a:pt x="477" y="508"/>
                </a:lnTo>
                <a:lnTo>
                  <a:pt x="475" y="499"/>
                </a:lnTo>
                <a:lnTo>
                  <a:pt x="473" y="492"/>
                </a:lnTo>
                <a:lnTo>
                  <a:pt x="471" y="487"/>
                </a:lnTo>
                <a:lnTo>
                  <a:pt x="469" y="486"/>
                </a:lnTo>
                <a:lnTo>
                  <a:pt x="468" y="486"/>
                </a:lnTo>
                <a:lnTo>
                  <a:pt x="468" y="486"/>
                </a:lnTo>
                <a:lnTo>
                  <a:pt x="465" y="488"/>
                </a:lnTo>
                <a:lnTo>
                  <a:pt x="462" y="493"/>
                </a:lnTo>
                <a:lnTo>
                  <a:pt x="460" y="500"/>
                </a:lnTo>
                <a:lnTo>
                  <a:pt x="456" y="509"/>
                </a:lnTo>
                <a:lnTo>
                  <a:pt x="452" y="532"/>
                </a:lnTo>
                <a:lnTo>
                  <a:pt x="447" y="558"/>
                </a:lnTo>
                <a:lnTo>
                  <a:pt x="439" y="606"/>
                </a:lnTo>
                <a:lnTo>
                  <a:pt x="437" y="627"/>
                </a:lnTo>
                <a:lnTo>
                  <a:pt x="413" y="627"/>
                </a:lnTo>
                <a:lnTo>
                  <a:pt x="413" y="627"/>
                </a:lnTo>
                <a:lnTo>
                  <a:pt x="419" y="582"/>
                </a:lnTo>
                <a:lnTo>
                  <a:pt x="423" y="546"/>
                </a:lnTo>
                <a:lnTo>
                  <a:pt x="424" y="523"/>
                </a:lnTo>
                <a:lnTo>
                  <a:pt x="424" y="523"/>
                </a:lnTo>
                <a:lnTo>
                  <a:pt x="424" y="515"/>
                </a:lnTo>
                <a:lnTo>
                  <a:pt x="423" y="508"/>
                </a:lnTo>
                <a:lnTo>
                  <a:pt x="420" y="494"/>
                </a:lnTo>
                <a:lnTo>
                  <a:pt x="414" y="484"/>
                </a:lnTo>
                <a:lnTo>
                  <a:pt x="410" y="477"/>
                </a:lnTo>
                <a:lnTo>
                  <a:pt x="410" y="477"/>
                </a:lnTo>
                <a:lnTo>
                  <a:pt x="404" y="476"/>
                </a:lnTo>
                <a:lnTo>
                  <a:pt x="391" y="475"/>
                </a:lnTo>
                <a:lnTo>
                  <a:pt x="358" y="476"/>
                </a:lnTo>
                <a:lnTo>
                  <a:pt x="305" y="477"/>
                </a:lnTo>
                <a:lnTo>
                  <a:pt x="305" y="477"/>
                </a:lnTo>
                <a:lnTo>
                  <a:pt x="300" y="478"/>
                </a:lnTo>
                <a:lnTo>
                  <a:pt x="296" y="480"/>
                </a:lnTo>
                <a:lnTo>
                  <a:pt x="287" y="487"/>
                </a:lnTo>
                <a:lnTo>
                  <a:pt x="281" y="495"/>
                </a:lnTo>
                <a:lnTo>
                  <a:pt x="279" y="500"/>
                </a:lnTo>
                <a:lnTo>
                  <a:pt x="277" y="504"/>
                </a:lnTo>
                <a:lnTo>
                  <a:pt x="277" y="504"/>
                </a:lnTo>
                <a:lnTo>
                  <a:pt x="277" y="513"/>
                </a:lnTo>
                <a:lnTo>
                  <a:pt x="279" y="528"/>
                </a:lnTo>
                <a:lnTo>
                  <a:pt x="287" y="570"/>
                </a:lnTo>
                <a:lnTo>
                  <a:pt x="298" y="627"/>
                </a:lnTo>
                <a:lnTo>
                  <a:pt x="265" y="627"/>
                </a:lnTo>
                <a:lnTo>
                  <a:pt x="265" y="627"/>
                </a:lnTo>
                <a:lnTo>
                  <a:pt x="261" y="606"/>
                </a:lnTo>
                <a:lnTo>
                  <a:pt x="250" y="560"/>
                </a:lnTo>
                <a:lnTo>
                  <a:pt x="245" y="535"/>
                </a:lnTo>
                <a:lnTo>
                  <a:pt x="239" y="513"/>
                </a:lnTo>
                <a:lnTo>
                  <a:pt x="232" y="498"/>
                </a:lnTo>
                <a:lnTo>
                  <a:pt x="230" y="494"/>
                </a:lnTo>
                <a:lnTo>
                  <a:pt x="228" y="492"/>
                </a:lnTo>
                <a:lnTo>
                  <a:pt x="228" y="492"/>
                </a:lnTo>
                <a:lnTo>
                  <a:pt x="225" y="494"/>
                </a:lnTo>
                <a:lnTo>
                  <a:pt x="224" y="499"/>
                </a:lnTo>
                <a:lnTo>
                  <a:pt x="221" y="515"/>
                </a:lnTo>
                <a:lnTo>
                  <a:pt x="220" y="536"/>
                </a:lnTo>
                <a:lnTo>
                  <a:pt x="219" y="561"/>
                </a:lnTo>
                <a:lnTo>
                  <a:pt x="219" y="607"/>
                </a:lnTo>
                <a:lnTo>
                  <a:pt x="219" y="627"/>
                </a:lnTo>
                <a:lnTo>
                  <a:pt x="193" y="627"/>
                </a:lnTo>
                <a:lnTo>
                  <a:pt x="193" y="627"/>
                </a:lnTo>
                <a:lnTo>
                  <a:pt x="187" y="568"/>
                </a:lnTo>
                <a:lnTo>
                  <a:pt x="182" y="524"/>
                </a:lnTo>
                <a:lnTo>
                  <a:pt x="181" y="507"/>
                </a:lnTo>
                <a:lnTo>
                  <a:pt x="181" y="495"/>
                </a:lnTo>
                <a:lnTo>
                  <a:pt x="181" y="495"/>
                </a:lnTo>
                <a:lnTo>
                  <a:pt x="183" y="487"/>
                </a:lnTo>
                <a:lnTo>
                  <a:pt x="187" y="480"/>
                </a:lnTo>
                <a:lnTo>
                  <a:pt x="193" y="468"/>
                </a:lnTo>
                <a:lnTo>
                  <a:pt x="201" y="457"/>
                </a:lnTo>
                <a:lnTo>
                  <a:pt x="204" y="453"/>
                </a:lnTo>
                <a:lnTo>
                  <a:pt x="206" y="449"/>
                </a:lnTo>
                <a:lnTo>
                  <a:pt x="206" y="449"/>
                </a:lnTo>
                <a:lnTo>
                  <a:pt x="205" y="438"/>
                </a:lnTo>
                <a:lnTo>
                  <a:pt x="204" y="429"/>
                </a:lnTo>
                <a:lnTo>
                  <a:pt x="203" y="418"/>
                </a:lnTo>
                <a:lnTo>
                  <a:pt x="203" y="407"/>
                </a:lnTo>
                <a:lnTo>
                  <a:pt x="205" y="394"/>
                </a:lnTo>
                <a:lnTo>
                  <a:pt x="208" y="382"/>
                </a:lnTo>
                <a:lnTo>
                  <a:pt x="212" y="375"/>
                </a:lnTo>
                <a:lnTo>
                  <a:pt x="215" y="369"/>
                </a:lnTo>
                <a:lnTo>
                  <a:pt x="215" y="369"/>
                </a:lnTo>
                <a:lnTo>
                  <a:pt x="208" y="372"/>
                </a:lnTo>
                <a:lnTo>
                  <a:pt x="201" y="379"/>
                </a:lnTo>
                <a:lnTo>
                  <a:pt x="198" y="384"/>
                </a:lnTo>
                <a:lnTo>
                  <a:pt x="196" y="387"/>
                </a:lnTo>
                <a:lnTo>
                  <a:pt x="195" y="392"/>
                </a:lnTo>
                <a:lnTo>
                  <a:pt x="193" y="396"/>
                </a:lnTo>
                <a:lnTo>
                  <a:pt x="193" y="396"/>
                </a:lnTo>
                <a:lnTo>
                  <a:pt x="193" y="412"/>
                </a:lnTo>
                <a:lnTo>
                  <a:pt x="191" y="426"/>
                </a:lnTo>
                <a:lnTo>
                  <a:pt x="189" y="437"/>
                </a:lnTo>
                <a:lnTo>
                  <a:pt x="186" y="446"/>
                </a:lnTo>
                <a:lnTo>
                  <a:pt x="181" y="454"/>
                </a:lnTo>
                <a:lnTo>
                  <a:pt x="176" y="460"/>
                </a:lnTo>
                <a:lnTo>
                  <a:pt x="171" y="465"/>
                </a:lnTo>
                <a:lnTo>
                  <a:pt x="165" y="468"/>
                </a:lnTo>
                <a:lnTo>
                  <a:pt x="159" y="470"/>
                </a:lnTo>
                <a:lnTo>
                  <a:pt x="154" y="473"/>
                </a:lnTo>
                <a:lnTo>
                  <a:pt x="143" y="473"/>
                </a:lnTo>
                <a:lnTo>
                  <a:pt x="133" y="471"/>
                </a:lnTo>
                <a:lnTo>
                  <a:pt x="126" y="470"/>
                </a:lnTo>
                <a:lnTo>
                  <a:pt x="126" y="470"/>
                </a:lnTo>
                <a:lnTo>
                  <a:pt x="131" y="465"/>
                </a:lnTo>
                <a:lnTo>
                  <a:pt x="135" y="459"/>
                </a:lnTo>
                <a:lnTo>
                  <a:pt x="139" y="453"/>
                </a:lnTo>
                <a:lnTo>
                  <a:pt x="141" y="445"/>
                </a:lnTo>
                <a:lnTo>
                  <a:pt x="142" y="437"/>
                </a:lnTo>
                <a:lnTo>
                  <a:pt x="143" y="427"/>
                </a:lnTo>
                <a:lnTo>
                  <a:pt x="145" y="400"/>
                </a:lnTo>
                <a:lnTo>
                  <a:pt x="145" y="400"/>
                </a:lnTo>
                <a:lnTo>
                  <a:pt x="146" y="393"/>
                </a:lnTo>
                <a:lnTo>
                  <a:pt x="147" y="386"/>
                </a:lnTo>
                <a:lnTo>
                  <a:pt x="149" y="380"/>
                </a:lnTo>
                <a:lnTo>
                  <a:pt x="153" y="375"/>
                </a:lnTo>
                <a:lnTo>
                  <a:pt x="156" y="370"/>
                </a:lnTo>
                <a:lnTo>
                  <a:pt x="160" y="366"/>
                </a:lnTo>
                <a:lnTo>
                  <a:pt x="171" y="359"/>
                </a:lnTo>
                <a:lnTo>
                  <a:pt x="181" y="353"/>
                </a:lnTo>
                <a:lnTo>
                  <a:pt x="190" y="350"/>
                </a:lnTo>
                <a:lnTo>
                  <a:pt x="198" y="349"/>
                </a:lnTo>
                <a:lnTo>
                  <a:pt x="203" y="347"/>
                </a:lnTo>
                <a:lnTo>
                  <a:pt x="203" y="347"/>
                </a:lnTo>
                <a:lnTo>
                  <a:pt x="214" y="349"/>
                </a:lnTo>
                <a:lnTo>
                  <a:pt x="219" y="347"/>
                </a:lnTo>
                <a:lnTo>
                  <a:pt x="224" y="344"/>
                </a:lnTo>
                <a:lnTo>
                  <a:pt x="224" y="344"/>
                </a:lnTo>
                <a:lnTo>
                  <a:pt x="239" y="339"/>
                </a:lnTo>
                <a:lnTo>
                  <a:pt x="253" y="336"/>
                </a:lnTo>
                <a:lnTo>
                  <a:pt x="265" y="333"/>
                </a:lnTo>
                <a:lnTo>
                  <a:pt x="277" y="331"/>
                </a:lnTo>
                <a:lnTo>
                  <a:pt x="287" y="330"/>
                </a:lnTo>
                <a:lnTo>
                  <a:pt x="297" y="330"/>
                </a:lnTo>
                <a:lnTo>
                  <a:pt x="314" y="333"/>
                </a:lnTo>
                <a:lnTo>
                  <a:pt x="305" y="286"/>
                </a:lnTo>
                <a:lnTo>
                  <a:pt x="305" y="286"/>
                </a:lnTo>
                <a:lnTo>
                  <a:pt x="304" y="279"/>
                </a:lnTo>
                <a:lnTo>
                  <a:pt x="304" y="272"/>
                </a:lnTo>
                <a:lnTo>
                  <a:pt x="306" y="265"/>
                </a:lnTo>
                <a:lnTo>
                  <a:pt x="310" y="259"/>
                </a:lnTo>
                <a:lnTo>
                  <a:pt x="314" y="254"/>
                </a:lnTo>
                <a:lnTo>
                  <a:pt x="320" y="250"/>
                </a:lnTo>
                <a:lnTo>
                  <a:pt x="325" y="247"/>
                </a:lnTo>
                <a:lnTo>
                  <a:pt x="332" y="246"/>
                </a:lnTo>
                <a:lnTo>
                  <a:pt x="332" y="246"/>
                </a:lnTo>
                <a:lnTo>
                  <a:pt x="337" y="244"/>
                </a:lnTo>
                <a:lnTo>
                  <a:pt x="341" y="244"/>
                </a:lnTo>
                <a:lnTo>
                  <a:pt x="346" y="244"/>
                </a:lnTo>
                <a:lnTo>
                  <a:pt x="352" y="246"/>
                </a:lnTo>
                <a:lnTo>
                  <a:pt x="397" y="261"/>
                </a:lnTo>
                <a:lnTo>
                  <a:pt x="437" y="250"/>
                </a:lnTo>
                <a:lnTo>
                  <a:pt x="437" y="250"/>
                </a:lnTo>
                <a:lnTo>
                  <a:pt x="440" y="248"/>
                </a:lnTo>
                <a:lnTo>
                  <a:pt x="444" y="248"/>
                </a:lnTo>
                <a:lnTo>
                  <a:pt x="446" y="250"/>
                </a:lnTo>
                <a:lnTo>
                  <a:pt x="448" y="251"/>
                </a:lnTo>
                <a:lnTo>
                  <a:pt x="453" y="255"/>
                </a:lnTo>
                <a:lnTo>
                  <a:pt x="455" y="261"/>
                </a:lnTo>
                <a:lnTo>
                  <a:pt x="455" y="261"/>
                </a:lnTo>
                <a:lnTo>
                  <a:pt x="457" y="263"/>
                </a:lnTo>
                <a:lnTo>
                  <a:pt x="456" y="265"/>
                </a:lnTo>
                <a:lnTo>
                  <a:pt x="455" y="271"/>
                </a:lnTo>
                <a:lnTo>
                  <a:pt x="455" y="271"/>
                </a:lnTo>
                <a:lnTo>
                  <a:pt x="456" y="273"/>
                </a:lnTo>
                <a:lnTo>
                  <a:pt x="457" y="276"/>
                </a:lnTo>
                <a:lnTo>
                  <a:pt x="459" y="278"/>
                </a:lnTo>
                <a:lnTo>
                  <a:pt x="459" y="280"/>
                </a:lnTo>
                <a:lnTo>
                  <a:pt x="459" y="280"/>
                </a:lnTo>
                <a:lnTo>
                  <a:pt x="459" y="277"/>
                </a:lnTo>
                <a:lnTo>
                  <a:pt x="459" y="277"/>
                </a:lnTo>
                <a:lnTo>
                  <a:pt x="464" y="269"/>
                </a:lnTo>
                <a:lnTo>
                  <a:pt x="471" y="261"/>
                </a:lnTo>
                <a:lnTo>
                  <a:pt x="478" y="255"/>
                </a:lnTo>
                <a:lnTo>
                  <a:pt x="485" y="251"/>
                </a:lnTo>
                <a:lnTo>
                  <a:pt x="492" y="247"/>
                </a:lnTo>
                <a:lnTo>
                  <a:pt x="498" y="245"/>
                </a:lnTo>
                <a:lnTo>
                  <a:pt x="512" y="242"/>
                </a:lnTo>
                <a:lnTo>
                  <a:pt x="523" y="240"/>
                </a:lnTo>
                <a:lnTo>
                  <a:pt x="533" y="242"/>
                </a:lnTo>
                <a:lnTo>
                  <a:pt x="542" y="243"/>
                </a:lnTo>
                <a:lnTo>
                  <a:pt x="542" y="243"/>
                </a:lnTo>
                <a:lnTo>
                  <a:pt x="550" y="228"/>
                </a:lnTo>
                <a:lnTo>
                  <a:pt x="556" y="219"/>
                </a:lnTo>
                <a:lnTo>
                  <a:pt x="559" y="215"/>
                </a:lnTo>
                <a:lnTo>
                  <a:pt x="560" y="215"/>
                </a:lnTo>
                <a:lnTo>
                  <a:pt x="560" y="215"/>
                </a:lnTo>
                <a:lnTo>
                  <a:pt x="562" y="219"/>
                </a:lnTo>
                <a:lnTo>
                  <a:pt x="564" y="222"/>
                </a:lnTo>
                <a:lnTo>
                  <a:pt x="566" y="232"/>
                </a:lnTo>
                <a:lnTo>
                  <a:pt x="567" y="246"/>
                </a:lnTo>
                <a:lnTo>
                  <a:pt x="567" y="246"/>
                </a:lnTo>
                <a:lnTo>
                  <a:pt x="567" y="248"/>
                </a:lnTo>
                <a:lnTo>
                  <a:pt x="568" y="250"/>
                </a:lnTo>
                <a:lnTo>
                  <a:pt x="574" y="252"/>
                </a:lnTo>
                <a:lnTo>
                  <a:pt x="580" y="255"/>
                </a:lnTo>
                <a:lnTo>
                  <a:pt x="586" y="257"/>
                </a:lnTo>
                <a:lnTo>
                  <a:pt x="591" y="261"/>
                </a:lnTo>
                <a:lnTo>
                  <a:pt x="591" y="261"/>
                </a:lnTo>
                <a:lnTo>
                  <a:pt x="597" y="267"/>
                </a:lnTo>
                <a:lnTo>
                  <a:pt x="603" y="271"/>
                </a:lnTo>
                <a:lnTo>
                  <a:pt x="613" y="284"/>
                </a:lnTo>
                <a:lnTo>
                  <a:pt x="628" y="300"/>
                </a:lnTo>
                <a:lnTo>
                  <a:pt x="640" y="309"/>
                </a:lnTo>
                <a:lnTo>
                  <a:pt x="652" y="320"/>
                </a:lnTo>
                <a:lnTo>
                  <a:pt x="652" y="320"/>
                </a:lnTo>
                <a:close/>
                <a:moveTo>
                  <a:pt x="622" y="0"/>
                </a:moveTo>
                <a:lnTo>
                  <a:pt x="622" y="0"/>
                </a:lnTo>
                <a:lnTo>
                  <a:pt x="622" y="0"/>
                </a:lnTo>
                <a:lnTo>
                  <a:pt x="638" y="0"/>
                </a:lnTo>
                <a:lnTo>
                  <a:pt x="654" y="4"/>
                </a:lnTo>
                <a:lnTo>
                  <a:pt x="670" y="7"/>
                </a:lnTo>
                <a:lnTo>
                  <a:pt x="685" y="13"/>
                </a:lnTo>
                <a:lnTo>
                  <a:pt x="699" y="20"/>
                </a:lnTo>
                <a:lnTo>
                  <a:pt x="711" y="28"/>
                </a:lnTo>
                <a:lnTo>
                  <a:pt x="724" y="38"/>
                </a:lnTo>
                <a:lnTo>
                  <a:pt x="735" y="48"/>
                </a:lnTo>
                <a:lnTo>
                  <a:pt x="745" y="60"/>
                </a:lnTo>
                <a:lnTo>
                  <a:pt x="754" y="72"/>
                </a:lnTo>
                <a:lnTo>
                  <a:pt x="762" y="86"/>
                </a:lnTo>
                <a:lnTo>
                  <a:pt x="769" y="100"/>
                </a:lnTo>
                <a:lnTo>
                  <a:pt x="775" y="115"/>
                </a:lnTo>
                <a:lnTo>
                  <a:pt x="778" y="130"/>
                </a:lnTo>
                <a:lnTo>
                  <a:pt x="782" y="146"/>
                </a:lnTo>
                <a:lnTo>
                  <a:pt x="782" y="163"/>
                </a:lnTo>
                <a:lnTo>
                  <a:pt x="782" y="618"/>
                </a:lnTo>
                <a:lnTo>
                  <a:pt x="782" y="618"/>
                </a:lnTo>
                <a:lnTo>
                  <a:pt x="782" y="635"/>
                </a:lnTo>
                <a:lnTo>
                  <a:pt x="778" y="651"/>
                </a:lnTo>
                <a:lnTo>
                  <a:pt x="775" y="666"/>
                </a:lnTo>
                <a:lnTo>
                  <a:pt x="769" y="681"/>
                </a:lnTo>
                <a:lnTo>
                  <a:pt x="762" y="696"/>
                </a:lnTo>
                <a:lnTo>
                  <a:pt x="754" y="709"/>
                </a:lnTo>
                <a:lnTo>
                  <a:pt x="745" y="722"/>
                </a:lnTo>
                <a:lnTo>
                  <a:pt x="735" y="733"/>
                </a:lnTo>
                <a:lnTo>
                  <a:pt x="724" y="743"/>
                </a:lnTo>
                <a:lnTo>
                  <a:pt x="711" y="754"/>
                </a:lnTo>
                <a:lnTo>
                  <a:pt x="699" y="762"/>
                </a:lnTo>
                <a:lnTo>
                  <a:pt x="685" y="768"/>
                </a:lnTo>
                <a:lnTo>
                  <a:pt x="670" y="774"/>
                </a:lnTo>
                <a:lnTo>
                  <a:pt x="654" y="777"/>
                </a:lnTo>
                <a:lnTo>
                  <a:pt x="638" y="780"/>
                </a:lnTo>
                <a:lnTo>
                  <a:pt x="622" y="781"/>
                </a:lnTo>
                <a:lnTo>
                  <a:pt x="163" y="781"/>
                </a:lnTo>
                <a:lnTo>
                  <a:pt x="163" y="781"/>
                </a:lnTo>
                <a:lnTo>
                  <a:pt x="147" y="780"/>
                </a:lnTo>
                <a:lnTo>
                  <a:pt x="131" y="777"/>
                </a:lnTo>
                <a:lnTo>
                  <a:pt x="115" y="774"/>
                </a:lnTo>
                <a:lnTo>
                  <a:pt x="100" y="768"/>
                </a:lnTo>
                <a:lnTo>
                  <a:pt x="85" y="762"/>
                </a:lnTo>
                <a:lnTo>
                  <a:pt x="72" y="754"/>
                </a:lnTo>
                <a:lnTo>
                  <a:pt x="59" y="743"/>
                </a:lnTo>
                <a:lnTo>
                  <a:pt x="48" y="733"/>
                </a:lnTo>
                <a:lnTo>
                  <a:pt x="38" y="722"/>
                </a:lnTo>
                <a:lnTo>
                  <a:pt x="27" y="709"/>
                </a:lnTo>
                <a:lnTo>
                  <a:pt x="19" y="696"/>
                </a:lnTo>
                <a:lnTo>
                  <a:pt x="13" y="681"/>
                </a:lnTo>
                <a:lnTo>
                  <a:pt x="7" y="666"/>
                </a:lnTo>
                <a:lnTo>
                  <a:pt x="3" y="651"/>
                </a:lnTo>
                <a:lnTo>
                  <a:pt x="1" y="635"/>
                </a:lnTo>
                <a:lnTo>
                  <a:pt x="0" y="618"/>
                </a:lnTo>
                <a:lnTo>
                  <a:pt x="0" y="163"/>
                </a:lnTo>
                <a:lnTo>
                  <a:pt x="0" y="163"/>
                </a:lnTo>
                <a:lnTo>
                  <a:pt x="1" y="146"/>
                </a:lnTo>
                <a:lnTo>
                  <a:pt x="3" y="130"/>
                </a:lnTo>
                <a:lnTo>
                  <a:pt x="7" y="115"/>
                </a:lnTo>
                <a:lnTo>
                  <a:pt x="13" y="100"/>
                </a:lnTo>
                <a:lnTo>
                  <a:pt x="19" y="86"/>
                </a:lnTo>
                <a:lnTo>
                  <a:pt x="27" y="72"/>
                </a:lnTo>
                <a:lnTo>
                  <a:pt x="38" y="60"/>
                </a:lnTo>
                <a:lnTo>
                  <a:pt x="48" y="48"/>
                </a:lnTo>
                <a:lnTo>
                  <a:pt x="59" y="38"/>
                </a:lnTo>
                <a:lnTo>
                  <a:pt x="72" y="28"/>
                </a:lnTo>
                <a:lnTo>
                  <a:pt x="85" y="20"/>
                </a:lnTo>
                <a:lnTo>
                  <a:pt x="100" y="13"/>
                </a:lnTo>
                <a:lnTo>
                  <a:pt x="115" y="7"/>
                </a:lnTo>
                <a:lnTo>
                  <a:pt x="131" y="4"/>
                </a:lnTo>
                <a:lnTo>
                  <a:pt x="147" y="0"/>
                </a:lnTo>
                <a:lnTo>
                  <a:pt x="163" y="0"/>
                </a:lnTo>
                <a:lnTo>
                  <a:pt x="622" y="0"/>
                </a:lnTo>
                <a:close/>
                <a:moveTo>
                  <a:pt x="563" y="363"/>
                </a:moveTo>
                <a:lnTo>
                  <a:pt x="563" y="363"/>
                </a:lnTo>
                <a:lnTo>
                  <a:pt x="563" y="363"/>
                </a:lnTo>
                <a:lnTo>
                  <a:pt x="576" y="362"/>
                </a:lnTo>
                <a:lnTo>
                  <a:pt x="588" y="361"/>
                </a:lnTo>
                <a:lnTo>
                  <a:pt x="602" y="358"/>
                </a:lnTo>
                <a:lnTo>
                  <a:pt x="616" y="354"/>
                </a:lnTo>
                <a:lnTo>
                  <a:pt x="563" y="36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81"/>
          <p:cNvSpPr>
            <a:spLocks noEditPoints="1"/>
          </p:cNvSpPr>
          <p:nvPr/>
        </p:nvSpPr>
        <p:spPr bwMode="auto">
          <a:xfrm>
            <a:off x="5288927" y="4415210"/>
            <a:ext cx="198774" cy="281897"/>
          </a:xfrm>
          <a:custGeom>
            <a:avLst/>
            <a:gdLst>
              <a:gd name="T0" fmla="*/ 427 w 549"/>
              <a:gd name="T1" fmla="*/ 102 h 781"/>
              <a:gd name="T2" fmla="*/ 406 w 549"/>
              <a:gd name="T3" fmla="*/ 89 h 781"/>
              <a:gd name="T4" fmla="*/ 389 w 549"/>
              <a:gd name="T5" fmla="*/ 97 h 781"/>
              <a:gd name="T6" fmla="*/ 381 w 549"/>
              <a:gd name="T7" fmla="*/ 116 h 781"/>
              <a:gd name="T8" fmla="*/ 392 w 549"/>
              <a:gd name="T9" fmla="*/ 136 h 781"/>
              <a:gd name="T10" fmla="*/ 417 w 549"/>
              <a:gd name="T11" fmla="*/ 138 h 781"/>
              <a:gd name="T12" fmla="*/ 428 w 549"/>
              <a:gd name="T13" fmla="*/ 130 h 781"/>
              <a:gd name="T14" fmla="*/ 351 w 549"/>
              <a:gd name="T15" fmla="*/ 255 h 781"/>
              <a:gd name="T16" fmla="*/ 289 w 549"/>
              <a:gd name="T17" fmla="*/ 311 h 781"/>
              <a:gd name="T18" fmla="*/ 234 w 549"/>
              <a:gd name="T19" fmla="*/ 317 h 781"/>
              <a:gd name="T20" fmla="*/ 186 w 549"/>
              <a:gd name="T21" fmla="*/ 162 h 781"/>
              <a:gd name="T22" fmla="*/ 203 w 549"/>
              <a:gd name="T23" fmla="*/ 126 h 781"/>
              <a:gd name="T24" fmla="*/ 196 w 549"/>
              <a:gd name="T25" fmla="*/ 86 h 781"/>
              <a:gd name="T26" fmla="*/ 161 w 549"/>
              <a:gd name="T27" fmla="*/ 53 h 781"/>
              <a:gd name="T28" fmla="*/ 378 w 549"/>
              <a:gd name="T29" fmla="*/ 56 h 781"/>
              <a:gd name="T30" fmla="*/ 345 w 549"/>
              <a:gd name="T31" fmla="*/ 95 h 781"/>
              <a:gd name="T32" fmla="*/ 344 w 549"/>
              <a:gd name="T33" fmla="*/ 135 h 781"/>
              <a:gd name="T34" fmla="*/ 364 w 549"/>
              <a:gd name="T35" fmla="*/ 168 h 781"/>
              <a:gd name="T36" fmla="*/ 150 w 549"/>
              <a:gd name="T37" fmla="*/ 138 h 781"/>
              <a:gd name="T38" fmla="*/ 163 w 549"/>
              <a:gd name="T39" fmla="*/ 116 h 781"/>
              <a:gd name="T40" fmla="*/ 153 w 549"/>
              <a:gd name="T41" fmla="*/ 94 h 781"/>
              <a:gd name="T42" fmla="*/ 133 w 549"/>
              <a:gd name="T43" fmla="*/ 90 h 781"/>
              <a:gd name="T44" fmla="*/ 113 w 549"/>
              <a:gd name="T45" fmla="*/ 106 h 781"/>
              <a:gd name="T46" fmla="*/ 112 w 549"/>
              <a:gd name="T47" fmla="*/ 124 h 781"/>
              <a:gd name="T48" fmla="*/ 129 w 549"/>
              <a:gd name="T49" fmla="*/ 141 h 781"/>
              <a:gd name="T50" fmla="*/ 145 w 549"/>
              <a:gd name="T51" fmla="*/ 136 h 781"/>
              <a:gd name="T52" fmla="*/ 549 w 549"/>
              <a:gd name="T53" fmla="*/ 0 h 781"/>
              <a:gd name="T54" fmla="*/ 438 w 549"/>
              <a:gd name="T55" fmla="*/ 56 h 781"/>
              <a:gd name="T56" fmla="*/ 471 w 549"/>
              <a:gd name="T57" fmla="*/ 95 h 781"/>
              <a:gd name="T58" fmla="*/ 470 w 549"/>
              <a:gd name="T59" fmla="*/ 139 h 781"/>
              <a:gd name="T60" fmla="*/ 435 w 549"/>
              <a:gd name="T61" fmla="*/ 176 h 781"/>
              <a:gd name="T62" fmla="*/ 401 w 549"/>
              <a:gd name="T63" fmla="*/ 276 h 781"/>
              <a:gd name="T64" fmla="*/ 370 w 549"/>
              <a:gd name="T65" fmla="*/ 582 h 781"/>
              <a:gd name="T66" fmla="*/ 327 w 549"/>
              <a:gd name="T67" fmla="*/ 735 h 781"/>
              <a:gd name="T68" fmla="*/ 312 w 549"/>
              <a:gd name="T69" fmla="*/ 751 h 781"/>
              <a:gd name="T70" fmla="*/ 289 w 549"/>
              <a:gd name="T71" fmla="*/ 750 h 781"/>
              <a:gd name="T72" fmla="*/ 273 w 549"/>
              <a:gd name="T73" fmla="*/ 733 h 781"/>
              <a:gd name="T74" fmla="*/ 305 w 549"/>
              <a:gd name="T75" fmla="*/ 575 h 781"/>
              <a:gd name="T76" fmla="*/ 246 w 549"/>
              <a:gd name="T77" fmla="*/ 757 h 781"/>
              <a:gd name="T78" fmla="*/ 231 w 549"/>
              <a:gd name="T79" fmla="*/ 777 h 781"/>
              <a:gd name="T80" fmla="*/ 214 w 549"/>
              <a:gd name="T81" fmla="*/ 781 h 781"/>
              <a:gd name="T82" fmla="*/ 195 w 549"/>
              <a:gd name="T83" fmla="*/ 767 h 781"/>
              <a:gd name="T84" fmla="*/ 182 w 549"/>
              <a:gd name="T85" fmla="*/ 602 h 781"/>
              <a:gd name="T86" fmla="*/ 146 w 549"/>
              <a:gd name="T87" fmla="*/ 280 h 781"/>
              <a:gd name="T88" fmla="*/ 109 w 549"/>
              <a:gd name="T89" fmla="*/ 176 h 781"/>
              <a:gd name="T90" fmla="*/ 74 w 549"/>
              <a:gd name="T91" fmla="*/ 137 h 781"/>
              <a:gd name="T92" fmla="*/ 74 w 549"/>
              <a:gd name="T93" fmla="*/ 95 h 781"/>
              <a:gd name="T94" fmla="*/ 108 w 549"/>
              <a:gd name="T95" fmla="*/ 56 h 781"/>
              <a:gd name="T96" fmla="*/ 549 w 549"/>
              <a:gd name="T97" fmla="*/ 0 h 781"/>
              <a:gd name="T98" fmla="*/ 261 w 549"/>
              <a:gd name="T99" fmla="*/ 161 h 781"/>
              <a:gd name="T100" fmla="*/ 214 w 549"/>
              <a:gd name="T101" fmla="*/ 201 h 781"/>
              <a:gd name="T102" fmla="*/ 214 w 549"/>
              <a:gd name="T103" fmla="*/ 251 h 781"/>
              <a:gd name="T104" fmla="*/ 261 w 549"/>
              <a:gd name="T105" fmla="*/ 288 h 781"/>
              <a:gd name="T106" fmla="*/ 310 w 549"/>
              <a:gd name="T107" fmla="*/ 278 h 781"/>
              <a:gd name="T108" fmla="*/ 338 w 549"/>
              <a:gd name="T109" fmla="*/ 231 h 781"/>
              <a:gd name="T110" fmla="*/ 334 w 549"/>
              <a:gd name="T111" fmla="*/ 201 h 781"/>
              <a:gd name="T112" fmla="*/ 287 w 549"/>
              <a:gd name="T113" fmla="*/ 161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49" h="781">
                <a:moveTo>
                  <a:pt x="431" y="116"/>
                </a:moveTo>
                <a:lnTo>
                  <a:pt x="431" y="116"/>
                </a:lnTo>
                <a:lnTo>
                  <a:pt x="430" y="112"/>
                </a:lnTo>
                <a:lnTo>
                  <a:pt x="429" y="106"/>
                </a:lnTo>
                <a:lnTo>
                  <a:pt x="427" y="102"/>
                </a:lnTo>
                <a:lnTo>
                  <a:pt x="425" y="97"/>
                </a:lnTo>
                <a:lnTo>
                  <a:pt x="421" y="94"/>
                </a:lnTo>
                <a:lnTo>
                  <a:pt x="417" y="91"/>
                </a:lnTo>
                <a:lnTo>
                  <a:pt x="412" y="90"/>
                </a:lnTo>
                <a:lnTo>
                  <a:pt x="406" y="89"/>
                </a:lnTo>
                <a:lnTo>
                  <a:pt x="406" y="89"/>
                </a:lnTo>
                <a:lnTo>
                  <a:pt x="402" y="90"/>
                </a:lnTo>
                <a:lnTo>
                  <a:pt x="397" y="91"/>
                </a:lnTo>
                <a:lnTo>
                  <a:pt x="393" y="94"/>
                </a:lnTo>
                <a:lnTo>
                  <a:pt x="389" y="97"/>
                </a:lnTo>
                <a:lnTo>
                  <a:pt x="386" y="102"/>
                </a:lnTo>
                <a:lnTo>
                  <a:pt x="384" y="106"/>
                </a:lnTo>
                <a:lnTo>
                  <a:pt x="383" y="112"/>
                </a:lnTo>
                <a:lnTo>
                  <a:pt x="381" y="116"/>
                </a:lnTo>
                <a:lnTo>
                  <a:pt x="381" y="116"/>
                </a:lnTo>
                <a:lnTo>
                  <a:pt x="383" y="122"/>
                </a:lnTo>
                <a:lnTo>
                  <a:pt x="384" y="128"/>
                </a:lnTo>
                <a:lnTo>
                  <a:pt x="387" y="132"/>
                </a:lnTo>
                <a:lnTo>
                  <a:pt x="392" y="136"/>
                </a:lnTo>
                <a:lnTo>
                  <a:pt x="392" y="136"/>
                </a:lnTo>
                <a:lnTo>
                  <a:pt x="398" y="132"/>
                </a:lnTo>
                <a:lnTo>
                  <a:pt x="406" y="132"/>
                </a:lnTo>
                <a:lnTo>
                  <a:pt x="406" y="132"/>
                </a:lnTo>
                <a:lnTo>
                  <a:pt x="413" y="137"/>
                </a:lnTo>
                <a:lnTo>
                  <a:pt x="417" y="138"/>
                </a:lnTo>
                <a:lnTo>
                  <a:pt x="419" y="138"/>
                </a:lnTo>
                <a:lnTo>
                  <a:pt x="419" y="138"/>
                </a:lnTo>
                <a:lnTo>
                  <a:pt x="422" y="137"/>
                </a:lnTo>
                <a:lnTo>
                  <a:pt x="425" y="135"/>
                </a:lnTo>
                <a:lnTo>
                  <a:pt x="428" y="130"/>
                </a:lnTo>
                <a:lnTo>
                  <a:pt x="430" y="123"/>
                </a:lnTo>
                <a:lnTo>
                  <a:pt x="431" y="116"/>
                </a:lnTo>
                <a:lnTo>
                  <a:pt x="431" y="116"/>
                </a:lnTo>
                <a:close/>
                <a:moveTo>
                  <a:pt x="351" y="255"/>
                </a:moveTo>
                <a:lnTo>
                  <a:pt x="351" y="255"/>
                </a:lnTo>
                <a:lnTo>
                  <a:pt x="311" y="317"/>
                </a:lnTo>
                <a:lnTo>
                  <a:pt x="311" y="317"/>
                </a:lnTo>
                <a:lnTo>
                  <a:pt x="301" y="312"/>
                </a:lnTo>
                <a:lnTo>
                  <a:pt x="295" y="311"/>
                </a:lnTo>
                <a:lnTo>
                  <a:pt x="289" y="311"/>
                </a:lnTo>
                <a:lnTo>
                  <a:pt x="255" y="311"/>
                </a:lnTo>
                <a:lnTo>
                  <a:pt x="255" y="311"/>
                </a:lnTo>
                <a:lnTo>
                  <a:pt x="251" y="311"/>
                </a:lnTo>
                <a:lnTo>
                  <a:pt x="245" y="312"/>
                </a:lnTo>
                <a:lnTo>
                  <a:pt x="234" y="317"/>
                </a:lnTo>
                <a:lnTo>
                  <a:pt x="194" y="259"/>
                </a:lnTo>
                <a:lnTo>
                  <a:pt x="172" y="172"/>
                </a:lnTo>
                <a:lnTo>
                  <a:pt x="172" y="172"/>
                </a:lnTo>
                <a:lnTo>
                  <a:pt x="179" y="168"/>
                </a:lnTo>
                <a:lnTo>
                  <a:pt x="186" y="162"/>
                </a:lnTo>
                <a:lnTo>
                  <a:pt x="190" y="156"/>
                </a:lnTo>
                <a:lnTo>
                  <a:pt x="195" y="149"/>
                </a:lnTo>
                <a:lnTo>
                  <a:pt x="198" y="141"/>
                </a:lnTo>
                <a:lnTo>
                  <a:pt x="202" y="135"/>
                </a:lnTo>
                <a:lnTo>
                  <a:pt x="203" y="126"/>
                </a:lnTo>
                <a:lnTo>
                  <a:pt x="204" y="116"/>
                </a:lnTo>
                <a:lnTo>
                  <a:pt x="204" y="116"/>
                </a:lnTo>
                <a:lnTo>
                  <a:pt x="203" y="106"/>
                </a:lnTo>
                <a:lnTo>
                  <a:pt x="201" y="95"/>
                </a:lnTo>
                <a:lnTo>
                  <a:pt x="196" y="86"/>
                </a:lnTo>
                <a:lnTo>
                  <a:pt x="191" y="77"/>
                </a:lnTo>
                <a:lnTo>
                  <a:pt x="185" y="69"/>
                </a:lnTo>
                <a:lnTo>
                  <a:pt x="178" y="62"/>
                </a:lnTo>
                <a:lnTo>
                  <a:pt x="169" y="56"/>
                </a:lnTo>
                <a:lnTo>
                  <a:pt x="161" y="53"/>
                </a:lnTo>
                <a:lnTo>
                  <a:pt x="161" y="19"/>
                </a:lnTo>
                <a:lnTo>
                  <a:pt x="388" y="19"/>
                </a:lnTo>
                <a:lnTo>
                  <a:pt x="388" y="53"/>
                </a:lnTo>
                <a:lnTo>
                  <a:pt x="388" y="53"/>
                </a:lnTo>
                <a:lnTo>
                  <a:pt x="378" y="56"/>
                </a:lnTo>
                <a:lnTo>
                  <a:pt x="369" y="62"/>
                </a:lnTo>
                <a:lnTo>
                  <a:pt x="361" y="69"/>
                </a:lnTo>
                <a:lnTo>
                  <a:pt x="354" y="77"/>
                </a:lnTo>
                <a:lnTo>
                  <a:pt x="350" y="86"/>
                </a:lnTo>
                <a:lnTo>
                  <a:pt x="345" y="95"/>
                </a:lnTo>
                <a:lnTo>
                  <a:pt x="343" y="106"/>
                </a:lnTo>
                <a:lnTo>
                  <a:pt x="342" y="116"/>
                </a:lnTo>
                <a:lnTo>
                  <a:pt x="342" y="116"/>
                </a:lnTo>
                <a:lnTo>
                  <a:pt x="343" y="126"/>
                </a:lnTo>
                <a:lnTo>
                  <a:pt x="344" y="135"/>
                </a:lnTo>
                <a:lnTo>
                  <a:pt x="346" y="141"/>
                </a:lnTo>
                <a:lnTo>
                  <a:pt x="350" y="149"/>
                </a:lnTo>
                <a:lnTo>
                  <a:pt x="354" y="156"/>
                </a:lnTo>
                <a:lnTo>
                  <a:pt x="359" y="162"/>
                </a:lnTo>
                <a:lnTo>
                  <a:pt x="364" y="168"/>
                </a:lnTo>
                <a:lnTo>
                  <a:pt x="370" y="172"/>
                </a:lnTo>
                <a:lnTo>
                  <a:pt x="351" y="255"/>
                </a:lnTo>
                <a:close/>
                <a:moveTo>
                  <a:pt x="150" y="138"/>
                </a:moveTo>
                <a:lnTo>
                  <a:pt x="150" y="138"/>
                </a:lnTo>
                <a:lnTo>
                  <a:pt x="150" y="138"/>
                </a:lnTo>
                <a:lnTo>
                  <a:pt x="157" y="133"/>
                </a:lnTo>
                <a:lnTo>
                  <a:pt x="161" y="129"/>
                </a:lnTo>
                <a:lnTo>
                  <a:pt x="163" y="123"/>
                </a:lnTo>
                <a:lnTo>
                  <a:pt x="163" y="116"/>
                </a:lnTo>
                <a:lnTo>
                  <a:pt x="163" y="116"/>
                </a:lnTo>
                <a:lnTo>
                  <a:pt x="163" y="112"/>
                </a:lnTo>
                <a:lnTo>
                  <a:pt x="162" y="106"/>
                </a:lnTo>
                <a:lnTo>
                  <a:pt x="160" y="102"/>
                </a:lnTo>
                <a:lnTo>
                  <a:pt x="156" y="97"/>
                </a:lnTo>
                <a:lnTo>
                  <a:pt x="153" y="94"/>
                </a:lnTo>
                <a:lnTo>
                  <a:pt x="149" y="91"/>
                </a:lnTo>
                <a:lnTo>
                  <a:pt x="144" y="90"/>
                </a:lnTo>
                <a:lnTo>
                  <a:pt x="139" y="89"/>
                </a:lnTo>
                <a:lnTo>
                  <a:pt x="139" y="89"/>
                </a:lnTo>
                <a:lnTo>
                  <a:pt x="133" y="90"/>
                </a:lnTo>
                <a:lnTo>
                  <a:pt x="128" y="91"/>
                </a:lnTo>
                <a:lnTo>
                  <a:pt x="123" y="94"/>
                </a:lnTo>
                <a:lnTo>
                  <a:pt x="119" y="97"/>
                </a:lnTo>
                <a:lnTo>
                  <a:pt x="115" y="102"/>
                </a:lnTo>
                <a:lnTo>
                  <a:pt x="113" y="106"/>
                </a:lnTo>
                <a:lnTo>
                  <a:pt x="112" y="112"/>
                </a:lnTo>
                <a:lnTo>
                  <a:pt x="111" y="116"/>
                </a:lnTo>
                <a:lnTo>
                  <a:pt x="111" y="116"/>
                </a:lnTo>
                <a:lnTo>
                  <a:pt x="111" y="121"/>
                </a:lnTo>
                <a:lnTo>
                  <a:pt x="112" y="124"/>
                </a:lnTo>
                <a:lnTo>
                  <a:pt x="116" y="131"/>
                </a:lnTo>
                <a:lnTo>
                  <a:pt x="122" y="138"/>
                </a:lnTo>
                <a:lnTo>
                  <a:pt x="125" y="140"/>
                </a:lnTo>
                <a:lnTo>
                  <a:pt x="129" y="141"/>
                </a:lnTo>
                <a:lnTo>
                  <a:pt x="129" y="141"/>
                </a:lnTo>
                <a:lnTo>
                  <a:pt x="132" y="139"/>
                </a:lnTo>
                <a:lnTo>
                  <a:pt x="139" y="138"/>
                </a:lnTo>
                <a:lnTo>
                  <a:pt x="139" y="138"/>
                </a:lnTo>
                <a:lnTo>
                  <a:pt x="141" y="137"/>
                </a:lnTo>
                <a:lnTo>
                  <a:pt x="145" y="136"/>
                </a:lnTo>
                <a:lnTo>
                  <a:pt x="148" y="137"/>
                </a:lnTo>
                <a:lnTo>
                  <a:pt x="150" y="138"/>
                </a:lnTo>
                <a:lnTo>
                  <a:pt x="150" y="138"/>
                </a:lnTo>
                <a:close/>
                <a:moveTo>
                  <a:pt x="549" y="0"/>
                </a:moveTo>
                <a:lnTo>
                  <a:pt x="549" y="0"/>
                </a:lnTo>
                <a:lnTo>
                  <a:pt x="549" y="19"/>
                </a:lnTo>
                <a:lnTo>
                  <a:pt x="428" y="19"/>
                </a:lnTo>
                <a:lnTo>
                  <a:pt x="428" y="53"/>
                </a:lnTo>
                <a:lnTo>
                  <a:pt x="428" y="53"/>
                </a:lnTo>
                <a:lnTo>
                  <a:pt x="438" y="56"/>
                </a:lnTo>
                <a:lnTo>
                  <a:pt x="447" y="62"/>
                </a:lnTo>
                <a:lnTo>
                  <a:pt x="455" y="69"/>
                </a:lnTo>
                <a:lnTo>
                  <a:pt x="461" y="77"/>
                </a:lnTo>
                <a:lnTo>
                  <a:pt x="467" y="86"/>
                </a:lnTo>
                <a:lnTo>
                  <a:pt x="471" y="95"/>
                </a:lnTo>
                <a:lnTo>
                  <a:pt x="474" y="106"/>
                </a:lnTo>
                <a:lnTo>
                  <a:pt x="475" y="116"/>
                </a:lnTo>
                <a:lnTo>
                  <a:pt x="475" y="116"/>
                </a:lnTo>
                <a:lnTo>
                  <a:pt x="474" y="128"/>
                </a:lnTo>
                <a:lnTo>
                  <a:pt x="470" y="139"/>
                </a:lnTo>
                <a:lnTo>
                  <a:pt x="466" y="148"/>
                </a:lnTo>
                <a:lnTo>
                  <a:pt x="460" y="157"/>
                </a:lnTo>
                <a:lnTo>
                  <a:pt x="453" y="164"/>
                </a:lnTo>
                <a:lnTo>
                  <a:pt x="444" y="170"/>
                </a:lnTo>
                <a:lnTo>
                  <a:pt x="435" y="176"/>
                </a:lnTo>
                <a:lnTo>
                  <a:pt x="426" y="178"/>
                </a:lnTo>
                <a:lnTo>
                  <a:pt x="404" y="271"/>
                </a:lnTo>
                <a:lnTo>
                  <a:pt x="404" y="271"/>
                </a:lnTo>
                <a:lnTo>
                  <a:pt x="402" y="273"/>
                </a:lnTo>
                <a:lnTo>
                  <a:pt x="401" y="276"/>
                </a:lnTo>
                <a:lnTo>
                  <a:pt x="401" y="280"/>
                </a:lnTo>
                <a:lnTo>
                  <a:pt x="339" y="366"/>
                </a:lnTo>
                <a:lnTo>
                  <a:pt x="339" y="529"/>
                </a:lnTo>
                <a:lnTo>
                  <a:pt x="370" y="582"/>
                </a:lnTo>
                <a:lnTo>
                  <a:pt x="370" y="582"/>
                </a:lnTo>
                <a:lnTo>
                  <a:pt x="373" y="587"/>
                </a:lnTo>
                <a:lnTo>
                  <a:pt x="375" y="593"/>
                </a:lnTo>
                <a:lnTo>
                  <a:pt x="375" y="598"/>
                </a:lnTo>
                <a:lnTo>
                  <a:pt x="372" y="602"/>
                </a:lnTo>
                <a:lnTo>
                  <a:pt x="327" y="735"/>
                </a:lnTo>
                <a:lnTo>
                  <a:pt x="327" y="735"/>
                </a:lnTo>
                <a:lnTo>
                  <a:pt x="323" y="740"/>
                </a:lnTo>
                <a:lnTo>
                  <a:pt x="320" y="744"/>
                </a:lnTo>
                <a:lnTo>
                  <a:pt x="317" y="748"/>
                </a:lnTo>
                <a:lnTo>
                  <a:pt x="312" y="751"/>
                </a:lnTo>
                <a:lnTo>
                  <a:pt x="306" y="752"/>
                </a:lnTo>
                <a:lnTo>
                  <a:pt x="301" y="752"/>
                </a:lnTo>
                <a:lnTo>
                  <a:pt x="295" y="752"/>
                </a:lnTo>
                <a:lnTo>
                  <a:pt x="289" y="750"/>
                </a:lnTo>
                <a:lnTo>
                  <a:pt x="289" y="750"/>
                </a:lnTo>
                <a:lnTo>
                  <a:pt x="285" y="749"/>
                </a:lnTo>
                <a:lnTo>
                  <a:pt x="281" y="746"/>
                </a:lnTo>
                <a:lnTo>
                  <a:pt x="278" y="742"/>
                </a:lnTo>
                <a:lnTo>
                  <a:pt x="274" y="738"/>
                </a:lnTo>
                <a:lnTo>
                  <a:pt x="273" y="733"/>
                </a:lnTo>
                <a:lnTo>
                  <a:pt x="272" y="727"/>
                </a:lnTo>
                <a:lnTo>
                  <a:pt x="272" y="723"/>
                </a:lnTo>
                <a:lnTo>
                  <a:pt x="274" y="716"/>
                </a:lnTo>
                <a:lnTo>
                  <a:pt x="318" y="597"/>
                </a:lnTo>
                <a:lnTo>
                  <a:pt x="305" y="575"/>
                </a:lnTo>
                <a:lnTo>
                  <a:pt x="249" y="575"/>
                </a:lnTo>
                <a:lnTo>
                  <a:pt x="234" y="618"/>
                </a:lnTo>
                <a:lnTo>
                  <a:pt x="246" y="750"/>
                </a:lnTo>
                <a:lnTo>
                  <a:pt x="246" y="750"/>
                </a:lnTo>
                <a:lnTo>
                  <a:pt x="246" y="757"/>
                </a:lnTo>
                <a:lnTo>
                  <a:pt x="245" y="763"/>
                </a:lnTo>
                <a:lnTo>
                  <a:pt x="243" y="767"/>
                </a:lnTo>
                <a:lnTo>
                  <a:pt x="239" y="772"/>
                </a:lnTo>
                <a:lnTo>
                  <a:pt x="236" y="775"/>
                </a:lnTo>
                <a:lnTo>
                  <a:pt x="231" y="777"/>
                </a:lnTo>
                <a:lnTo>
                  <a:pt x="226" y="780"/>
                </a:lnTo>
                <a:lnTo>
                  <a:pt x="219" y="781"/>
                </a:lnTo>
                <a:lnTo>
                  <a:pt x="219" y="781"/>
                </a:lnTo>
                <a:lnTo>
                  <a:pt x="219" y="781"/>
                </a:lnTo>
                <a:lnTo>
                  <a:pt x="214" y="781"/>
                </a:lnTo>
                <a:lnTo>
                  <a:pt x="210" y="780"/>
                </a:lnTo>
                <a:lnTo>
                  <a:pt x="205" y="777"/>
                </a:lnTo>
                <a:lnTo>
                  <a:pt x="202" y="774"/>
                </a:lnTo>
                <a:lnTo>
                  <a:pt x="198" y="771"/>
                </a:lnTo>
                <a:lnTo>
                  <a:pt x="195" y="767"/>
                </a:lnTo>
                <a:lnTo>
                  <a:pt x="193" y="762"/>
                </a:lnTo>
                <a:lnTo>
                  <a:pt x="191" y="757"/>
                </a:lnTo>
                <a:lnTo>
                  <a:pt x="182" y="615"/>
                </a:lnTo>
                <a:lnTo>
                  <a:pt x="182" y="615"/>
                </a:lnTo>
                <a:lnTo>
                  <a:pt x="182" y="602"/>
                </a:lnTo>
                <a:lnTo>
                  <a:pt x="206" y="539"/>
                </a:lnTo>
                <a:lnTo>
                  <a:pt x="206" y="369"/>
                </a:lnTo>
                <a:lnTo>
                  <a:pt x="148" y="283"/>
                </a:lnTo>
                <a:lnTo>
                  <a:pt x="148" y="283"/>
                </a:lnTo>
                <a:lnTo>
                  <a:pt x="146" y="280"/>
                </a:lnTo>
                <a:lnTo>
                  <a:pt x="145" y="278"/>
                </a:lnTo>
                <a:lnTo>
                  <a:pt x="141" y="273"/>
                </a:lnTo>
                <a:lnTo>
                  <a:pt x="120" y="178"/>
                </a:lnTo>
                <a:lnTo>
                  <a:pt x="120" y="178"/>
                </a:lnTo>
                <a:lnTo>
                  <a:pt x="109" y="176"/>
                </a:lnTo>
                <a:lnTo>
                  <a:pt x="100" y="170"/>
                </a:lnTo>
                <a:lnTo>
                  <a:pt x="92" y="163"/>
                </a:lnTo>
                <a:lnTo>
                  <a:pt x="86" y="155"/>
                </a:lnTo>
                <a:lnTo>
                  <a:pt x="79" y="147"/>
                </a:lnTo>
                <a:lnTo>
                  <a:pt x="74" y="137"/>
                </a:lnTo>
                <a:lnTo>
                  <a:pt x="72" y="128"/>
                </a:lnTo>
                <a:lnTo>
                  <a:pt x="71" y="116"/>
                </a:lnTo>
                <a:lnTo>
                  <a:pt x="71" y="116"/>
                </a:lnTo>
                <a:lnTo>
                  <a:pt x="72" y="106"/>
                </a:lnTo>
                <a:lnTo>
                  <a:pt x="74" y="95"/>
                </a:lnTo>
                <a:lnTo>
                  <a:pt x="79" y="86"/>
                </a:lnTo>
                <a:lnTo>
                  <a:pt x="84" y="77"/>
                </a:lnTo>
                <a:lnTo>
                  <a:pt x="91" y="69"/>
                </a:lnTo>
                <a:lnTo>
                  <a:pt x="99" y="62"/>
                </a:lnTo>
                <a:lnTo>
                  <a:pt x="108" y="56"/>
                </a:lnTo>
                <a:lnTo>
                  <a:pt x="117" y="53"/>
                </a:lnTo>
                <a:lnTo>
                  <a:pt x="117" y="19"/>
                </a:lnTo>
                <a:lnTo>
                  <a:pt x="0" y="22"/>
                </a:lnTo>
                <a:lnTo>
                  <a:pt x="0" y="3"/>
                </a:lnTo>
                <a:lnTo>
                  <a:pt x="549" y="0"/>
                </a:lnTo>
                <a:close/>
                <a:moveTo>
                  <a:pt x="274" y="160"/>
                </a:moveTo>
                <a:lnTo>
                  <a:pt x="274" y="160"/>
                </a:lnTo>
                <a:lnTo>
                  <a:pt x="274" y="160"/>
                </a:lnTo>
                <a:lnTo>
                  <a:pt x="268" y="161"/>
                </a:lnTo>
                <a:lnTo>
                  <a:pt x="261" y="161"/>
                </a:lnTo>
                <a:lnTo>
                  <a:pt x="248" y="165"/>
                </a:lnTo>
                <a:lnTo>
                  <a:pt x="237" y="171"/>
                </a:lnTo>
                <a:lnTo>
                  <a:pt x="228" y="179"/>
                </a:lnTo>
                <a:lnTo>
                  <a:pt x="220" y="189"/>
                </a:lnTo>
                <a:lnTo>
                  <a:pt x="214" y="201"/>
                </a:lnTo>
                <a:lnTo>
                  <a:pt x="211" y="212"/>
                </a:lnTo>
                <a:lnTo>
                  <a:pt x="210" y="224"/>
                </a:lnTo>
                <a:lnTo>
                  <a:pt x="210" y="224"/>
                </a:lnTo>
                <a:lnTo>
                  <a:pt x="211" y="238"/>
                </a:lnTo>
                <a:lnTo>
                  <a:pt x="214" y="251"/>
                </a:lnTo>
                <a:lnTo>
                  <a:pt x="220" y="261"/>
                </a:lnTo>
                <a:lnTo>
                  <a:pt x="228" y="271"/>
                </a:lnTo>
                <a:lnTo>
                  <a:pt x="237" y="278"/>
                </a:lnTo>
                <a:lnTo>
                  <a:pt x="248" y="285"/>
                </a:lnTo>
                <a:lnTo>
                  <a:pt x="261" y="288"/>
                </a:lnTo>
                <a:lnTo>
                  <a:pt x="274" y="289"/>
                </a:lnTo>
                <a:lnTo>
                  <a:pt x="274" y="289"/>
                </a:lnTo>
                <a:lnTo>
                  <a:pt x="287" y="288"/>
                </a:lnTo>
                <a:lnTo>
                  <a:pt x="298" y="285"/>
                </a:lnTo>
                <a:lnTo>
                  <a:pt x="310" y="278"/>
                </a:lnTo>
                <a:lnTo>
                  <a:pt x="319" y="271"/>
                </a:lnTo>
                <a:lnTo>
                  <a:pt x="327" y="261"/>
                </a:lnTo>
                <a:lnTo>
                  <a:pt x="334" y="251"/>
                </a:lnTo>
                <a:lnTo>
                  <a:pt x="337" y="238"/>
                </a:lnTo>
                <a:lnTo>
                  <a:pt x="338" y="231"/>
                </a:lnTo>
                <a:lnTo>
                  <a:pt x="339" y="224"/>
                </a:lnTo>
                <a:lnTo>
                  <a:pt x="339" y="224"/>
                </a:lnTo>
                <a:lnTo>
                  <a:pt x="338" y="219"/>
                </a:lnTo>
                <a:lnTo>
                  <a:pt x="337" y="212"/>
                </a:lnTo>
                <a:lnTo>
                  <a:pt x="334" y="201"/>
                </a:lnTo>
                <a:lnTo>
                  <a:pt x="327" y="189"/>
                </a:lnTo>
                <a:lnTo>
                  <a:pt x="319" y="179"/>
                </a:lnTo>
                <a:lnTo>
                  <a:pt x="310" y="171"/>
                </a:lnTo>
                <a:lnTo>
                  <a:pt x="298" y="165"/>
                </a:lnTo>
                <a:lnTo>
                  <a:pt x="287" y="161"/>
                </a:lnTo>
                <a:lnTo>
                  <a:pt x="280" y="161"/>
                </a:lnTo>
                <a:lnTo>
                  <a:pt x="274" y="160"/>
                </a:lnTo>
                <a:lnTo>
                  <a:pt x="274" y="16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82"/>
          <p:cNvSpPr>
            <a:spLocks noEditPoints="1"/>
          </p:cNvSpPr>
          <p:nvPr/>
        </p:nvSpPr>
        <p:spPr bwMode="auto">
          <a:xfrm>
            <a:off x="4365532" y="4415210"/>
            <a:ext cx="281897" cy="281897"/>
          </a:xfrm>
          <a:custGeom>
            <a:avLst/>
            <a:gdLst>
              <a:gd name="T0" fmla="*/ 255 w 783"/>
              <a:gd name="T1" fmla="*/ 222 h 781"/>
              <a:gd name="T2" fmla="*/ 262 w 783"/>
              <a:gd name="T3" fmla="*/ 197 h 781"/>
              <a:gd name="T4" fmla="*/ 240 w 783"/>
              <a:gd name="T5" fmla="*/ 176 h 781"/>
              <a:gd name="T6" fmla="*/ 215 w 783"/>
              <a:gd name="T7" fmla="*/ 184 h 781"/>
              <a:gd name="T8" fmla="*/ 208 w 783"/>
              <a:gd name="T9" fmla="*/ 209 h 781"/>
              <a:gd name="T10" fmla="*/ 229 w 783"/>
              <a:gd name="T11" fmla="*/ 230 h 781"/>
              <a:gd name="T12" fmla="*/ 558 w 783"/>
              <a:gd name="T13" fmla="*/ 230 h 781"/>
              <a:gd name="T14" fmla="*/ 579 w 783"/>
              <a:gd name="T15" fmla="*/ 209 h 781"/>
              <a:gd name="T16" fmla="*/ 571 w 783"/>
              <a:gd name="T17" fmla="*/ 184 h 781"/>
              <a:gd name="T18" fmla="*/ 546 w 783"/>
              <a:gd name="T19" fmla="*/ 176 h 781"/>
              <a:gd name="T20" fmla="*/ 525 w 783"/>
              <a:gd name="T21" fmla="*/ 197 h 781"/>
              <a:gd name="T22" fmla="*/ 533 w 783"/>
              <a:gd name="T23" fmla="*/ 222 h 781"/>
              <a:gd name="T24" fmla="*/ 226 w 783"/>
              <a:gd name="T25" fmla="*/ 53 h 781"/>
              <a:gd name="T26" fmla="*/ 204 w 783"/>
              <a:gd name="T27" fmla="*/ 166 h 781"/>
              <a:gd name="T28" fmla="*/ 186 w 783"/>
              <a:gd name="T29" fmla="*/ 203 h 781"/>
              <a:gd name="T30" fmla="*/ 208 w 783"/>
              <a:gd name="T31" fmla="*/ 242 h 781"/>
              <a:gd name="T32" fmla="*/ 263 w 783"/>
              <a:gd name="T33" fmla="*/ 356 h 781"/>
              <a:gd name="T34" fmla="*/ 352 w 783"/>
              <a:gd name="T35" fmla="*/ 587 h 781"/>
              <a:gd name="T36" fmla="*/ 287 w 783"/>
              <a:gd name="T37" fmla="*/ 735 h 781"/>
              <a:gd name="T38" fmla="*/ 298 w 783"/>
              <a:gd name="T39" fmla="*/ 760 h 781"/>
              <a:gd name="T40" fmla="*/ 314 w 783"/>
              <a:gd name="T41" fmla="*/ 759 h 781"/>
              <a:gd name="T42" fmla="*/ 392 w 783"/>
              <a:gd name="T43" fmla="*/ 624 h 781"/>
              <a:gd name="T44" fmla="*/ 472 w 783"/>
              <a:gd name="T45" fmla="*/ 762 h 781"/>
              <a:gd name="T46" fmla="*/ 484 w 783"/>
              <a:gd name="T47" fmla="*/ 759 h 781"/>
              <a:gd name="T48" fmla="*/ 493 w 783"/>
              <a:gd name="T49" fmla="*/ 735 h 781"/>
              <a:gd name="T50" fmla="*/ 429 w 783"/>
              <a:gd name="T51" fmla="*/ 587 h 781"/>
              <a:gd name="T52" fmla="*/ 518 w 783"/>
              <a:gd name="T53" fmla="*/ 356 h 781"/>
              <a:gd name="T54" fmla="*/ 575 w 783"/>
              <a:gd name="T55" fmla="*/ 244 h 781"/>
              <a:gd name="T56" fmla="*/ 601 w 783"/>
              <a:gd name="T57" fmla="*/ 203 h 781"/>
              <a:gd name="T58" fmla="*/ 584 w 783"/>
              <a:gd name="T59" fmla="*/ 166 h 781"/>
              <a:gd name="T60" fmla="*/ 669 w 783"/>
              <a:gd name="T61" fmla="*/ 53 h 781"/>
              <a:gd name="T62" fmla="*/ 720 w 783"/>
              <a:gd name="T63" fmla="*/ 80 h 781"/>
              <a:gd name="T64" fmla="*/ 732 w 783"/>
              <a:gd name="T65" fmla="*/ 759 h 781"/>
              <a:gd name="T66" fmla="*/ 751 w 783"/>
              <a:gd name="T67" fmla="*/ 781 h 781"/>
              <a:gd name="T68" fmla="*/ 775 w 783"/>
              <a:gd name="T69" fmla="*/ 773 h 781"/>
              <a:gd name="T70" fmla="*/ 783 w 783"/>
              <a:gd name="T71" fmla="*/ 116 h 781"/>
              <a:gd name="T72" fmla="*/ 764 w 783"/>
              <a:gd name="T73" fmla="*/ 52 h 781"/>
              <a:gd name="T74" fmla="*/ 713 w 783"/>
              <a:gd name="T75" fmla="*/ 9 h 781"/>
              <a:gd name="T76" fmla="*/ 115 w 783"/>
              <a:gd name="T77" fmla="*/ 0 h 781"/>
              <a:gd name="T78" fmla="*/ 51 w 783"/>
              <a:gd name="T79" fmla="*/ 20 h 781"/>
              <a:gd name="T80" fmla="*/ 10 w 783"/>
              <a:gd name="T81" fmla="*/ 71 h 781"/>
              <a:gd name="T82" fmla="*/ 0 w 783"/>
              <a:gd name="T83" fmla="*/ 754 h 781"/>
              <a:gd name="T84" fmla="*/ 16 w 783"/>
              <a:gd name="T85" fmla="*/ 779 h 781"/>
              <a:gd name="T86" fmla="*/ 41 w 783"/>
              <a:gd name="T87" fmla="*/ 776 h 781"/>
              <a:gd name="T88" fmla="*/ 54 w 783"/>
              <a:gd name="T89" fmla="*/ 116 h 781"/>
              <a:gd name="T90" fmla="*/ 80 w 783"/>
              <a:gd name="T91" fmla="*/ 63 h 781"/>
              <a:gd name="T92" fmla="*/ 244 w 783"/>
              <a:gd name="T93" fmla="*/ 157 h 781"/>
              <a:gd name="T94" fmla="*/ 518 w 783"/>
              <a:gd name="T95" fmla="*/ 53 h 781"/>
              <a:gd name="T96" fmla="*/ 521 w 783"/>
              <a:gd name="T97" fmla="*/ 166 h 781"/>
              <a:gd name="T98" fmla="*/ 505 w 783"/>
              <a:gd name="T99" fmla="*/ 203 h 781"/>
              <a:gd name="T100" fmla="*/ 487 w 783"/>
              <a:gd name="T101" fmla="*/ 338 h 781"/>
              <a:gd name="T102" fmla="*/ 451 w 783"/>
              <a:gd name="T103" fmla="*/ 338 h 781"/>
              <a:gd name="T104" fmla="*/ 427 w 783"/>
              <a:gd name="T105" fmla="*/ 295 h 781"/>
              <a:gd name="T106" fmla="*/ 377 w 783"/>
              <a:gd name="T107" fmla="*/ 290 h 781"/>
              <a:gd name="T108" fmla="*/ 343 w 783"/>
              <a:gd name="T109" fmla="*/ 338 h 781"/>
              <a:gd name="T110" fmla="*/ 355 w 783"/>
              <a:gd name="T111" fmla="*/ 374 h 781"/>
              <a:gd name="T112" fmla="*/ 260 w 783"/>
              <a:gd name="T113" fmla="*/ 243 h 781"/>
              <a:gd name="T114" fmla="*/ 281 w 783"/>
              <a:gd name="T115" fmla="*/ 203 h 781"/>
              <a:gd name="T116" fmla="*/ 265 w 783"/>
              <a:gd name="T117" fmla="*/ 166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3" h="781">
                <a:moveTo>
                  <a:pt x="235" y="230"/>
                </a:moveTo>
                <a:lnTo>
                  <a:pt x="235" y="230"/>
                </a:lnTo>
                <a:lnTo>
                  <a:pt x="240" y="230"/>
                </a:lnTo>
                <a:lnTo>
                  <a:pt x="246" y="228"/>
                </a:lnTo>
                <a:lnTo>
                  <a:pt x="251" y="226"/>
                </a:lnTo>
                <a:lnTo>
                  <a:pt x="255" y="222"/>
                </a:lnTo>
                <a:lnTo>
                  <a:pt x="259" y="219"/>
                </a:lnTo>
                <a:lnTo>
                  <a:pt x="261" y="214"/>
                </a:lnTo>
                <a:lnTo>
                  <a:pt x="262" y="209"/>
                </a:lnTo>
                <a:lnTo>
                  <a:pt x="263" y="203"/>
                </a:lnTo>
                <a:lnTo>
                  <a:pt x="263" y="203"/>
                </a:lnTo>
                <a:lnTo>
                  <a:pt x="262" y="197"/>
                </a:lnTo>
                <a:lnTo>
                  <a:pt x="261" y="193"/>
                </a:lnTo>
                <a:lnTo>
                  <a:pt x="259" y="187"/>
                </a:lnTo>
                <a:lnTo>
                  <a:pt x="255" y="184"/>
                </a:lnTo>
                <a:lnTo>
                  <a:pt x="251" y="180"/>
                </a:lnTo>
                <a:lnTo>
                  <a:pt x="246" y="178"/>
                </a:lnTo>
                <a:lnTo>
                  <a:pt x="240" y="176"/>
                </a:lnTo>
                <a:lnTo>
                  <a:pt x="235" y="176"/>
                </a:lnTo>
                <a:lnTo>
                  <a:pt x="235" y="176"/>
                </a:lnTo>
                <a:lnTo>
                  <a:pt x="229" y="176"/>
                </a:lnTo>
                <a:lnTo>
                  <a:pt x="224" y="178"/>
                </a:lnTo>
                <a:lnTo>
                  <a:pt x="220" y="180"/>
                </a:lnTo>
                <a:lnTo>
                  <a:pt x="215" y="184"/>
                </a:lnTo>
                <a:lnTo>
                  <a:pt x="212" y="187"/>
                </a:lnTo>
                <a:lnTo>
                  <a:pt x="210" y="193"/>
                </a:lnTo>
                <a:lnTo>
                  <a:pt x="208" y="197"/>
                </a:lnTo>
                <a:lnTo>
                  <a:pt x="207" y="203"/>
                </a:lnTo>
                <a:lnTo>
                  <a:pt x="207" y="203"/>
                </a:lnTo>
                <a:lnTo>
                  <a:pt x="208" y="209"/>
                </a:lnTo>
                <a:lnTo>
                  <a:pt x="210" y="214"/>
                </a:lnTo>
                <a:lnTo>
                  <a:pt x="212" y="219"/>
                </a:lnTo>
                <a:lnTo>
                  <a:pt x="215" y="222"/>
                </a:lnTo>
                <a:lnTo>
                  <a:pt x="220" y="226"/>
                </a:lnTo>
                <a:lnTo>
                  <a:pt x="224" y="228"/>
                </a:lnTo>
                <a:lnTo>
                  <a:pt x="229" y="230"/>
                </a:lnTo>
                <a:lnTo>
                  <a:pt x="235" y="230"/>
                </a:lnTo>
                <a:lnTo>
                  <a:pt x="235" y="230"/>
                </a:lnTo>
                <a:close/>
                <a:moveTo>
                  <a:pt x="552" y="230"/>
                </a:moveTo>
                <a:lnTo>
                  <a:pt x="552" y="230"/>
                </a:lnTo>
                <a:lnTo>
                  <a:pt x="552" y="230"/>
                </a:lnTo>
                <a:lnTo>
                  <a:pt x="558" y="230"/>
                </a:lnTo>
                <a:lnTo>
                  <a:pt x="562" y="228"/>
                </a:lnTo>
                <a:lnTo>
                  <a:pt x="568" y="226"/>
                </a:lnTo>
                <a:lnTo>
                  <a:pt x="571" y="222"/>
                </a:lnTo>
                <a:lnTo>
                  <a:pt x="575" y="219"/>
                </a:lnTo>
                <a:lnTo>
                  <a:pt x="577" y="214"/>
                </a:lnTo>
                <a:lnTo>
                  <a:pt x="579" y="209"/>
                </a:lnTo>
                <a:lnTo>
                  <a:pt x="579" y="203"/>
                </a:lnTo>
                <a:lnTo>
                  <a:pt x="579" y="203"/>
                </a:lnTo>
                <a:lnTo>
                  <a:pt x="579" y="197"/>
                </a:lnTo>
                <a:lnTo>
                  <a:pt x="577" y="193"/>
                </a:lnTo>
                <a:lnTo>
                  <a:pt x="575" y="187"/>
                </a:lnTo>
                <a:lnTo>
                  <a:pt x="571" y="184"/>
                </a:lnTo>
                <a:lnTo>
                  <a:pt x="568" y="180"/>
                </a:lnTo>
                <a:lnTo>
                  <a:pt x="562" y="178"/>
                </a:lnTo>
                <a:lnTo>
                  <a:pt x="558" y="176"/>
                </a:lnTo>
                <a:lnTo>
                  <a:pt x="552" y="176"/>
                </a:lnTo>
                <a:lnTo>
                  <a:pt x="552" y="176"/>
                </a:lnTo>
                <a:lnTo>
                  <a:pt x="546" y="176"/>
                </a:lnTo>
                <a:lnTo>
                  <a:pt x="541" y="178"/>
                </a:lnTo>
                <a:lnTo>
                  <a:pt x="536" y="180"/>
                </a:lnTo>
                <a:lnTo>
                  <a:pt x="533" y="184"/>
                </a:lnTo>
                <a:lnTo>
                  <a:pt x="529" y="187"/>
                </a:lnTo>
                <a:lnTo>
                  <a:pt x="527" y="193"/>
                </a:lnTo>
                <a:lnTo>
                  <a:pt x="525" y="197"/>
                </a:lnTo>
                <a:lnTo>
                  <a:pt x="525" y="203"/>
                </a:lnTo>
                <a:lnTo>
                  <a:pt x="525" y="203"/>
                </a:lnTo>
                <a:lnTo>
                  <a:pt x="525" y="209"/>
                </a:lnTo>
                <a:lnTo>
                  <a:pt x="527" y="214"/>
                </a:lnTo>
                <a:lnTo>
                  <a:pt x="529" y="219"/>
                </a:lnTo>
                <a:lnTo>
                  <a:pt x="533" y="222"/>
                </a:lnTo>
                <a:lnTo>
                  <a:pt x="536" y="226"/>
                </a:lnTo>
                <a:lnTo>
                  <a:pt x="541" y="228"/>
                </a:lnTo>
                <a:lnTo>
                  <a:pt x="546" y="230"/>
                </a:lnTo>
                <a:lnTo>
                  <a:pt x="552" y="230"/>
                </a:lnTo>
                <a:lnTo>
                  <a:pt x="552" y="230"/>
                </a:lnTo>
                <a:close/>
                <a:moveTo>
                  <a:pt x="226" y="53"/>
                </a:moveTo>
                <a:lnTo>
                  <a:pt x="226" y="53"/>
                </a:lnTo>
                <a:lnTo>
                  <a:pt x="226" y="157"/>
                </a:lnTo>
                <a:lnTo>
                  <a:pt x="226" y="157"/>
                </a:lnTo>
                <a:lnTo>
                  <a:pt x="218" y="159"/>
                </a:lnTo>
                <a:lnTo>
                  <a:pt x="211" y="162"/>
                </a:lnTo>
                <a:lnTo>
                  <a:pt x="204" y="166"/>
                </a:lnTo>
                <a:lnTo>
                  <a:pt x="197" y="172"/>
                </a:lnTo>
                <a:lnTo>
                  <a:pt x="193" y="178"/>
                </a:lnTo>
                <a:lnTo>
                  <a:pt x="189" y="186"/>
                </a:lnTo>
                <a:lnTo>
                  <a:pt x="187" y="194"/>
                </a:lnTo>
                <a:lnTo>
                  <a:pt x="186" y="203"/>
                </a:lnTo>
                <a:lnTo>
                  <a:pt x="186" y="203"/>
                </a:lnTo>
                <a:lnTo>
                  <a:pt x="187" y="211"/>
                </a:lnTo>
                <a:lnTo>
                  <a:pt x="189" y="219"/>
                </a:lnTo>
                <a:lnTo>
                  <a:pt x="193" y="226"/>
                </a:lnTo>
                <a:lnTo>
                  <a:pt x="197" y="231"/>
                </a:lnTo>
                <a:lnTo>
                  <a:pt x="203" y="237"/>
                </a:lnTo>
                <a:lnTo>
                  <a:pt x="208" y="242"/>
                </a:lnTo>
                <a:lnTo>
                  <a:pt x="215" y="244"/>
                </a:lnTo>
                <a:lnTo>
                  <a:pt x="222" y="246"/>
                </a:lnTo>
                <a:lnTo>
                  <a:pt x="222" y="246"/>
                </a:lnTo>
                <a:lnTo>
                  <a:pt x="222" y="255"/>
                </a:lnTo>
                <a:lnTo>
                  <a:pt x="263" y="356"/>
                </a:lnTo>
                <a:lnTo>
                  <a:pt x="263" y="356"/>
                </a:lnTo>
                <a:lnTo>
                  <a:pt x="263" y="359"/>
                </a:lnTo>
                <a:lnTo>
                  <a:pt x="264" y="361"/>
                </a:lnTo>
                <a:lnTo>
                  <a:pt x="269" y="366"/>
                </a:lnTo>
                <a:lnTo>
                  <a:pt x="352" y="425"/>
                </a:lnTo>
                <a:lnTo>
                  <a:pt x="352" y="587"/>
                </a:lnTo>
                <a:lnTo>
                  <a:pt x="352" y="587"/>
                </a:lnTo>
                <a:lnTo>
                  <a:pt x="353" y="601"/>
                </a:lnTo>
                <a:lnTo>
                  <a:pt x="352" y="609"/>
                </a:lnTo>
                <a:lnTo>
                  <a:pt x="351" y="614"/>
                </a:lnTo>
                <a:lnTo>
                  <a:pt x="348" y="618"/>
                </a:lnTo>
                <a:lnTo>
                  <a:pt x="287" y="735"/>
                </a:lnTo>
                <a:lnTo>
                  <a:pt x="287" y="735"/>
                </a:lnTo>
                <a:lnTo>
                  <a:pt x="286" y="742"/>
                </a:lnTo>
                <a:lnTo>
                  <a:pt x="287" y="749"/>
                </a:lnTo>
                <a:lnTo>
                  <a:pt x="290" y="755"/>
                </a:lnTo>
                <a:lnTo>
                  <a:pt x="297" y="759"/>
                </a:lnTo>
                <a:lnTo>
                  <a:pt x="297" y="759"/>
                </a:lnTo>
                <a:lnTo>
                  <a:pt x="298" y="760"/>
                </a:lnTo>
                <a:lnTo>
                  <a:pt x="301" y="762"/>
                </a:lnTo>
                <a:lnTo>
                  <a:pt x="303" y="763"/>
                </a:lnTo>
                <a:lnTo>
                  <a:pt x="305" y="763"/>
                </a:lnTo>
                <a:lnTo>
                  <a:pt x="305" y="763"/>
                </a:lnTo>
                <a:lnTo>
                  <a:pt x="310" y="762"/>
                </a:lnTo>
                <a:lnTo>
                  <a:pt x="314" y="759"/>
                </a:lnTo>
                <a:lnTo>
                  <a:pt x="318" y="755"/>
                </a:lnTo>
                <a:lnTo>
                  <a:pt x="321" y="750"/>
                </a:lnTo>
                <a:lnTo>
                  <a:pt x="386" y="624"/>
                </a:lnTo>
                <a:lnTo>
                  <a:pt x="386" y="624"/>
                </a:lnTo>
                <a:lnTo>
                  <a:pt x="392" y="624"/>
                </a:lnTo>
                <a:lnTo>
                  <a:pt x="392" y="624"/>
                </a:lnTo>
                <a:lnTo>
                  <a:pt x="395" y="624"/>
                </a:lnTo>
                <a:lnTo>
                  <a:pt x="460" y="750"/>
                </a:lnTo>
                <a:lnTo>
                  <a:pt x="460" y="750"/>
                </a:lnTo>
                <a:lnTo>
                  <a:pt x="462" y="755"/>
                </a:lnTo>
                <a:lnTo>
                  <a:pt x="467" y="759"/>
                </a:lnTo>
                <a:lnTo>
                  <a:pt x="472" y="762"/>
                </a:lnTo>
                <a:lnTo>
                  <a:pt x="478" y="763"/>
                </a:lnTo>
                <a:lnTo>
                  <a:pt x="478" y="763"/>
                </a:lnTo>
                <a:lnTo>
                  <a:pt x="480" y="762"/>
                </a:lnTo>
                <a:lnTo>
                  <a:pt x="482" y="760"/>
                </a:lnTo>
                <a:lnTo>
                  <a:pt x="484" y="759"/>
                </a:lnTo>
                <a:lnTo>
                  <a:pt x="484" y="759"/>
                </a:lnTo>
                <a:lnTo>
                  <a:pt x="491" y="755"/>
                </a:lnTo>
                <a:lnTo>
                  <a:pt x="495" y="749"/>
                </a:lnTo>
                <a:lnTo>
                  <a:pt x="495" y="746"/>
                </a:lnTo>
                <a:lnTo>
                  <a:pt x="496" y="742"/>
                </a:lnTo>
                <a:lnTo>
                  <a:pt x="495" y="739"/>
                </a:lnTo>
                <a:lnTo>
                  <a:pt x="493" y="735"/>
                </a:lnTo>
                <a:lnTo>
                  <a:pt x="433" y="618"/>
                </a:lnTo>
                <a:lnTo>
                  <a:pt x="433" y="618"/>
                </a:lnTo>
                <a:lnTo>
                  <a:pt x="430" y="614"/>
                </a:lnTo>
                <a:lnTo>
                  <a:pt x="429" y="609"/>
                </a:lnTo>
                <a:lnTo>
                  <a:pt x="428" y="601"/>
                </a:lnTo>
                <a:lnTo>
                  <a:pt x="429" y="587"/>
                </a:lnTo>
                <a:lnTo>
                  <a:pt x="429" y="425"/>
                </a:lnTo>
                <a:lnTo>
                  <a:pt x="512" y="366"/>
                </a:lnTo>
                <a:lnTo>
                  <a:pt x="512" y="366"/>
                </a:lnTo>
                <a:lnTo>
                  <a:pt x="516" y="361"/>
                </a:lnTo>
                <a:lnTo>
                  <a:pt x="518" y="359"/>
                </a:lnTo>
                <a:lnTo>
                  <a:pt x="518" y="356"/>
                </a:lnTo>
                <a:lnTo>
                  <a:pt x="558" y="255"/>
                </a:lnTo>
                <a:lnTo>
                  <a:pt x="558" y="255"/>
                </a:lnTo>
                <a:lnTo>
                  <a:pt x="558" y="250"/>
                </a:lnTo>
                <a:lnTo>
                  <a:pt x="558" y="250"/>
                </a:lnTo>
                <a:lnTo>
                  <a:pt x="567" y="247"/>
                </a:lnTo>
                <a:lnTo>
                  <a:pt x="575" y="244"/>
                </a:lnTo>
                <a:lnTo>
                  <a:pt x="583" y="239"/>
                </a:lnTo>
                <a:lnTo>
                  <a:pt x="588" y="232"/>
                </a:lnTo>
                <a:lnTo>
                  <a:pt x="594" y="227"/>
                </a:lnTo>
                <a:lnTo>
                  <a:pt x="598" y="219"/>
                </a:lnTo>
                <a:lnTo>
                  <a:pt x="601" y="211"/>
                </a:lnTo>
                <a:lnTo>
                  <a:pt x="601" y="203"/>
                </a:lnTo>
                <a:lnTo>
                  <a:pt x="601" y="203"/>
                </a:lnTo>
                <a:lnTo>
                  <a:pt x="601" y="194"/>
                </a:lnTo>
                <a:lnTo>
                  <a:pt x="598" y="186"/>
                </a:lnTo>
                <a:lnTo>
                  <a:pt x="594" y="178"/>
                </a:lnTo>
                <a:lnTo>
                  <a:pt x="590" y="172"/>
                </a:lnTo>
                <a:lnTo>
                  <a:pt x="584" y="166"/>
                </a:lnTo>
                <a:lnTo>
                  <a:pt x="577" y="162"/>
                </a:lnTo>
                <a:lnTo>
                  <a:pt x="569" y="159"/>
                </a:lnTo>
                <a:lnTo>
                  <a:pt x="561" y="157"/>
                </a:lnTo>
                <a:lnTo>
                  <a:pt x="561" y="53"/>
                </a:lnTo>
                <a:lnTo>
                  <a:pt x="611" y="53"/>
                </a:lnTo>
                <a:lnTo>
                  <a:pt x="669" y="53"/>
                </a:lnTo>
                <a:lnTo>
                  <a:pt x="669" y="53"/>
                </a:lnTo>
                <a:lnTo>
                  <a:pt x="682" y="54"/>
                </a:lnTo>
                <a:lnTo>
                  <a:pt x="693" y="57"/>
                </a:lnTo>
                <a:lnTo>
                  <a:pt x="703" y="63"/>
                </a:lnTo>
                <a:lnTo>
                  <a:pt x="713" y="71"/>
                </a:lnTo>
                <a:lnTo>
                  <a:pt x="720" y="80"/>
                </a:lnTo>
                <a:lnTo>
                  <a:pt x="726" y="91"/>
                </a:lnTo>
                <a:lnTo>
                  <a:pt x="730" y="104"/>
                </a:lnTo>
                <a:lnTo>
                  <a:pt x="731" y="116"/>
                </a:lnTo>
                <a:lnTo>
                  <a:pt x="731" y="754"/>
                </a:lnTo>
                <a:lnTo>
                  <a:pt x="731" y="754"/>
                </a:lnTo>
                <a:lnTo>
                  <a:pt x="732" y="759"/>
                </a:lnTo>
                <a:lnTo>
                  <a:pt x="733" y="764"/>
                </a:lnTo>
                <a:lnTo>
                  <a:pt x="735" y="769"/>
                </a:lnTo>
                <a:lnTo>
                  <a:pt x="739" y="773"/>
                </a:lnTo>
                <a:lnTo>
                  <a:pt x="742" y="776"/>
                </a:lnTo>
                <a:lnTo>
                  <a:pt x="747" y="779"/>
                </a:lnTo>
                <a:lnTo>
                  <a:pt x="751" y="781"/>
                </a:lnTo>
                <a:lnTo>
                  <a:pt x="756" y="781"/>
                </a:lnTo>
                <a:lnTo>
                  <a:pt x="756" y="781"/>
                </a:lnTo>
                <a:lnTo>
                  <a:pt x="761" y="781"/>
                </a:lnTo>
                <a:lnTo>
                  <a:pt x="766" y="779"/>
                </a:lnTo>
                <a:lnTo>
                  <a:pt x="771" y="776"/>
                </a:lnTo>
                <a:lnTo>
                  <a:pt x="775" y="773"/>
                </a:lnTo>
                <a:lnTo>
                  <a:pt x="779" y="769"/>
                </a:lnTo>
                <a:lnTo>
                  <a:pt x="781" y="764"/>
                </a:lnTo>
                <a:lnTo>
                  <a:pt x="782" y="759"/>
                </a:lnTo>
                <a:lnTo>
                  <a:pt x="783" y="754"/>
                </a:lnTo>
                <a:lnTo>
                  <a:pt x="783" y="116"/>
                </a:lnTo>
                <a:lnTo>
                  <a:pt x="783" y="116"/>
                </a:lnTo>
                <a:lnTo>
                  <a:pt x="782" y="105"/>
                </a:lnTo>
                <a:lnTo>
                  <a:pt x="781" y="94"/>
                </a:lnTo>
                <a:lnTo>
                  <a:pt x="777" y="82"/>
                </a:lnTo>
                <a:lnTo>
                  <a:pt x="774" y="71"/>
                </a:lnTo>
                <a:lnTo>
                  <a:pt x="769" y="61"/>
                </a:lnTo>
                <a:lnTo>
                  <a:pt x="764" y="52"/>
                </a:lnTo>
                <a:lnTo>
                  <a:pt x="757" y="42"/>
                </a:lnTo>
                <a:lnTo>
                  <a:pt x="749" y="34"/>
                </a:lnTo>
                <a:lnTo>
                  <a:pt x="741" y="27"/>
                </a:lnTo>
                <a:lnTo>
                  <a:pt x="732" y="20"/>
                </a:lnTo>
                <a:lnTo>
                  <a:pt x="723" y="14"/>
                </a:lnTo>
                <a:lnTo>
                  <a:pt x="713" y="9"/>
                </a:lnTo>
                <a:lnTo>
                  <a:pt x="702" y="5"/>
                </a:lnTo>
                <a:lnTo>
                  <a:pt x="692" y="3"/>
                </a:lnTo>
                <a:lnTo>
                  <a:pt x="681" y="0"/>
                </a:lnTo>
                <a:lnTo>
                  <a:pt x="669" y="0"/>
                </a:lnTo>
                <a:lnTo>
                  <a:pt x="115" y="0"/>
                </a:lnTo>
                <a:lnTo>
                  <a:pt x="115" y="0"/>
                </a:lnTo>
                <a:lnTo>
                  <a:pt x="104" y="0"/>
                </a:lnTo>
                <a:lnTo>
                  <a:pt x="92" y="3"/>
                </a:lnTo>
                <a:lnTo>
                  <a:pt x="81" y="5"/>
                </a:lnTo>
                <a:lnTo>
                  <a:pt x="71" y="9"/>
                </a:lnTo>
                <a:lnTo>
                  <a:pt x="61" y="14"/>
                </a:lnTo>
                <a:lnTo>
                  <a:pt x="51" y="20"/>
                </a:lnTo>
                <a:lnTo>
                  <a:pt x="42" y="27"/>
                </a:lnTo>
                <a:lnTo>
                  <a:pt x="34" y="34"/>
                </a:lnTo>
                <a:lnTo>
                  <a:pt x="28" y="42"/>
                </a:lnTo>
                <a:lnTo>
                  <a:pt x="21" y="52"/>
                </a:lnTo>
                <a:lnTo>
                  <a:pt x="15" y="61"/>
                </a:lnTo>
                <a:lnTo>
                  <a:pt x="10" y="71"/>
                </a:lnTo>
                <a:lnTo>
                  <a:pt x="6" y="82"/>
                </a:lnTo>
                <a:lnTo>
                  <a:pt x="4" y="94"/>
                </a:lnTo>
                <a:lnTo>
                  <a:pt x="1" y="105"/>
                </a:lnTo>
                <a:lnTo>
                  <a:pt x="0" y="116"/>
                </a:lnTo>
                <a:lnTo>
                  <a:pt x="0" y="754"/>
                </a:lnTo>
                <a:lnTo>
                  <a:pt x="0" y="754"/>
                </a:lnTo>
                <a:lnTo>
                  <a:pt x="1" y="759"/>
                </a:lnTo>
                <a:lnTo>
                  <a:pt x="2" y="764"/>
                </a:lnTo>
                <a:lnTo>
                  <a:pt x="5" y="769"/>
                </a:lnTo>
                <a:lnTo>
                  <a:pt x="8" y="773"/>
                </a:lnTo>
                <a:lnTo>
                  <a:pt x="12" y="776"/>
                </a:lnTo>
                <a:lnTo>
                  <a:pt x="16" y="779"/>
                </a:lnTo>
                <a:lnTo>
                  <a:pt x="21" y="781"/>
                </a:lnTo>
                <a:lnTo>
                  <a:pt x="25" y="781"/>
                </a:lnTo>
                <a:lnTo>
                  <a:pt x="25" y="781"/>
                </a:lnTo>
                <a:lnTo>
                  <a:pt x="31" y="781"/>
                </a:lnTo>
                <a:lnTo>
                  <a:pt x="37" y="779"/>
                </a:lnTo>
                <a:lnTo>
                  <a:pt x="41" y="776"/>
                </a:lnTo>
                <a:lnTo>
                  <a:pt x="46" y="773"/>
                </a:lnTo>
                <a:lnTo>
                  <a:pt x="48" y="769"/>
                </a:lnTo>
                <a:lnTo>
                  <a:pt x="51" y="764"/>
                </a:lnTo>
                <a:lnTo>
                  <a:pt x="53" y="759"/>
                </a:lnTo>
                <a:lnTo>
                  <a:pt x="54" y="754"/>
                </a:lnTo>
                <a:lnTo>
                  <a:pt x="54" y="116"/>
                </a:lnTo>
                <a:lnTo>
                  <a:pt x="54" y="116"/>
                </a:lnTo>
                <a:lnTo>
                  <a:pt x="55" y="104"/>
                </a:lnTo>
                <a:lnTo>
                  <a:pt x="58" y="91"/>
                </a:lnTo>
                <a:lnTo>
                  <a:pt x="64" y="80"/>
                </a:lnTo>
                <a:lnTo>
                  <a:pt x="71" y="71"/>
                </a:lnTo>
                <a:lnTo>
                  <a:pt x="80" y="63"/>
                </a:lnTo>
                <a:lnTo>
                  <a:pt x="91" y="57"/>
                </a:lnTo>
                <a:lnTo>
                  <a:pt x="103" y="54"/>
                </a:lnTo>
                <a:lnTo>
                  <a:pt x="115" y="53"/>
                </a:lnTo>
                <a:lnTo>
                  <a:pt x="177" y="53"/>
                </a:lnTo>
                <a:lnTo>
                  <a:pt x="226" y="53"/>
                </a:lnTo>
                <a:close/>
                <a:moveTo>
                  <a:pt x="244" y="157"/>
                </a:moveTo>
                <a:lnTo>
                  <a:pt x="244" y="157"/>
                </a:lnTo>
                <a:lnTo>
                  <a:pt x="244" y="53"/>
                </a:lnTo>
                <a:lnTo>
                  <a:pt x="265" y="53"/>
                </a:lnTo>
                <a:lnTo>
                  <a:pt x="297" y="53"/>
                </a:lnTo>
                <a:lnTo>
                  <a:pt x="484" y="53"/>
                </a:lnTo>
                <a:lnTo>
                  <a:pt x="518" y="53"/>
                </a:lnTo>
                <a:lnTo>
                  <a:pt x="543" y="53"/>
                </a:lnTo>
                <a:lnTo>
                  <a:pt x="543" y="157"/>
                </a:lnTo>
                <a:lnTo>
                  <a:pt x="543" y="157"/>
                </a:lnTo>
                <a:lnTo>
                  <a:pt x="535" y="159"/>
                </a:lnTo>
                <a:lnTo>
                  <a:pt x="528" y="162"/>
                </a:lnTo>
                <a:lnTo>
                  <a:pt x="521" y="166"/>
                </a:lnTo>
                <a:lnTo>
                  <a:pt x="517" y="172"/>
                </a:lnTo>
                <a:lnTo>
                  <a:pt x="512" y="178"/>
                </a:lnTo>
                <a:lnTo>
                  <a:pt x="509" y="186"/>
                </a:lnTo>
                <a:lnTo>
                  <a:pt x="507" y="194"/>
                </a:lnTo>
                <a:lnTo>
                  <a:pt x="505" y="203"/>
                </a:lnTo>
                <a:lnTo>
                  <a:pt x="505" y="203"/>
                </a:lnTo>
                <a:lnTo>
                  <a:pt x="507" y="214"/>
                </a:lnTo>
                <a:lnTo>
                  <a:pt x="510" y="223"/>
                </a:lnTo>
                <a:lnTo>
                  <a:pt x="517" y="232"/>
                </a:lnTo>
                <a:lnTo>
                  <a:pt x="525" y="240"/>
                </a:lnTo>
                <a:lnTo>
                  <a:pt x="525" y="243"/>
                </a:lnTo>
                <a:lnTo>
                  <a:pt x="487" y="338"/>
                </a:lnTo>
                <a:lnTo>
                  <a:pt x="442" y="372"/>
                </a:lnTo>
                <a:lnTo>
                  <a:pt x="442" y="372"/>
                </a:lnTo>
                <a:lnTo>
                  <a:pt x="445" y="364"/>
                </a:lnTo>
                <a:lnTo>
                  <a:pt x="449" y="356"/>
                </a:lnTo>
                <a:lnTo>
                  <a:pt x="450" y="347"/>
                </a:lnTo>
                <a:lnTo>
                  <a:pt x="451" y="338"/>
                </a:lnTo>
                <a:lnTo>
                  <a:pt x="451" y="338"/>
                </a:lnTo>
                <a:lnTo>
                  <a:pt x="450" y="328"/>
                </a:lnTo>
                <a:lnTo>
                  <a:pt x="446" y="319"/>
                </a:lnTo>
                <a:lnTo>
                  <a:pt x="441" y="310"/>
                </a:lnTo>
                <a:lnTo>
                  <a:pt x="435" y="302"/>
                </a:lnTo>
                <a:lnTo>
                  <a:pt x="427" y="295"/>
                </a:lnTo>
                <a:lnTo>
                  <a:pt x="418" y="290"/>
                </a:lnTo>
                <a:lnTo>
                  <a:pt x="409" y="287"/>
                </a:lnTo>
                <a:lnTo>
                  <a:pt x="398" y="286"/>
                </a:lnTo>
                <a:lnTo>
                  <a:pt x="398" y="286"/>
                </a:lnTo>
                <a:lnTo>
                  <a:pt x="387" y="287"/>
                </a:lnTo>
                <a:lnTo>
                  <a:pt x="377" y="290"/>
                </a:lnTo>
                <a:lnTo>
                  <a:pt x="367" y="295"/>
                </a:lnTo>
                <a:lnTo>
                  <a:pt x="359" y="302"/>
                </a:lnTo>
                <a:lnTo>
                  <a:pt x="352" y="310"/>
                </a:lnTo>
                <a:lnTo>
                  <a:pt x="347" y="319"/>
                </a:lnTo>
                <a:lnTo>
                  <a:pt x="344" y="328"/>
                </a:lnTo>
                <a:lnTo>
                  <a:pt x="343" y="338"/>
                </a:lnTo>
                <a:lnTo>
                  <a:pt x="343" y="338"/>
                </a:lnTo>
                <a:lnTo>
                  <a:pt x="344" y="346"/>
                </a:lnTo>
                <a:lnTo>
                  <a:pt x="345" y="354"/>
                </a:lnTo>
                <a:lnTo>
                  <a:pt x="347" y="361"/>
                </a:lnTo>
                <a:lnTo>
                  <a:pt x="351" y="368"/>
                </a:lnTo>
                <a:lnTo>
                  <a:pt x="355" y="374"/>
                </a:lnTo>
                <a:lnTo>
                  <a:pt x="361" y="379"/>
                </a:lnTo>
                <a:lnTo>
                  <a:pt x="367" y="384"/>
                </a:lnTo>
                <a:lnTo>
                  <a:pt x="373" y="387"/>
                </a:lnTo>
                <a:lnTo>
                  <a:pt x="368" y="387"/>
                </a:lnTo>
                <a:lnTo>
                  <a:pt x="297" y="338"/>
                </a:lnTo>
                <a:lnTo>
                  <a:pt x="260" y="243"/>
                </a:lnTo>
                <a:lnTo>
                  <a:pt x="260" y="243"/>
                </a:lnTo>
                <a:lnTo>
                  <a:pt x="268" y="235"/>
                </a:lnTo>
                <a:lnTo>
                  <a:pt x="274" y="226"/>
                </a:lnTo>
                <a:lnTo>
                  <a:pt x="279" y="214"/>
                </a:lnTo>
                <a:lnTo>
                  <a:pt x="280" y="209"/>
                </a:lnTo>
                <a:lnTo>
                  <a:pt x="281" y="203"/>
                </a:lnTo>
                <a:lnTo>
                  <a:pt x="281" y="203"/>
                </a:lnTo>
                <a:lnTo>
                  <a:pt x="280" y="194"/>
                </a:lnTo>
                <a:lnTo>
                  <a:pt x="278" y="186"/>
                </a:lnTo>
                <a:lnTo>
                  <a:pt x="276" y="178"/>
                </a:lnTo>
                <a:lnTo>
                  <a:pt x="271" y="172"/>
                </a:lnTo>
                <a:lnTo>
                  <a:pt x="265" y="166"/>
                </a:lnTo>
                <a:lnTo>
                  <a:pt x="259" y="162"/>
                </a:lnTo>
                <a:lnTo>
                  <a:pt x="252" y="159"/>
                </a:lnTo>
                <a:lnTo>
                  <a:pt x="244" y="157"/>
                </a:lnTo>
                <a:lnTo>
                  <a:pt x="244" y="157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83"/>
          <p:cNvSpPr>
            <a:spLocks noEditPoints="1"/>
          </p:cNvSpPr>
          <p:nvPr/>
        </p:nvSpPr>
        <p:spPr bwMode="auto">
          <a:xfrm>
            <a:off x="3483699" y="4418824"/>
            <a:ext cx="281897" cy="274669"/>
          </a:xfrm>
          <a:custGeom>
            <a:avLst/>
            <a:gdLst>
              <a:gd name="T0" fmla="*/ 354 w 781"/>
              <a:gd name="T1" fmla="*/ 64 h 763"/>
              <a:gd name="T2" fmla="*/ 354 w 781"/>
              <a:gd name="T3" fmla="*/ 19 h 763"/>
              <a:gd name="T4" fmla="*/ 398 w 781"/>
              <a:gd name="T5" fmla="*/ 2 h 763"/>
              <a:gd name="T6" fmla="*/ 433 w 781"/>
              <a:gd name="T7" fmla="*/ 40 h 763"/>
              <a:gd name="T8" fmla="*/ 406 w 781"/>
              <a:gd name="T9" fmla="*/ 80 h 763"/>
              <a:gd name="T10" fmla="*/ 657 w 781"/>
              <a:gd name="T11" fmla="*/ 13 h 763"/>
              <a:gd name="T12" fmla="*/ 491 w 781"/>
              <a:gd name="T13" fmla="*/ 157 h 763"/>
              <a:gd name="T14" fmla="*/ 434 w 781"/>
              <a:gd name="T15" fmla="*/ 153 h 763"/>
              <a:gd name="T16" fmla="*/ 356 w 781"/>
              <a:gd name="T17" fmla="*/ 87 h 763"/>
              <a:gd name="T18" fmla="*/ 321 w 781"/>
              <a:gd name="T19" fmla="*/ 86 h 763"/>
              <a:gd name="T20" fmla="*/ 219 w 781"/>
              <a:gd name="T21" fmla="*/ 190 h 763"/>
              <a:gd name="T22" fmla="*/ 94 w 781"/>
              <a:gd name="T23" fmla="*/ 243 h 763"/>
              <a:gd name="T24" fmla="*/ 86 w 781"/>
              <a:gd name="T25" fmla="*/ 266 h 763"/>
              <a:gd name="T26" fmla="*/ 264 w 781"/>
              <a:gd name="T27" fmla="*/ 427 h 763"/>
              <a:gd name="T28" fmla="*/ 284 w 781"/>
              <a:gd name="T29" fmla="*/ 453 h 763"/>
              <a:gd name="T30" fmla="*/ 314 w 781"/>
              <a:gd name="T31" fmla="*/ 448 h 763"/>
              <a:gd name="T32" fmla="*/ 374 w 781"/>
              <a:gd name="T33" fmla="*/ 271 h 763"/>
              <a:gd name="T34" fmla="*/ 93 w 781"/>
              <a:gd name="T35" fmla="*/ 475 h 763"/>
              <a:gd name="T36" fmla="*/ 100 w 781"/>
              <a:gd name="T37" fmla="*/ 503 h 763"/>
              <a:gd name="T38" fmla="*/ 415 w 781"/>
              <a:gd name="T39" fmla="*/ 501 h 763"/>
              <a:gd name="T40" fmla="*/ 306 w 781"/>
              <a:gd name="T41" fmla="*/ 243 h 763"/>
              <a:gd name="T42" fmla="*/ 405 w 781"/>
              <a:gd name="T43" fmla="*/ 190 h 763"/>
              <a:gd name="T44" fmla="*/ 492 w 781"/>
              <a:gd name="T45" fmla="*/ 193 h 763"/>
              <a:gd name="T46" fmla="*/ 506 w 781"/>
              <a:gd name="T47" fmla="*/ 173 h 763"/>
              <a:gd name="T48" fmla="*/ 24 w 781"/>
              <a:gd name="T49" fmla="*/ 763 h 763"/>
              <a:gd name="T50" fmla="*/ 4 w 781"/>
              <a:gd name="T51" fmla="*/ 749 h 763"/>
              <a:gd name="T52" fmla="*/ 78 w 781"/>
              <a:gd name="T53" fmla="*/ 671 h 763"/>
              <a:gd name="T54" fmla="*/ 127 w 781"/>
              <a:gd name="T55" fmla="*/ 661 h 763"/>
              <a:gd name="T56" fmla="*/ 227 w 781"/>
              <a:gd name="T57" fmla="*/ 715 h 763"/>
              <a:gd name="T58" fmla="*/ 321 w 781"/>
              <a:gd name="T59" fmla="*/ 660 h 763"/>
              <a:gd name="T60" fmla="*/ 432 w 781"/>
              <a:gd name="T61" fmla="*/ 715 h 763"/>
              <a:gd name="T62" fmla="*/ 534 w 781"/>
              <a:gd name="T63" fmla="*/ 661 h 763"/>
              <a:gd name="T64" fmla="*/ 652 w 781"/>
              <a:gd name="T65" fmla="*/ 714 h 763"/>
              <a:gd name="T66" fmla="*/ 753 w 781"/>
              <a:gd name="T67" fmla="*/ 656 h 763"/>
              <a:gd name="T68" fmla="*/ 778 w 781"/>
              <a:gd name="T69" fmla="*/ 658 h 763"/>
              <a:gd name="T70" fmla="*/ 775 w 781"/>
              <a:gd name="T71" fmla="*/ 685 h 763"/>
              <a:gd name="T72" fmla="*/ 656 w 781"/>
              <a:gd name="T73" fmla="*/ 753 h 763"/>
              <a:gd name="T74" fmla="*/ 552 w 781"/>
              <a:gd name="T75" fmla="*/ 696 h 763"/>
              <a:gd name="T76" fmla="*/ 447 w 781"/>
              <a:gd name="T77" fmla="*/ 753 h 763"/>
              <a:gd name="T78" fmla="*/ 334 w 781"/>
              <a:gd name="T79" fmla="*/ 698 h 763"/>
              <a:gd name="T80" fmla="*/ 250 w 781"/>
              <a:gd name="T81" fmla="*/ 748 h 763"/>
              <a:gd name="T82" fmla="*/ 192 w 781"/>
              <a:gd name="T83" fmla="*/ 745 h 763"/>
              <a:gd name="T84" fmla="*/ 35 w 781"/>
              <a:gd name="T85" fmla="*/ 757 h 763"/>
              <a:gd name="T86" fmla="*/ 17 w 781"/>
              <a:gd name="T87" fmla="*/ 667 h 763"/>
              <a:gd name="T88" fmla="*/ 100 w 781"/>
              <a:gd name="T89" fmla="*/ 606 h 763"/>
              <a:gd name="T90" fmla="*/ 190 w 781"/>
              <a:gd name="T91" fmla="*/ 649 h 763"/>
              <a:gd name="T92" fmla="*/ 237 w 781"/>
              <a:gd name="T93" fmla="*/ 656 h 763"/>
              <a:gd name="T94" fmla="*/ 326 w 781"/>
              <a:gd name="T95" fmla="*/ 601 h 763"/>
              <a:gd name="T96" fmla="*/ 435 w 781"/>
              <a:gd name="T97" fmla="*/ 658 h 763"/>
              <a:gd name="T98" fmla="*/ 542 w 781"/>
              <a:gd name="T99" fmla="*/ 601 h 763"/>
              <a:gd name="T100" fmla="*/ 645 w 781"/>
              <a:gd name="T101" fmla="*/ 656 h 763"/>
              <a:gd name="T102" fmla="*/ 771 w 781"/>
              <a:gd name="T103" fmla="*/ 591 h 763"/>
              <a:gd name="T104" fmla="*/ 777 w 781"/>
              <a:gd name="T105" fmla="*/ 567 h 763"/>
              <a:gd name="T106" fmla="*/ 755 w 781"/>
              <a:gd name="T107" fmla="*/ 557 h 763"/>
              <a:gd name="T108" fmla="*/ 654 w 781"/>
              <a:gd name="T109" fmla="*/ 621 h 763"/>
              <a:gd name="T110" fmla="*/ 549 w 781"/>
              <a:gd name="T111" fmla="*/ 564 h 763"/>
              <a:gd name="T112" fmla="*/ 440 w 781"/>
              <a:gd name="T113" fmla="*/ 621 h 763"/>
              <a:gd name="T114" fmla="*/ 334 w 781"/>
              <a:gd name="T115" fmla="*/ 566 h 763"/>
              <a:gd name="T116" fmla="*/ 230 w 781"/>
              <a:gd name="T117" fmla="*/ 618 h 763"/>
              <a:gd name="T118" fmla="*/ 141 w 781"/>
              <a:gd name="T119" fmla="*/ 573 h 763"/>
              <a:gd name="T120" fmla="*/ 83 w 781"/>
              <a:gd name="T121" fmla="*/ 572 h 763"/>
              <a:gd name="T122" fmla="*/ 1 w 781"/>
              <a:gd name="T123" fmla="*/ 654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81" h="763">
                <a:moveTo>
                  <a:pt x="390" y="84"/>
                </a:moveTo>
                <a:lnTo>
                  <a:pt x="390" y="84"/>
                </a:lnTo>
                <a:lnTo>
                  <a:pt x="381" y="82"/>
                </a:lnTo>
                <a:lnTo>
                  <a:pt x="373" y="80"/>
                </a:lnTo>
                <a:lnTo>
                  <a:pt x="365" y="76"/>
                </a:lnTo>
                <a:lnTo>
                  <a:pt x="359" y="71"/>
                </a:lnTo>
                <a:lnTo>
                  <a:pt x="354" y="64"/>
                </a:lnTo>
                <a:lnTo>
                  <a:pt x="350" y="57"/>
                </a:lnTo>
                <a:lnTo>
                  <a:pt x="348" y="49"/>
                </a:lnTo>
                <a:lnTo>
                  <a:pt x="347" y="40"/>
                </a:lnTo>
                <a:lnTo>
                  <a:pt x="347" y="40"/>
                </a:lnTo>
                <a:lnTo>
                  <a:pt x="348" y="32"/>
                </a:lnTo>
                <a:lnTo>
                  <a:pt x="350" y="24"/>
                </a:lnTo>
                <a:lnTo>
                  <a:pt x="354" y="19"/>
                </a:lnTo>
                <a:lnTo>
                  <a:pt x="359" y="12"/>
                </a:lnTo>
                <a:lnTo>
                  <a:pt x="365" y="7"/>
                </a:lnTo>
                <a:lnTo>
                  <a:pt x="373" y="4"/>
                </a:lnTo>
                <a:lnTo>
                  <a:pt x="381" y="2"/>
                </a:lnTo>
                <a:lnTo>
                  <a:pt x="390" y="0"/>
                </a:lnTo>
                <a:lnTo>
                  <a:pt x="390" y="0"/>
                </a:lnTo>
                <a:lnTo>
                  <a:pt x="398" y="2"/>
                </a:lnTo>
                <a:lnTo>
                  <a:pt x="406" y="4"/>
                </a:lnTo>
                <a:lnTo>
                  <a:pt x="413" y="7"/>
                </a:lnTo>
                <a:lnTo>
                  <a:pt x="420" y="12"/>
                </a:lnTo>
                <a:lnTo>
                  <a:pt x="425" y="19"/>
                </a:lnTo>
                <a:lnTo>
                  <a:pt x="429" y="24"/>
                </a:lnTo>
                <a:lnTo>
                  <a:pt x="432" y="32"/>
                </a:lnTo>
                <a:lnTo>
                  <a:pt x="433" y="40"/>
                </a:lnTo>
                <a:lnTo>
                  <a:pt x="433" y="40"/>
                </a:lnTo>
                <a:lnTo>
                  <a:pt x="432" y="49"/>
                </a:lnTo>
                <a:lnTo>
                  <a:pt x="429" y="57"/>
                </a:lnTo>
                <a:lnTo>
                  <a:pt x="425" y="64"/>
                </a:lnTo>
                <a:lnTo>
                  <a:pt x="420" y="71"/>
                </a:lnTo>
                <a:lnTo>
                  <a:pt x="413" y="76"/>
                </a:lnTo>
                <a:lnTo>
                  <a:pt x="406" y="80"/>
                </a:lnTo>
                <a:lnTo>
                  <a:pt x="398" y="82"/>
                </a:lnTo>
                <a:lnTo>
                  <a:pt x="390" y="84"/>
                </a:lnTo>
                <a:lnTo>
                  <a:pt x="390" y="84"/>
                </a:lnTo>
                <a:close/>
                <a:moveTo>
                  <a:pt x="657" y="511"/>
                </a:moveTo>
                <a:lnTo>
                  <a:pt x="657" y="511"/>
                </a:lnTo>
                <a:lnTo>
                  <a:pt x="657" y="13"/>
                </a:lnTo>
                <a:lnTo>
                  <a:pt x="657" y="13"/>
                </a:lnTo>
                <a:lnTo>
                  <a:pt x="657" y="8"/>
                </a:lnTo>
                <a:lnTo>
                  <a:pt x="656" y="6"/>
                </a:lnTo>
                <a:lnTo>
                  <a:pt x="654" y="4"/>
                </a:lnTo>
                <a:lnTo>
                  <a:pt x="652" y="4"/>
                </a:lnTo>
                <a:lnTo>
                  <a:pt x="652" y="4"/>
                </a:lnTo>
                <a:lnTo>
                  <a:pt x="645" y="4"/>
                </a:lnTo>
                <a:lnTo>
                  <a:pt x="491" y="157"/>
                </a:lnTo>
                <a:lnTo>
                  <a:pt x="491" y="157"/>
                </a:lnTo>
                <a:lnTo>
                  <a:pt x="491" y="155"/>
                </a:lnTo>
                <a:lnTo>
                  <a:pt x="489" y="154"/>
                </a:lnTo>
                <a:lnTo>
                  <a:pt x="486" y="154"/>
                </a:lnTo>
                <a:lnTo>
                  <a:pt x="439" y="154"/>
                </a:lnTo>
                <a:lnTo>
                  <a:pt x="439" y="154"/>
                </a:lnTo>
                <a:lnTo>
                  <a:pt x="434" y="153"/>
                </a:lnTo>
                <a:lnTo>
                  <a:pt x="429" y="152"/>
                </a:lnTo>
                <a:lnTo>
                  <a:pt x="423" y="148"/>
                </a:lnTo>
                <a:lnTo>
                  <a:pt x="417" y="145"/>
                </a:lnTo>
                <a:lnTo>
                  <a:pt x="417" y="145"/>
                </a:lnTo>
                <a:lnTo>
                  <a:pt x="381" y="110"/>
                </a:lnTo>
                <a:lnTo>
                  <a:pt x="356" y="87"/>
                </a:lnTo>
                <a:lnTo>
                  <a:pt x="356" y="87"/>
                </a:lnTo>
                <a:lnTo>
                  <a:pt x="351" y="84"/>
                </a:lnTo>
                <a:lnTo>
                  <a:pt x="346" y="81"/>
                </a:lnTo>
                <a:lnTo>
                  <a:pt x="341" y="80"/>
                </a:lnTo>
                <a:lnTo>
                  <a:pt x="335" y="80"/>
                </a:lnTo>
                <a:lnTo>
                  <a:pt x="331" y="80"/>
                </a:lnTo>
                <a:lnTo>
                  <a:pt x="325" y="82"/>
                </a:lnTo>
                <a:lnTo>
                  <a:pt x="321" y="86"/>
                </a:lnTo>
                <a:lnTo>
                  <a:pt x="316" y="89"/>
                </a:lnTo>
                <a:lnTo>
                  <a:pt x="233" y="169"/>
                </a:lnTo>
                <a:lnTo>
                  <a:pt x="233" y="169"/>
                </a:lnTo>
                <a:lnTo>
                  <a:pt x="227" y="175"/>
                </a:lnTo>
                <a:lnTo>
                  <a:pt x="224" y="179"/>
                </a:lnTo>
                <a:lnTo>
                  <a:pt x="222" y="185"/>
                </a:lnTo>
                <a:lnTo>
                  <a:pt x="219" y="190"/>
                </a:lnTo>
                <a:lnTo>
                  <a:pt x="218" y="200"/>
                </a:lnTo>
                <a:lnTo>
                  <a:pt x="217" y="206"/>
                </a:lnTo>
                <a:lnTo>
                  <a:pt x="226" y="243"/>
                </a:lnTo>
                <a:lnTo>
                  <a:pt x="204" y="243"/>
                </a:lnTo>
                <a:lnTo>
                  <a:pt x="168" y="243"/>
                </a:lnTo>
                <a:lnTo>
                  <a:pt x="94" y="243"/>
                </a:lnTo>
                <a:lnTo>
                  <a:pt x="94" y="243"/>
                </a:lnTo>
                <a:lnTo>
                  <a:pt x="90" y="244"/>
                </a:lnTo>
                <a:lnTo>
                  <a:pt x="86" y="247"/>
                </a:lnTo>
                <a:lnTo>
                  <a:pt x="83" y="251"/>
                </a:lnTo>
                <a:lnTo>
                  <a:pt x="82" y="255"/>
                </a:lnTo>
                <a:lnTo>
                  <a:pt x="82" y="255"/>
                </a:lnTo>
                <a:lnTo>
                  <a:pt x="83" y="261"/>
                </a:lnTo>
                <a:lnTo>
                  <a:pt x="86" y="266"/>
                </a:lnTo>
                <a:lnTo>
                  <a:pt x="90" y="269"/>
                </a:lnTo>
                <a:lnTo>
                  <a:pt x="92" y="270"/>
                </a:lnTo>
                <a:lnTo>
                  <a:pt x="94" y="271"/>
                </a:lnTo>
                <a:lnTo>
                  <a:pt x="168" y="271"/>
                </a:lnTo>
                <a:lnTo>
                  <a:pt x="208" y="271"/>
                </a:lnTo>
                <a:lnTo>
                  <a:pt x="230" y="271"/>
                </a:lnTo>
                <a:lnTo>
                  <a:pt x="264" y="427"/>
                </a:lnTo>
                <a:lnTo>
                  <a:pt x="264" y="427"/>
                </a:lnTo>
                <a:lnTo>
                  <a:pt x="265" y="433"/>
                </a:lnTo>
                <a:lnTo>
                  <a:pt x="268" y="438"/>
                </a:lnTo>
                <a:lnTo>
                  <a:pt x="272" y="443"/>
                </a:lnTo>
                <a:lnTo>
                  <a:pt x="275" y="448"/>
                </a:lnTo>
                <a:lnTo>
                  <a:pt x="280" y="451"/>
                </a:lnTo>
                <a:lnTo>
                  <a:pt x="284" y="453"/>
                </a:lnTo>
                <a:lnTo>
                  <a:pt x="289" y="454"/>
                </a:lnTo>
                <a:lnTo>
                  <a:pt x="294" y="456"/>
                </a:lnTo>
                <a:lnTo>
                  <a:pt x="294" y="456"/>
                </a:lnTo>
                <a:lnTo>
                  <a:pt x="300" y="454"/>
                </a:lnTo>
                <a:lnTo>
                  <a:pt x="305" y="453"/>
                </a:lnTo>
                <a:lnTo>
                  <a:pt x="309" y="451"/>
                </a:lnTo>
                <a:lnTo>
                  <a:pt x="314" y="448"/>
                </a:lnTo>
                <a:lnTo>
                  <a:pt x="316" y="443"/>
                </a:lnTo>
                <a:lnTo>
                  <a:pt x="318" y="438"/>
                </a:lnTo>
                <a:lnTo>
                  <a:pt x="319" y="433"/>
                </a:lnTo>
                <a:lnTo>
                  <a:pt x="319" y="427"/>
                </a:lnTo>
                <a:lnTo>
                  <a:pt x="288" y="271"/>
                </a:lnTo>
                <a:lnTo>
                  <a:pt x="306" y="271"/>
                </a:lnTo>
                <a:lnTo>
                  <a:pt x="374" y="271"/>
                </a:lnTo>
                <a:lnTo>
                  <a:pt x="390" y="271"/>
                </a:lnTo>
                <a:lnTo>
                  <a:pt x="390" y="470"/>
                </a:lnTo>
                <a:lnTo>
                  <a:pt x="107" y="470"/>
                </a:lnTo>
                <a:lnTo>
                  <a:pt x="107" y="470"/>
                </a:lnTo>
                <a:lnTo>
                  <a:pt x="100" y="471"/>
                </a:lnTo>
                <a:lnTo>
                  <a:pt x="95" y="474"/>
                </a:lnTo>
                <a:lnTo>
                  <a:pt x="93" y="475"/>
                </a:lnTo>
                <a:lnTo>
                  <a:pt x="92" y="477"/>
                </a:lnTo>
                <a:lnTo>
                  <a:pt x="91" y="483"/>
                </a:lnTo>
                <a:lnTo>
                  <a:pt x="91" y="492"/>
                </a:lnTo>
                <a:lnTo>
                  <a:pt x="91" y="492"/>
                </a:lnTo>
                <a:lnTo>
                  <a:pt x="92" y="497"/>
                </a:lnTo>
                <a:lnTo>
                  <a:pt x="95" y="501"/>
                </a:lnTo>
                <a:lnTo>
                  <a:pt x="100" y="503"/>
                </a:lnTo>
                <a:lnTo>
                  <a:pt x="107" y="504"/>
                </a:lnTo>
                <a:lnTo>
                  <a:pt x="390" y="504"/>
                </a:lnTo>
                <a:lnTo>
                  <a:pt x="390" y="504"/>
                </a:lnTo>
                <a:lnTo>
                  <a:pt x="405" y="504"/>
                </a:lnTo>
                <a:lnTo>
                  <a:pt x="405" y="504"/>
                </a:lnTo>
                <a:lnTo>
                  <a:pt x="410" y="503"/>
                </a:lnTo>
                <a:lnTo>
                  <a:pt x="415" y="501"/>
                </a:lnTo>
                <a:lnTo>
                  <a:pt x="420" y="497"/>
                </a:lnTo>
                <a:lnTo>
                  <a:pt x="421" y="494"/>
                </a:lnTo>
                <a:lnTo>
                  <a:pt x="421" y="492"/>
                </a:lnTo>
                <a:lnTo>
                  <a:pt x="421" y="271"/>
                </a:lnTo>
                <a:lnTo>
                  <a:pt x="421" y="243"/>
                </a:lnTo>
                <a:lnTo>
                  <a:pt x="374" y="243"/>
                </a:lnTo>
                <a:lnTo>
                  <a:pt x="306" y="243"/>
                </a:lnTo>
                <a:lnTo>
                  <a:pt x="285" y="243"/>
                </a:lnTo>
                <a:lnTo>
                  <a:pt x="285" y="243"/>
                </a:lnTo>
                <a:lnTo>
                  <a:pt x="289" y="238"/>
                </a:lnTo>
                <a:lnTo>
                  <a:pt x="298" y="229"/>
                </a:lnTo>
                <a:lnTo>
                  <a:pt x="325" y="201"/>
                </a:lnTo>
                <a:lnTo>
                  <a:pt x="365" y="160"/>
                </a:lnTo>
                <a:lnTo>
                  <a:pt x="405" y="190"/>
                </a:lnTo>
                <a:lnTo>
                  <a:pt x="405" y="190"/>
                </a:lnTo>
                <a:lnTo>
                  <a:pt x="408" y="193"/>
                </a:lnTo>
                <a:lnTo>
                  <a:pt x="412" y="194"/>
                </a:lnTo>
                <a:lnTo>
                  <a:pt x="421" y="194"/>
                </a:lnTo>
                <a:lnTo>
                  <a:pt x="486" y="194"/>
                </a:lnTo>
                <a:lnTo>
                  <a:pt x="486" y="194"/>
                </a:lnTo>
                <a:lnTo>
                  <a:pt x="492" y="193"/>
                </a:lnTo>
                <a:lnTo>
                  <a:pt x="499" y="189"/>
                </a:lnTo>
                <a:lnTo>
                  <a:pt x="503" y="187"/>
                </a:lnTo>
                <a:lnTo>
                  <a:pt x="505" y="184"/>
                </a:lnTo>
                <a:lnTo>
                  <a:pt x="506" y="180"/>
                </a:lnTo>
                <a:lnTo>
                  <a:pt x="506" y="176"/>
                </a:lnTo>
                <a:lnTo>
                  <a:pt x="506" y="176"/>
                </a:lnTo>
                <a:lnTo>
                  <a:pt x="506" y="173"/>
                </a:lnTo>
                <a:lnTo>
                  <a:pt x="505" y="171"/>
                </a:lnTo>
                <a:lnTo>
                  <a:pt x="504" y="167"/>
                </a:lnTo>
                <a:lnTo>
                  <a:pt x="641" y="28"/>
                </a:lnTo>
                <a:lnTo>
                  <a:pt x="641" y="511"/>
                </a:lnTo>
                <a:lnTo>
                  <a:pt x="657" y="511"/>
                </a:lnTo>
                <a:close/>
                <a:moveTo>
                  <a:pt x="24" y="763"/>
                </a:moveTo>
                <a:lnTo>
                  <a:pt x="24" y="763"/>
                </a:lnTo>
                <a:lnTo>
                  <a:pt x="24" y="763"/>
                </a:lnTo>
                <a:lnTo>
                  <a:pt x="19" y="763"/>
                </a:lnTo>
                <a:lnTo>
                  <a:pt x="14" y="760"/>
                </a:lnTo>
                <a:lnTo>
                  <a:pt x="11" y="759"/>
                </a:lnTo>
                <a:lnTo>
                  <a:pt x="8" y="757"/>
                </a:lnTo>
                <a:lnTo>
                  <a:pt x="8" y="757"/>
                </a:lnTo>
                <a:lnTo>
                  <a:pt x="4" y="749"/>
                </a:lnTo>
                <a:lnTo>
                  <a:pt x="3" y="746"/>
                </a:lnTo>
                <a:lnTo>
                  <a:pt x="3" y="742"/>
                </a:lnTo>
                <a:lnTo>
                  <a:pt x="4" y="738"/>
                </a:lnTo>
                <a:lnTo>
                  <a:pt x="5" y="734"/>
                </a:lnTo>
                <a:lnTo>
                  <a:pt x="8" y="732"/>
                </a:lnTo>
                <a:lnTo>
                  <a:pt x="11" y="729"/>
                </a:lnTo>
                <a:lnTo>
                  <a:pt x="78" y="671"/>
                </a:lnTo>
                <a:lnTo>
                  <a:pt x="78" y="671"/>
                </a:lnTo>
                <a:lnTo>
                  <a:pt x="86" y="666"/>
                </a:lnTo>
                <a:lnTo>
                  <a:pt x="93" y="664"/>
                </a:lnTo>
                <a:lnTo>
                  <a:pt x="102" y="661"/>
                </a:lnTo>
                <a:lnTo>
                  <a:pt x="110" y="660"/>
                </a:lnTo>
                <a:lnTo>
                  <a:pt x="118" y="660"/>
                </a:lnTo>
                <a:lnTo>
                  <a:pt x="127" y="661"/>
                </a:lnTo>
                <a:lnTo>
                  <a:pt x="135" y="664"/>
                </a:lnTo>
                <a:lnTo>
                  <a:pt x="143" y="667"/>
                </a:lnTo>
                <a:lnTo>
                  <a:pt x="214" y="714"/>
                </a:lnTo>
                <a:lnTo>
                  <a:pt x="214" y="714"/>
                </a:lnTo>
                <a:lnTo>
                  <a:pt x="217" y="715"/>
                </a:lnTo>
                <a:lnTo>
                  <a:pt x="223" y="716"/>
                </a:lnTo>
                <a:lnTo>
                  <a:pt x="227" y="715"/>
                </a:lnTo>
                <a:lnTo>
                  <a:pt x="233" y="714"/>
                </a:lnTo>
                <a:lnTo>
                  <a:pt x="288" y="671"/>
                </a:lnTo>
                <a:lnTo>
                  <a:pt x="288" y="671"/>
                </a:lnTo>
                <a:lnTo>
                  <a:pt x="296" y="666"/>
                </a:lnTo>
                <a:lnTo>
                  <a:pt x="303" y="664"/>
                </a:lnTo>
                <a:lnTo>
                  <a:pt x="311" y="661"/>
                </a:lnTo>
                <a:lnTo>
                  <a:pt x="321" y="660"/>
                </a:lnTo>
                <a:lnTo>
                  <a:pt x="329" y="660"/>
                </a:lnTo>
                <a:lnTo>
                  <a:pt x="338" y="661"/>
                </a:lnTo>
                <a:lnTo>
                  <a:pt x="346" y="664"/>
                </a:lnTo>
                <a:lnTo>
                  <a:pt x="352" y="667"/>
                </a:lnTo>
                <a:lnTo>
                  <a:pt x="426" y="714"/>
                </a:lnTo>
                <a:lnTo>
                  <a:pt x="426" y="714"/>
                </a:lnTo>
                <a:lnTo>
                  <a:pt x="432" y="715"/>
                </a:lnTo>
                <a:lnTo>
                  <a:pt x="439" y="716"/>
                </a:lnTo>
                <a:lnTo>
                  <a:pt x="445" y="715"/>
                </a:lnTo>
                <a:lnTo>
                  <a:pt x="448" y="714"/>
                </a:lnTo>
                <a:lnTo>
                  <a:pt x="520" y="667"/>
                </a:lnTo>
                <a:lnTo>
                  <a:pt x="520" y="667"/>
                </a:lnTo>
                <a:lnTo>
                  <a:pt x="526" y="664"/>
                </a:lnTo>
                <a:lnTo>
                  <a:pt x="534" y="661"/>
                </a:lnTo>
                <a:lnTo>
                  <a:pt x="542" y="659"/>
                </a:lnTo>
                <a:lnTo>
                  <a:pt x="552" y="659"/>
                </a:lnTo>
                <a:lnTo>
                  <a:pt x="559" y="660"/>
                </a:lnTo>
                <a:lnTo>
                  <a:pt x="569" y="661"/>
                </a:lnTo>
                <a:lnTo>
                  <a:pt x="577" y="665"/>
                </a:lnTo>
                <a:lnTo>
                  <a:pt x="583" y="667"/>
                </a:lnTo>
                <a:lnTo>
                  <a:pt x="652" y="714"/>
                </a:lnTo>
                <a:lnTo>
                  <a:pt x="652" y="714"/>
                </a:lnTo>
                <a:lnTo>
                  <a:pt x="657" y="715"/>
                </a:lnTo>
                <a:lnTo>
                  <a:pt x="663" y="716"/>
                </a:lnTo>
                <a:lnTo>
                  <a:pt x="669" y="715"/>
                </a:lnTo>
                <a:lnTo>
                  <a:pt x="673" y="714"/>
                </a:lnTo>
                <a:lnTo>
                  <a:pt x="753" y="656"/>
                </a:lnTo>
                <a:lnTo>
                  <a:pt x="753" y="656"/>
                </a:lnTo>
                <a:lnTo>
                  <a:pt x="760" y="652"/>
                </a:lnTo>
                <a:lnTo>
                  <a:pt x="763" y="651"/>
                </a:lnTo>
                <a:lnTo>
                  <a:pt x="767" y="651"/>
                </a:lnTo>
                <a:lnTo>
                  <a:pt x="770" y="651"/>
                </a:lnTo>
                <a:lnTo>
                  <a:pt x="772" y="654"/>
                </a:lnTo>
                <a:lnTo>
                  <a:pt x="776" y="656"/>
                </a:lnTo>
                <a:lnTo>
                  <a:pt x="778" y="658"/>
                </a:lnTo>
                <a:lnTo>
                  <a:pt x="778" y="658"/>
                </a:lnTo>
                <a:lnTo>
                  <a:pt x="781" y="666"/>
                </a:lnTo>
                <a:lnTo>
                  <a:pt x="781" y="673"/>
                </a:lnTo>
                <a:lnTo>
                  <a:pt x="781" y="677"/>
                </a:lnTo>
                <a:lnTo>
                  <a:pt x="779" y="681"/>
                </a:lnTo>
                <a:lnTo>
                  <a:pt x="778" y="683"/>
                </a:lnTo>
                <a:lnTo>
                  <a:pt x="775" y="685"/>
                </a:lnTo>
                <a:lnTo>
                  <a:pt x="695" y="745"/>
                </a:lnTo>
                <a:lnTo>
                  <a:pt x="695" y="745"/>
                </a:lnTo>
                <a:lnTo>
                  <a:pt x="688" y="748"/>
                </a:lnTo>
                <a:lnTo>
                  <a:pt x="681" y="751"/>
                </a:lnTo>
                <a:lnTo>
                  <a:pt x="673" y="753"/>
                </a:lnTo>
                <a:lnTo>
                  <a:pt x="665" y="754"/>
                </a:lnTo>
                <a:lnTo>
                  <a:pt x="656" y="753"/>
                </a:lnTo>
                <a:lnTo>
                  <a:pt x="648" y="751"/>
                </a:lnTo>
                <a:lnTo>
                  <a:pt x="640" y="748"/>
                </a:lnTo>
                <a:lnTo>
                  <a:pt x="633" y="745"/>
                </a:lnTo>
                <a:lnTo>
                  <a:pt x="562" y="698"/>
                </a:lnTo>
                <a:lnTo>
                  <a:pt x="562" y="698"/>
                </a:lnTo>
                <a:lnTo>
                  <a:pt x="557" y="697"/>
                </a:lnTo>
                <a:lnTo>
                  <a:pt x="552" y="696"/>
                </a:lnTo>
                <a:lnTo>
                  <a:pt x="546" y="697"/>
                </a:lnTo>
                <a:lnTo>
                  <a:pt x="540" y="698"/>
                </a:lnTo>
                <a:lnTo>
                  <a:pt x="470" y="745"/>
                </a:lnTo>
                <a:lnTo>
                  <a:pt x="470" y="745"/>
                </a:lnTo>
                <a:lnTo>
                  <a:pt x="463" y="748"/>
                </a:lnTo>
                <a:lnTo>
                  <a:pt x="455" y="751"/>
                </a:lnTo>
                <a:lnTo>
                  <a:pt x="447" y="753"/>
                </a:lnTo>
                <a:lnTo>
                  <a:pt x="439" y="754"/>
                </a:lnTo>
                <a:lnTo>
                  <a:pt x="430" y="753"/>
                </a:lnTo>
                <a:lnTo>
                  <a:pt x="422" y="751"/>
                </a:lnTo>
                <a:lnTo>
                  <a:pt x="413" y="748"/>
                </a:lnTo>
                <a:lnTo>
                  <a:pt x="405" y="745"/>
                </a:lnTo>
                <a:lnTo>
                  <a:pt x="334" y="698"/>
                </a:lnTo>
                <a:lnTo>
                  <a:pt x="334" y="698"/>
                </a:lnTo>
                <a:lnTo>
                  <a:pt x="329" y="697"/>
                </a:lnTo>
                <a:lnTo>
                  <a:pt x="324" y="696"/>
                </a:lnTo>
                <a:lnTo>
                  <a:pt x="318" y="697"/>
                </a:lnTo>
                <a:lnTo>
                  <a:pt x="313" y="698"/>
                </a:lnTo>
                <a:lnTo>
                  <a:pt x="257" y="745"/>
                </a:lnTo>
                <a:lnTo>
                  <a:pt x="257" y="745"/>
                </a:lnTo>
                <a:lnTo>
                  <a:pt x="250" y="748"/>
                </a:lnTo>
                <a:lnTo>
                  <a:pt x="242" y="751"/>
                </a:lnTo>
                <a:lnTo>
                  <a:pt x="233" y="753"/>
                </a:lnTo>
                <a:lnTo>
                  <a:pt x="225" y="754"/>
                </a:lnTo>
                <a:lnTo>
                  <a:pt x="216" y="753"/>
                </a:lnTo>
                <a:lnTo>
                  <a:pt x="208" y="751"/>
                </a:lnTo>
                <a:lnTo>
                  <a:pt x="200" y="748"/>
                </a:lnTo>
                <a:lnTo>
                  <a:pt x="192" y="745"/>
                </a:lnTo>
                <a:lnTo>
                  <a:pt x="121" y="698"/>
                </a:lnTo>
                <a:lnTo>
                  <a:pt x="121" y="698"/>
                </a:lnTo>
                <a:lnTo>
                  <a:pt x="117" y="697"/>
                </a:lnTo>
                <a:lnTo>
                  <a:pt x="111" y="698"/>
                </a:lnTo>
                <a:lnTo>
                  <a:pt x="107" y="699"/>
                </a:lnTo>
                <a:lnTo>
                  <a:pt x="103" y="701"/>
                </a:lnTo>
                <a:lnTo>
                  <a:pt x="35" y="757"/>
                </a:lnTo>
                <a:lnTo>
                  <a:pt x="35" y="757"/>
                </a:lnTo>
                <a:lnTo>
                  <a:pt x="32" y="760"/>
                </a:lnTo>
                <a:lnTo>
                  <a:pt x="28" y="762"/>
                </a:lnTo>
                <a:lnTo>
                  <a:pt x="26" y="763"/>
                </a:lnTo>
                <a:lnTo>
                  <a:pt x="24" y="763"/>
                </a:lnTo>
                <a:lnTo>
                  <a:pt x="24" y="763"/>
                </a:lnTo>
                <a:close/>
                <a:moveTo>
                  <a:pt x="17" y="667"/>
                </a:moveTo>
                <a:lnTo>
                  <a:pt x="17" y="667"/>
                </a:lnTo>
                <a:lnTo>
                  <a:pt x="17" y="667"/>
                </a:lnTo>
                <a:lnTo>
                  <a:pt x="21" y="667"/>
                </a:lnTo>
                <a:lnTo>
                  <a:pt x="25" y="667"/>
                </a:lnTo>
                <a:lnTo>
                  <a:pt x="27" y="665"/>
                </a:lnTo>
                <a:lnTo>
                  <a:pt x="29" y="661"/>
                </a:lnTo>
                <a:lnTo>
                  <a:pt x="100" y="606"/>
                </a:lnTo>
                <a:lnTo>
                  <a:pt x="100" y="606"/>
                </a:lnTo>
                <a:lnTo>
                  <a:pt x="105" y="603"/>
                </a:lnTo>
                <a:lnTo>
                  <a:pt x="111" y="602"/>
                </a:lnTo>
                <a:lnTo>
                  <a:pt x="116" y="601"/>
                </a:lnTo>
                <a:lnTo>
                  <a:pt x="117" y="602"/>
                </a:lnTo>
                <a:lnTo>
                  <a:pt x="119" y="603"/>
                </a:lnTo>
                <a:lnTo>
                  <a:pt x="190" y="649"/>
                </a:lnTo>
                <a:lnTo>
                  <a:pt x="190" y="649"/>
                </a:lnTo>
                <a:lnTo>
                  <a:pt x="197" y="654"/>
                </a:lnTo>
                <a:lnTo>
                  <a:pt x="204" y="656"/>
                </a:lnTo>
                <a:lnTo>
                  <a:pt x="214" y="658"/>
                </a:lnTo>
                <a:lnTo>
                  <a:pt x="222" y="658"/>
                </a:lnTo>
                <a:lnTo>
                  <a:pt x="230" y="658"/>
                </a:lnTo>
                <a:lnTo>
                  <a:pt x="237" y="656"/>
                </a:lnTo>
                <a:lnTo>
                  <a:pt x="244" y="654"/>
                </a:lnTo>
                <a:lnTo>
                  <a:pt x="251" y="649"/>
                </a:lnTo>
                <a:lnTo>
                  <a:pt x="309" y="603"/>
                </a:lnTo>
                <a:lnTo>
                  <a:pt x="309" y="603"/>
                </a:lnTo>
                <a:lnTo>
                  <a:pt x="315" y="601"/>
                </a:lnTo>
                <a:lnTo>
                  <a:pt x="321" y="601"/>
                </a:lnTo>
                <a:lnTo>
                  <a:pt x="326" y="601"/>
                </a:lnTo>
                <a:lnTo>
                  <a:pt x="331" y="603"/>
                </a:lnTo>
                <a:lnTo>
                  <a:pt x="405" y="649"/>
                </a:lnTo>
                <a:lnTo>
                  <a:pt x="405" y="649"/>
                </a:lnTo>
                <a:lnTo>
                  <a:pt x="412" y="654"/>
                </a:lnTo>
                <a:lnTo>
                  <a:pt x="420" y="656"/>
                </a:lnTo>
                <a:lnTo>
                  <a:pt x="427" y="658"/>
                </a:lnTo>
                <a:lnTo>
                  <a:pt x="435" y="658"/>
                </a:lnTo>
                <a:lnTo>
                  <a:pt x="443" y="658"/>
                </a:lnTo>
                <a:lnTo>
                  <a:pt x="451" y="656"/>
                </a:lnTo>
                <a:lnTo>
                  <a:pt x="459" y="654"/>
                </a:lnTo>
                <a:lnTo>
                  <a:pt x="466" y="649"/>
                </a:lnTo>
                <a:lnTo>
                  <a:pt x="538" y="603"/>
                </a:lnTo>
                <a:lnTo>
                  <a:pt x="538" y="603"/>
                </a:lnTo>
                <a:lnTo>
                  <a:pt x="542" y="601"/>
                </a:lnTo>
                <a:lnTo>
                  <a:pt x="548" y="601"/>
                </a:lnTo>
                <a:lnTo>
                  <a:pt x="554" y="601"/>
                </a:lnTo>
                <a:lnTo>
                  <a:pt x="559" y="603"/>
                </a:lnTo>
                <a:lnTo>
                  <a:pt x="630" y="649"/>
                </a:lnTo>
                <a:lnTo>
                  <a:pt x="630" y="649"/>
                </a:lnTo>
                <a:lnTo>
                  <a:pt x="637" y="654"/>
                </a:lnTo>
                <a:lnTo>
                  <a:pt x="645" y="656"/>
                </a:lnTo>
                <a:lnTo>
                  <a:pt x="653" y="658"/>
                </a:lnTo>
                <a:lnTo>
                  <a:pt x="661" y="658"/>
                </a:lnTo>
                <a:lnTo>
                  <a:pt x="669" y="658"/>
                </a:lnTo>
                <a:lnTo>
                  <a:pt x="677" y="656"/>
                </a:lnTo>
                <a:lnTo>
                  <a:pt x="685" y="654"/>
                </a:lnTo>
                <a:lnTo>
                  <a:pt x="691" y="649"/>
                </a:lnTo>
                <a:lnTo>
                  <a:pt x="771" y="591"/>
                </a:lnTo>
                <a:lnTo>
                  <a:pt x="771" y="591"/>
                </a:lnTo>
                <a:lnTo>
                  <a:pt x="777" y="584"/>
                </a:lnTo>
                <a:lnTo>
                  <a:pt x="779" y="581"/>
                </a:lnTo>
                <a:lnTo>
                  <a:pt x="780" y="577"/>
                </a:lnTo>
                <a:lnTo>
                  <a:pt x="780" y="574"/>
                </a:lnTo>
                <a:lnTo>
                  <a:pt x="779" y="570"/>
                </a:lnTo>
                <a:lnTo>
                  <a:pt x="777" y="567"/>
                </a:lnTo>
                <a:lnTo>
                  <a:pt x="775" y="563"/>
                </a:lnTo>
                <a:lnTo>
                  <a:pt x="775" y="563"/>
                </a:lnTo>
                <a:lnTo>
                  <a:pt x="772" y="560"/>
                </a:lnTo>
                <a:lnTo>
                  <a:pt x="769" y="558"/>
                </a:lnTo>
                <a:lnTo>
                  <a:pt x="765" y="557"/>
                </a:lnTo>
                <a:lnTo>
                  <a:pt x="762" y="556"/>
                </a:lnTo>
                <a:lnTo>
                  <a:pt x="755" y="557"/>
                </a:lnTo>
                <a:lnTo>
                  <a:pt x="753" y="558"/>
                </a:lnTo>
                <a:lnTo>
                  <a:pt x="750" y="560"/>
                </a:lnTo>
                <a:lnTo>
                  <a:pt x="670" y="618"/>
                </a:lnTo>
                <a:lnTo>
                  <a:pt x="670" y="618"/>
                </a:lnTo>
                <a:lnTo>
                  <a:pt x="666" y="621"/>
                </a:lnTo>
                <a:lnTo>
                  <a:pt x="661" y="621"/>
                </a:lnTo>
                <a:lnTo>
                  <a:pt x="654" y="621"/>
                </a:lnTo>
                <a:lnTo>
                  <a:pt x="648" y="618"/>
                </a:lnTo>
                <a:lnTo>
                  <a:pt x="580" y="573"/>
                </a:lnTo>
                <a:lnTo>
                  <a:pt x="580" y="573"/>
                </a:lnTo>
                <a:lnTo>
                  <a:pt x="573" y="569"/>
                </a:lnTo>
                <a:lnTo>
                  <a:pt x="565" y="567"/>
                </a:lnTo>
                <a:lnTo>
                  <a:pt x="557" y="565"/>
                </a:lnTo>
                <a:lnTo>
                  <a:pt x="549" y="564"/>
                </a:lnTo>
                <a:lnTo>
                  <a:pt x="541" y="565"/>
                </a:lnTo>
                <a:lnTo>
                  <a:pt x="532" y="566"/>
                </a:lnTo>
                <a:lnTo>
                  <a:pt x="524" y="568"/>
                </a:lnTo>
                <a:lnTo>
                  <a:pt x="516" y="573"/>
                </a:lnTo>
                <a:lnTo>
                  <a:pt x="445" y="618"/>
                </a:lnTo>
                <a:lnTo>
                  <a:pt x="445" y="618"/>
                </a:lnTo>
                <a:lnTo>
                  <a:pt x="440" y="621"/>
                </a:lnTo>
                <a:lnTo>
                  <a:pt x="434" y="621"/>
                </a:lnTo>
                <a:lnTo>
                  <a:pt x="429" y="621"/>
                </a:lnTo>
                <a:lnTo>
                  <a:pt x="423" y="618"/>
                </a:lnTo>
                <a:lnTo>
                  <a:pt x="349" y="573"/>
                </a:lnTo>
                <a:lnTo>
                  <a:pt x="349" y="573"/>
                </a:lnTo>
                <a:lnTo>
                  <a:pt x="342" y="568"/>
                </a:lnTo>
                <a:lnTo>
                  <a:pt x="334" y="566"/>
                </a:lnTo>
                <a:lnTo>
                  <a:pt x="326" y="565"/>
                </a:lnTo>
                <a:lnTo>
                  <a:pt x="317" y="565"/>
                </a:lnTo>
                <a:lnTo>
                  <a:pt x="309" y="566"/>
                </a:lnTo>
                <a:lnTo>
                  <a:pt x="301" y="568"/>
                </a:lnTo>
                <a:lnTo>
                  <a:pt x="294" y="572"/>
                </a:lnTo>
                <a:lnTo>
                  <a:pt x="288" y="575"/>
                </a:lnTo>
                <a:lnTo>
                  <a:pt x="230" y="618"/>
                </a:lnTo>
                <a:lnTo>
                  <a:pt x="230" y="618"/>
                </a:lnTo>
                <a:lnTo>
                  <a:pt x="224" y="621"/>
                </a:lnTo>
                <a:lnTo>
                  <a:pt x="219" y="621"/>
                </a:lnTo>
                <a:lnTo>
                  <a:pt x="215" y="621"/>
                </a:lnTo>
                <a:lnTo>
                  <a:pt x="211" y="618"/>
                </a:lnTo>
                <a:lnTo>
                  <a:pt x="141" y="573"/>
                </a:lnTo>
                <a:lnTo>
                  <a:pt x="141" y="573"/>
                </a:lnTo>
                <a:lnTo>
                  <a:pt x="132" y="568"/>
                </a:lnTo>
                <a:lnTo>
                  <a:pt x="124" y="566"/>
                </a:lnTo>
                <a:lnTo>
                  <a:pt x="116" y="565"/>
                </a:lnTo>
                <a:lnTo>
                  <a:pt x="107" y="565"/>
                </a:lnTo>
                <a:lnTo>
                  <a:pt x="99" y="566"/>
                </a:lnTo>
                <a:lnTo>
                  <a:pt x="91" y="568"/>
                </a:lnTo>
                <a:lnTo>
                  <a:pt x="83" y="572"/>
                </a:lnTo>
                <a:lnTo>
                  <a:pt x="76" y="575"/>
                </a:lnTo>
                <a:lnTo>
                  <a:pt x="4" y="634"/>
                </a:lnTo>
                <a:lnTo>
                  <a:pt x="4" y="634"/>
                </a:lnTo>
                <a:lnTo>
                  <a:pt x="3" y="636"/>
                </a:lnTo>
                <a:lnTo>
                  <a:pt x="1" y="639"/>
                </a:lnTo>
                <a:lnTo>
                  <a:pt x="0" y="647"/>
                </a:lnTo>
                <a:lnTo>
                  <a:pt x="1" y="654"/>
                </a:lnTo>
                <a:lnTo>
                  <a:pt x="4" y="661"/>
                </a:lnTo>
                <a:lnTo>
                  <a:pt x="4" y="661"/>
                </a:lnTo>
                <a:lnTo>
                  <a:pt x="11" y="666"/>
                </a:lnTo>
                <a:lnTo>
                  <a:pt x="17" y="667"/>
                </a:lnTo>
                <a:lnTo>
                  <a:pt x="17" y="667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84"/>
          <p:cNvSpPr>
            <a:spLocks noEditPoints="1"/>
          </p:cNvSpPr>
          <p:nvPr/>
        </p:nvSpPr>
        <p:spPr bwMode="auto">
          <a:xfrm>
            <a:off x="2603673" y="4415210"/>
            <a:ext cx="280091" cy="281897"/>
          </a:xfrm>
          <a:custGeom>
            <a:avLst/>
            <a:gdLst>
              <a:gd name="T0" fmla="*/ 514 w 779"/>
              <a:gd name="T1" fmla="*/ 741 h 782"/>
              <a:gd name="T2" fmla="*/ 464 w 779"/>
              <a:gd name="T3" fmla="*/ 750 h 782"/>
              <a:gd name="T4" fmla="*/ 413 w 779"/>
              <a:gd name="T5" fmla="*/ 776 h 782"/>
              <a:gd name="T6" fmla="*/ 372 w 779"/>
              <a:gd name="T7" fmla="*/ 764 h 782"/>
              <a:gd name="T8" fmla="*/ 332 w 779"/>
              <a:gd name="T9" fmla="*/ 748 h 782"/>
              <a:gd name="T10" fmla="*/ 290 w 779"/>
              <a:gd name="T11" fmla="*/ 758 h 782"/>
              <a:gd name="T12" fmla="*/ 240 w 779"/>
              <a:gd name="T13" fmla="*/ 782 h 782"/>
              <a:gd name="T14" fmla="*/ 191 w 779"/>
              <a:gd name="T15" fmla="*/ 767 h 782"/>
              <a:gd name="T16" fmla="*/ 152 w 779"/>
              <a:gd name="T17" fmla="*/ 750 h 782"/>
              <a:gd name="T18" fmla="*/ 102 w 779"/>
              <a:gd name="T19" fmla="*/ 758 h 782"/>
              <a:gd name="T20" fmla="*/ 52 w 779"/>
              <a:gd name="T21" fmla="*/ 782 h 782"/>
              <a:gd name="T22" fmla="*/ 27 w 779"/>
              <a:gd name="T23" fmla="*/ 776 h 782"/>
              <a:gd name="T24" fmla="*/ 12 w 779"/>
              <a:gd name="T25" fmla="*/ 760 h 782"/>
              <a:gd name="T26" fmla="*/ 205 w 779"/>
              <a:gd name="T27" fmla="*/ 0 h 782"/>
              <a:gd name="T28" fmla="*/ 325 w 779"/>
              <a:gd name="T29" fmla="*/ 34 h 782"/>
              <a:gd name="T30" fmla="*/ 455 w 779"/>
              <a:gd name="T31" fmla="*/ 127 h 782"/>
              <a:gd name="T32" fmla="*/ 510 w 779"/>
              <a:gd name="T33" fmla="*/ 161 h 782"/>
              <a:gd name="T34" fmla="*/ 605 w 779"/>
              <a:gd name="T35" fmla="*/ 224 h 782"/>
              <a:gd name="T36" fmla="*/ 679 w 779"/>
              <a:gd name="T37" fmla="*/ 235 h 782"/>
              <a:gd name="T38" fmla="*/ 731 w 779"/>
              <a:gd name="T39" fmla="*/ 220 h 782"/>
              <a:gd name="T40" fmla="*/ 774 w 779"/>
              <a:gd name="T41" fmla="*/ 253 h 782"/>
              <a:gd name="T42" fmla="*/ 779 w 779"/>
              <a:gd name="T43" fmla="*/ 500 h 782"/>
              <a:gd name="T44" fmla="*/ 772 w 779"/>
              <a:gd name="T45" fmla="*/ 534 h 782"/>
              <a:gd name="T46" fmla="*/ 600 w 779"/>
              <a:gd name="T47" fmla="*/ 570 h 782"/>
              <a:gd name="T48" fmla="*/ 593 w 779"/>
              <a:gd name="T49" fmla="*/ 684 h 782"/>
              <a:gd name="T50" fmla="*/ 564 w 779"/>
              <a:gd name="T51" fmla="*/ 708 h 782"/>
              <a:gd name="T52" fmla="*/ 540 w 779"/>
              <a:gd name="T53" fmla="*/ 704 h 782"/>
              <a:gd name="T54" fmla="*/ 520 w 779"/>
              <a:gd name="T55" fmla="*/ 668 h 782"/>
              <a:gd name="T56" fmla="*/ 526 w 779"/>
              <a:gd name="T57" fmla="*/ 527 h 782"/>
              <a:gd name="T58" fmla="*/ 541 w 779"/>
              <a:gd name="T59" fmla="*/ 479 h 782"/>
              <a:gd name="T60" fmla="*/ 664 w 779"/>
              <a:gd name="T61" fmla="*/ 456 h 782"/>
              <a:gd name="T62" fmla="*/ 562 w 779"/>
              <a:gd name="T63" fmla="*/ 263 h 782"/>
              <a:gd name="T64" fmla="*/ 469 w 779"/>
              <a:gd name="T65" fmla="*/ 196 h 782"/>
              <a:gd name="T66" fmla="*/ 467 w 779"/>
              <a:gd name="T67" fmla="*/ 167 h 782"/>
              <a:gd name="T68" fmla="*/ 326 w 779"/>
              <a:gd name="T69" fmla="*/ 58 h 782"/>
              <a:gd name="T70" fmla="*/ 223 w 779"/>
              <a:gd name="T71" fmla="*/ 21 h 782"/>
              <a:gd name="T72" fmla="*/ 71 w 779"/>
              <a:gd name="T73" fmla="*/ 768 h 782"/>
              <a:gd name="T74" fmla="*/ 105 w 779"/>
              <a:gd name="T75" fmla="*/ 743 h 782"/>
              <a:gd name="T76" fmla="*/ 154 w 779"/>
              <a:gd name="T77" fmla="*/ 740 h 782"/>
              <a:gd name="T78" fmla="*/ 191 w 779"/>
              <a:gd name="T79" fmla="*/ 755 h 782"/>
              <a:gd name="T80" fmla="*/ 233 w 779"/>
              <a:gd name="T81" fmla="*/ 772 h 782"/>
              <a:gd name="T82" fmla="*/ 274 w 779"/>
              <a:gd name="T83" fmla="*/ 755 h 782"/>
              <a:gd name="T84" fmla="*/ 311 w 779"/>
              <a:gd name="T85" fmla="*/ 737 h 782"/>
              <a:gd name="T86" fmla="*/ 366 w 779"/>
              <a:gd name="T87" fmla="*/ 748 h 782"/>
              <a:gd name="T88" fmla="*/ 402 w 779"/>
              <a:gd name="T89" fmla="*/ 765 h 782"/>
              <a:gd name="T90" fmla="*/ 442 w 779"/>
              <a:gd name="T91" fmla="*/ 755 h 782"/>
              <a:gd name="T92" fmla="*/ 474 w 779"/>
              <a:gd name="T93" fmla="*/ 734 h 782"/>
              <a:gd name="T94" fmla="*/ 539 w 779"/>
              <a:gd name="T95" fmla="*/ 742 h 782"/>
              <a:gd name="T96" fmla="*/ 728 w 779"/>
              <a:gd name="T97" fmla="*/ 129 h 782"/>
              <a:gd name="T98" fmla="*/ 677 w 779"/>
              <a:gd name="T99" fmla="*/ 79 h 782"/>
              <a:gd name="T100" fmla="*/ 619 w 779"/>
              <a:gd name="T101" fmla="*/ 97 h 782"/>
              <a:gd name="T102" fmla="*/ 601 w 779"/>
              <a:gd name="T103" fmla="*/ 156 h 782"/>
              <a:gd name="T104" fmla="*/ 652 w 779"/>
              <a:gd name="T105" fmla="*/ 206 h 782"/>
              <a:gd name="T106" fmla="*/ 710 w 779"/>
              <a:gd name="T107" fmla="*/ 189 h 782"/>
              <a:gd name="T108" fmla="*/ 729 w 779"/>
              <a:gd name="T109" fmla="*/ 142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79" h="782">
                <a:moveTo>
                  <a:pt x="539" y="742"/>
                </a:moveTo>
                <a:lnTo>
                  <a:pt x="539" y="751"/>
                </a:lnTo>
                <a:lnTo>
                  <a:pt x="539" y="751"/>
                </a:lnTo>
                <a:lnTo>
                  <a:pt x="532" y="748"/>
                </a:lnTo>
                <a:lnTo>
                  <a:pt x="523" y="744"/>
                </a:lnTo>
                <a:lnTo>
                  <a:pt x="514" y="741"/>
                </a:lnTo>
                <a:lnTo>
                  <a:pt x="502" y="739"/>
                </a:lnTo>
                <a:lnTo>
                  <a:pt x="492" y="739"/>
                </a:lnTo>
                <a:lnTo>
                  <a:pt x="481" y="741"/>
                </a:lnTo>
                <a:lnTo>
                  <a:pt x="475" y="743"/>
                </a:lnTo>
                <a:lnTo>
                  <a:pt x="469" y="747"/>
                </a:lnTo>
                <a:lnTo>
                  <a:pt x="464" y="750"/>
                </a:lnTo>
                <a:lnTo>
                  <a:pt x="458" y="755"/>
                </a:lnTo>
                <a:lnTo>
                  <a:pt x="458" y="755"/>
                </a:lnTo>
                <a:lnTo>
                  <a:pt x="447" y="765"/>
                </a:lnTo>
                <a:lnTo>
                  <a:pt x="435" y="770"/>
                </a:lnTo>
                <a:lnTo>
                  <a:pt x="424" y="775"/>
                </a:lnTo>
                <a:lnTo>
                  <a:pt x="413" y="776"/>
                </a:lnTo>
                <a:lnTo>
                  <a:pt x="413" y="776"/>
                </a:lnTo>
                <a:lnTo>
                  <a:pt x="407" y="775"/>
                </a:lnTo>
                <a:lnTo>
                  <a:pt x="401" y="774"/>
                </a:lnTo>
                <a:lnTo>
                  <a:pt x="390" y="770"/>
                </a:lnTo>
                <a:lnTo>
                  <a:pt x="372" y="764"/>
                </a:lnTo>
                <a:lnTo>
                  <a:pt x="372" y="764"/>
                </a:lnTo>
                <a:lnTo>
                  <a:pt x="372" y="764"/>
                </a:lnTo>
                <a:lnTo>
                  <a:pt x="369" y="761"/>
                </a:lnTo>
                <a:lnTo>
                  <a:pt x="361" y="757"/>
                </a:lnTo>
                <a:lnTo>
                  <a:pt x="351" y="752"/>
                </a:lnTo>
                <a:lnTo>
                  <a:pt x="339" y="749"/>
                </a:lnTo>
                <a:lnTo>
                  <a:pt x="332" y="748"/>
                </a:lnTo>
                <a:lnTo>
                  <a:pt x="325" y="747"/>
                </a:lnTo>
                <a:lnTo>
                  <a:pt x="318" y="747"/>
                </a:lnTo>
                <a:lnTo>
                  <a:pt x="310" y="748"/>
                </a:lnTo>
                <a:lnTo>
                  <a:pt x="303" y="750"/>
                </a:lnTo>
                <a:lnTo>
                  <a:pt x="297" y="753"/>
                </a:lnTo>
                <a:lnTo>
                  <a:pt x="290" y="758"/>
                </a:lnTo>
                <a:lnTo>
                  <a:pt x="283" y="764"/>
                </a:lnTo>
                <a:lnTo>
                  <a:pt x="283" y="764"/>
                </a:lnTo>
                <a:lnTo>
                  <a:pt x="271" y="772"/>
                </a:lnTo>
                <a:lnTo>
                  <a:pt x="260" y="777"/>
                </a:lnTo>
                <a:lnTo>
                  <a:pt x="250" y="781"/>
                </a:lnTo>
                <a:lnTo>
                  <a:pt x="240" y="782"/>
                </a:lnTo>
                <a:lnTo>
                  <a:pt x="240" y="782"/>
                </a:lnTo>
                <a:lnTo>
                  <a:pt x="229" y="781"/>
                </a:lnTo>
                <a:lnTo>
                  <a:pt x="220" y="780"/>
                </a:lnTo>
                <a:lnTo>
                  <a:pt x="211" y="776"/>
                </a:lnTo>
                <a:lnTo>
                  <a:pt x="203" y="773"/>
                </a:lnTo>
                <a:lnTo>
                  <a:pt x="191" y="767"/>
                </a:lnTo>
                <a:lnTo>
                  <a:pt x="184" y="764"/>
                </a:lnTo>
                <a:lnTo>
                  <a:pt x="184" y="764"/>
                </a:lnTo>
                <a:lnTo>
                  <a:pt x="182" y="761"/>
                </a:lnTo>
                <a:lnTo>
                  <a:pt x="174" y="758"/>
                </a:lnTo>
                <a:lnTo>
                  <a:pt x="165" y="753"/>
                </a:lnTo>
                <a:lnTo>
                  <a:pt x="152" y="750"/>
                </a:lnTo>
                <a:lnTo>
                  <a:pt x="138" y="748"/>
                </a:lnTo>
                <a:lnTo>
                  <a:pt x="132" y="748"/>
                </a:lnTo>
                <a:lnTo>
                  <a:pt x="124" y="749"/>
                </a:lnTo>
                <a:lnTo>
                  <a:pt x="117" y="751"/>
                </a:lnTo>
                <a:lnTo>
                  <a:pt x="109" y="753"/>
                </a:lnTo>
                <a:lnTo>
                  <a:pt x="102" y="758"/>
                </a:lnTo>
                <a:lnTo>
                  <a:pt x="95" y="764"/>
                </a:lnTo>
                <a:lnTo>
                  <a:pt x="95" y="764"/>
                </a:lnTo>
                <a:lnTo>
                  <a:pt x="85" y="772"/>
                </a:lnTo>
                <a:lnTo>
                  <a:pt x="75" y="777"/>
                </a:lnTo>
                <a:lnTo>
                  <a:pt x="63" y="781"/>
                </a:lnTo>
                <a:lnTo>
                  <a:pt x="52" y="782"/>
                </a:lnTo>
                <a:lnTo>
                  <a:pt x="52" y="782"/>
                </a:lnTo>
                <a:lnTo>
                  <a:pt x="45" y="782"/>
                </a:lnTo>
                <a:lnTo>
                  <a:pt x="40" y="781"/>
                </a:lnTo>
                <a:lnTo>
                  <a:pt x="30" y="776"/>
                </a:lnTo>
                <a:lnTo>
                  <a:pt x="27" y="776"/>
                </a:lnTo>
                <a:lnTo>
                  <a:pt x="27" y="776"/>
                </a:lnTo>
                <a:lnTo>
                  <a:pt x="17" y="773"/>
                </a:lnTo>
                <a:lnTo>
                  <a:pt x="7" y="768"/>
                </a:lnTo>
                <a:lnTo>
                  <a:pt x="0" y="764"/>
                </a:lnTo>
                <a:lnTo>
                  <a:pt x="5" y="755"/>
                </a:lnTo>
                <a:lnTo>
                  <a:pt x="5" y="755"/>
                </a:lnTo>
                <a:lnTo>
                  <a:pt x="12" y="760"/>
                </a:lnTo>
                <a:lnTo>
                  <a:pt x="20" y="765"/>
                </a:lnTo>
                <a:lnTo>
                  <a:pt x="30" y="769"/>
                </a:lnTo>
                <a:lnTo>
                  <a:pt x="191" y="20"/>
                </a:lnTo>
                <a:lnTo>
                  <a:pt x="187" y="1"/>
                </a:lnTo>
                <a:lnTo>
                  <a:pt x="187" y="1"/>
                </a:lnTo>
                <a:lnTo>
                  <a:pt x="205" y="0"/>
                </a:lnTo>
                <a:lnTo>
                  <a:pt x="225" y="1"/>
                </a:lnTo>
                <a:lnTo>
                  <a:pt x="245" y="5"/>
                </a:lnTo>
                <a:lnTo>
                  <a:pt x="265" y="9"/>
                </a:lnTo>
                <a:lnTo>
                  <a:pt x="285" y="16"/>
                </a:lnTo>
                <a:lnTo>
                  <a:pt x="304" y="25"/>
                </a:lnTo>
                <a:lnTo>
                  <a:pt x="325" y="34"/>
                </a:lnTo>
                <a:lnTo>
                  <a:pt x="344" y="46"/>
                </a:lnTo>
                <a:lnTo>
                  <a:pt x="365" y="57"/>
                </a:lnTo>
                <a:lnTo>
                  <a:pt x="384" y="71"/>
                </a:lnTo>
                <a:lnTo>
                  <a:pt x="402" y="84"/>
                </a:lnTo>
                <a:lnTo>
                  <a:pt x="421" y="98"/>
                </a:lnTo>
                <a:lnTo>
                  <a:pt x="455" y="127"/>
                </a:lnTo>
                <a:lnTo>
                  <a:pt x="487" y="155"/>
                </a:lnTo>
                <a:lnTo>
                  <a:pt x="487" y="155"/>
                </a:lnTo>
                <a:lnTo>
                  <a:pt x="491" y="155"/>
                </a:lnTo>
                <a:lnTo>
                  <a:pt x="497" y="155"/>
                </a:lnTo>
                <a:lnTo>
                  <a:pt x="504" y="157"/>
                </a:lnTo>
                <a:lnTo>
                  <a:pt x="510" y="161"/>
                </a:lnTo>
                <a:lnTo>
                  <a:pt x="510" y="161"/>
                </a:lnTo>
                <a:lnTo>
                  <a:pt x="529" y="175"/>
                </a:lnTo>
                <a:lnTo>
                  <a:pt x="547" y="189"/>
                </a:lnTo>
                <a:lnTo>
                  <a:pt x="565" y="202"/>
                </a:lnTo>
                <a:lnTo>
                  <a:pt x="584" y="213"/>
                </a:lnTo>
                <a:lnTo>
                  <a:pt x="605" y="224"/>
                </a:lnTo>
                <a:lnTo>
                  <a:pt x="625" y="233"/>
                </a:lnTo>
                <a:lnTo>
                  <a:pt x="646" y="243"/>
                </a:lnTo>
                <a:lnTo>
                  <a:pt x="667" y="251"/>
                </a:lnTo>
                <a:lnTo>
                  <a:pt x="667" y="251"/>
                </a:lnTo>
                <a:lnTo>
                  <a:pt x="672" y="241"/>
                </a:lnTo>
                <a:lnTo>
                  <a:pt x="679" y="235"/>
                </a:lnTo>
                <a:lnTo>
                  <a:pt x="686" y="229"/>
                </a:lnTo>
                <a:lnTo>
                  <a:pt x="694" y="224"/>
                </a:lnTo>
                <a:lnTo>
                  <a:pt x="703" y="221"/>
                </a:lnTo>
                <a:lnTo>
                  <a:pt x="712" y="220"/>
                </a:lnTo>
                <a:lnTo>
                  <a:pt x="722" y="219"/>
                </a:lnTo>
                <a:lnTo>
                  <a:pt x="731" y="220"/>
                </a:lnTo>
                <a:lnTo>
                  <a:pt x="740" y="222"/>
                </a:lnTo>
                <a:lnTo>
                  <a:pt x="749" y="225"/>
                </a:lnTo>
                <a:lnTo>
                  <a:pt x="757" y="230"/>
                </a:lnTo>
                <a:lnTo>
                  <a:pt x="764" y="237"/>
                </a:lnTo>
                <a:lnTo>
                  <a:pt x="770" y="244"/>
                </a:lnTo>
                <a:lnTo>
                  <a:pt x="774" y="253"/>
                </a:lnTo>
                <a:lnTo>
                  <a:pt x="778" y="263"/>
                </a:lnTo>
                <a:lnTo>
                  <a:pt x="779" y="274"/>
                </a:lnTo>
                <a:lnTo>
                  <a:pt x="779" y="274"/>
                </a:lnTo>
                <a:lnTo>
                  <a:pt x="779" y="489"/>
                </a:lnTo>
                <a:lnTo>
                  <a:pt x="779" y="489"/>
                </a:lnTo>
                <a:lnTo>
                  <a:pt x="779" y="500"/>
                </a:lnTo>
                <a:lnTo>
                  <a:pt x="779" y="500"/>
                </a:lnTo>
                <a:lnTo>
                  <a:pt x="779" y="502"/>
                </a:lnTo>
                <a:lnTo>
                  <a:pt x="779" y="502"/>
                </a:lnTo>
                <a:lnTo>
                  <a:pt x="779" y="513"/>
                </a:lnTo>
                <a:lnTo>
                  <a:pt x="777" y="524"/>
                </a:lnTo>
                <a:lnTo>
                  <a:pt x="772" y="534"/>
                </a:lnTo>
                <a:lnTo>
                  <a:pt x="766" y="542"/>
                </a:lnTo>
                <a:lnTo>
                  <a:pt x="760" y="549"/>
                </a:lnTo>
                <a:lnTo>
                  <a:pt x="751" y="554"/>
                </a:lnTo>
                <a:lnTo>
                  <a:pt x="740" y="559"/>
                </a:lnTo>
                <a:lnTo>
                  <a:pt x="729" y="561"/>
                </a:lnTo>
                <a:lnTo>
                  <a:pt x="600" y="570"/>
                </a:lnTo>
                <a:lnTo>
                  <a:pt x="600" y="570"/>
                </a:lnTo>
                <a:lnTo>
                  <a:pt x="599" y="594"/>
                </a:lnTo>
                <a:lnTo>
                  <a:pt x="598" y="620"/>
                </a:lnTo>
                <a:lnTo>
                  <a:pt x="593" y="677"/>
                </a:lnTo>
                <a:lnTo>
                  <a:pt x="593" y="677"/>
                </a:lnTo>
                <a:lnTo>
                  <a:pt x="593" y="684"/>
                </a:lnTo>
                <a:lnTo>
                  <a:pt x="591" y="690"/>
                </a:lnTo>
                <a:lnTo>
                  <a:pt x="587" y="695"/>
                </a:lnTo>
                <a:lnTo>
                  <a:pt x="582" y="700"/>
                </a:lnTo>
                <a:lnTo>
                  <a:pt x="576" y="703"/>
                </a:lnTo>
                <a:lnTo>
                  <a:pt x="571" y="706"/>
                </a:lnTo>
                <a:lnTo>
                  <a:pt x="564" y="708"/>
                </a:lnTo>
                <a:lnTo>
                  <a:pt x="557" y="708"/>
                </a:lnTo>
                <a:lnTo>
                  <a:pt x="557" y="708"/>
                </a:lnTo>
                <a:lnTo>
                  <a:pt x="554" y="708"/>
                </a:lnTo>
                <a:lnTo>
                  <a:pt x="554" y="708"/>
                </a:lnTo>
                <a:lnTo>
                  <a:pt x="547" y="708"/>
                </a:lnTo>
                <a:lnTo>
                  <a:pt x="540" y="704"/>
                </a:lnTo>
                <a:lnTo>
                  <a:pt x="534" y="701"/>
                </a:lnTo>
                <a:lnTo>
                  <a:pt x="529" y="697"/>
                </a:lnTo>
                <a:lnTo>
                  <a:pt x="524" y="691"/>
                </a:lnTo>
                <a:lnTo>
                  <a:pt x="522" y="684"/>
                </a:lnTo>
                <a:lnTo>
                  <a:pt x="520" y="676"/>
                </a:lnTo>
                <a:lnTo>
                  <a:pt x="520" y="668"/>
                </a:lnTo>
                <a:lnTo>
                  <a:pt x="520" y="668"/>
                </a:lnTo>
                <a:lnTo>
                  <a:pt x="524" y="629"/>
                </a:lnTo>
                <a:lnTo>
                  <a:pt x="525" y="593"/>
                </a:lnTo>
                <a:lnTo>
                  <a:pt x="526" y="559"/>
                </a:lnTo>
                <a:lnTo>
                  <a:pt x="526" y="527"/>
                </a:lnTo>
                <a:lnTo>
                  <a:pt x="526" y="527"/>
                </a:lnTo>
                <a:lnTo>
                  <a:pt x="526" y="518"/>
                </a:lnTo>
                <a:lnTo>
                  <a:pt x="526" y="518"/>
                </a:lnTo>
                <a:lnTo>
                  <a:pt x="527" y="507"/>
                </a:lnTo>
                <a:lnTo>
                  <a:pt x="530" y="496"/>
                </a:lnTo>
                <a:lnTo>
                  <a:pt x="534" y="487"/>
                </a:lnTo>
                <a:lnTo>
                  <a:pt x="541" y="479"/>
                </a:lnTo>
                <a:lnTo>
                  <a:pt x="548" y="474"/>
                </a:lnTo>
                <a:lnTo>
                  <a:pt x="557" y="468"/>
                </a:lnTo>
                <a:lnTo>
                  <a:pt x="567" y="464"/>
                </a:lnTo>
                <a:lnTo>
                  <a:pt x="579" y="462"/>
                </a:lnTo>
                <a:lnTo>
                  <a:pt x="664" y="456"/>
                </a:lnTo>
                <a:lnTo>
                  <a:pt x="664" y="456"/>
                </a:lnTo>
                <a:lnTo>
                  <a:pt x="664" y="305"/>
                </a:lnTo>
                <a:lnTo>
                  <a:pt x="664" y="305"/>
                </a:lnTo>
                <a:lnTo>
                  <a:pt x="638" y="297"/>
                </a:lnTo>
                <a:lnTo>
                  <a:pt x="612" y="288"/>
                </a:lnTo>
                <a:lnTo>
                  <a:pt x="587" y="277"/>
                </a:lnTo>
                <a:lnTo>
                  <a:pt x="562" y="263"/>
                </a:lnTo>
                <a:lnTo>
                  <a:pt x="539" y="249"/>
                </a:lnTo>
                <a:lnTo>
                  <a:pt x="516" y="235"/>
                </a:lnTo>
                <a:lnTo>
                  <a:pt x="494" y="218"/>
                </a:lnTo>
                <a:lnTo>
                  <a:pt x="474" y="200"/>
                </a:lnTo>
                <a:lnTo>
                  <a:pt x="474" y="200"/>
                </a:lnTo>
                <a:lnTo>
                  <a:pt x="469" y="196"/>
                </a:lnTo>
                <a:lnTo>
                  <a:pt x="467" y="191"/>
                </a:lnTo>
                <a:lnTo>
                  <a:pt x="466" y="187"/>
                </a:lnTo>
                <a:lnTo>
                  <a:pt x="465" y="183"/>
                </a:lnTo>
                <a:lnTo>
                  <a:pt x="465" y="174"/>
                </a:lnTo>
                <a:lnTo>
                  <a:pt x="467" y="167"/>
                </a:lnTo>
                <a:lnTo>
                  <a:pt x="467" y="167"/>
                </a:lnTo>
                <a:lnTo>
                  <a:pt x="440" y="142"/>
                </a:lnTo>
                <a:lnTo>
                  <a:pt x="410" y="116"/>
                </a:lnTo>
                <a:lnTo>
                  <a:pt x="377" y="92"/>
                </a:lnTo>
                <a:lnTo>
                  <a:pt x="360" y="80"/>
                </a:lnTo>
                <a:lnTo>
                  <a:pt x="343" y="70"/>
                </a:lnTo>
                <a:lnTo>
                  <a:pt x="326" y="58"/>
                </a:lnTo>
                <a:lnTo>
                  <a:pt x="309" y="49"/>
                </a:lnTo>
                <a:lnTo>
                  <a:pt x="291" y="41"/>
                </a:lnTo>
                <a:lnTo>
                  <a:pt x="274" y="33"/>
                </a:lnTo>
                <a:lnTo>
                  <a:pt x="257" y="28"/>
                </a:lnTo>
                <a:lnTo>
                  <a:pt x="240" y="23"/>
                </a:lnTo>
                <a:lnTo>
                  <a:pt x="223" y="21"/>
                </a:lnTo>
                <a:lnTo>
                  <a:pt x="205" y="20"/>
                </a:lnTo>
                <a:lnTo>
                  <a:pt x="43" y="773"/>
                </a:lnTo>
                <a:lnTo>
                  <a:pt x="43" y="773"/>
                </a:lnTo>
                <a:lnTo>
                  <a:pt x="53" y="773"/>
                </a:lnTo>
                <a:lnTo>
                  <a:pt x="64" y="770"/>
                </a:lnTo>
                <a:lnTo>
                  <a:pt x="71" y="768"/>
                </a:lnTo>
                <a:lnTo>
                  <a:pt x="77" y="765"/>
                </a:lnTo>
                <a:lnTo>
                  <a:pt x="83" y="760"/>
                </a:lnTo>
                <a:lnTo>
                  <a:pt x="89" y="755"/>
                </a:lnTo>
                <a:lnTo>
                  <a:pt x="89" y="755"/>
                </a:lnTo>
                <a:lnTo>
                  <a:pt x="96" y="748"/>
                </a:lnTo>
                <a:lnTo>
                  <a:pt x="105" y="743"/>
                </a:lnTo>
                <a:lnTo>
                  <a:pt x="113" y="740"/>
                </a:lnTo>
                <a:lnTo>
                  <a:pt x="121" y="737"/>
                </a:lnTo>
                <a:lnTo>
                  <a:pt x="130" y="736"/>
                </a:lnTo>
                <a:lnTo>
                  <a:pt x="138" y="736"/>
                </a:lnTo>
                <a:lnTo>
                  <a:pt x="146" y="737"/>
                </a:lnTo>
                <a:lnTo>
                  <a:pt x="154" y="740"/>
                </a:lnTo>
                <a:lnTo>
                  <a:pt x="169" y="744"/>
                </a:lnTo>
                <a:lnTo>
                  <a:pt x="180" y="749"/>
                </a:lnTo>
                <a:lnTo>
                  <a:pt x="191" y="755"/>
                </a:lnTo>
                <a:lnTo>
                  <a:pt x="187" y="760"/>
                </a:lnTo>
                <a:lnTo>
                  <a:pt x="191" y="755"/>
                </a:lnTo>
                <a:lnTo>
                  <a:pt x="191" y="755"/>
                </a:lnTo>
                <a:lnTo>
                  <a:pt x="194" y="757"/>
                </a:lnTo>
                <a:lnTo>
                  <a:pt x="200" y="761"/>
                </a:lnTo>
                <a:lnTo>
                  <a:pt x="209" y="766"/>
                </a:lnTo>
                <a:lnTo>
                  <a:pt x="220" y="769"/>
                </a:lnTo>
                <a:lnTo>
                  <a:pt x="227" y="770"/>
                </a:lnTo>
                <a:lnTo>
                  <a:pt x="233" y="772"/>
                </a:lnTo>
                <a:lnTo>
                  <a:pt x="240" y="772"/>
                </a:lnTo>
                <a:lnTo>
                  <a:pt x="246" y="770"/>
                </a:lnTo>
                <a:lnTo>
                  <a:pt x="253" y="768"/>
                </a:lnTo>
                <a:lnTo>
                  <a:pt x="260" y="765"/>
                </a:lnTo>
                <a:lnTo>
                  <a:pt x="267" y="760"/>
                </a:lnTo>
                <a:lnTo>
                  <a:pt x="274" y="755"/>
                </a:lnTo>
                <a:lnTo>
                  <a:pt x="274" y="755"/>
                </a:lnTo>
                <a:lnTo>
                  <a:pt x="279" y="750"/>
                </a:lnTo>
                <a:lnTo>
                  <a:pt x="285" y="745"/>
                </a:lnTo>
                <a:lnTo>
                  <a:pt x="292" y="743"/>
                </a:lnTo>
                <a:lnTo>
                  <a:pt x="299" y="741"/>
                </a:lnTo>
                <a:lnTo>
                  <a:pt x="311" y="737"/>
                </a:lnTo>
                <a:lnTo>
                  <a:pt x="325" y="737"/>
                </a:lnTo>
                <a:lnTo>
                  <a:pt x="336" y="739"/>
                </a:lnTo>
                <a:lnTo>
                  <a:pt x="348" y="742"/>
                </a:lnTo>
                <a:lnTo>
                  <a:pt x="358" y="744"/>
                </a:lnTo>
                <a:lnTo>
                  <a:pt x="366" y="748"/>
                </a:lnTo>
                <a:lnTo>
                  <a:pt x="366" y="748"/>
                </a:lnTo>
                <a:lnTo>
                  <a:pt x="366" y="748"/>
                </a:lnTo>
                <a:lnTo>
                  <a:pt x="369" y="751"/>
                </a:lnTo>
                <a:lnTo>
                  <a:pt x="375" y="755"/>
                </a:lnTo>
                <a:lnTo>
                  <a:pt x="385" y="759"/>
                </a:lnTo>
                <a:lnTo>
                  <a:pt x="395" y="764"/>
                </a:lnTo>
                <a:lnTo>
                  <a:pt x="402" y="765"/>
                </a:lnTo>
                <a:lnTo>
                  <a:pt x="409" y="765"/>
                </a:lnTo>
                <a:lnTo>
                  <a:pt x="416" y="765"/>
                </a:lnTo>
                <a:lnTo>
                  <a:pt x="423" y="765"/>
                </a:lnTo>
                <a:lnTo>
                  <a:pt x="430" y="763"/>
                </a:lnTo>
                <a:lnTo>
                  <a:pt x="436" y="759"/>
                </a:lnTo>
                <a:lnTo>
                  <a:pt x="442" y="755"/>
                </a:lnTo>
                <a:lnTo>
                  <a:pt x="449" y="748"/>
                </a:lnTo>
                <a:lnTo>
                  <a:pt x="449" y="748"/>
                </a:lnTo>
                <a:lnTo>
                  <a:pt x="455" y="743"/>
                </a:lnTo>
                <a:lnTo>
                  <a:pt x="461" y="740"/>
                </a:lnTo>
                <a:lnTo>
                  <a:pt x="467" y="736"/>
                </a:lnTo>
                <a:lnTo>
                  <a:pt x="474" y="734"/>
                </a:lnTo>
                <a:lnTo>
                  <a:pt x="487" y="731"/>
                </a:lnTo>
                <a:lnTo>
                  <a:pt x="498" y="731"/>
                </a:lnTo>
                <a:lnTo>
                  <a:pt x="510" y="732"/>
                </a:lnTo>
                <a:lnTo>
                  <a:pt x="521" y="734"/>
                </a:lnTo>
                <a:lnTo>
                  <a:pt x="531" y="737"/>
                </a:lnTo>
                <a:lnTo>
                  <a:pt x="539" y="742"/>
                </a:lnTo>
                <a:lnTo>
                  <a:pt x="539" y="742"/>
                </a:lnTo>
                <a:close/>
                <a:moveTo>
                  <a:pt x="729" y="142"/>
                </a:moveTo>
                <a:lnTo>
                  <a:pt x="729" y="142"/>
                </a:lnTo>
                <a:lnTo>
                  <a:pt x="729" y="142"/>
                </a:lnTo>
                <a:lnTo>
                  <a:pt x="729" y="136"/>
                </a:lnTo>
                <a:lnTo>
                  <a:pt x="728" y="129"/>
                </a:lnTo>
                <a:lnTo>
                  <a:pt x="724" y="117"/>
                </a:lnTo>
                <a:lnTo>
                  <a:pt x="718" y="106"/>
                </a:lnTo>
                <a:lnTo>
                  <a:pt x="710" y="97"/>
                </a:lnTo>
                <a:lnTo>
                  <a:pt x="700" y="89"/>
                </a:lnTo>
                <a:lnTo>
                  <a:pt x="689" y="83"/>
                </a:lnTo>
                <a:lnTo>
                  <a:pt x="677" y="79"/>
                </a:lnTo>
                <a:lnTo>
                  <a:pt x="664" y="78"/>
                </a:lnTo>
                <a:lnTo>
                  <a:pt x="664" y="78"/>
                </a:lnTo>
                <a:lnTo>
                  <a:pt x="652" y="79"/>
                </a:lnTo>
                <a:lnTo>
                  <a:pt x="639" y="83"/>
                </a:lnTo>
                <a:lnTo>
                  <a:pt x="628" y="89"/>
                </a:lnTo>
                <a:lnTo>
                  <a:pt x="619" y="97"/>
                </a:lnTo>
                <a:lnTo>
                  <a:pt x="611" y="106"/>
                </a:lnTo>
                <a:lnTo>
                  <a:pt x="605" y="117"/>
                </a:lnTo>
                <a:lnTo>
                  <a:pt x="601" y="129"/>
                </a:lnTo>
                <a:lnTo>
                  <a:pt x="600" y="142"/>
                </a:lnTo>
                <a:lnTo>
                  <a:pt x="600" y="142"/>
                </a:lnTo>
                <a:lnTo>
                  <a:pt x="601" y="156"/>
                </a:lnTo>
                <a:lnTo>
                  <a:pt x="605" y="169"/>
                </a:lnTo>
                <a:lnTo>
                  <a:pt x="611" y="179"/>
                </a:lnTo>
                <a:lnTo>
                  <a:pt x="619" y="189"/>
                </a:lnTo>
                <a:lnTo>
                  <a:pt x="628" y="196"/>
                </a:lnTo>
                <a:lnTo>
                  <a:pt x="639" y="202"/>
                </a:lnTo>
                <a:lnTo>
                  <a:pt x="652" y="206"/>
                </a:lnTo>
                <a:lnTo>
                  <a:pt x="664" y="207"/>
                </a:lnTo>
                <a:lnTo>
                  <a:pt x="664" y="207"/>
                </a:lnTo>
                <a:lnTo>
                  <a:pt x="677" y="206"/>
                </a:lnTo>
                <a:lnTo>
                  <a:pt x="689" y="202"/>
                </a:lnTo>
                <a:lnTo>
                  <a:pt x="700" y="196"/>
                </a:lnTo>
                <a:lnTo>
                  <a:pt x="710" y="189"/>
                </a:lnTo>
                <a:lnTo>
                  <a:pt x="718" y="179"/>
                </a:lnTo>
                <a:lnTo>
                  <a:pt x="724" y="169"/>
                </a:lnTo>
                <a:lnTo>
                  <a:pt x="728" y="156"/>
                </a:lnTo>
                <a:lnTo>
                  <a:pt x="729" y="149"/>
                </a:lnTo>
                <a:lnTo>
                  <a:pt x="729" y="142"/>
                </a:lnTo>
                <a:lnTo>
                  <a:pt x="729" y="142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85"/>
          <p:cNvSpPr>
            <a:spLocks noEditPoints="1"/>
          </p:cNvSpPr>
          <p:nvPr/>
        </p:nvSpPr>
        <p:spPr bwMode="auto">
          <a:xfrm>
            <a:off x="1774244" y="4415210"/>
            <a:ext cx="173475" cy="281897"/>
          </a:xfrm>
          <a:custGeom>
            <a:avLst/>
            <a:gdLst>
              <a:gd name="T0" fmla="*/ 455 w 480"/>
              <a:gd name="T1" fmla="*/ 445 h 781"/>
              <a:gd name="T2" fmla="*/ 472 w 480"/>
              <a:gd name="T3" fmla="*/ 436 h 781"/>
              <a:gd name="T4" fmla="*/ 480 w 480"/>
              <a:gd name="T5" fmla="*/ 419 h 781"/>
              <a:gd name="T6" fmla="*/ 480 w 480"/>
              <a:gd name="T7" fmla="*/ 405 h 781"/>
              <a:gd name="T8" fmla="*/ 471 w 480"/>
              <a:gd name="T9" fmla="*/ 388 h 781"/>
              <a:gd name="T10" fmla="*/ 455 w 480"/>
              <a:gd name="T11" fmla="*/ 379 h 781"/>
              <a:gd name="T12" fmla="*/ 366 w 480"/>
              <a:gd name="T13" fmla="*/ 280 h 781"/>
              <a:gd name="T14" fmla="*/ 376 w 480"/>
              <a:gd name="T15" fmla="*/ 259 h 781"/>
              <a:gd name="T16" fmla="*/ 374 w 480"/>
              <a:gd name="T17" fmla="*/ 246 h 781"/>
              <a:gd name="T18" fmla="*/ 388 w 480"/>
              <a:gd name="T19" fmla="*/ 126 h 781"/>
              <a:gd name="T20" fmla="*/ 397 w 480"/>
              <a:gd name="T21" fmla="*/ 124 h 781"/>
              <a:gd name="T22" fmla="*/ 406 w 480"/>
              <a:gd name="T23" fmla="*/ 114 h 781"/>
              <a:gd name="T24" fmla="*/ 410 w 480"/>
              <a:gd name="T25" fmla="*/ 102 h 781"/>
              <a:gd name="T26" fmla="*/ 407 w 480"/>
              <a:gd name="T27" fmla="*/ 93 h 781"/>
              <a:gd name="T28" fmla="*/ 398 w 480"/>
              <a:gd name="T29" fmla="*/ 83 h 781"/>
              <a:gd name="T30" fmla="*/ 385 w 480"/>
              <a:gd name="T31" fmla="*/ 80 h 781"/>
              <a:gd name="T32" fmla="*/ 201 w 480"/>
              <a:gd name="T33" fmla="*/ 90 h 781"/>
              <a:gd name="T34" fmla="*/ 189 w 480"/>
              <a:gd name="T35" fmla="*/ 98 h 781"/>
              <a:gd name="T36" fmla="*/ 40 w 480"/>
              <a:gd name="T37" fmla="*/ 185 h 781"/>
              <a:gd name="T38" fmla="*/ 30 w 480"/>
              <a:gd name="T39" fmla="*/ 198 h 781"/>
              <a:gd name="T40" fmla="*/ 27 w 480"/>
              <a:gd name="T41" fmla="*/ 213 h 781"/>
              <a:gd name="T42" fmla="*/ 32 w 480"/>
              <a:gd name="T43" fmla="*/ 223 h 781"/>
              <a:gd name="T44" fmla="*/ 49 w 480"/>
              <a:gd name="T45" fmla="*/ 230 h 781"/>
              <a:gd name="T46" fmla="*/ 59 w 480"/>
              <a:gd name="T47" fmla="*/ 229 h 781"/>
              <a:gd name="T48" fmla="*/ 215 w 480"/>
              <a:gd name="T49" fmla="*/ 246 h 781"/>
              <a:gd name="T50" fmla="*/ 21 w 480"/>
              <a:gd name="T51" fmla="*/ 285 h 781"/>
              <a:gd name="T52" fmla="*/ 6 w 480"/>
              <a:gd name="T53" fmla="*/ 297 h 781"/>
              <a:gd name="T54" fmla="*/ 0 w 480"/>
              <a:gd name="T55" fmla="*/ 317 h 781"/>
              <a:gd name="T56" fmla="*/ 2 w 480"/>
              <a:gd name="T57" fmla="*/ 328 h 781"/>
              <a:gd name="T58" fmla="*/ 13 w 480"/>
              <a:gd name="T59" fmla="*/ 343 h 781"/>
              <a:gd name="T60" fmla="*/ 28 w 480"/>
              <a:gd name="T61" fmla="*/ 350 h 781"/>
              <a:gd name="T62" fmla="*/ 40 w 480"/>
              <a:gd name="T63" fmla="*/ 351 h 781"/>
              <a:gd name="T64" fmla="*/ 234 w 480"/>
              <a:gd name="T65" fmla="*/ 400 h 781"/>
              <a:gd name="T66" fmla="*/ 233 w 480"/>
              <a:gd name="T67" fmla="*/ 424 h 781"/>
              <a:gd name="T68" fmla="*/ 242 w 480"/>
              <a:gd name="T69" fmla="*/ 437 h 781"/>
              <a:gd name="T70" fmla="*/ 265 w 480"/>
              <a:gd name="T71" fmla="*/ 446 h 781"/>
              <a:gd name="T72" fmla="*/ 191 w 480"/>
              <a:gd name="T73" fmla="*/ 732 h 781"/>
              <a:gd name="T74" fmla="*/ 166 w 480"/>
              <a:gd name="T75" fmla="*/ 781 h 781"/>
              <a:gd name="T76" fmla="*/ 191 w 480"/>
              <a:gd name="T77" fmla="*/ 732 h 781"/>
              <a:gd name="T78" fmla="*/ 36 w 480"/>
              <a:gd name="T79" fmla="*/ 65 h 781"/>
              <a:gd name="T80" fmla="*/ 48 w 480"/>
              <a:gd name="T81" fmla="*/ 28 h 781"/>
              <a:gd name="T82" fmla="*/ 76 w 480"/>
              <a:gd name="T83" fmla="*/ 5 h 781"/>
              <a:gd name="T84" fmla="*/ 101 w 480"/>
              <a:gd name="T85" fmla="*/ 0 h 781"/>
              <a:gd name="T86" fmla="*/ 137 w 480"/>
              <a:gd name="T87" fmla="*/ 11 h 781"/>
              <a:gd name="T88" fmla="*/ 162 w 480"/>
              <a:gd name="T89" fmla="*/ 39 h 781"/>
              <a:gd name="T90" fmla="*/ 166 w 480"/>
              <a:gd name="T91" fmla="*/ 65 h 781"/>
              <a:gd name="T92" fmla="*/ 165 w 480"/>
              <a:gd name="T93" fmla="*/ 78 h 781"/>
              <a:gd name="T94" fmla="*/ 147 w 480"/>
              <a:gd name="T95" fmla="*/ 110 h 781"/>
              <a:gd name="T96" fmla="*/ 114 w 480"/>
              <a:gd name="T97" fmla="*/ 128 h 781"/>
              <a:gd name="T98" fmla="*/ 101 w 480"/>
              <a:gd name="T99" fmla="*/ 129 h 781"/>
              <a:gd name="T100" fmla="*/ 76 w 480"/>
              <a:gd name="T101" fmla="*/ 124 h 781"/>
              <a:gd name="T102" fmla="*/ 48 w 480"/>
              <a:gd name="T103" fmla="*/ 100 h 781"/>
              <a:gd name="T104" fmla="*/ 36 w 480"/>
              <a:gd name="T105" fmla="*/ 65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80" h="781">
                <a:moveTo>
                  <a:pt x="449" y="446"/>
                </a:moveTo>
                <a:lnTo>
                  <a:pt x="449" y="446"/>
                </a:lnTo>
                <a:lnTo>
                  <a:pt x="455" y="445"/>
                </a:lnTo>
                <a:lnTo>
                  <a:pt x="462" y="443"/>
                </a:lnTo>
                <a:lnTo>
                  <a:pt x="467" y="440"/>
                </a:lnTo>
                <a:lnTo>
                  <a:pt x="472" y="436"/>
                </a:lnTo>
                <a:lnTo>
                  <a:pt x="476" y="430"/>
                </a:lnTo>
                <a:lnTo>
                  <a:pt x="479" y="425"/>
                </a:lnTo>
                <a:lnTo>
                  <a:pt x="480" y="419"/>
                </a:lnTo>
                <a:lnTo>
                  <a:pt x="480" y="412"/>
                </a:lnTo>
                <a:lnTo>
                  <a:pt x="480" y="412"/>
                </a:lnTo>
                <a:lnTo>
                  <a:pt x="480" y="405"/>
                </a:lnTo>
                <a:lnTo>
                  <a:pt x="478" y="399"/>
                </a:lnTo>
                <a:lnTo>
                  <a:pt x="475" y="393"/>
                </a:lnTo>
                <a:lnTo>
                  <a:pt x="471" y="388"/>
                </a:lnTo>
                <a:lnTo>
                  <a:pt x="467" y="384"/>
                </a:lnTo>
                <a:lnTo>
                  <a:pt x="461" y="380"/>
                </a:lnTo>
                <a:lnTo>
                  <a:pt x="455" y="379"/>
                </a:lnTo>
                <a:lnTo>
                  <a:pt x="449" y="378"/>
                </a:lnTo>
                <a:lnTo>
                  <a:pt x="317" y="382"/>
                </a:lnTo>
                <a:lnTo>
                  <a:pt x="366" y="280"/>
                </a:lnTo>
                <a:lnTo>
                  <a:pt x="366" y="280"/>
                </a:lnTo>
                <a:lnTo>
                  <a:pt x="366" y="277"/>
                </a:lnTo>
                <a:lnTo>
                  <a:pt x="376" y="259"/>
                </a:lnTo>
                <a:lnTo>
                  <a:pt x="376" y="259"/>
                </a:lnTo>
                <a:lnTo>
                  <a:pt x="376" y="250"/>
                </a:lnTo>
                <a:lnTo>
                  <a:pt x="374" y="246"/>
                </a:lnTo>
                <a:lnTo>
                  <a:pt x="372" y="243"/>
                </a:lnTo>
                <a:lnTo>
                  <a:pt x="256" y="132"/>
                </a:lnTo>
                <a:lnTo>
                  <a:pt x="388" y="126"/>
                </a:lnTo>
                <a:lnTo>
                  <a:pt x="388" y="126"/>
                </a:lnTo>
                <a:lnTo>
                  <a:pt x="393" y="126"/>
                </a:lnTo>
                <a:lnTo>
                  <a:pt x="397" y="124"/>
                </a:lnTo>
                <a:lnTo>
                  <a:pt x="401" y="121"/>
                </a:lnTo>
                <a:lnTo>
                  <a:pt x="404" y="119"/>
                </a:lnTo>
                <a:lnTo>
                  <a:pt x="406" y="114"/>
                </a:lnTo>
                <a:lnTo>
                  <a:pt x="407" y="111"/>
                </a:lnTo>
                <a:lnTo>
                  <a:pt x="409" y="106"/>
                </a:lnTo>
                <a:lnTo>
                  <a:pt x="410" y="102"/>
                </a:lnTo>
                <a:lnTo>
                  <a:pt x="410" y="102"/>
                </a:lnTo>
                <a:lnTo>
                  <a:pt x="409" y="97"/>
                </a:lnTo>
                <a:lnTo>
                  <a:pt x="407" y="93"/>
                </a:lnTo>
                <a:lnTo>
                  <a:pt x="405" y="89"/>
                </a:lnTo>
                <a:lnTo>
                  <a:pt x="402" y="86"/>
                </a:lnTo>
                <a:lnTo>
                  <a:pt x="398" y="83"/>
                </a:lnTo>
                <a:lnTo>
                  <a:pt x="394" y="81"/>
                </a:lnTo>
                <a:lnTo>
                  <a:pt x="389" y="80"/>
                </a:lnTo>
                <a:lnTo>
                  <a:pt x="385" y="80"/>
                </a:lnTo>
                <a:lnTo>
                  <a:pt x="206" y="89"/>
                </a:lnTo>
                <a:lnTo>
                  <a:pt x="206" y="89"/>
                </a:lnTo>
                <a:lnTo>
                  <a:pt x="201" y="90"/>
                </a:lnTo>
                <a:lnTo>
                  <a:pt x="196" y="91"/>
                </a:lnTo>
                <a:lnTo>
                  <a:pt x="191" y="96"/>
                </a:lnTo>
                <a:lnTo>
                  <a:pt x="189" y="98"/>
                </a:lnTo>
                <a:lnTo>
                  <a:pt x="188" y="102"/>
                </a:lnTo>
                <a:lnTo>
                  <a:pt x="126" y="147"/>
                </a:lnTo>
                <a:lnTo>
                  <a:pt x="40" y="185"/>
                </a:lnTo>
                <a:lnTo>
                  <a:pt x="40" y="185"/>
                </a:lnTo>
                <a:lnTo>
                  <a:pt x="34" y="190"/>
                </a:lnTo>
                <a:lnTo>
                  <a:pt x="30" y="198"/>
                </a:lnTo>
                <a:lnTo>
                  <a:pt x="27" y="203"/>
                </a:lnTo>
                <a:lnTo>
                  <a:pt x="27" y="207"/>
                </a:lnTo>
                <a:lnTo>
                  <a:pt x="27" y="213"/>
                </a:lnTo>
                <a:lnTo>
                  <a:pt x="27" y="219"/>
                </a:lnTo>
                <a:lnTo>
                  <a:pt x="27" y="219"/>
                </a:lnTo>
                <a:lnTo>
                  <a:pt x="32" y="223"/>
                </a:lnTo>
                <a:lnTo>
                  <a:pt x="38" y="227"/>
                </a:lnTo>
                <a:lnTo>
                  <a:pt x="43" y="229"/>
                </a:lnTo>
                <a:lnTo>
                  <a:pt x="49" y="230"/>
                </a:lnTo>
                <a:lnTo>
                  <a:pt x="49" y="230"/>
                </a:lnTo>
                <a:lnTo>
                  <a:pt x="56" y="230"/>
                </a:lnTo>
                <a:lnTo>
                  <a:pt x="59" y="229"/>
                </a:lnTo>
                <a:lnTo>
                  <a:pt x="61" y="228"/>
                </a:lnTo>
                <a:lnTo>
                  <a:pt x="150" y="190"/>
                </a:lnTo>
                <a:lnTo>
                  <a:pt x="215" y="246"/>
                </a:lnTo>
                <a:lnTo>
                  <a:pt x="27" y="283"/>
                </a:lnTo>
                <a:lnTo>
                  <a:pt x="27" y="283"/>
                </a:lnTo>
                <a:lnTo>
                  <a:pt x="21" y="285"/>
                </a:lnTo>
                <a:lnTo>
                  <a:pt x="15" y="288"/>
                </a:lnTo>
                <a:lnTo>
                  <a:pt x="10" y="292"/>
                </a:lnTo>
                <a:lnTo>
                  <a:pt x="6" y="297"/>
                </a:lnTo>
                <a:lnTo>
                  <a:pt x="2" y="303"/>
                </a:lnTo>
                <a:lnTo>
                  <a:pt x="1" y="310"/>
                </a:lnTo>
                <a:lnTo>
                  <a:pt x="0" y="317"/>
                </a:lnTo>
                <a:lnTo>
                  <a:pt x="0" y="323"/>
                </a:lnTo>
                <a:lnTo>
                  <a:pt x="0" y="323"/>
                </a:lnTo>
                <a:lnTo>
                  <a:pt x="2" y="328"/>
                </a:lnTo>
                <a:lnTo>
                  <a:pt x="5" y="334"/>
                </a:lnTo>
                <a:lnTo>
                  <a:pt x="8" y="338"/>
                </a:lnTo>
                <a:lnTo>
                  <a:pt x="13" y="343"/>
                </a:lnTo>
                <a:lnTo>
                  <a:pt x="17" y="346"/>
                </a:lnTo>
                <a:lnTo>
                  <a:pt x="23" y="349"/>
                </a:lnTo>
                <a:lnTo>
                  <a:pt x="28" y="350"/>
                </a:lnTo>
                <a:lnTo>
                  <a:pt x="34" y="351"/>
                </a:lnTo>
                <a:lnTo>
                  <a:pt x="34" y="351"/>
                </a:lnTo>
                <a:lnTo>
                  <a:pt x="40" y="351"/>
                </a:lnTo>
                <a:lnTo>
                  <a:pt x="280" y="302"/>
                </a:lnTo>
                <a:lnTo>
                  <a:pt x="234" y="400"/>
                </a:lnTo>
                <a:lnTo>
                  <a:pt x="234" y="400"/>
                </a:lnTo>
                <a:lnTo>
                  <a:pt x="232" y="408"/>
                </a:lnTo>
                <a:lnTo>
                  <a:pt x="232" y="416"/>
                </a:lnTo>
                <a:lnTo>
                  <a:pt x="233" y="424"/>
                </a:lnTo>
                <a:lnTo>
                  <a:pt x="237" y="430"/>
                </a:lnTo>
                <a:lnTo>
                  <a:pt x="237" y="430"/>
                </a:lnTo>
                <a:lnTo>
                  <a:pt x="242" y="437"/>
                </a:lnTo>
                <a:lnTo>
                  <a:pt x="249" y="442"/>
                </a:lnTo>
                <a:lnTo>
                  <a:pt x="256" y="445"/>
                </a:lnTo>
                <a:lnTo>
                  <a:pt x="265" y="446"/>
                </a:lnTo>
                <a:lnTo>
                  <a:pt x="449" y="446"/>
                </a:lnTo>
                <a:close/>
                <a:moveTo>
                  <a:pt x="191" y="732"/>
                </a:moveTo>
                <a:lnTo>
                  <a:pt x="191" y="732"/>
                </a:lnTo>
                <a:lnTo>
                  <a:pt x="191" y="394"/>
                </a:lnTo>
                <a:lnTo>
                  <a:pt x="166" y="394"/>
                </a:lnTo>
                <a:lnTo>
                  <a:pt x="166" y="781"/>
                </a:lnTo>
                <a:lnTo>
                  <a:pt x="443" y="781"/>
                </a:lnTo>
                <a:lnTo>
                  <a:pt x="443" y="732"/>
                </a:lnTo>
                <a:lnTo>
                  <a:pt x="191" y="732"/>
                </a:lnTo>
                <a:close/>
                <a:moveTo>
                  <a:pt x="36" y="65"/>
                </a:moveTo>
                <a:lnTo>
                  <a:pt x="36" y="65"/>
                </a:lnTo>
                <a:lnTo>
                  <a:pt x="36" y="65"/>
                </a:lnTo>
                <a:lnTo>
                  <a:pt x="39" y="52"/>
                </a:lnTo>
                <a:lnTo>
                  <a:pt x="42" y="39"/>
                </a:lnTo>
                <a:lnTo>
                  <a:pt x="48" y="28"/>
                </a:lnTo>
                <a:lnTo>
                  <a:pt x="56" y="19"/>
                </a:lnTo>
                <a:lnTo>
                  <a:pt x="65" y="11"/>
                </a:lnTo>
                <a:lnTo>
                  <a:pt x="76" y="5"/>
                </a:lnTo>
                <a:lnTo>
                  <a:pt x="89" y="1"/>
                </a:lnTo>
                <a:lnTo>
                  <a:pt x="101" y="0"/>
                </a:lnTo>
                <a:lnTo>
                  <a:pt x="101" y="0"/>
                </a:lnTo>
                <a:lnTo>
                  <a:pt x="114" y="1"/>
                </a:lnTo>
                <a:lnTo>
                  <a:pt x="126" y="5"/>
                </a:lnTo>
                <a:lnTo>
                  <a:pt x="137" y="11"/>
                </a:lnTo>
                <a:lnTo>
                  <a:pt x="147" y="19"/>
                </a:lnTo>
                <a:lnTo>
                  <a:pt x="155" y="28"/>
                </a:lnTo>
                <a:lnTo>
                  <a:pt x="162" y="39"/>
                </a:lnTo>
                <a:lnTo>
                  <a:pt x="165" y="52"/>
                </a:lnTo>
                <a:lnTo>
                  <a:pt x="166" y="58"/>
                </a:lnTo>
                <a:lnTo>
                  <a:pt x="166" y="65"/>
                </a:lnTo>
                <a:lnTo>
                  <a:pt x="166" y="65"/>
                </a:lnTo>
                <a:lnTo>
                  <a:pt x="166" y="71"/>
                </a:lnTo>
                <a:lnTo>
                  <a:pt x="165" y="78"/>
                </a:lnTo>
                <a:lnTo>
                  <a:pt x="162" y="89"/>
                </a:lnTo>
                <a:lnTo>
                  <a:pt x="155" y="100"/>
                </a:lnTo>
                <a:lnTo>
                  <a:pt x="147" y="110"/>
                </a:lnTo>
                <a:lnTo>
                  <a:pt x="137" y="118"/>
                </a:lnTo>
                <a:lnTo>
                  <a:pt x="126" y="124"/>
                </a:lnTo>
                <a:lnTo>
                  <a:pt x="114" y="128"/>
                </a:lnTo>
                <a:lnTo>
                  <a:pt x="108" y="129"/>
                </a:lnTo>
                <a:lnTo>
                  <a:pt x="101" y="129"/>
                </a:lnTo>
                <a:lnTo>
                  <a:pt x="101" y="129"/>
                </a:lnTo>
                <a:lnTo>
                  <a:pt x="94" y="129"/>
                </a:lnTo>
                <a:lnTo>
                  <a:pt x="89" y="128"/>
                </a:lnTo>
                <a:lnTo>
                  <a:pt x="76" y="124"/>
                </a:lnTo>
                <a:lnTo>
                  <a:pt x="65" y="118"/>
                </a:lnTo>
                <a:lnTo>
                  <a:pt x="56" y="110"/>
                </a:lnTo>
                <a:lnTo>
                  <a:pt x="48" y="100"/>
                </a:lnTo>
                <a:lnTo>
                  <a:pt x="42" y="89"/>
                </a:lnTo>
                <a:lnTo>
                  <a:pt x="39" y="78"/>
                </a:lnTo>
                <a:lnTo>
                  <a:pt x="36" y="65"/>
                </a:lnTo>
                <a:lnTo>
                  <a:pt x="36" y="65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86"/>
          <p:cNvSpPr>
            <a:spLocks noEditPoints="1"/>
          </p:cNvSpPr>
          <p:nvPr/>
        </p:nvSpPr>
        <p:spPr bwMode="auto">
          <a:xfrm>
            <a:off x="883376" y="4415210"/>
            <a:ext cx="193353" cy="281897"/>
          </a:xfrm>
          <a:custGeom>
            <a:avLst/>
            <a:gdLst>
              <a:gd name="T0" fmla="*/ 414 w 539"/>
              <a:gd name="T1" fmla="*/ 138 h 782"/>
              <a:gd name="T2" fmla="*/ 440 w 539"/>
              <a:gd name="T3" fmla="*/ 137 h 782"/>
              <a:gd name="T4" fmla="*/ 481 w 539"/>
              <a:gd name="T5" fmla="*/ 105 h 782"/>
              <a:gd name="T6" fmla="*/ 490 w 539"/>
              <a:gd name="T7" fmla="*/ 79 h 782"/>
              <a:gd name="T8" fmla="*/ 478 w 539"/>
              <a:gd name="T9" fmla="*/ 28 h 782"/>
              <a:gd name="T10" fmla="*/ 446 w 539"/>
              <a:gd name="T11" fmla="*/ 4 h 782"/>
              <a:gd name="T12" fmla="*/ 419 w 539"/>
              <a:gd name="T13" fmla="*/ 0 h 782"/>
              <a:gd name="T14" fmla="*/ 371 w 539"/>
              <a:gd name="T15" fmla="*/ 23 h 782"/>
              <a:gd name="T16" fmla="*/ 357 w 539"/>
              <a:gd name="T17" fmla="*/ 47 h 782"/>
              <a:gd name="T18" fmla="*/ 354 w 539"/>
              <a:gd name="T19" fmla="*/ 73 h 782"/>
              <a:gd name="T20" fmla="*/ 377 w 539"/>
              <a:gd name="T21" fmla="*/ 120 h 782"/>
              <a:gd name="T22" fmla="*/ 400 w 539"/>
              <a:gd name="T23" fmla="*/ 133 h 782"/>
              <a:gd name="T24" fmla="*/ 95 w 539"/>
              <a:gd name="T25" fmla="*/ 767 h 782"/>
              <a:gd name="T26" fmla="*/ 123 w 539"/>
              <a:gd name="T27" fmla="*/ 782 h 782"/>
              <a:gd name="T28" fmla="*/ 413 w 539"/>
              <a:gd name="T29" fmla="*/ 777 h 782"/>
              <a:gd name="T30" fmla="*/ 521 w 539"/>
              <a:gd name="T31" fmla="*/ 229 h 782"/>
              <a:gd name="T32" fmla="*/ 529 w 539"/>
              <a:gd name="T33" fmla="*/ 231 h 782"/>
              <a:gd name="T34" fmla="*/ 539 w 539"/>
              <a:gd name="T35" fmla="*/ 246 h 782"/>
              <a:gd name="T36" fmla="*/ 538 w 539"/>
              <a:gd name="T37" fmla="*/ 261 h 782"/>
              <a:gd name="T38" fmla="*/ 528 w 539"/>
              <a:gd name="T39" fmla="*/ 273 h 782"/>
              <a:gd name="T40" fmla="*/ 415 w 539"/>
              <a:gd name="T41" fmla="*/ 272 h 782"/>
              <a:gd name="T42" fmla="*/ 400 w 539"/>
              <a:gd name="T43" fmla="*/ 262 h 782"/>
              <a:gd name="T44" fmla="*/ 357 w 539"/>
              <a:gd name="T45" fmla="*/ 284 h 782"/>
              <a:gd name="T46" fmla="*/ 370 w 539"/>
              <a:gd name="T47" fmla="*/ 289 h 782"/>
              <a:gd name="T48" fmla="*/ 458 w 539"/>
              <a:gd name="T49" fmla="*/ 392 h 782"/>
              <a:gd name="T50" fmla="*/ 468 w 539"/>
              <a:gd name="T51" fmla="*/ 411 h 782"/>
              <a:gd name="T52" fmla="*/ 458 w 539"/>
              <a:gd name="T53" fmla="*/ 428 h 782"/>
              <a:gd name="T54" fmla="*/ 441 w 539"/>
              <a:gd name="T55" fmla="*/ 434 h 782"/>
              <a:gd name="T56" fmla="*/ 336 w 539"/>
              <a:gd name="T57" fmla="*/ 348 h 782"/>
              <a:gd name="T58" fmla="*/ 140 w 539"/>
              <a:gd name="T59" fmla="*/ 408 h 782"/>
              <a:gd name="T60" fmla="*/ 22 w 539"/>
              <a:gd name="T61" fmla="*/ 386 h 782"/>
              <a:gd name="T62" fmla="*/ 7 w 539"/>
              <a:gd name="T63" fmla="*/ 378 h 782"/>
              <a:gd name="T64" fmla="*/ 0 w 539"/>
              <a:gd name="T65" fmla="*/ 360 h 782"/>
              <a:gd name="T66" fmla="*/ 3 w 539"/>
              <a:gd name="T67" fmla="*/ 345 h 782"/>
              <a:gd name="T68" fmla="*/ 20 w 539"/>
              <a:gd name="T69" fmla="*/ 334 h 782"/>
              <a:gd name="T70" fmla="*/ 175 w 539"/>
              <a:gd name="T71" fmla="*/ 281 h 782"/>
              <a:gd name="T72" fmla="*/ 139 w 539"/>
              <a:gd name="T73" fmla="*/ 235 h 782"/>
              <a:gd name="T74" fmla="*/ 123 w 539"/>
              <a:gd name="T75" fmla="*/ 243 h 782"/>
              <a:gd name="T76" fmla="*/ 108 w 539"/>
              <a:gd name="T77" fmla="*/ 238 h 782"/>
              <a:gd name="T78" fmla="*/ 105 w 539"/>
              <a:gd name="T79" fmla="*/ 211 h 782"/>
              <a:gd name="T80" fmla="*/ 190 w 539"/>
              <a:gd name="T81" fmla="*/ 101 h 782"/>
              <a:gd name="T82" fmla="*/ 296 w 539"/>
              <a:gd name="T83" fmla="*/ 94 h 782"/>
              <a:gd name="T84" fmla="*/ 313 w 539"/>
              <a:gd name="T85" fmla="*/ 99 h 782"/>
              <a:gd name="T86" fmla="*/ 370 w 539"/>
              <a:gd name="T87" fmla="*/ 148 h 782"/>
              <a:gd name="T88" fmla="*/ 267 w 539"/>
              <a:gd name="T89" fmla="*/ 361 h 782"/>
              <a:gd name="T90" fmla="*/ 249 w 539"/>
              <a:gd name="T91" fmla="*/ 365 h 782"/>
              <a:gd name="T92" fmla="*/ 234 w 539"/>
              <a:gd name="T93" fmla="*/ 385 h 782"/>
              <a:gd name="T94" fmla="*/ 101 w 539"/>
              <a:gd name="T95" fmla="*/ 724 h 782"/>
              <a:gd name="T96" fmla="*/ 92 w 539"/>
              <a:gd name="T97" fmla="*/ 748 h 782"/>
              <a:gd name="T98" fmla="*/ 425 w 539"/>
              <a:gd name="T99" fmla="*/ 736 h 782"/>
              <a:gd name="T100" fmla="*/ 299 w 539"/>
              <a:gd name="T101" fmla="*/ 392 h 782"/>
              <a:gd name="T102" fmla="*/ 293 w 539"/>
              <a:gd name="T103" fmla="*/ 373 h 782"/>
              <a:gd name="T104" fmla="*/ 274 w 539"/>
              <a:gd name="T105" fmla="*/ 361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39" h="782">
                <a:moveTo>
                  <a:pt x="400" y="133"/>
                </a:moveTo>
                <a:lnTo>
                  <a:pt x="400" y="133"/>
                </a:lnTo>
                <a:lnTo>
                  <a:pt x="407" y="136"/>
                </a:lnTo>
                <a:lnTo>
                  <a:pt x="414" y="138"/>
                </a:lnTo>
                <a:lnTo>
                  <a:pt x="421" y="138"/>
                </a:lnTo>
                <a:lnTo>
                  <a:pt x="428" y="138"/>
                </a:lnTo>
                <a:lnTo>
                  <a:pt x="435" y="138"/>
                </a:lnTo>
                <a:lnTo>
                  <a:pt x="440" y="137"/>
                </a:lnTo>
                <a:lnTo>
                  <a:pt x="453" y="132"/>
                </a:lnTo>
                <a:lnTo>
                  <a:pt x="464" y="124"/>
                </a:lnTo>
                <a:lnTo>
                  <a:pt x="473" y="116"/>
                </a:lnTo>
                <a:lnTo>
                  <a:pt x="481" y="105"/>
                </a:lnTo>
                <a:lnTo>
                  <a:pt x="487" y="94"/>
                </a:lnTo>
                <a:lnTo>
                  <a:pt x="487" y="94"/>
                </a:lnTo>
                <a:lnTo>
                  <a:pt x="489" y="87"/>
                </a:lnTo>
                <a:lnTo>
                  <a:pt x="490" y="79"/>
                </a:lnTo>
                <a:lnTo>
                  <a:pt x="490" y="65"/>
                </a:lnTo>
                <a:lnTo>
                  <a:pt x="488" y="53"/>
                </a:lnTo>
                <a:lnTo>
                  <a:pt x="483" y="39"/>
                </a:lnTo>
                <a:lnTo>
                  <a:pt x="478" y="28"/>
                </a:lnTo>
                <a:lnTo>
                  <a:pt x="469" y="18"/>
                </a:lnTo>
                <a:lnTo>
                  <a:pt x="458" y="10"/>
                </a:lnTo>
                <a:lnTo>
                  <a:pt x="453" y="7"/>
                </a:lnTo>
                <a:lnTo>
                  <a:pt x="446" y="4"/>
                </a:lnTo>
                <a:lnTo>
                  <a:pt x="446" y="4"/>
                </a:lnTo>
                <a:lnTo>
                  <a:pt x="439" y="2"/>
                </a:lnTo>
                <a:lnTo>
                  <a:pt x="432" y="1"/>
                </a:lnTo>
                <a:lnTo>
                  <a:pt x="419" y="0"/>
                </a:lnTo>
                <a:lnTo>
                  <a:pt x="405" y="2"/>
                </a:lnTo>
                <a:lnTo>
                  <a:pt x="392" y="7"/>
                </a:lnTo>
                <a:lnTo>
                  <a:pt x="381" y="14"/>
                </a:lnTo>
                <a:lnTo>
                  <a:pt x="371" y="23"/>
                </a:lnTo>
                <a:lnTo>
                  <a:pt x="366" y="29"/>
                </a:lnTo>
                <a:lnTo>
                  <a:pt x="363" y="34"/>
                </a:lnTo>
                <a:lnTo>
                  <a:pt x="359" y="40"/>
                </a:lnTo>
                <a:lnTo>
                  <a:pt x="357" y="47"/>
                </a:lnTo>
                <a:lnTo>
                  <a:pt x="357" y="47"/>
                </a:lnTo>
                <a:lnTo>
                  <a:pt x="355" y="54"/>
                </a:lnTo>
                <a:lnTo>
                  <a:pt x="354" y="61"/>
                </a:lnTo>
                <a:lnTo>
                  <a:pt x="354" y="73"/>
                </a:lnTo>
                <a:lnTo>
                  <a:pt x="356" y="86"/>
                </a:lnTo>
                <a:lnTo>
                  <a:pt x="361" y="98"/>
                </a:lnTo>
                <a:lnTo>
                  <a:pt x="367" y="109"/>
                </a:lnTo>
                <a:lnTo>
                  <a:pt x="377" y="120"/>
                </a:lnTo>
                <a:lnTo>
                  <a:pt x="381" y="124"/>
                </a:lnTo>
                <a:lnTo>
                  <a:pt x="388" y="128"/>
                </a:lnTo>
                <a:lnTo>
                  <a:pt x="394" y="131"/>
                </a:lnTo>
                <a:lnTo>
                  <a:pt x="400" y="133"/>
                </a:lnTo>
                <a:lnTo>
                  <a:pt x="400" y="133"/>
                </a:lnTo>
                <a:close/>
                <a:moveTo>
                  <a:pt x="95" y="767"/>
                </a:moveTo>
                <a:lnTo>
                  <a:pt x="95" y="767"/>
                </a:lnTo>
                <a:lnTo>
                  <a:pt x="95" y="767"/>
                </a:lnTo>
                <a:lnTo>
                  <a:pt x="101" y="773"/>
                </a:lnTo>
                <a:lnTo>
                  <a:pt x="107" y="777"/>
                </a:lnTo>
                <a:lnTo>
                  <a:pt x="115" y="781"/>
                </a:lnTo>
                <a:lnTo>
                  <a:pt x="123" y="782"/>
                </a:lnTo>
                <a:lnTo>
                  <a:pt x="397" y="782"/>
                </a:lnTo>
                <a:lnTo>
                  <a:pt x="397" y="782"/>
                </a:lnTo>
                <a:lnTo>
                  <a:pt x="405" y="781"/>
                </a:lnTo>
                <a:lnTo>
                  <a:pt x="413" y="777"/>
                </a:lnTo>
                <a:lnTo>
                  <a:pt x="420" y="773"/>
                </a:lnTo>
                <a:lnTo>
                  <a:pt x="424" y="767"/>
                </a:lnTo>
                <a:lnTo>
                  <a:pt x="95" y="767"/>
                </a:lnTo>
                <a:close/>
                <a:moveTo>
                  <a:pt x="521" y="229"/>
                </a:moveTo>
                <a:lnTo>
                  <a:pt x="521" y="229"/>
                </a:lnTo>
                <a:lnTo>
                  <a:pt x="521" y="229"/>
                </a:lnTo>
                <a:lnTo>
                  <a:pt x="524" y="229"/>
                </a:lnTo>
                <a:lnTo>
                  <a:pt x="529" y="231"/>
                </a:lnTo>
                <a:lnTo>
                  <a:pt x="532" y="233"/>
                </a:lnTo>
                <a:lnTo>
                  <a:pt x="536" y="237"/>
                </a:lnTo>
                <a:lnTo>
                  <a:pt x="538" y="240"/>
                </a:lnTo>
                <a:lnTo>
                  <a:pt x="539" y="246"/>
                </a:lnTo>
                <a:lnTo>
                  <a:pt x="539" y="251"/>
                </a:lnTo>
                <a:lnTo>
                  <a:pt x="539" y="256"/>
                </a:lnTo>
                <a:lnTo>
                  <a:pt x="539" y="256"/>
                </a:lnTo>
                <a:lnTo>
                  <a:pt x="538" y="261"/>
                </a:lnTo>
                <a:lnTo>
                  <a:pt x="537" y="265"/>
                </a:lnTo>
                <a:lnTo>
                  <a:pt x="535" y="269"/>
                </a:lnTo>
                <a:lnTo>
                  <a:pt x="531" y="271"/>
                </a:lnTo>
                <a:lnTo>
                  <a:pt x="528" y="273"/>
                </a:lnTo>
                <a:lnTo>
                  <a:pt x="523" y="274"/>
                </a:lnTo>
                <a:lnTo>
                  <a:pt x="519" y="276"/>
                </a:lnTo>
                <a:lnTo>
                  <a:pt x="514" y="274"/>
                </a:lnTo>
                <a:lnTo>
                  <a:pt x="415" y="272"/>
                </a:lnTo>
                <a:lnTo>
                  <a:pt x="415" y="272"/>
                </a:lnTo>
                <a:lnTo>
                  <a:pt x="407" y="269"/>
                </a:lnTo>
                <a:lnTo>
                  <a:pt x="403" y="266"/>
                </a:lnTo>
                <a:lnTo>
                  <a:pt x="400" y="262"/>
                </a:lnTo>
                <a:lnTo>
                  <a:pt x="397" y="262"/>
                </a:lnTo>
                <a:lnTo>
                  <a:pt x="361" y="225"/>
                </a:lnTo>
                <a:lnTo>
                  <a:pt x="332" y="278"/>
                </a:lnTo>
                <a:lnTo>
                  <a:pt x="357" y="284"/>
                </a:lnTo>
                <a:lnTo>
                  <a:pt x="361" y="287"/>
                </a:lnTo>
                <a:lnTo>
                  <a:pt x="361" y="287"/>
                </a:lnTo>
                <a:lnTo>
                  <a:pt x="365" y="288"/>
                </a:lnTo>
                <a:lnTo>
                  <a:pt x="370" y="289"/>
                </a:lnTo>
                <a:lnTo>
                  <a:pt x="373" y="293"/>
                </a:lnTo>
                <a:lnTo>
                  <a:pt x="375" y="296"/>
                </a:lnTo>
                <a:lnTo>
                  <a:pt x="458" y="392"/>
                </a:lnTo>
                <a:lnTo>
                  <a:pt x="458" y="392"/>
                </a:lnTo>
                <a:lnTo>
                  <a:pt x="463" y="396"/>
                </a:lnTo>
                <a:lnTo>
                  <a:pt x="465" y="401"/>
                </a:lnTo>
                <a:lnTo>
                  <a:pt x="468" y="406"/>
                </a:lnTo>
                <a:lnTo>
                  <a:pt x="468" y="411"/>
                </a:lnTo>
                <a:lnTo>
                  <a:pt x="468" y="415"/>
                </a:lnTo>
                <a:lnTo>
                  <a:pt x="465" y="420"/>
                </a:lnTo>
                <a:lnTo>
                  <a:pt x="463" y="425"/>
                </a:lnTo>
                <a:lnTo>
                  <a:pt x="458" y="428"/>
                </a:lnTo>
                <a:lnTo>
                  <a:pt x="458" y="428"/>
                </a:lnTo>
                <a:lnTo>
                  <a:pt x="455" y="430"/>
                </a:lnTo>
                <a:lnTo>
                  <a:pt x="450" y="431"/>
                </a:lnTo>
                <a:lnTo>
                  <a:pt x="441" y="434"/>
                </a:lnTo>
                <a:lnTo>
                  <a:pt x="432" y="431"/>
                </a:lnTo>
                <a:lnTo>
                  <a:pt x="429" y="430"/>
                </a:lnTo>
                <a:lnTo>
                  <a:pt x="424" y="428"/>
                </a:lnTo>
                <a:lnTo>
                  <a:pt x="336" y="348"/>
                </a:lnTo>
                <a:lnTo>
                  <a:pt x="225" y="327"/>
                </a:lnTo>
                <a:lnTo>
                  <a:pt x="144" y="404"/>
                </a:lnTo>
                <a:lnTo>
                  <a:pt x="144" y="404"/>
                </a:lnTo>
                <a:lnTo>
                  <a:pt x="140" y="408"/>
                </a:lnTo>
                <a:lnTo>
                  <a:pt x="134" y="410"/>
                </a:lnTo>
                <a:lnTo>
                  <a:pt x="127" y="410"/>
                </a:lnTo>
                <a:lnTo>
                  <a:pt x="121" y="410"/>
                </a:lnTo>
                <a:lnTo>
                  <a:pt x="22" y="386"/>
                </a:lnTo>
                <a:lnTo>
                  <a:pt x="22" y="386"/>
                </a:lnTo>
                <a:lnTo>
                  <a:pt x="16" y="384"/>
                </a:lnTo>
                <a:lnTo>
                  <a:pt x="11" y="381"/>
                </a:lnTo>
                <a:lnTo>
                  <a:pt x="7" y="378"/>
                </a:lnTo>
                <a:lnTo>
                  <a:pt x="4" y="375"/>
                </a:lnTo>
                <a:lnTo>
                  <a:pt x="1" y="370"/>
                </a:lnTo>
                <a:lnTo>
                  <a:pt x="0" y="365"/>
                </a:lnTo>
                <a:lnTo>
                  <a:pt x="0" y="360"/>
                </a:lnTo>
                <a:lnTo>
                  <a:pt x="0" y="355"/>
                </a:lnTo>
                <a:lnTo>
                  <a:pt x="0" y="355"/>
                </a:lnTo>
                <a:lnTo>
                  <a:pt x="1" y="350"/>
                </a:lnTo>
                <a:lnTo>
                  <a:pt x="3" y="345"/>
                </a:lnTo>
                <a:lnTo>
                  <a:pt x="7" y="340"/>
                </a:lnTo>
                <a:lnTo>
                  <a:pt x="11" y="337"/>
                </a:lnTo>
                <a:lnTo>
                  <a:pt x="15" y="335"/>
                </a:lnTo>
                <a:lnTo>
                  <a:pt x="20" y="334"/>
                </a:lnTo>
                <a:lnTo>
                  <a:pt x="25" y="332"/>
                </a:lnTo>
                <a:lnTo>
                  <a:pt x="31" y="334"/>
                </a:lnTo>
                <a:lnTo>
                  <a:pt x="110" y="345"/>
                </a:lnTo>
                <a:lnTo>
                  <a:pt x="175" y="281"/>
                </a:lnTo>
                <a:lnTo>
                  <a:pt x="246" y="155"/>
                </a:lnTo>
                <a:lnTo>
                  <a:pt x="213" y="152"/>
                </a:lnTo>
                <a:lnTo>
                  <a:pt x="139" y="235"/>
                </a:lnTo>
                <a:lnTo>
                  <a:pt x="139" y="235"/>
                </a:lnTo>
                <a:lnTo>
                  <a:pt x="135" y="238"/>
                </a:lnTo>
                <a:lnTo>
                  <a:pt x="132" y="240"/>
                </a:lnTo>
                <a:lnTo>
                  <a:pt x="127" y="241"/>
                </a:lnTo>
                <a:lnTo>
                  <a:pt x="123" y="243"/>
                </a:lnTo>
                <a:lnTo>
                  <a:pt x="119" y="243"/>
                </a:lnTo>
                <a:lnTo>
                  <a:pt x="115" y="241"/>
                </a:lnTo>
                <a:lnTo>
                  <a:pt x="108" y="238"/>
                </a:lnTo>
                <a:lnTo>
                  <a:pt x="108" y="238"/>
                </a:lnTo>
                <a:lnTo>
                  <a:pt x="105" y="231"/>
                </a:lnTo>
                <a:lnTo>
                  <a:pt x="102" y="224"/>
                </a:lnTo>
                <a:lnTo>
                  <a:pt x="103" y="218"/>
                </a:lnTo>
                <a:lnTo>
                  <a:pt x="105" y="211"/>
                </a:lnTo>
                <a:lnTo>
                  <a:pt x="182" y="108"/>
                </a:lnTo>
                <a:lnTo>
                  <a:pt x="182" y="108"/>
                </a:lnTo>
                <a:lnTo>
                  <a:pt x="185" y="105"/>
                </a:lnTo>
                <a:lnTo>
                  <a:pt x="190" y="101"/>
                </a:lnTo>
                <a:lnTo>
                  <a:pt x="194" y="100"/>
                </a:lnTo>
                <a:lnTo>
                  <a:pt x="200" y="99"/>
                </a:lnTo>
                <a:lnTo>
                  <a:pt x="204" y="99"/>
                </a:lnTo>
                <a:lnTo>
                  <a:pt x="296" y="94"/>
                </a:lnTo>
                <a:lnTo>
                  <a:pt x="296" y="94"/>
                </a:lnTo>
                <a:lnTo>
                  <a:pt x="299" y="94"/>
                </a:lnTo>
                <a:lnTo>
                  <a:pt x="304" y="95"/>
                </a:lnTo>
                <a:lnTo>
                  <a:pt x="313" y="99"/>
                </a:lnTo>
                <a:lnTo>
                  <a:pt x="324" y="107"/>
                </a:lnTo>
                <a:lnTo>
                  <a:pt x="334" y="115"/>
                </a:lnTo>
                <a:lnTo>
                  <a:pt x="355" y="133"/>
                </a:lnTo>
                <a:lnTo>
                  <a:pt x="370" y="148"/>
                </a:lnTo>
                <a:lnTo>
                  <a:pt x="435" y="216"/>
                </a:lnTo>
                <a:lnTo>
                  <a:pt x="521" y="229"/>
                </a:lnTo>
                <a:close/>
                <a:moveTo>
                  <a:pt x="267" y="361"/>
                </a:moveTo>
                <a:lnTo>
                  <a:pt x="267" y="361"/>
                </a:lnTo>
                <a:lnTo>
                  <a:pt x="267" y="361"/>
                </a:lnTo>
                <a:lnTo>
                  <a:pt x="262" y="361"/>
                </a:lnTo>
                <a:lnTo>
                  <a:pt x="255" y="363"/>
                </a:lnTo>
                <a:lnTo>
                  <a:pt x="249" y="365"/>
                </a:lnTo>
                <a:lnTo>
                  <a:pt x="245" y="369"/>
                </a:lnTo>
                <a:lnTo>
                  <a:pt x="240" y="373"/>
                </a:lnTo>
                <a:lnTo>
                  <a:pt x="237" y="379"/>
                </a:lnTo>
                <a:lnTo>
                  <a:pt x="234" y="385"/>
                </a:lnTo>
                <a:lnTo>
                  <a:pt x="234" y="392"/>
                </a:lnTo>
                <a:lnTo>
                  <a:pt x="234" y="616"/>
                </a:lnTo>
                <a:lnTo>
                  <a:pt x="101" y="724"/>
                </a:lnTo>
                <a:lnTo>
                  <a:pt x="101" y="724"/>
                </a:lnTo>
                <a:lnTo>
                  <a:pt x="98" y="728"/>
                </a:lnTo>
                <a:lnTo>
                  <a:pt x="94" y="735"/>
                </a:lnTo>
                <a:lnTo>
                  <a:pt x="93" y="741"/>
                </a:lnTo>
                <a:lnTo>
                  <a:pt x="92" y="748"/>
                </a:lnTo>
                <a:lnTo>
                  <a:pt x="428" y="748"/>
                </a:lnTo>
                <a:lnTo>
                  <a:pt x="428" y="748"/>
                </a:lnTo>
                <a:lnTo>
                  <a:pt x="428" y="742"/>
                </a:lnTo>
                <a:lnTo>
                  <a:pt x="425" y="736"/>
                </a:lnTo>
                <a:lnTo>
                  <a:pt x="423" y="732"/>
                </a:lnTo>
                <a:lnTo>
                  <a:pt x="419" y="727"/>
                </a:lnTo>
                <a:lnTo>
                  <a:pt x="299" y="616"/>
                </a:lnTo>
                <a:lnTo>
                  <a:pt x="299" y="392"/>
                </a:lnTo>
                <a:lnTo>
                  <a:pt x="299" y="392"/>
                </a:lnTo>
                <a:lnTo>
                  <a:pt x="298" y="385"/>
                </a:lnTo>
                <a:lnTo>
                  <a:pt x="297" y="379"/>
                </a:lnTo>
                <a:lnTo>
                  <a:pt x="293" y="373"/>
                </a:lnTo>
                <a:lnTo>
                  <a:pt x="290" y="369"/>
                </a:lnTo>
                <a:lnTo>
                  <a:pt x="285" y="365"/>
                </a:lnTo>
                <a:lnTo>
                  <a:pt x="281" y="363"/>
                </a:lnTo>
                <a:lnTo>
                  <a:pt x="274" y="361"/>
                </a:lnTo>
                <a:lnTo>
                  <a:pt x="267" y="361"/>
                </a:lnTo>
                <a:lnTo>
                  <a:pt x="267" y="36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87"/>
          <p:cNvSpPr>
            <a:spLocks noEditPoints="1"/>
          </p:cNvSpPr>
          <p:nvPr/>
        </p:nvSpPr>
        <p:spPr bwMode="auto">
          <a:xfrm>
            <a:off x="9698091" y="3533377"/>
            <a:ext cx="196967" cy="283705"/>
          </a:xfrm>
          <a:custGeom>
            <a:avLst/>
            <a:gdLst>
              <a:gd name="T0" fmla="*/ 337 w 542"/>
              <a:gd name="T1" fmla="*/ 397 h 782"/>
              <a:gd name="T2" fmla="*/ 68 w 542"/>
              <a:gd name="T3" fmla="*/ 517 h 782"/>
              <a:gd name="T4" fmla="*/ 34 w 542"/>
              <a:gd name="T5" fmla="*/ 512 h 782"/>
              <a:gd name="T6" fmla="*/ 23 w 542"/>
              <a:gd name="T7" fmla="*/ 481 h 782"/>
              <a:gd name="T8" fmla="*/ 40 w 542"/>
              <a:gd name="T9" fmla="*/ 451 h 782"/>
              <a:gd name="T10" fmla="*/ 206 w 542"/>
              <a:gd name="T11" fmla="*/ 374 h 782"/>
              <a:gd name="T12" fmla="*/ 229 w 542"/>
              <a:gd name="T13" fmla="*/ 283 h 782"/>
              <a:gd name="T14" fmla="*/ 192 w 542"/>
              <a:gd name="T15" fmla="*/ 249 h 782"/>
              <a:gd name="T16" fmla="*/ 103 w 542"/>
              <a:gd name="T17" fmla="*/ 279 h 782"/>
              <a:gd name="T18" fmla="*/ 26 w 542"/>
              <a:gd name="T19" fmla="*/ 282 h 782"/>
              <a:gd name="T20" fmla="*/ 2 w 542"/>
              <a:gd name="T21" fmla="*/ 261 h 782"/>
              <a:gd name="T22" fmla="*/ 5 w 542"/>
              <a:gd name="T23" fmla="*/ 229 h 782"/>
              <a:gd name="T24" fmla="*/ 35 w 542"/>
              <a:gd name="T25" fmla="*/ 213 h 782"/>
              <a:gd name="T26" fmla="*/ 96 w 542"/>
              <a:gd name="T27" fmla="*/ 206 h 782"/>
              <a:gd name="T28" fmla="*/ 144 w 542"/>
              <a:gd name="T29" fmla="*/ 184 h 782"/>
              <a:gd name="T30" fmla="*/ 199 w 542"/>
              <a:gd name="T31" fmla="*/ 108 h 782"/>
              <a:gd name="T32" fmla="*/ 248 w 542"/>
              <a:gd name="T33" fmla="*/ 56 h 782"/>
              <a:gd name="T34" fmla="*/ 312 w 542"/>
              <a:gd name="T35" fmla="*/ 25 h 782"/>
              <a:gd name="T36" fmla="*/ 378 w 542"/>
              <a:gd name="T37" fmla="*/ 16 h 782"/>
              <a:gd name="T38" fmla="*/ 460 w 542"/>
              <a:gd name="T39" fmla="*/ 23 h 782"/>
              <a:gd name="T40" fmla="*/ 476 w 542"/>
              <a:gd name="T41" fmla="*/ 51 h 782"/>
              <a:gd name="T42" fmla="*/ 466 w 542"/>
              <a:gd name="T43" fmla="*/ 83 h 782"/>
              <a:gd name="T44" fmla="*/ 438 w 542"/>
              <a:gd name="T45" fmla="*/ 92 h 782"/>
              <a:gd name="T46" fmla="*/ 348 w 542"/>
              <a:gd name="T47" fmla="*/ 92 h 782"/>
              <a:gd name="T48" fmla="*/ 307 w 542"/>
              <a:gd name="T49" fmla="*/ 111 h 782"/>
              <a:gd name="T50" fmla="*/ 326 w 542"/>
              <a:gd name="T51" fmla="*/ 180 h 782"/>
              <a:gd name="T52" fmla="*/ 382 w 542"/>
              <a:gd name="T53" fmla="*/ 307 h 782"/>
              <a:gd name="T54" fmla="*/ 387 w 542"/>
              <a:gd name="T55" fmla="*/ 325 h 782"/>
              <a:gd name="T56" fmla="*/ 410 w 542"/>
              <a:gd name="T57" fmla="*/ 361 h 782"/>
              <a:gd name="T58" fmla="*/ 454 w 542"/>
              <a:gd name="T59" fmla="*/ 357 h 782"/>
              <a:gd name="T60" fmla="*/ 472 w 542"/>
              <a:gd name="T61" fmla="*/ 316 h 782"/>
              <a:gd name="T62" fmla="*/ 502 w 542"/>
              <a:gd name="T63" fmla="*/ 299 h 782"/>
              <a:gd name="T64" fmla="*/ 534 w 542"/>
              <a:gd name="T65" fmla="*/ 311 h 782"/>
              <a:gd name="T66" fmla="*/ 540 w 542"/>
              <a:gd name="T67" fmla="*/ 345 h 782"/>
              <a:gd name="T68" fmla="*/ 494 w 542"/>
              <a:gd name="T69" fmla="*/ 435 h 782"/>
              <a:gd name="T70" fmla="*/ 455 w 542"/>
              <a:gd name="T71" fmla="*/ 479 h 782"/>
              <a:gd name="T72" fmla="*/ 417 w 542"/>
              <a:gd name="T73" fmla="*/ 471 h 782"/>
              <a:gd name="T74" fmla="*/ 343 w 542"/>
              <a:gd name="T75" fmla="*/ 394 h 782"/>
              <a:gd name="T76" fmla="*/ 182 w 542"/>
              <a:gd name="T77" fmla="*/ 58 h 782"/>
              <a:gd name="T78" fmla="*/ 163 w 542"/>
              <a:gd name="T79" fmla="*/ 18 h 782"/>
              <a:gd name="T80" fmla="*/ 115 w 542"/>
              <a:gd name="T81" fmla="*/ 0 h 782"/>
              <a:gd name="T82" fmla="*/ 60 w 542"/>
              <a:gd name="T83" fmla="*/ 28 h 782"/>
              <a:gd name="T84" fmla="*/ 51 w 542"/>
              <a:gd name="T85" fmla="*/ 79 h 782"/>
              <a:gd name="T86" fmla="*/ 89 w 542"/>
              <a:gd name="T87" fmla="*/ 127 h 782"/>
              <a:gd name="T88" fmla="*/ 115 w 542"/>
              <a:gd name="T89" fmla="*/ 133 h 782"/>
              <a:gd name="T90" fmla="*/ 163 w 542"/>
              <a:gd name="T91" fmla="*/ 113 h 782"/>
              <a:gd name="T92" fmla="*/ 182 w 542"/>
              <a:gd name="T93" fmla="*/ 65 h 782"/>
              <a:gd name="T94" fmla="*/ 93 w 542"/>
              <a:gd name="T95" fmla="*/ 542 h 782"/>
              <a:gd name="T96" fmla="*/ 103 w 542"/>
              <a:gd name="T97" fmla="*/ 532 h 782"/>
              <a:gd name="T98" fmla="*/ 389 w 542"/>
              <a:gd name="T99" fmla="*/ 477 h 782"/>
              <a:gd name="T100" fmla="*/ 393 w 542"/>
              <a:gd name="T101" fmla="*/ 489 h 782"/>
              <a:gd name="T102" fmla="*/ 93 w 542"/>
              <a:gd name="T103" fmla="*/ 585 h 782"/>
              <a:gd name="T104" fmla="*/ 101 w 542"/>
              <a:gd name="T105" fmla="*/ 780 h 782"/>
              <a:gd name="T106" fmla="*/ 179 w 542"/>
              <a:gd name="T107" fmla="*/ 777 h 782"/>
              <a:gd name="T108" fmla="*/ 181 w 542"/>
              <a:gd name="T109" fmla="*/ 746 h 782"/>
              <a:gd name="T110" fmla="*/ 137 w 542"/>
              <a:gd name="T111" fmla="*/ 637 h 782"/>
              <a:gd name="T112" fmla="*/ 352 w 542"/>
              <a:gd name="T113" fmla="*/ 720 h 782"/>
              <a:gd name="T114" fmla="*/ 430 w 542"/>
              <a:gd name="T115" fmla="*/ 722 h 782"/>
              <a:gd name="T116" fmla="*/ 435 w 542"/>
              <a:gd name="T117" fmla="*/ 716 h 782"/>
              <a:gd name="T118" fmla="*/ 433 w 542"/>
              <a:gd name="T119" fmla="*/ 687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2" h="782">
                <a:moveTo>
                  <a:pt x="343" y="394"/>
                </a:moveTo>
                <a:lnTo>
                  <a:pt x="343" y="394"/>
                </a:lnTo>
                <a:lnTo>
                  <a:pt x="342" y="395"/>
                </a:lnTo>
                <a:lnTo>
                  <a:pt x="339" y="396"/>
                </a:lnTo>
                <a:lnTo>
                  <a:pt x="337" y="397"/>
                </a:lnTo>
                <a:lnTo>
                  <a:pt x="337" y="397"/>
                </a:lnTo>
                <a:lnTo>
                  <a:pt x="270" y="426"/>
                </a:lnTo>
                <a:lnTo>
                  <a:pt x="202" y="457"/>
                </a:lnTo>
                <a:lnTo>
                  <a:pt x="68" y="517"/>
                </a:lnTo>
                <a:lnTo>
                  <a:pt x="68" y="517"/>
                </a:lnTo>
                <a:lnTo>
                  <a:pt x="60" y="519"/>
                </a:lnTo>
                <a:lnTo>
                  <a:pt x="53" y="520"/>
                </a:lnTo>
                <a:lnTo>
                  <a:pt x="46" y="519"/>
                </a:lnTo>
                <a:lnTo>
                  <a:pt x="40" y="517"/>
                </a:lnTo>
                <a:lnTo>
                  <a:pt x="34" y="512"/>
                </a:lnTo>
                <a:lnTo>
                  <a:pt x="30" y="507"/>
                </a:lnTo>
                <a:lnTo>
                  <a:pt x="27" y="502"/>
                </a:lnTo>
                <a:lnTo>
                  <a:pt x="24" y="495"/>
                </a:lnTo>
                <a:lnTo>
                  <a:pt x="23" y="488"/>
                </a:lnTo>
                <a:lnTo>
                  <a:pt x="23" y="481"/>
                </a:lnTo>
                <a:lnTo>
                  <a:pt x="24" y="474"/>
                </a:lnTo>
                <a:lnTo>
                  <a:pt x="26" y="468"/>
                </a:lnTo>
                <a:lnTo>
                  <a:pt x="30" y="461"/>
                </a:lnTo>
                <a:lnTo>
                  <a:pt x="34" y="455"/>
                </a:lnTo>
                <a:lnTo>
                  <a:pt x="40" y="451"/>
                </a:lnTo>
                <a:lnTo>
                  <a:pt x="47" y="446"/>
                </a:lnTo>
                <a:lnTo>
                  <a:pt x="47" y="446"/>
                </a:lnTo>
                <a:lnTo>
                  <a:pt x="99" y="424"/>
                </a:lnTo>
                <a:lnTo>
                  <a:pt x="153" y="399"/>
                </a:lnTo>
                <a:lnTo>
                  <a:pt x="206" y="374"/>
                </a:lnTo>
                <a:lnTo>
                  <a:pt x="260" y="350"/>
                </a:lnTo>
                <a:lnTo>
                  <a:pt x="260" y="350"/>
                </a:lnTo>
                <a:lnTo>
                  <a:pt x="245" y="316"/>
                </a:lnTo>
                <a:lnTo>
                  <a:pt x="238" y="299"/>
                </a:lnTo>
                <a:lnTo>
                  <a:pt x="229" y="283"/>
                </a:lnTo>
                <a:lnTo>
                  <a:pt x="229" y="283"/>
                </a:lnTo>
                <a:lnTo>
                  <a:pt x="211" y="237"/>
                </a:lnTo>
                <a:lnTo>
                  <a:pt x="211" y="237"/>
                </a:lnTo>
                <a:lnTo>
                  <a:pt x="202" y="243"/>
                </a:lnTo>
                <a:lnTo>
                  <a:pt x="192" y="249"/>
                </a:lnTo>
                <a:lnTo>
                  <a:pt x="182" y="255"/>
                </a:lnTo>
                <a:lnTo>
                  <a:pt x="172" y="259"/>
                </a:lnTo>
                <a:lnTo>
                  <a:pt x="149" y="267"/>
                </a:lnTo>
                <a:lnTo>
                  <a:pt x="126" y="274"/>
                </a:lnTo>
                <a:lnTo>
                  <a:pt x="103" y="279"/>
                </a:lnTo>
                <a:lnTo>
                  <a:pt x="80" y="281"/>
                </a:lnTo>
                <a:lnTo>
                  <a:pt x="57" y="283"/>
                </a:lnTo>
                <a:lnTo>
                  <a:pt x="35" y="283"/>
                </a:lnTo>
                <a:lnTo>
                  <a:pt x="35" y="283"/>
                </a:lnTo>
                <a:lnTo>
                  <a:pt x="26" y="282"/>
                </a:lnTo>
                <a:lnTo>
                  <a:pt x="20" y="280"/>
                </a:lnTo>
                <a:lnTo>
                  <a:pt x="14" y="276"/>
                </a:lnTo>
                <a:lnTo>
                  <a:pt x="9" y="272"/>
                </a:lnTo>
                <a:lnTo>
                  <a:pt x="5" y="266"/>
                </a:lnTo>
                <a:lnTo>
                  <a:pt x="2" y="261"/>
                </a:lnTo>
                <a:lnTo>
                  <a:pt x="1" y="255"/>
                </a:lnTo>
                <a:lnTo>
                  <a:pt x="0" y="248"/>
                </a:lnTo>
                <a:lnTo>
                  <a:pt x="1" y="241"/>
                </a:lnTo>
                <a:lnTo>
                  <a:pt x="2" y="234"/>
                </a:lnTo>
                <a:lnTo>
                  <a:pt x="5" y="229"/>
                </a:lnTo>
                <a:lnTo>
                  <a:pt x="9" y="223"/>
                </a:lnTo>
                <a:lnTo>
                  <a:pt x="14" y="218"/>
                </a:lnTo>
                <a:lnTo>
                  <a:pt x="20" y="215"/>
                </a:lnTo>
                <a:lnTo>
                  <a:pt x="26" y="213"/>
                </a:lnTo>
                <a:lnTo>
                  <a:pt x="35" y="213"/>
                </a:lnTo>
                <a:lnTo>
                  <a:pt x="35" y="213"/>
                </a:lnTo>
                <a:lnTo>
                  <a:pt x="53" y="212"/>
                </a:lnTo>
                <a:lnTo>
                  <a:pt x="68" y="210"/>
                </a:lnTo>
                <a:lnTo>
                  <a:pt x="82" y="208"/>
                </a:lnTo>
                <a:lnTo>
                  <a:pt x="96" y="206"/>
                </a:lnTo>
                <a:lnTo>
                  <a:pt x="107" y="203"/>
                </a:lnTo>
                <a:lnTo>
                  <a:pt x="117" y="199"/>
                </a:lnTo>
                <a:lnTo>
                  <a:pt x="128" y="195"/>
                </a:lnTo>
                <a:lnTo>
                  <a:pt x="136" y="190"/>
                </a:lnTo>
                <a:lnTo>
                  <a:pt x="144" y="184"/>
                </a:lnTo>
                <a:lnTo>
                  <a:pt x="150" y="179"/>
                </a:lnTo>
                <a:lnTo>
                  <a:pt x="162" y="166"/>
                </a:lnTo>
                <a:lnTo>
                  <a:pt x="172" y="152"/>
                </a:lnTo>
                <a:lnTo>
                  <a:pt x="181" y="138"/>
                </a:lnTo>
                <a:lnTo>
                  <a:pt x="199" y="108"/>
                </a:lnTo>
                <a:lnTo>
                  <a:pt x="211" y="92"/>
                </a:lnTo>
                <a:lnTo>
                  <a:pt x="223" y="77"/>
                </a:lnTo>
                <a:lnTo>
                  <a:pt x="231" y="69"/>
                </a:lnTo>
                <a:lnTo>
                  <a:pt x="239" y="63"/>
                </a:lnTo>
                <a:lnTo>
                  <a:pt x="248" y="56"/>
                </a:lnTo>
                <a:lnTo>
                  <a:pt x="258" y="49"/>
                </a:lnTo>
                <a:lnTo>
                  <a:pt x="270" y="42"/>
                </a:lnTo>
                <a:lnTo>
                  <a:pt x="282" y="36"/>
                </a:lnTo>
                <a:lnTo>
                  <a:pt x="297" y="31"/>
                </a:lnTo>
                <a:lnTo>
                  <a:pt x="312" y="25"/>
                </a:lnTo>
                <a:lnTo>
                  <a:pt x="312" y="25"/>
                </a:lnTo>
                <a:lnTo>
                  <a:pt x="329" y="20"/>
                </a:lnTo>
                <a:lnTo>
                  <a:pt x="345" y="18"/>
                </a:lnTo>
                <a:lnTo>
                  <a:pt x="362" y="17"/>
                </a:lnTo>
                <a:lnTo>
                  <a:pt x="378" y="16"/>
                </a:lnTo>
                <a:lnTo>
                  <a:pt x="412" y="17"/>
                </a:lnTo>
                <a:lnTo>
                  <a:pt x="445" y="18"/>
                </a:lnTo>
                <a:lnTo>
                  <a:pt x="445" y="18"/>
                </a:lnTo>
                <a:lnTo>
                  <a:pt x="453" y="20"/>
                </a:lnTo>
                <a:lnTo>
                  <a:pt x="460" y="23"/>
                </a:lnTo>
                <a:lnTo>
                  <a:pt x="466" y="27"/>
                </a:lnTo>
                <a:lnTo>
                  <a:pt x="470" y="32"/>
                </a:lnTo>
                <a:lnTo>
                  <a:pt x="472" y="38"/>
                </a:lnTo>
                <a:lnTo>
                  <a:pt x="475" y="44"/>
                </a:lnTo>
                <a:lnTo>
                  <a:pt x="476" y="51"/>
                </a:lnTo>
                <a:lnTo>
                  <a:pt x="476" y="58"/>
                </a:lnTo>
                <a:lnTo>
                  <a:pt x="475" y="65"/>
                </a:lnTo>
                <a:lnTo>
                  <a:pt x="472" y="72"/>
                </a:lnTo>
                <a:lnTo>
                  <a:pt x="469" y="77"/>
                </a:lnTo>
                <a:lnTo>
                  <a:pt x="466" y="83"/>
                </a:lnTo>
                <a:lnTo>
                  <a:pt x="460" y="86"/>
                </a:lnTo>
                <a:lnTo>
                  <a:pt x="454" y="90"/>
                </a:lnTo>
                <a:lnTo>
                  <a:pt x="446" y="92"/>
                </a:lnTo>
                <a:lnTo>
                  <a:pt x="438" y="92"/>
                </a:lnTo>
                <a:lnTo>
                  <a:pt x="438" y="92"/>
                </a:lnTo>
                <a:lnTo>
                  <a:pt x="412" y="90"/>
                </a:lnTo>
                <a:lnTo>
                  <a:pt x="386" y="89"/>
                </a:lnTo>
                <a:lnTo>
                  <a:pt x="373" y="89"/>
                </a:lnTo>
                <a:lnTo>
                  <a:pt x="361" y="90"/>
                </a:lnTo>
                <a:lnTo>
                  <a:pt x="348" y="92"/>
                </a:lnTo>
                <a:lnTo>
                  <a:pt x="337" y="96"/>
                </a:lnTo>
                <a:lnTo>
                  <a:pt x="337" y="96"/>
                </a:lnTo>
                <a:lnTo>
                  <a:pt x="326" y="99"/>
                </a:lnTo>
                <a:lnTo>
                  <a:pt x="315" y="105"/>
                </a:lnTo>
                <a:lnTo>
                  <a:pt x="307" y="111"/>
                </a:lnTo>
                <a:lnTo>
                  <a:pt x="299" y="121"/>
                </a:lnTo>
                <a:lnTo>
                  <a:pt x="299" y="121"/>
                </a:lnTo>
                <a:lnTo>
                  <a:pt x="299" y="121"/>
                </a:lnTo>
                <a:lnTo>
                  <a:pt x="313" y="152"/>
                </a:lnTo>
                <a:lnTo>
                  <a:pt x="326" y="180"/>
                </a:lnTo>
                <a:lnTo>
                  <a:pt x="349" y="231"/>
                </a:lnTo>
                <a:lnTo>
                  <a:pt x="349" y="231"/>
                </a:lnTo>
                <a:lnTo>
                  <a:pt x="364" y="267"/>
                </a:lnTo>
                <a:lnTo>
                  <a:pt x="382" y="307"/>
                </a:lnTo>
                <a:lnTo>
                  <a:pt x="382" y="307"/>
                </a:lnTo>
                <a:lnTo>
                  <a:pt x="385" y="314"/>
                </a:lnTo>
                <a:lnTo>
                  <a:pt x="385" y="319"/>
                </a:lnTo>
                <a:lnTo>
                  <a:pt x="386" y="323"/>
                </a:lnTo>
                <a:lnTo>
                  <a:pt x="386" y="323"/>
                </a:lnTo>
                <a:lnTo>
                  <a:pt x="387" y="325"/>
                </a:lnTo>
                <a:lnTo>
                  <a:pt x="388" y="327"/>
                </a:lnTo>
                <a:lnTo>
                  <a:pt x="389" y="329"/>
                </a:lnTo>
                <a:lnTo>
                  <a:pt x="389" y="329"/>
                </a:lnTo>
                <a:lnTo>
                  <a:pt x="398" y="345"/>
                </a:lnTo>
                <a:lnTo>
                  <a:pt x="410" y="361"/>
                </a:lnTo>
                <a:lnTo>
                  <a:pt x="422" y="375"/>
                </a:lnTo>
                <a:lnTo>
                  <a:pt x="435" y="388"/>
                </a:lnTo>
                <a:lnTo>
                  <a:pt x="435" y="388"/>
                </a:lnTo>
                <a:lnTo>
                  <a:pt x="445" y="373"/>
                </a:lnTo>
                <a:lnTo>
                  <a:pt x="454" y="357"/>
                </a:lnTo>
                <a:lnTo>
                  <a:pt x="463" y="341"/>
                </a:lnTo>
                <a:lnTo>
                  <a:pt x="467" y="332"/>
                </a:lnTo>
                <a:lnTo>
                  <a:pt x="469" y="323"/>
                </a:lnTo>
                <a:lnTo>
                  <a:pt x="469" y="323"/>
                </a:lnTo>
                <a:lnTo>
                  <a:pt x="472" y="316"/>
                </a:lnTo>
                <a:lnTo>
                  <a:pt x="477" y="309"/>
                </a:lnTo>
                <a:lnTo>
                  <a:pt x="483" y="305"/>
                </a:lnTo>
                <a:lnTo>
                  <a:pt x="488" y="302"/>
                </a:lnTo>
                <a:lnTo>
                  <a:pt x="495" y="299"/>
                </a:lnTo>
                <a:lnTo>
                  <a:pt x="502" y="299"/>
                </a:lnTo>
                <a:lnTo>
                  <a:pt x="509" y="299"/>
                </a:lnTo>
                <a:lnTo>
                  <a:pt x="516" y="300"/>
                </a:lnTo>
                <a:lnTo>
                  <a:pt x="522" y="303"/>
                </a:lnTo>
                <a:lnTo>
                  <a:pt x="528" y="306"/>
                </a:lnTo>
                <a:lnTo>
                  <a:pt x="534" y="311"/>
                </a:lnTo>
                <a:lnTo>
                  <a:pt x="537" y="315"/>
                </a:lnTo>
                <a:lnTo>
                  <a:pt x="541" y="322"/>
                </a:lnTo>
                <a:lnTo>
                  <a:pt x="542" y="329"/>
                </a:lnTo>
                <a:lnTo>
                  <a:pt x="542" y="337"/>
                </a:lnTo>
                <a:lnTo>
                  <a:pt x="540" y="345"/>
                </a:lnTo>
                <a:lnTo>
                  <a:pt x="540" y="345"/>
                </a:lnTo>
                <a:lnTo>
                  <a:pt x="534" y="361"/>
                </a:lnTo>
                <a:lnTo>
                  <a:pt x="527" y="375"/>
                </a:lnTo>
                <a:lnTo>
                  <a:pt x="511" y="406"/>
                </a:lnTo>
                <a:lnTo>
                  <a:pt x="494" y="435"/>
                </a:lnTo>
                <a:lnTo>
                  <a:pt x="475" y="464"/>
                </a:lnTo>
                <a:lnTo>
                  <a:pt x="475" y="464"/>
                </a:lnTo>
                <a:lnTo>
                  <a:pt x="469" y="471"/>
                </a:lnTo>
                <a:lnTo>
                  <a:pt x="462" y="476"/>
                </a:lnTo>
                <a:lnTo>
                  <a:pt x="455" y="479"/>
                </a:lnTo>
                <a:lnTo>
                  <a:pt x="447" y="480"/>
                </a:lnTo>
                <a:lnTo>
                  <a:pt x="439" y="480"/>
                </a:lnTo>
                <a:lnTo>
                  <a:pt x="431" y="479"/>
                </a:lnTo>
                <a:lnTo>
                  <a:pt x="423" y="476"/>
                </a:lnTo>
                <a:lnTo>
                  <a:pt x="417" y="471"/>
                </a:lnTo>
                <a:lnTo>
                  <a:pt x="417" y="471"/>
                </a:lnTo>
                <a:lnTo>
                  <a:pt x="396" y="454"/>
                </a:lnTo>
                <a:lnTo>
                  <a:pt x="378" y="435"/>
                </a:lnTo>
                <a:lnTo>
                  <a:pt x="360" y="414"/>
                </a:lnTo>
                <a:lnTo>
                  <a:pt x="343" y="394"/>
                </a:lnTo>
                <a:lnTo>
                  <a:pt x="343" y="394"/>
                </a:lnTo>
                <a:close/>
                <a:moveTo>
                  <a:pt x="182" y="65"/>
                </a:moveTo>
                <a:lnTo>
                  <a:pt x="182" y="65"/>
                </a:lnTo>
                <a:lnTo>
                  <a:pt x="182" y="65"/>
                </a:lnTo>
                <a:lnTo>
                  <a:pt x="182" y="58"/>
                </a:lnTo>
                <a:lnTo>
                  <a:pt x="181" y="51"/>
                </a:lnTo>
                <a:lnTo>
                  <a:pt x="180" y="46"/>
                </a:lnTo>
                <a:lnTo>
                  <a:pt x="178" y="39"/>
                </a:lnTo>
                <a:lnTo>
                  <a:pt x="171" y="28"/>
                </a:lnTo>
                <a:lnTo>
                  <a:pt x="163" y="18"/>
                </a:lnTo>
                <a:lnTo>
                  <a:pt x="153" y="11"/>
                </a:lnTo>
                <a:lnTo>
                  <a:pt x="141" y="5"/>
                </a:lnTo>
                <a:lnTo>
                  <a:pt x="129" y="1"/>
                </a:lnTo>
                <a:lnTo>
                  <a:pt x="115" y="0"/>
                </a:lnTo>
                <a:lnTo>
                  <a:pt x="115" y="0"/>
                </a:lnTo>
                <a:lnTo>
                  <a:pt x="101" y="1"/>
                </a:lnTo>
                <a:lnTo>
                  <a:pt x="89" y="5"/>
                </a:lnTo>
                <a:lnTo>
                  <a:pt x="79" y="11"/>
                </a:lnTo>
                <a:lnTo>
                  <a:pt x="68" y="18"/>
                </a:lnTo>
                <a:lnTo>
                  <a:pt x="60" y="28"/>
                </a:lnTo>
                <a:lnTo>
                  <a:pt x="55" y="39"/>
                </a:lnTo>
                <a:lnTo>
                  <a:pt x="51" y="51"/>
                </a:lnTo>
                <a:lnTo>
                  <a:pt x="50" y="65"/>
                </a:lnTo>
                <a:lnTo>
                  <a:pt x="50" y="65"/>
                </a:lnTo>
                <a:lnTo>
                  <a:pt x="51" y="79"/>
                </a:lnTo>
                <a:lnTo>
                  <a:pt x="55" y="91"/>
                </a:lnTo>
                <a:lnTo>
                  <a:pt x="60" y="102"/>
                </a:lnTo>
                <a:lnTo>
                  <a:pt x="68" y="113"/>
                </a:lnTo>
                <a:lnTo>
                  <a:pt x="79" y="121"/>
                </a:lnTo>
                <a:lnTo>
                  <a:pt x="89" y="127"/>
                </a:lnTo>
                <a:lnTo>
                  <a:pt x="96" y="130"/>
                </a:lnTo>
                <a:lnTo>
                  <a:pt x="101" y="131"/>
                </a:lnTo>
                <a:lnTo>
                  <a:pt x="108" y="132"/>
                </a:lnTo>
                <a:lnTo>
                  <a:pt x="115" y="133"/>
                </a:lnTo>
                <a:lnTo>
                  <a:pt x="115" y="133"/>
                </a:lnTo>
                <a:lnTo>
                  <a:pt x="122" y="132"/>
                </a:lnTo>
                <a:lnTo>
                  <a:pt x="129" y="131"/>
                </a:lnTo>
                <a:lnTo>
                  <a:pt x="141" y="127"/>
                </a:lnTo>
                <a:lnTo>
                  <a:pt x="153" y="121"/>
                </a:lnTo>
                <a:lnTo>
                  <a:pt x="163" y="113"/>
                </a:lnTo>
                <a:lnTo>
                  <a:pt x="171" y="102"/>
                </a:lnTo>
                <a:lnTo>
                  <a:pt x="178" y="91"/>
                </a:lnTo>
                <a:lnTo>
                  <a:pt x="181" y="79"/>
                </a:lnTo>
                <a:lnTo>
                  <a:pt x="182" y="72"/>
                </a:lnTo>
                <a:lnTo>
                  <a:pt x="182" y="65"/>
                </a:lnTo>
                <a:lnTo>
                  <a:pt x="182" y="65"/>
                </a:lnTo>
                <a:close/>
                <a:moveTo>
                  <a:pt x="393" y="489"/>
                </a:moveTo>
                <a:lnTo>
                  <a:pt x="393" y="489"/>
                </a:lnTo>
                <a:lnTo>
                  <a:pt x="93" y="551"/>
                </a:lnTo>
                <a:lnTo>
                  <a:pt x="93" y="542"/>
                </a:lnTo>
                <a:lnTo>
                  <a:pt x="93" y="542"/>
                </a:lnTo>
                <a:lnTo>
                  <a:pt x="93" y="539"/>
                </a:lnTo>
                <a:lnTo>
                  <a:pt x="96" y="536"/>
                </a:lnTo>
                <a:lnTo>
                  <a:pt x="99" y="534"/>
                </a:lnTo>
                <a:lnTo>
                  <a:pt x="103" y="532"/>
                </a:lnTo>
                <a:lnTo>
                  <a:pt x="380" y="477"/>
                </a:lnTo>
                <a:lnTo>
                  <a:pt x="380" y="477"/>
                </a:lnTo>
                <a:lnTo>
                  <a:pt x="382" y="476"/>
                </a:lnTo>
                <a:lnTo>
                  <a:pt x="385" y="476"/>
                </a:lnTo>
                <a:lnTo>
                  <a:pt x="389" y="477"/>
                </a:lnTo>
                <a:lnTo>
                  <a:pt x="389" y="477"/>
                </a:lnTo>
                <a:lnTo>
                  <a:pt x="390" y="479"/>
                </a:lnTo>
                <a:lnTo>
                  <a:pt x="392" y="481"/>
                </a:lnTo>
                <a:lnTo>
                  <a:pt x="393" y="486"/>
                </a:lnTo>
                <a:lnTo>
                  <a:pt x="393" y="489"/>
                </a:lnTo>
                <a:close/>
                <a:moveTo>
                  <a:pt x="426" y="683"/>
                </a:moveTo>
                <a:lnTo>
                  <a:pt x="426" y="683"/>
                </a:lnTo>
                <a:lnTo>
                  <a:pt x="393" y="683"/>
                </a:lnTo>
                <a:lnTo>
                  <a:pt x="393" y="520"/>
                </a:lnTo>
                <a:lnTo>
                  <a:pt x="93" y="585"/>
                </a:lnTo>
                <a:lnTo>
                  <a:pt x="93" y="769"/>
                </a:lnTo>
                <a:lnTo>
                  <a:pt x="93" y="769"/>
                </a:lnTo>
                <a:lnTo>
                  <a:pt x="95" y="774"/>
                </a:lnTo>
                <a:lnTo>
                  <a:pt x="97" y="777"/>
                </a:lnTo>
                <a:lnTo>
                  <a:pt x="101" y="780"/>
                </a:lnTo>
                <a:lnTo>
                  <a:pt x="106" y="782"/>
                </a:lnTo>
                <a:lnTo>
                  <a:pt x="171" y="782"/>
                </a:lnTo>
                <a:lnTo>
                  <a:pt x="171" y="782"/>
                </a:lnTo>
                <a:lnTo>
                  <a:pt x="175" y="780"/>
                </a:lnTo>
                <a:lnTo>
                  <a:pt x="179" y="777"/>
                </a:lnTo>
                <a:lnTo>
                  <a:pt x="181" y="774"/>
                </a:lnTo>
                <a:lnTo>
                  <a:pt x="182" y="769"/>
                </a:lnTo>
                <a:lnTo>
                  <a:pt x="182" y="751"/>
                </a:lnTo>
                <a:lnTo>
                  <a:pt x="182" y="751"/>
                </a:lnTo>
                <a:lnTo>
                  <a:pt x="181" y="746"/>
                </a:lnTo>
                <a:lnTo>
                  <a:pt x="179" y="744"/>
                </a:lnTo>
                <a:lnTo>
                  <a:pt x="175" y="742"/>
                </a:lnTo>
                <a:lnTo>
                  <a:pt x="171" y="742"/>
                </a:lnTo>
                <a:lnTo>
                  <a:pt x="137" y="742"/>
                </a:lnTo>
                <a:lnTo>
                  <a:pt x="137" y="637"/>
                </a:lnTo>
                <a:lnTo>
                  <a:pt x="349" y="594"/>
                </a:lnTo>
                <a:lnTo>
                  <a:pt x="349" y="713"/>
                </a:lnTo>
                <a:lnTo>
                  <a:pt x="349" y="713"/>
                </a:lnTo>
                <a:lnTo>
                  <a:pt x="349" y="718"/>
                </a:lnTo>
                <a:lnTo>
                  <a:pt x="352" y="720"/>
                </a:lnTo>
                <a:lnTo>
                  <a:pt x="354" y="722"/>
                </a:lnTo>
                <a:lnTo>
                  <a:pt x="359" y="722"/>
                </a:lnTo>
                <a:lnTo>
                  <a:pt x="426" y="722"/>
                </a:lnTo>
                <a:lnTo>
                  <a:pt x="426" y="722"/>
                </a:lnTo>
                <a:lnTo>
                  <a:pt x="430" y="722"/>
                </a:lnTo>
                <a:lnTo>
                  <a:pt x="431" y="721"/>
                </a:lnTo>
                <a:lnTo>
                  <a:pt x="433" y="720"/>
                </a:lnTo>
                <a:lnTo>
                  <a:pt x="433" y="720"/>
                </a:lnTo>
                <a:lnTo>
                  <a:pt x="434" y="718"/>
                </a:lnTo>
                <a:lnTo>
                  <a:pt x="435" y="716"/>
                </a:lnTo>
                <a:lnTo>
                  <a:pt x="435" y="713"/>
                </a:lnTo>
                <a:lnTo>
                  <a:pt x="435" y="695"/>
                </a:lnTo>
                <a:lnTo>
                  <a:pt x="435" y="695"/>
                </a:lnTo>
                <a:lnTo>
                  <a:pt x="435" y="691"/>
                </a:lnTo>
                <a:lnTo>
                  <a:pt x="433" y="687"/>
                </a:lnTo>
                <a:lnTo>
                  <a:pt x="430" y="684"/>
                </a:lnTo>
                <a:lnTo>
                  <a:pt x="426" y="683"/>
                </a:lnTo>
                <a:lnTo>
                  <a:pt x="426" y="68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88"/>
          <p:cNvSpPr>
            <a:spLocks noEditPoints="1"/>
          </p:cNvSpPr>
          <p:nvPr/>
        </p:nvSpPr>
        <p:spPr bwMode="auto">
          <a:xfrm>
            <a:off x="8772890" y="3551447"/>
            <a:ext cx="283705" cy="247564"/>
          </a:xfrm>
          <a:custGeom>
            <a:avLst/>
            <a:gdLst>
              <a:gd name="T0" fmla="*/ 740 w 782"/>
              <a:gd name="T1" fmla="*/ 630 h 688"/>
              <a:gd name="T2" fmla="*/ 723 w 782"/>
              <a:gd name="T3" fmla="*/ 623 h 688"/>
              <a:gd name="T4" fmla="*/ 702 w 782"/>
              <a:gd name="T5" fmla="*/ 632 h 688"/>
              <a:gd name="T6" fmla="*/ 678 w 782"/>
              <a:gd name="T7" fmla="*/ 632 h 688"/>
              <a:gd name="T8" fmla="*/ 634 w 782"/>
              <a:gd name="T9" fmla="*/ 612 h 688"/>
              <a:gd name="T10" fmla="*/ 576 w 782"/>
              <a:gd name="T11" fmla="*/ 630 h 688"/>
              <a:gd name="T12" fmla="*/ 563 w 782"/>
              <a:gd name="T13" fmla="*/ 637 h 688"/>
              <a:gd name="T14" fmla="*/ 539 w 782"/>
              <a:gd name="T15" fmla="*/ 623 h 688"/>
              <a:gd name="T16" fmla="*/ 481 w 782"/>
              <a:gd name="T17" fmla="*/ 614 h 688"/>
              <a:gd name="T18" fmla="*/ 444 w 782"/>
              <a:gd name="T19" fmla="*/ 635 h 688"/>
              <a:gd name="T20" fmla="*/ 422 w 782"/>
              <a:gd name="T21" fmla="*/ 630 h 688"/>
              <a:gd name="T22" fmla="*/ 366 w 782"/>
              <a:gd name="T23" fmla="*/ 612 h 688"/>
              <a:gd name="T24" fmla="*/ 315 w 782"/>
              <a:gd name="T25" fmla="*/ 392 h 688"/>
              <a:gd name="T26" fmla="*/ 385 w 782"/>
              <a:gd name="T27" fmla="*/ 193 h 688"/>
              <a:gd name="T28" fmla="*/ 411 w 782"/>
              <a:gd name="T29" fmla="*/ 183 h 688"/>
              <a:gd name="T30" fmla="*/ 413 w 782"/>
              <a:gd name="T31" fmla="*/ 157 h 688"/>
              <a:gd name="T32" fmla="*/ 385 w 782"/>
              <a:gd name="T33" fmla="*/ 141 h 688"/>
              <a:gd name="T34" fmla="*/ 73 w 782"/>
              <a:gd name="T35" fmla="*/ 150 h 688"/>
              <a:gd name="T36" fmla="*/ 65 w 782"/>
              <a:gd name="T37" fmla="*/ 178 h 688"/>
              <a:gd name="T38" fmla="*/ 114 w 782"/>
              <a:gd name="T39" fmla="*/ 376 h 688"/>
              <a:gd name="T40" fmla="*/ 292 w 782"/>
              <a:gd name="T41" fmla="*/ 621 h 688"/>
              <a:gd name="T42" fmla="*/ 267 w 782"/>
              <a:gd name="T43" fmla="*/ 614 h 688"/>
              <a:gd name="T44" fmla="*/ 206 w 782"/>
              <a:gd name="T45" fmla="*/ 623 h 688"/>
              <a:gd name="T46" fmla="*/ 184 w 782"/>
              <a:gd name="T47" fmla="*/ 637 h 688"/>
              <a:gd name="T48" fmla="*/ 159 w 782"/>
              <a:gd name="T49" fmla="*/ 623 h 688"/>
              <a:gd name="T50" fmla="*/ 104 w 782"/>
              <a:gd name="T51" fmla="*/ 614 h 688"/>
              <a:gd name="T52" fmla="*/ 65 w 782"/>
              <a:gd name="T53" fmla="*/ 635 h 688"/>
              <a:gd name="T54" fmla="*/ 43 w 782"/>
              <a:gd name="T55" fmla="*/ 630 h 688"/>
              <a:gd name="T56" fmla="*/ 22 w 782"/>
              <a:gd name="T57" fmla="*/ 623 h 688"/>
              <a:gd name="T58" fmla="*/ 2 w 782"/>
              <a:gd name="T59" fmla="*/ 639 h 688"/>
              <a:gd name="T60" fmla="*/ 9 w 782"/>
              <a:gd name="T61" fmla="*/ 666 h 688"/>
              <a:gd name="T62" fmla="*/ 38 w 782"/>
              <a:gd name="T63" fmla="*/ 685 h 688"/>
              <a:gd name="T64" fmla="*/ 97 w 782"/>
              <a:gd name="T65" fmla="*/ 675 h 688"/>
              <a:gd name="T66" fmla="*/ 121 w 782"/>
              <a:gd name="T67" fmla="*/ 662 h 688"/>
              <a:gd name="T68" fmla="*/ 151 w 782"/>
              <a:gd name="T69" fmla="*/ 679 h 688"/>
              <a:gd name="T70" fmla="*/ 210 w 782"/>
              <a:gd name="T71" fmla="*/ 682 h 688"/>
              <a:gd name="T72" fmla="*/ 240 w 782"/>
              <a:gd name="T73" fmla="*/ 662 h 688"/>
              <a:gd name="T74" fmla="*/ 262 w 782"/>
              <a:gd name="T75" fmla="*/ 666 h 688"/>
              <a:gd name="T76" fmla="*/ 304 w 782"/>
              <a:gd name="T77" fmla="*/ 688 h 688"/>
              <a:gd name="T78" fmla="*/ 338 w 782"/>
              <a:gd name="T79" fmla="*/ 682 h 688"/>
              <a:gd name="T80" fmla="*/ 370 w 782"/>
              <a:gd name="T81" fmla="*/ 661 h 688"/>
              <a:gd name="T82" fmla="*/ 388 w 782"/>
              <a:gd name="T83" fmla="*/ 666 h 688"/>
              <a:gd name="T84" fmla="*/ 463 w 782"/>
              <a:gd name="T85" fmla="*/ 680 h 688"/>
              <a:gd name="T86" fmla="*/ 495 w 782"/>
              <a:gd name="T87" fmla="*/ 661 h 688"/>
              <a:gd name="T88" fmla="*/ 514 w 782"/>
              <a:gd name="T89" fmla="*/ 666 h 688"/>
              <a:gd name="T90" fmla="*/ 576 w 782"/>
              <a:gd name="T91" fmla="*/ 686 h 688"/>
              <a:gd name="T92" fmla="*/ 612 w 782"/>
              <a:gd name="T93" fmla="*/ 666 h 688"/>
              <a:gd name="T94" fmla="*/ 634 w 782"/>
              <a:gd name="T95" fmla="*/ 662 h 688"/>
              <a:gd name="T96" fmla="*/ 658 w 782"/>
              <a:gd name="T97" fmla="*/ 679 h 688"/>
              <a:gd name="T98" fmla="*/ 723 w 782"/>
              <a:gd name="T99" fmla="*/ 679 h 688"/>
              <a:gd name="T100" fmla="*/ 744 w 782"/>
              <a:gd name="T101" fmla="*/ 658 h 688"/>
              <a:gd name="T102" fmla="*/ 740 w 782"/>
              <a:gd name="T103" fmla="*/ 630 h 688"/>
              <a:gd name="T104" fmla="*/ 133 w 782"/>
              <a:gd name="T105" fmla="*/ 120 h 688"/>
              <a:gd name="T106" fmla="*/ 171 w 782"/>
              <a:gd name="T107" fmla="*/ 75 h 688"/>
              <a:gd name="T108" fmla="*/ 154 w 782"/>
              <a:gd name="T109" fmla="*/ 18 h 688"/>
              <a:gd name="T110" fmla="*/ 110 w 782"/>
              <a:gd name="T111" fmla="*/ 0 h 688"/>
              <a:gd name="T112" fmla="*/ 59 w 782"/>
              <a:gd name="T113" fmla="*/ 28 h 688"/>
              <a:gd name="T114" fmla="*/ 53 w 782"/>
              <a:gd name="T115" fmla="*/ 86 h 688"/>
              <a:gd name="T116" fmla="*/ 98 w 782"/>
              <a:gd name="T117" fmla="*/ 124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2" h="688">
                <a:moveTo>
                  <a:pt x="424" y="187"/>
                </a:moveTo>
                <a:lnTo>
                  <a:pt x="424" y="171"/>
                </a:lnTo>
                <a:lnTo>
                  <a:pt x="782" y="171"/>
                </a:lnTo>
                <a:lnTo>
                  <a:pt x="782" y="187"/>
                </a:lnTo>
                <a:lnTo>
                  <a:pt x="424" y="187"/>
                </a:lnTo>
                <a:close/>
                <a:moveTo>
                  <a:pt x="740" y="630"/>
                </a:moveTo>
                <a:lnTo>
                  <a:pt x="740" y="630"/>
                </a:lnTo>
                <a:lnTo>
                  <a:pt x="740" y="630"/>
                </a:lnTo>
                <a:lnTo>
                  <a:pt x="735" y="627"/>
                </a:lnTo>
                <a:lnTo>
                  <a:pt x="732" y="624"/>
                </a:lnTo>
                <a:lnTo>
                  <a:pt x="727" y="623"/>
                </a:lnTo>
                <a:lnTo>
                  <a:pt x="723" y="623"/>
                </a:lnTo>
                <a:lnTo>
                  <a:pt x="717" y="623"/>
                </a:lnTo>
                <a:lnTo>
                  <a:pt x="713" y="624"/>
                </a:lnTo>
                <a:lnTo>
                  <a:pt x="709" y="627"/>
                </a:lnTo>
                <a:lnTo>
                  <a:pt x="705" y="630"/>
                </a:lnTo>
                <a:lnTo>
                  <a:pt x="705" y="630"/>
                </a:lnTo>
                <a:lnTo>
                  <a:pt x="702" y="632"/>
                </a:lnTo>
                <a:lnTo>
                  <a:pt x="697" y="635"/>
                </a:lnTo>
                <a:lnTo>
                  <a:pt x="694" y="637"/>
                </a:lnTo>
                <a:lnTo>
                  <a:pt x="690" y="637"/>
                </a:lnTo>
                <a:lnTo>
                  <a:pt x="685" y="637"/>
                </a:lnTo>
                <a:lnTo>
                  <a:pt x="682" y="635"/>
                </a:lnTo>
                <a:lnTo>
                  <a:pt x="678" y="632"/>
                </a:lnTo>
                <a:lnTo>
                  <a:pt x="675" y="630"/>
                </a:lnTo>
                <a:lnTo>
                  <a:pt x="675" y="630"/>
                </a:lnTo>
                <a:lnTo>
                  <a:pt x="667" y="623"/>
                </a:lnTo>
                <a:lnTo>
                  <a:pt x="657" y="619"/>
                </a:lnTo>
                <a:lnTo>
                  <a:pt x="645" y="614"/>
                </a:lnTo>
                <a:lnTo>
                  <a:pt x="634" y="612"/>
                </a:lnTo>
                <a:lnTo>
                  <a:pt x="619" y="612"/>
                </a:lnTo>
                <a:lnTo>
                  <a:pt x="619" y="612"/>
                </a:lnTo>
                <a:lnTo>
                  <a:pt x="608" y="614"/>
                </a:lnTo>
                <a:lnTo>
                  <a:pt x="596" y="619"/>
                </a:lnTo>
                <a:lnTo>
                  <a:pt x="586" y="623"/>
                </a:lnTo>
                <a:lnTo>
                  <a:pt x="576" y="630"/>
                </a:lnTo>
                <a:lnTo>
                  <a:pt x="576" y="633"/>
                </a:lnTo>
                <a:lnTo>
                  <a:pt x="576" y="633"/>
                </a:lnTo>
                <a:lnTo>
                  <a:pt x="573" y="635"/>
                </a:lnTo>
                <a:lnTo>
                  <a:pt x="570" y="637"/>
                </a:lnTo>
                <a:lnTo>
                  <a:pt x="567" y="637"/>
                </a:lnTo>
                <a:lnTo>
                  <a:pt x="563" y="637"/>
                </a:lnTo>
                <a:lnTo>
                  <a:pt x="559" y="637"/>
                </a:lnTo>
                <a:lnTo>
                  <a:pt x="555" y="635"/>
                </a:lnTo>
                <a:lnTo>
                  <a:pt x="552" y="632"/>
                </a:lnTo>
                <a:lnTo>
                  <a:pt x="547" y="630"/>
                </a:lnTo>
                <a:lnTo>
                  <a:pt x="547" y="630"/>
                </a:lnTo>
                <a:lnTo>
                  <a:pt x="539" y="623"/>
                </a:lnTo>
                <a:lnTo>
                  <a:pt x="530" y="619"/>
                </a:lnTo>
                <a:lnTo>
                  <a:pt x="518" y="614"/>
                </a:lnTo>
                <a:lnTo>
                  <a:pt x="505" y="612"/>
                </a:lnTo>
                <a:lnTo>
                  <a:pt x="493" y="612"/>
                </a:lnTo>
                <a:lnTo>
                  <a:pt x="493" y="612"/>
                </a:lnTo>
                <a:lnTo>
                  <a:pt x="481" y="614"/>
                </a:lnTo>
                <a:lnTo>
                  <a:pt x="470" y="619"/>
                </a:lnTo>
                <a:lnTo>
                  <a:pt x="460" y="623"/>
                </a:lnTo>
                <a:lnTo>
                  <a:pt x="449" y="630"/>
                </a:lnTo>
                <a:lnTo>
                  <a:pt x="449" y="630"/>
                </a:lnTo>
                <a:lnTo>
                  <a:pt x="447" y="632"/>
                </a:lnTo>
                <a:lnTo>
                  <a:pt x="444" y="635"/>
                </a:lnTo>
                <a:lnTo>
                  <a:pt x="440" y="637"/>
                </a:lnTo>
                <a:lnTo>
                  <a:pt x="437" y="637"/>
                </a:lnTo>
                <a:lnTo>
                  <a:pt x="432" y="637"/>
                </a:lnTo>
                <a:lnTo>
                  <a:pt x="429" y="635"/>
                </a:lnTo>
                <a:lnTo>
                  <a:pt x="426" y="632"/>
                </a:lnTo>
                <a:lnTo>
                  <a:pt x="422" y="630"/>
                </a:lnTo>
                <a:lnTo>
                  <a:pt x="422" y="630"/>
                </a:lnTo>
                <a:lnTo>
                  <a:pt x="414" y="623"/>
                </a:lnTo>
                <a:lnTo>
                  <a:pt x="404" y="619"/>
                </a:lnTo>
                <a:lnTo>
                  <a:pt x="394" y="614"/>
                </a:lnTo>
                <a:lnTo>
                  <a:pt x="382" y="612"/>
                </a:lnTo>
                <a:lnTo>
                  <a:pt x="366" y="612"/>
                </a:lnTo>
                <a:lnTo>
                  <a:pt x="366" y="612"/>
                </a:lnTo>
                <a:lnTo>
                  <a:pt x="366" y="608"/>
                </a:lnTo>
                <a:lnTo>
                  <a:pt x="366" y="602"/>
                </a:lnTo>
                <a:lnTo>
                  <a:pt x="320" y="402"/>
                </a:lnTo>
                <a:lnTo>
                  <a:pt x="320" y="402"/>
                </a:lnTo>
                <a:lnTo>
                  <a:pt x="315" y="392"/>
                </a:lnTo>
                <a:lnTo>
                  <a:pt x="308" y="383"/>
                </a:lnTo>
                <a:lnTo>
                  <a:pt x="299" y="376"/>
                </a:lnTo>
                <a:lnTo>
                  <a:pt x="289" y="372"/>
                </a:lnTo>
                <a:lnTo>
                  <a:pt x="222" y="332"/>
                </a:lnTo>
                <a:lnTo>
                  <a:pt x="190" y="193"/>
                </a:lnTo>
                <a:lnTo>
                  <a:pt x="385" y="193"/>
                </a:lnTo>
                <a:lnTo>
                  <a:pt x="385" y="193"/>
                </a:lnTo>
                <a:lnTo>
                  <a:pt x="391" y="193"/>
                </a:lnTo>
                <a:lnTo>
                  <a:pt x="397" y="191"/>
                </a:lnTo>
                <a:lnTo>
                  <a:pt x="406" y="187"/>
                </a:lnTo>
                <a:lnTo>
                  <a:pt x="406" y="187"/>
                </a:lnTo>
                <a:lnTo>
                  <a:pt x="411" y="183"/>
                </a:lnTo>
                <a:lnTo>
                  <a:pt x="413" y="177"/>
                </a:lnTo>
                <a:lnTo>
                  <a:pt x="415" y="173"/>
                </a:lnTo>
                <a:lnTo>
                  <a:pt x="415" y="168"/>
                </a:lnTo>
                <a:lnTo>
                  <a:pt x="415" y="168"/>
                </a:lnTo>
                <a:lnTo>
                  <a:pt x="415" y="162"/>
                </a:lnTo>
                <a:lnTo>
                  <a:pt x="413" y="157"/>
                </a:lnTo>
                <a:lnTo>
                  <a:pt x="411" y="152"/>
                </a:lnTo>
                <a:lnTo>
                  <a:pt x="406" y="146"/>
                </a:lnTo>
                <a:lnTo>
                  <a:pt x="406" y="146"/>
                </a:lnTo>
                <a:lnTo>
                  <a:pt x="397" y="143"/>
                </a:lnTo>
                <a:lnTo>
                  <a:pt x="391" y="141"/>
                </a:lnTo>
                <a:lnTo>
                  <a:pt x="385" y="141"/>
                </a:lnTo>
                <a:lnTo>
                  <a:pt x="101" y="141"/>
                </a:lnTo>
                <a:lnTo>
                  <a:pt x="101" y="141"/>
                </a:lnTo>
                <a:lnTo>
                  <a:pt x="92" y="142"/>
                </a:lnTo>
                <a:lnTo>
                  <a:pt x="84" y="143"/>
                </a:lnTo>
                <a:lnTo>
                  <a:pt x="76" y="148"/>
                </a:lnTo>
                <a:lnTo>
                  <a:pt x="73" y="150"/>
                </a:lnTo>
                <a:lnTo>
                  <a:pt x="71" y="153"/>
                </a:lnTo>
                <a:lnTo>
                  <a:pt x="71" y="153"/>
                </a:lnTo>
                <a:lnTo>
                  <a:pt x="67" y="158"/>
                </a:lnTo>
                <a:lnTo>
                  <a:pt x="64" y="165"/>
                </a:lnTo>
                <a:lnTo>
                  <a:pt x="64" y="171"/>
                </a:lnTo>
                <a:lnTo>
                  <a:pt x="65" y="178"/>
                </a:lnTo>
                <a:lnTo>
                  <a:pt x="105" y="353"/>
                </a:lnTo>
                <a:lnTo>
                  <a:pt x="105" y="353"/>
                </a:lnTo>
                <a:lnTo>
                  <a:pt x="106" y="359"/>
                </a:lnTo>
                <a:lnTo>
                  <a:pt x="108" y="366"/>
                </a:lnTo>
                <a:lnTo>
                  <a:pt x="110" y="372"/>
                </a:lnTo>
                <a:lnTo>
                  <a:pt x="114" y="376"/>
                </a:lnTo>
                <a:lnTo>
                  <a:pt x="117" y="381"/>
                </a:lnTo>
                <a:lnTo>
                  <a:pt x="122" y="385"/>
                </a:lnTo>
                <a:lnTo>
                  <a:pt x="132" y="393"/>
                </a:lnTo>
                <a:lnTo>
                  <a:pt x="135" y="393"/>
                </a:lnTo>
                <a:lnTo>
                  <a:pt x="249" y="460"/>
                </a:lnTo>
                <a:lnTo>
                  <a:pt x="292" y="621"/>
                </a:lnTo>
                <a:lnTo>
                  <a:pt x="292" y="621"/>
                </a:lnTo>
                <a:lnTo>
                  <a:pt x="292" y="630"/>
                </a:lnTo>
                <a:lnTo>
                  <a:pt x="292" y="630"/>
                </a:lnTo>
                <a:lnTo>
                  <a:pt x="284" y="623"/>
                </a:lnTo>
                <a:lnTo>
                  <a:pt x="276" y="619"/>
                </a:lnTo>
                <a:lnTo>
                  <a:pt x="267" y="614"/>
                </a:lnTo>
                <a:lnTo>
                  <a:pt x="258" y="612"/>
                </a:lnTo>
                <a:lnTo>
                  <a:pt x="237" y="612"/>
                </a:lnTo>
                <a:lnTo>
                  <a:pt x="237" y="612"/>
                </a:lnTo>
                <a:lnTo>
                  <a:pt x="226" y="614"/>
                </a:lnTo>
                <a:lnTo>
                  <a:pt x="216" y="619"/>
                </a:lnTo>
                <a:lnTo>
                  <a:pt x="206" y="623"/>
                </a:lnTo>
                <a:lnTo>
                  <a:pt x="197" y="630"/>
                </a:lnTo>
                <a:lnTo>
                  <a:pt x="197" y="630"/>
                </a:lnTo>
                <a:lnTo>
                  <a:pt x="195" y="632"/>
                </a:lnTo>
                <a:lnTo>
                  <a:pt x="191" y="635"/>
                </a:lnTo>
                <a:lnTo>
                  <a:pt x="188" y="637"/>
                </a:lnTo>
                <a:lnTo>
                  <a:pt x="184" y="637"/>
                </a:lnTo>
                <a:lnTo>
                  <a:pt x="180" y="637"/>
                </a:lnTo>
                <a:lnTo>
                  <a:pt x="176" y="635"/>
                </a:lnTo>
                <a:lnTo>
                  <a:pt x="173" y="632"/>
                </a:lnTo>
                <a:lnTo>
                  <a:pt x="170" y="630"/>
                </a:lnTo>
                <a:lnTo>
                  <a:pt x="170" y="630"/>
                </a:lnTo>
                <a:lnTo>
                  <a:pt x="159" y="623"/>
                </a:lnTo>
                <a:lnTo>
                  <a:pt x="149" y="619"/>
                </a:lnTo>
                <a:lnTo>
                  <a:pt x="138" y="614"/>
                </a:lnTo>
                <a:lnTo>
                  <a:pt x="126" y="612"/>
                </a:lnTo>
                <a:lnTo>
                  <a:pt x="117" y="612"/>
                </a:lnTo>
                <a:lnTo>
                  <a:pt x="117" y="612"/>
                </a:lnTo>
                <a:lnTo>
                  <a:pt x="104" y="614"/>
                </a:lnTo>
                <a:lnTo>
                  <a:pt x="91" y="619"/>
                </a:lnTo>
                <a:lnTo>
                  <a:pt x="81" y="623"/>
                </a:lnTo>
                <a:lnTo>
                  <a:pt x="71" y="630"/>
                </a:lnTo>
                <a:lnTo>
                  <a:pt x="71" y="630"/>
                </a:lnTo>
                <a:lnTo>
                  <a:pt x="68" y="632"/>
                </a:lnTo>
                <a:lnTo>
                  <a:pt x="65" y="635"/>
                </a:lnTo>
                <a:lnTo>
                  <a:pt x="60" y="637"/>
                </a:lnTo>
                <a:lnTo>
                  <a:pt x="57" y="637"/>
                </a:lnTo>
                <a:lnTo>
                  <a:pt x="52" y="637"/>
                </a:lnTo>
                <a:lnTo>
                  <a:pt x="49" y="635"/>
                </a:lnTo>
                <a:lnTo>
                  <a:pt x="46" y="632"/>
                </a:lnTo>
                <a:lnTo>
                  <a:pt x="43" y="630"/>
                </a:lnTo>
                <a:lnTo>
                  <a:pt x="43" y="630"/>
                </a:lnTo>
                <a:lnTo>
                  <a:pt x="39" y="627"/>
                </a:lnTo>
                <a:lnTo>
                  <a:pt x="35" y="624"/>
                </a:lnTo>
                <a:lnTo>
                  <a:pt x="31" y="623"/>
                </a:lnTo>
                <a:lnTo>
                  <a:pt x="26" y="623"/>
                </a:lnTo>
                <a:lnTo>
                  <a:pt x="22" y="623"/>
                </a:lnTo>
                <a:lnTo>
                  <a:pt x="17" y="624"/>
                </a:lnTo>
                <a:lnTo>
                  <a:pt x="13" y="627"/>
                </a:lnTo>
                <a:lnTo>
                  <a:pt x="9" y="630"/>
                </a:lnTo>
                <a:lnTo>
                  <a:pt x="9" y="630"/>
                </a:lnTo>
                <a:lnTo>
                  <a:pt x="5" y="635"/>
                </a:lnTo>
                <a:lnTo>
                  <a:pt x="2" y="639"/>
                </a:lnTo>
                <a:lnTo>
                  <a:pt x="0" y="645"/>
                </a:lnTo>
                <a:lnTo>
                  <a:pt x="0" y="649"/>
                </a:lnTo>
                <a:lnTo>
                  <a:pt x="0" y="654"/>
                </a:lnTo>
                <a:lnTo>
                  <a:pt x="2" y="658"/>
                </a:lnTo>
                <a:lnTo>
                  <a:pt x="5" y="663"/>
                </a:lnTo>
                <a:lnTo>
                  <a:pt x="9" y="666"/>
                </a:lnTo>
                <a:lnTo>
                  <a:pt x="9" y="666"/>
                </a:lnTo>
                <a:lnTo>
                  <a:pt x="14" y="671"/>
                </a:lnTo>
                <a:lnTo>
                  <a:pt x="19" y="675"/>
                </a:lnTo>
                <a:lnTo>
                  <a:pt x="25" y="679"/>
                </a:lnTo>
                <a:lnTo>
                  <a:pt x="31" y="682"/>
                </a:lnTo>
                <a:lnTo>
                  <a:pt x="38" y="685"/>
                </a:lnTo>
                <a:lnTo>
                  <a:pt x="43" y="686"/>
                </a:lnTo>
                <a:lnTo>
                  <a:pt x="57" y="687"/>
                </a:lnTo>
                <a:lnTo>
                  <a:pt x="71" y="686"/>
                </a:lnTo>
                <a:lnTo>
                  <a:pt x="84" y="682"/>
                </a:lnTo>
                <a:lnTo>
                  <a:pt x="90" y="679"/>
                </a:lnTo>
                <a:lnTo>
                  <a:pt x="97" y="675"/>
                </a:lnTo>
                <a:lnTo>
                  <a:pt x="102" y="671"/>
                </a:lnTo>
                <a:lnTo>
                  <a:pt x="108" y="666"/>
                </a:lnTo>
                <a:lnTo>
                  <a:pt x="108" y="666"/>
                </a:lnTo>
                <a:lnTo>
                  <a:pt x="110" y="664"/>
                </a:lnTo>
                <a:lnTo>
                  <a:pt x="113" y="663"/>
                </a:lnTo>
                <a:lnTo>
                  <a:pt x="121" y="662"/>
                </a:lnTo>
                <a:lnTo>
                  <a:pt x="129" y="663"/>
                </a:lnTo>
                <a:lnTo>
                  <a:pt x="135" y="666"/>
                </a:lnTo>
                <a:lnTo>
                  <a:pt x="135" y="666"/>
                </a:lnTo>
                <a:lnTo>
                  <a:pt x="140" y="671"/>
                </a:lnTo>
                <a:lnTo>
                  <a:pt x="146" y="675"/>
                </a:lnTo>
                <a:lnTo>
                  <a:pt x="151" y="679"/>
                </a:lnTo>
                <a:lnTo>
                  <a:pt x="157" y="682"/>
                </a:lnTo>
                <a:lnTo>
                  <a:pt x="164" y="685"/>
                </a:lnTo>
                <a:lnTo>
                  <a:pt x="171" y="686"/>
                </a:lnTo>
                <a:lnTo>
                  <a:pt x="183" y="687"/>
                </a:lnTo>
                <a:lnTo>
                  <a:pt x="197" y="686"/>
                </a:lnTo>
                <a:lnTo>
                  <a:pt x="210" y="682"/>
                </a:lnTo>
                <a:lnTo>
                  <a:pt x="216" y="679"/>
                </a:lnTo>
                <a:lnTo>
                  <a:pt x="223" y="675"/>
                </a:lnTo>
                <a:lnTo>
                  <a:pt x="229" y="671"/>
                </a:lnTo>
                <a:lnTo>
                  <a:pt x="233" y="666"/>
                </a:lnTo>
                <a:lnTo>
                  <a:pt x="233" y="666"/>
                </a:lnTo>
                <a:lnTo>
                  <a:pt x="240" y="662"/>
                </a:lnTo>
                <a:lnTo>
                  <a:pt x="243" y="661"/>
                </a:lnTo>
                <a:lnTo>
                  <a:pt x="246" y="661"/>
                </a:lnTo>
                <a:lnTo>
                  <a:pt x="246" y="661"/>
                </a:lnTo>
                <a:lnTo>
                  <a:pt x="250" y="661"/>
                </a:lnTo>
                <a:lnTo>
                  <a:pt x="255" y="662"/>
                </a:lnTo>
                <a:lnTo>
                  <a:pt x="262" y="666"/>
                </a:lnTo>
                <a:lnTo>
                  <a:pt x="262" y="666"/>
                </a:lnTo>
                <a:lnTo>
                  <a:pt x="272" y="675"/>
                </a:lnTo>
                <a:lnTo>
                  <a:pt x="283" y="682"/>
                </a:lnTo>
                <a:lnTo>
                  <a:pt x="290" y="685"/>
                </a:lnTo>
                <a:lnTo>
                  <a:pt x="297" y="687"/>
                </a:lnTo>
                <a:lnTo>
                  <a:pt x="304" y="688"/>
                </a:lnTo>
                <a:lnTo>
                  <a:pt x="311" y="688"/>
                </a:lnTo>
                <a:lnTo>
                  <a:pt x="311" y="688"/>
                </a:lnTo>
                <a:lnTo>
                  <a:pt x="317" y="688"/>
                </a:lnTo>
                <a:lnTo>
                  <a:pt x="324" y="687"/>
                </a:lnTo>
                <a:lnTo>
                  <a:pt x="331" y="685"/>
                </a:lnTo>
                <a:lnTo>
                  <a:pt x="338" y="682"/>
                </a:lnTo>
                <a:lnTo>
                  <a:pt x="349" y="675"/>
                </a:lnTo>
                <a:lnTo>
                  <a:pt x="360" y="666"/>
                </a:lnTo>
                <a:lnTo>
                  <a:pt x="360" y="666"/>
                </a:lnTo>
                <a:lnTo>
                  <a:pt x="363" y="664"/>
                </a:lnTo>
                <a:lnTo>
                  <a:pt x="366" y="662"/>
                </a:lnTo>
                <a:lnTo>
                  <a:pt x="370" y="661"/>
                </a:lnTo>
                <a:lnTo>
                  <a:pt x="374" y="660"/>
                </a:lnTo>
                <a:lnTo>
                  <a:pt x="378" y="661"/>
                </a:lnTo>
                <a:lnTo>
                  <a:pt x="382" y="662"/>
                </a:lnTo>
                <a:lnTo>
                  <a:pt x="385" y="664"/>
                </a:lnTo>
                <a:lnTo>
                  <a:pt x="388" y="666"/>
                </a:lnTo>
                <a:lnTo>
                  <a:pt x="388" y="666"/>
                </a:lnTo>
                <a:lnTo>
                  <a:pt x="399" y="674"/>
                </a:lnTo>
                <a:lnTo>
                  <a:pt x="411" y="680"/>
                </a:lnTo>
                <a:lnTo>
                  <a:pt x="424" y="683"/>
                </a:lnTo>
                <a:lnTo>
                  <a:pt x="437" y="685"/>
                </a:lnTo>
                <a:lnTo>
                  <a:pt x="451" y="683"/>
                </a:lnTo>
                <a:lnTo>
                  <a:pt x="463" y="680"/>
                </a:lnTo>
                <a:lnTo>
                  <a:pt x="476" y="674"/>
                </a:lnTo>
                <a:lnTo>
                  <a:pt x="486" y="666"/>
                </a:lnTo>
                <a:lnTo>
                  <a:pt x="486" y="666"/>
                </a:lnTo>
                <a:lnTo>
                  <a:pt x="489" y="664"/>
                </a:lnTo>
                <a:lnTo>
                  <a:pt x="492" y="662"/>
                </a:lnTo>
                <a:lnTo>
                  <a:pt x="495" y="661"/>
                </a:lnTo>
                <a:lnTo>
                  <a:pt x="500" y="660"/>
                </a:lnTo>
                <a:lnTo>
                  <a:pt x="503" y="661"/>
                </a:lnTo>
                <a:lnTo>
                  <a:pt x="506" y="662"/>
                </a:lnTo>
                <a:lnTo>
                  <a:pt x="511" y="664"/>
                </a:lnTo>
                <a:lnTo>
                  <a:pt x="514" y="666"/>
                </a:lnTo>
                <a:lnTo>
                  <a:pt x="514" y="666"/>
                </a:lnTo>
                <a:lnTo>
                  <a:pt x="519" y="671"/>
                </a:lnTo>
                <a:lnTo>
                  <a:pt x="525" y="674"/>
                </a:lnTo>
                <a:lnTo>
                  <a:pt x="536" y="681"/>
                </a:lnTo>
                <a:lnTo>
                  <a:pt x="548" y="685"/>
                </a:lnTo>
                <a:lnTo>
                  <a:pt x="562" y="686"/>
                </a:lnTo>
                <a:lnTo>
                  <a:pt x="576" y="686"/>
                </a:lnTo>
                <a:lnTo>
                  <a:pt x="589" y="681"/>
                </a:lnTo>
                <a:lnTo>
                  <a:pt x="595" y="679"/>
                </a:lnTo>
                <a:lnTo>
                  <a:pt x="602" y="675"/>
                </a:lnTo>
                <a:lnTo>
                  <a:pt x="608" y="671"/>
                </a:lnTo>
                <a:lnTo>
                  <a:pt x="612" y="666"/>
                </a:lnTo>
                <a:lnTo>
                  <a:pt x="612" y="666"/>
                </a:lnTo>
                <a:lnTo>
                  <a:pt x="616" y="664"/>
                </a:lnTo>
                <a:lnTo>
                  <a:pt x="619" y="662"/>
                </a:lnTo>
                <a:lnTo>
                  <a:pt x="622" y="661"/>
                </a:lnTo>
                <a:lnTo>
                  <a:pt x="627" y="660"/>
                </a:lnTo>
                <a:lnTo>
                  <a:pt x="630" y="661"/>
                </a:lnTo>
                <a:lnTo>
                  <a:pt x="634" y="662"/>
                </a:lnTo>
                <a:lnTo>
                  <a:pt x="637" y="664"/>
                </a:lnTo>
                <a:lnTo>
                  <a:pt x="641" y="666"/>
                </a:lnTo>
                <a:lnTo>
                  <a:pt x="641" y="666"/>
                </a:lnTo>
                <a:lnTo>
                  <a:pt x="646" y="671"/>
                </a:lnTo>
                <a:lnTo>
                  <a:pt x="652" y="675"/>
                </a:lnTo>
                <a:lnTo>
                  <a:pt x="658" y="679"/>
                </a:lnTo>
                <a:lnTo>
                  <a:pt x="663" y="682"/>
                </a:lnTo>
                <a:lnTo>
                  <a:pt x="676" y="686"/>
                </a:lnTo>
                <a:lnTo>
                  <a:pt x="690" y="687"/>
                </a:lnTo>
                <a:lnTo>
                  <a:pt x="703" y="686"/>
                </a:lnTo>
                <a:lnTo>
                  <a:pt x="716" y="682"/>
                </a:lnTo>
                <a:lnTo>
                  <a:pt x="723" y="679"/>
                </a:lnTo>
                <a:lnTo>
                  <a:pt x="728" y="675"/>
                </a:lnTo>
                <a:lnTo>
                  <a:pt x="734" y="671"/>
                </a:lnTo>
                <a:lnTo>
                  <a:pt x="740" y="666"/>
                </a:lnTo>
                <a:lnTo>
                  <a:pt x="740" y="666"/>
                </a:lnTo>
                <a:lnTo>
                  <a:pt x="742" y="663"/>
                </a:lnTo>
                <a:lnTo>
                  <a:pt x="744" y="658"/>
                </a:lnTo>
                <a:lnTo>
                  <a:pt x="745" y="654"/>
                </a:lnTo>
                <a:lnTo>
                  <a:pt x="745" y="649"/>
                </a:lnTo>
                <a:lnTo>
                  <a:pt x="745" y="645"/>
                </a:lnTo>
                <a:lnTo>
                  <a:pt x="744" y="639"/>
                </a:lnTo>
                <a:lnTo>
                  <a:pt x="742" y="635"/>
                </a:lnTo>
                <a:lnTo>
                  <a:pt x="740" y="630"/>
                </a:lnTo>
                <a:lnTo>
                  <a:pt x="740" y="630"/>
                </a:lnTo>
                <a:close/>
                <a:moveTo>
                  <a:pt x="110" y="125"/>
                </a:moveTo>
                <a:lnTo>
                  <a:pt x="110" y="125"/>
                </a:lnTo>
                <a:lnTo>
                  <a:pt x="110" y="125"/>
                </a:lnTo>
                <a:lnTo>
                  <a:pt x="122" y="124"/>
                </a:lnTo>
                <a:lnTo>
                  <a:pt x="133" y="120"/>
                </a:lnTo>
                <a:lnTo>
                  <a:pt x="145" y="115"/>
                </a:lnTo>
                <a:lnTo>
                  <a:pt x="154" y="107"/>
                </a:lnTo>
                <a:lnTo>
                  <a:pt x="154" y="107"/>
                </a:lnTo>
                <a:lnTo>
                  <a:pt x="162" y="97"/>
                </a:lnTo>
                <a:lnTo>
                  <a:pt x="167" y="86"/>
                </a:lnTo>
                <a:lnTo>
                  <a:pt x="171" y="75"/>
                </a:lnTo>
                <a:lnTo>
                  <a:pt x="172" y="63"/>
                </a:lnTo>
                <a:lnTo>
                  <a:pt x="172" y="63"/>
                </a:lnTo>
                <a:lnTo>
                  <a:pt x="171" y="51"/>
                </a:lnTo>
                <a:lnTo>
                  <a:pt x="167" y="38"/>
                </a:lnTo>
                <a:lnTo>
                  <a:pt x="162" y="28"/>
                </a:lnTo>
                <a:lnTo>
                  <a:pt x="154" y="18"/>
                </a:lnTo>
                <a:lnTo>
                  <a:pt x="154" y="18"/>
                </a:lnTo>
                <a:lnTo>
                  <a:pt x="145" y="10"/>
                </a:lnTo>
                <a:lnTo>
                  <a:pt x="133" y="4"/>
                </a:lnTo>
                <a:lnTo>
                  <a:pt x="122" y="1"/>
                </a:lnTo>
                <a:lnTo>
                  <a:pt x="110" y="0"/>
                </a:lnTo>
                <a:lnTo>
                  <a:pt x="110" y="0"/>
                </a:lnTo>
                <a:lnTo>
                  <a:pt x="98" y="1"/>
                </a:lnTo>
                <a:lnTo>
                  <a:pt x="86" y="4"/>
                </a:lnTo>
                <a:lnTo>
                  <a:pt x="77" y="10"/>
                </a:lnTo>
                <a:lnTo>
                  <a:pt x="68" y="18"/>
                </a:lnTo>
                <a:lnTo>
                  <a:pt x="68" y="18"/>
                </a:lnTo>
                <a:lnTo>
                  <a:pt x="59" y="28"/>
                </a:lnTo>
                <a:lnTo>
                  <a:pt x="53" y="38"/>
                </a:lnTo>
                <a:lnTo>
                  <a:pt x="50" y="51"/>
                </a:lnTo>
                <a:lnTo>
                  <a:pt x="49" y="63"/>
                </a:lnTo>
                <a:lnTo>
                  <a:pt x="49" y="63"/>
                </a:lnTo>
                <a:lnTo>
                  <a:pt x="50" y="75"/>
                </a:lnTo>
                <a:lnTo>
                  <a:pt x="53" y="86"/>
                </a:lnTo>
                <a:lnTo>
                  <a:pt x="59" y="97"/>
                </a:lnTo>
                <a:lnTo>
                  <a:pt x="68" y="107"/>
                </a:lnTo>
                <a:lnTo>
                  <a:pt x="68" y="107"/>
                </a:lnTo>
                <a:lnTo>
                  <a:pt x="77" y="115"/>
                </a:lnTo>
                <a:lnTo>
                  <a:pt x="86" y="120"/>
                </a:lnTo>
                <a:lnTo>
                  <a:pt x="98" y="124"/>
                </a:lnTo>
                <a:lnTo>
                  <a:pt x="110" y="125"/>
                </a:lnTo>
                <a:lnTo>
                  <a:pt x="110" y="125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89"/>
          <p:cNvSpPr>
            <a:spLocks noEditPoints="1"/>
          </p:cNvSpPr>
          <p:nvPr/>
        </p:nvSpPr>
        <p:spPr bwMode="auto">
          <a:xfrm>
            <a:off x="7892863" y="3546027"/>
            <a:ext cx="283705" cy="258407"/>
          </a:xfrm>
          <a:custGeom>
            <a:avLst/>
            <a:gdLst>
              <a:gd name="T0" fmla="*/ 486 w 782"/>
              <a:gd name="T1" fmla="*/ 246 h 716"/>
              <a:gd name="T2" fmla="*/ 497 w 782"/>
              <a:gd name="T3" fmla="*/ 272 h 716"/>
              <a:gd name="T4" fmla="*/ 262 w 782"/>
              <a:gd name="T5" fmla="*/ 112 h 716"/>
              <a:gd name="T6" fmla="*/ 302 w 782"/>
              <a:gd name="T7" fmla="*/ 74 h 716"/>
              <a:gd name="T8" fmla="*/ 290 w 782"/>
              <a:gd name="T9" fmla="*/ 21 h 716"/>
              <a:gd name="T10" fmla="*/ 228 w 782"/>
              <a:gd name="T11" fmla="*/ 2 h 716"/>
              <a:gd name="T12" fmla="*/ 190 w 782"/>
              <a:gd name="T13" fmla="*/ 42 h 716"/>
              <a:gd name="T14" fmla="*/ 201 w 782"/>
              <a:gd name="T15" fmla="*/ 95 h 716"/>
              <a:gd name="T16" fmla="*/ 262 w 782"/>
              <a:gd name="T17" fmla="*/ 112 h 716"/>
              <a:gd name="T18" fmla="*/ 463 w 782"/>
              <a:gd name="T19" fmla="*/ 627 h 716"/>
              <a:gd name="T20" fmla="*/ 514 w 782"/>
              <a:gd name="T21" fmla="*/ 638 h 716"/>
              <a:gd name="T22" fmla="*/ 560 w 782"/>
              <a:gd name="T23" fmla="*/ 648 h 716"/>
              <a:gd name="T24" fmla="*/ 619 w 782"/>
              <a:gd name="T25" fmla="*/ 634 h 716"/>
              <a:gd name="T26" fmla="*/ 676 w 782"/>
              <a:gd name="T27" fmla="*/ 630 h 716"/>
              <a:gd name="T28" fmla="*/ 742 w 782"/>
              <a:gd name="T29" fmla="*/ 648 h 716"/>
              <a:gd name="T30" fmla="*/ 699 w 782"/>
              <a:gd name="T31" fmla="*/ 706 h 716"/>
              <a:gd name="T32" fmla="*/ 652 w 782"/>
              <a:gd name="T33" fmla="*/ 697 h 716"/>
              <a:gd name="T34" fmla="*/ 596 w 782"/>
              <a:gd name="T35" fmla="*/ 710 h 716"/>
              <a:gd name="T36" fmla="*/ 537 w 782"/>
              <a:gd name="T37" fmla="*/ 713 h 716"/>
              <a:gd name="T38" fmla="*/ 479 w 782"/>
              <a:gd name="T39" fmla="*/ 697 h 716"/>
              <a:gd name="T40" fmla="*/ 419 w 782"/>
              <a:gd name="T41" fmla="*/ 706 h 716"/>
              <a:gd name="T42" fmla="*/ 375 w 782"/>
              <a:gd name="T43" fmla="*/ 716 h 716"/>
              <a:gd name="T44" fmla="*/ 315 w 782"/>
              <a:gd name="T45" fmla="*/ 702 h 716"/>
              <a:gd name="T46" fmla="*/ 257 w 782"/>
              <a:gd name="T47" fmla="*/ 700 h 716"/>
              <a:gd name="T48" fmla="*/ 198 w 782"/>
              <a:gd name="T49" fmla="*/ 714 h 716"/>
              <a:gd name="T50" fmla="*/ 141 w 782"/>
              <a:gd name="T51" fmla="*/ 706 h 716"/>
              <a:gd name="T52" fmla="*/ 96 w 782"/>
              <a:gd name="T53" fmla="*/ 697 h 716"/>
              <a:gd name="T54" fmla="*/ 34 w 782"/>
              <a:gd name="T55" fmla="*/ 710 h 716"/>
              <a:gd name="T56" fmla="*/ 11 w 782"/>
              <a:gd name="T57" fmla="*/ 647 h 716"/>
              <a:gd name="T58" fmla="*/ 69 w 782"/>
              <a:gd name="T59" fmla="*/ 630 h 716"/>
              <a:gd name="T60" fmla="*/ 130 w 782"/>
              <a:gd name="T61" fmla="*/ 634 h 716"/>
              <a:gd name="T62" fmla="*/ 184 w 782"/>
              <a:gd name="T63" fmla="*/ 648 h 716"/>
              <a:gd name="T64" fmla="*/ 234 w 782"/>
              <a:gd name="T65" fmla="*/ 638 h 716"/>
              <a:gd name="T66" fmla="*/ 348 w 782"/>
              <a:gd name="T67" fmla="*/ 485 h 716"/>
              <a:gd name="T68" fmla="*/ 249 w 782"/>
              <a:gd name="T69" fmla="*/ 432 h 716"/>
              <a:gd name="T70" fmla="*/ 228 w 782"/>
              <a:gd name="T71" fmla="*/ 399 h 716"/>
              <a:gd name="T72" fmla="*/ 196 w 782"/>
              <a:gd name="T73" fmla="*/ 159 h 716"/>
              <a:gd name="T74" fmla="*/ 240 w 782"/>
              <a:gd name="T75" fmla="*/ 125 h 716"/>
              <a:gd name="T76" fmla="*/ 275 w 782"/>
              <a:gd name="T77" fmla="*/ 133 h 716"/>
              <a:gd name="T78" fmla="*/ 297 w 782"/>
              <a:gd name="T79" fmla="*/ 152 h 716"/>
              <a:gd name="T80" fmla="*/ 459 w 782"/>
              <a:gd name="T81" fmla="*/ 208 h 716"/>
              <a:gd name="T82" fmla="*/ 473 w 782"/>
              <a:gd name="T83" fmla="*/ 186 h 716"/>
              <a:gd name="T84" fmla="*/ 767 w 782"/>
              <a:gd name="T85" fmla="*/ 251 h 716"/>
              <a:gd name="T86" fmla="*/ 782 w 782"/>
              <a:gd name="T87" fmla="*/ 264 h 716"/>
              <a:gd name="T88" fmla="*/ 498 w 782"/>
              <a:gd name="T89" fmla="*/ 337 h 716"/>
              <a:gd name="T90" fmla="*/ 484 w 782"/>
              <a:gd name="T91" fmla="*/ 347 h 716"/>
              <a:gd name="T92" fmla="*/ 468 w 782"/>
              <a:gd name="T93" fmla="*/ 340 h 716"/>
              <a:gd name="T94" fmla="*/ 375 w 782"/>
              <a:gd name="T95" fmla="*/ 291 h 716"/>
              <a:gd name="T96" fmla="*/ 345 w 782"/>
              <a:gd name="T97" fmla="*/ 401 h 716"/>
              <a:gd name="T98" fmla="*/ 414 w 782"/>
              <a:gd name="T99" fmla="*/ 446 h 716"/>
              <a:gd name="T100" fmla="*/ 709 w 782"/>
              <a:gd name="T101" fmla="*/ 547 h 716"/>
              <a:gd name="T102" fmla="*/ 736 w 782"/>
              <a:gd name="T103" fmla="*/ 522 h 716"/>
              <a:gd name="T104" fmla="*/ 754 w 782"/>
              <a:gd name="T105" fmla="*/ 521 h 716"/>
              <a:gd name="T106" fmla="*/ 754 w 782"/>
              <a:gd name="T107" fmla="*/ 549 h 716"/>
              <a:gd name="T108" fmla="*/ 736 w 782"/>
              <a:gd name="T109" fmla="*/ 568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82" h="716">
                <a:moveTo>
                  <a:pt x="486" y="288"/>
                </a:moveTo>
                <a:lnTo>
                  <a:pt x="486" y="316"/>
                </a:lnTo>
                <a:lnTo>
                  <a:pt x="538" y="266"/>
                </a:lnTo>
                <a:lnTo>
                  <a:pt x="486" y="214"/>
                </a:lnTo>
                <a:lnTo>
                  <a:pt x="486" y="246"/>
                </a:lnTo>
                <a:lnTo>
                  <a:pt x="486" y="246"/>
                </a:lnTo>
                <a:lnTo>
                  <a:pt x="490" y="248"/>
                </a:lnTo>
                <a:lnTo>
                  <a:pt x="495" y="254"/>
                </a:lnTo>
                <a:lnTo>
                  <a:pt x="497" y="259"/>
                </a:lnTo>
                <a:lnTo>
                  <a:pt x="498" y="266"/>
                </a:lnTo>
                <a:lnTo>
                  <a:pt x="498" y="266"/>
                </a:lnTo>
                <a:lnTo>
                  <a:pt x="497" y="272"/>
                </a:lnTo>
                <a:lnTo>
                  <a:pt x="495" y="277"/>
                </a:lnTo>
                <a:lnTo>
                  <a:pt x="490" y="283"/>
                </a:lnTo>
                <a:lnTo>
                  <a:pt x="486" y="288"/>
                </a:lnTo>
                <a:lnTo>
                  <a:pt x="486" y="288"/>
                </a:lnTo>
                <a:close/>
                <a:moveTo>
                  <a:pt x="262" y="112"/>
                </a:moveTo>
                <a:lnTo>
                  <a:pt x="262" y="112"/>
                </a:lnTo>
                <a:lnTo>
                  <a:pt x="262" y="112"/>
                </a:lnTo>
                <a:lnTo>
                  <a:pt x="273" y="108"/>
                </a:lnTo>
                <a:lnTo>
                  <a:pt x="282" y="101"/>
                </a:lnTo>
                <a:lnTo>
                  <a:pt x="290" y="93"/>
                </a:lnTo>
                <a:lnTo>
                  <a:pt x="297" y="84"/>
                </a:lnTo>
                <a:lnTo>
                  <a:pt x="302" y="74"/>
                </a:lnTo>
                <a:lnTo>
                  <a:pt x="304" y="64"/>
                </a:lnTo>
                <a:lnTo>
                  <a:pt x="304" y="52"/>
                </a:lnTo>
                <a:lnTo>
                  <a:pt x="302" y="42"/>
                </a:lnTo>
                <a:lnTo>
                  <a:pt x="302" y="42"/>
                </a:lnTo>
                <a:lnTo>
                  <a:pt x="297" y="31"/>
                </a:lnTo>
                <a:lnTo>
                  <a:pt x="290" y="21"/>
                </a:lnTo>
                <a:lnTo>
                  <a:pt x="282" y="14"/>
                </a:lnTo>
                <a:lnTo>
                  <a:pt x="273" y="7"/>
                </a:lnTo>
                <a:lnTo>
                  <a:pt x="262" y="2"/>
                </a:lnTo>
                <a:lnTo>
                  <a:pt x="251" y="0"/>
                </a:lnTo>
                <a:lnTo>
                  <a:pt x="239" y="0"/>
                </a:lnTo>
                <a:lnTo>
                  <a:pt x="228" y="2"/>
                </a:lnTo>
                <a:lnTo>
                  <a:pt x="228" y="2"/>
                </a:lnTo>
                <a:lnTo>
                  <a:pt x="217" y="7"/>
                </a:lnTo>
                <a:lnTo>
                  <a:pt x="208" y="14"/>
                </a:lnTo>
                <a:lnTo>
                  <a:pt x="200" y="21"/>
                </a:lnTo>
                <a:lnTo>
                  <a:pt x="195" y="31"/>
                </a:lnTo>
                <a:lnTo>
                  <a:pt x="190" y="42"/>
                </a:lnTo>
                <a:lnTo>
                  <a:pt x="188" y="52"/>
                </a:lnTo>
                <a:lnTo>
                  <a:pt x="189" y="65"/>
                </a:lnTo>
                <a:lnTo>
                  <a:pt x="191" y="76"/>
                </a:lnTo>
                <a:lnTo>
                  <a:pt x="191" y="76"/>
                </a:lnTo>
                <a:lnTo>
                  <a:pt x="195" y="86"/>
                </a:lnTo>
                <a:lnTo>
                  <a:pt x="201" y="95"/>
                </a:lnTo>
                <a:lnTo>
                  <a:pt x="209" y="103"/>
                </a:lnTo>
                <a:lnTo>
                  <a:pt x="218" y="109"/>
                </a:lnTo>
                <a:lnTo>
                  <a:pt x="229" y="114"/>
                </a:lnTo>
                <a:lnTo>
                  <a:pt x="239" y="115"/>
                </a:lnTo>
                <a:lnTo>
                  <a:pt x="250" y="115"/>
                </a:lnTo>
                <a:lnTo>
                  <a:pt x="262" y="112"/>
                </a:lnTo>
                <a:lnTo>
                  <a:pt x="262" y="112"/>
                </a:lnTo>
                <a:close/>
                <a:moveTo>
                  <a:pt x="452" y="629"/>
                </a:moveTo>
                <a:lnTo>
                  <a:pt x="452" y="629"/>
                </a:lnTo>
                <a:lnTo>
                  <a:pt x="452" y="629"/>
                </a:lnTo>
                <a:lnTo>
                  <a:pt x="459" y="628"/>
                </a:lnTo>
                <a:lnTo>
                  <a:pt x="463" y="627"/>
                </a:lnTo>
                <a:lnTo>
                  <a:pt x="468" y="627"/>
                </a:lnTo>
                <a:lnTo>
                  <a:pt x="468" y="627"/>
                </a:lnTo>
                <a:lnTo>
                  <a:pt x="481" y="628"/>
                </a:lnTo>
                <a:lnTo>
                  <a:pt x="493" y="630"/>
                </a:lnTo>
                <a:lnTo>
                  <a:pt x="504" y="634"/>
                </a:lnTo>
                <a:lnTo>
                  <a:pt x="514" y="638"/>
                </a:lnTo>
                <a:lnTo>
                  <a:pt x="514" y="638"/>
                </a:lnTo>
                <a:lnTo>
                  <a:pt x="526" y="643"/>
                </a:lnTo>
                <a:lnTo>
                  <a:pt x="537" y="646"/>
                </a:lnTo>
                <a:lnTo>
                  <a:pt x="548" y="647"/>
                </a:lnTo>
                <a:lnTo>
                  <a:pt x="560" y="648"/>
                </a:lnTo>
                <a:lnTo>
                  <a:pt x="560" y="648"/>
                </a:lnTo>
                <a:lnTo>
                  <a:pt x="572" y="647"/>
                </a:lnTo>
                <a:lnTo>
                  <a:pt x="585" y="646"/>
                </a:lnTo>
                <a:lnTo>
                  <a:pt x="597" y="643"/>
                </a:lnTo>
                <a:lnTo>
                  <a:pt x="610" y="638"/>
                </a:lnTo>
                <a:lnTo>
                  <a:pt x="610" y="638"/>
                </a:lnTo>
                <a:lnTo>
                  <a:pt x="619" y="634"/>
                </a:lnTo>
                <a:lnTo>
                  <a:pt x="630" y="630"/>
                </a:lnTo>
                <a:lnTo>
                  <a:pt x="643" y="628"/>
                </a:lnTo>
                <a:lnTo>
                  <a:pt x="655" y="627"/>
                </a:lnTo>
                <a:lnTo>
                  <a:pt x="655" y="627"/>
                </a:lnTo>
                <a:lnTo>
                  <a:pt x="666" y="628"/>
                </a:lnTo>
                <a:lnTo>
                  <a:pt x="676" y="630"/>
                </a:lnTo>
                <a:lnTo>
                  <a:pt x="699" y="638"/>
                </a:lnTo>
                <a:lnTo>
                  <a:pt x="699" y="638"/>
                </a:lnTo>
                <a:lnTo>
                  <a:pt x="710" y="643"/>
                </a:lnTo>
                <a:lnTo>
                  <a:pt x="721" y="646"/>
                </a:lnTo>
                <a:lnTo>
                  <a:pt x="733" y="647"/>
                </a:lnTo>
                <a:lnTo>
                  <a:pt x="742" y="648"/>
                </a:lnTo>
                <a:lnTo>
                  <a:pt x="742" y="716"/>
                </a:lnTo>
                <a:lnTo>
                  <a:pt x="742" y="716"/>
                </a:lnTo>
                <a:lnTo>
                  <a:pt x="733" y="714"/>
                </a:lnTo>
                <a:lnTo>
                  <a:pt x="721" y="713"/>
                </a:lnTo>
                <a:lnTo>
                  <a:pt x="710" y="710"/>
                </a:lnTo>
                <a:lnTo>
                  <a:pt x="699" y="706"/>
                </a:lnTo>
                <a:lnTo>
                  <a:pt x="699" y="706"/>
                </a:lnTo>
                <a:lnTo>
                  <a:pt x="687" y="702"/>
                </a:lnTo>
                <a:lnTo>
                  <a:pt x="676" y="700"/>
                </a:lnTo>
                <a:lnTo>
                  <a:pt x="664" y="697"/>
                </a:lnTo>
                <a:lnTo>
                  <a:pt x="652" y="697"/>
                </a:lnTo>
                <a:lnTo>
                  <a:pt x="652" y="697"/>
                </a:lnTo>
                <a:lnTo>
                  <a:pt x="641" y="697"/>
                </a:lnTo>
                <a:lnTo>
                  <a:pt x="629" y="700"/>
                </a:lnTo>
                <a:lnTo>
                  <a:pt x="618" y="702"/>
                </a:lnTo>
                <a:lnTo>
                  <a:pt x="606" y="706"/>
                </a:lnTo>
                <a:lnTo>
                  <a:pt x="606" y="706"/>
                </a:lnTo>
                <a:lnTo>
                  <a:pt x="596" y="710"/>
                </a:lnTo>
                <a:lnTo>
                  <a:pt x="585" y="713"/>
                </a:lnTo>
                <a:lnTo>
                  <a:pt x="572" y="714"/>
                </a:lnTo>
                <a:lnTo>
                  <a:pt x="560" y="716"/>
                </a:lnTo>
                <a:lnTo>
                  <a:pt x="560" y="716"/>
                </a:lnTo>
                <a:lnTo>
                  <a:pt x="548" y="714"/>
                </a:lnTo>
                <a:lnTo>
                  <a:pt x="537" y="713"/>
                </a:lnTo>
                <a:lnTo>
                  <a:pt x="526" y="710"/>
                </a:lnTo>
                <a:lnTo>
                  <a:pt x="514" y="706"/>
                </a:lnTo>
                <a:lnTo>
                  <a:pt x="514" y="706"/>
                </a:lnTo>
                <a:lnTo>
                  <a:pt x="503" y="702"/>
                </a:lnTo>
                <a:lnTo>
                  <a:pt x="490" y="700"/>
                </a:lnTo>
                <a:lnTo>
                  <a:pt x="479" y="697"/>
                </a:lnTo>
                <a:lnTo>
                  <a:pt x="468" y="697"/>
                </a:lnTo>
                <a:lnTo>
                  <a:pt x="468" y="697"/>
                </a:lnTo>
                <a:lnTo>
                  <a:pt x="456" y="697"/>
                </a:lnTo>
                <a:lnTo>
                  <a:pt x="444" y="700"/>
                </a:lnTo>
                <a:lnTo>
                  <a:pt x="431" y="702"/>
                </a:lnTo>
                <a:lnTo>
                  <a:pt x="419" y="706"/>
                </a:lnTo>
                <a:lnTo>
                  <a:pt x="419" y="706"/>
                </a:lnTo>
                <a:lnTo>
                  <a:pt x="408" y="710"/>
                </a:lnTo>
                <a:lnTo>
                  <a:pt x="398" y="713"/>
                </a:lnTo>
                <a:lnTo>
                  <a:pt x="387" y="714"/>
                </a:lnTo>
                <a:lnTo>
                  <a:pt x="375" y="716"/>
                </a:lnTo>
                <a:lnTo>
                  <a:pt x="375" y="716"/>
                </a:lnTo>
                <a:lnTo>
                  <a:pt x="364" y="714"/>
                </a:lnTo>
                <a:lnTo>
                  <a:pt x="352" y="713"/>
                </a:lnTo>
                <a:lnTo>
                  <a:pt x="339" y="710"/>
                </a:lnTo>
                <a:lnTo>
                  <a:pt x="327" y="706"/>
                </a:lnTo>
                <a:lnTo>
                  <a:pt x="327" y="706"/>
                </a:lnTo>
                <a:lnTo>
                  <a:pt x="315" y="702"/>
                </a:lnTo>
                <a:lnTo>
                  <a:pt x="303" y="700"/>
                </a:lnTo>
                <a:lnTo>
                  <a:pt x="291" y="697"/>
                </a:lnTo>
                <a:lnTo>
                  <a:pt x="280" y="697"/>
                </a:lnTo>
                <a:lnTo>
                  <a:pt x="280" y="697"/>
                </a:lnTo>
                <a:lnTo>
                  <a:pt x="269" y="697"/>
                </a:lnTo>
                <a:lnTo>
                  <a:pt x="257" y="700"/>
                </a:lnTo>
                <a:lnTo>
                  <a:pt x="246" y="702"/>
                </a:lnTo>
                <a:lnTo>
                  <a:pt x="234" y="706"/>
                </a:lnTo>
                <a:lnTo>
                  <a:pt x="234" y="706"/>
                </a:lnTo>
                <a:lnTo>
                  <a:pt x="222" y="710"/>
                </a:lnTo>
                <a:lnTo>
                  <a:pt x="210" y="713"/>
                </a:lnTo>
                <a:lnTo>
                  <a:pt x="198" y="714"/>
                </a:lnTo>
                <a:lnTo>
                  <a:pt x="184" y="716"/>
                </a:lnTo>
                <a:lnTo>
                  <a:pt x="184" y="716"/>
                </a:lnTo>
                <a:lnTo>
                  <a:pt x="173" y="714"/>
                </a:lnTo>
                <a:lnTo>
                  <a:pt x="163" y="713"/>
                </a:lnTo>
                <a:lnTo>
                  <a:pt x="152" y="710"/>
                </a:lnTo>
                <a:lnTo>
                  <a:pt x="141" y="706"/>
                </a:lnTo>
                <a:lnTo>
                  <a:pt x="141" y="706"/>
                </a:lnTo>
                <a:lnTo>
                  <a:pt x="130" y="702"/>
                </a:lnTo>
                <a:lnTo>
                  <a:pt x="118" y="700"/>
                </a:lnTo>
                <a:lnTo>
                  <a:pt x="107" y="697"/>
                </a:lnTo>
                <a:lnTo>
                  <a:pt x="96" y="697"/>
                </a:lnTo>
                <a:lnTo>
                  <a:pt x="96" y="697"/>
                </a:lnTo>
                <a:lnTo>
                  <a:pt x="82" y="697"/>
                </a:lnTo>
                <a:lnTo>
                  <a:pt x="69" y="700"/>
                </a:lnTo>
                <a:lnTo>
                  <a:pt x="58" y="702"/>
                </a:lnTo>
                <a:lnTo>
                  <a:pt x="46" y="706"/>
                </a:lnTo>
                <a:lnTo>
                  <a:pt x="46" y="706"/>
                </a:lnTo>
                <a:lnTo>
                  <a:pt x="34" y="710"/>
                </a:lnTo>
                <a:lnTo>
                  <a:pt x="23" y="713"/>
                </a:lnTo>
                <a:lnTo>
                  <a:pt x="11" y="714"/>
                </a:lnTo>
                <a:lnTo>
                  <a:pt x="0" y="716"/>
                </a:lnTo>
                <a:lnTo>
                  <a:pt x="0" y="648"/>
                </a:lnTo>
                <a:lnTo>
                  <a:pt x="0" y="648"/>
                </a:lnTo>
                <a:lnTo>
                  <a:pt x="11" y="647"/>
                </a:lnTo>
                <a:lnTo>
                  <a:pt x="23" y="646"/>
                </a:lnTo>
                <a:lnTo>
                  <a:pt x="34" y="643"/>
                </a:lnTo>
                <a:lnTo>
                  <a:pt x="46" y="638"/>
                </a:lnTo>
                <a:lnTo>
                  <a:pt x="46" y="638"/>
                </a:lnTo>
                <a:lnTo>
                  <a:pt x="58" y="634"/>
                </a:lnTo>
                <a:lnTo>
                  <a:pt x="69" y="630"/>
                </a:lnTo>
                <a:lnTo>
                  <a:pt x="82" y="628"/>
                </a:lnTo>
                <a:lnTo>
                  <a:pt x="96" y="627"/>
                </a:lnTo>
                <a:lnTo>
                  <a:pt x="96" y="627"/>
                </a:lnTo>
                <a:lnTo>
                  <a:pt x="107" y="628"/>
                </a:lnTo>
                <a:lnTo>
                  <a:pt x="118" y="630"/>
                </a:lnTo>
                <a:lnTo>
                  <a:pt x="130" y="634"/>
                </a:lnTo>
                <a:lnTo>
                  <a:pt x="141" y="638"/>
                </a:lnTo>
                <a:lnTo>
                  <a:pt x="141" y="638"/>
                </a:lnTo>
                <a:lnTo>
                  <a:pt x="152" y="643"/>
                </a:lnTo>
                <a:lnTo>
                  <a:pt x="163" y="646"/>
                </a:lnTo>
                <a:lnTo>
                  <a:pt x="173" y="647"/>
                </a:lnTo>
                <a:lnTo>
                  <a:pt x="184" y="648"/>
                </a:lnTo>
                <a:lnTo>
                  <a:pt x="184" y="648"/>
                </a:lnTo>
                <a:lnTo>
                  <a:pt x="198" y="647"/>
                </a:lnTo>
                <a:lnTo>
                  <a:pt x="210" y="646"/>
                </a:lnTo>
                <a:lnTo>
                  <a:pt x="222" y="643"/>
                </a:lnTo>
                <a:lnTo>
                  <a:pt x="234" y="638"/>
                </a:lnTo>
                <a:lnTo>
                  <a:pt x="234" y="638"/>
                </a:lnTo>
                <a:lnTo>
                  <a:pt x="240" y="635"/>
                </a:lnTo>
                <a:lnTo>
                  <a:pt x="246" y="632"/>
                </a:lnTo>
                <a:lnTo>
                  <a:pt x="258" y="629"/>
                </a:lnTo>
                <a:lnTo>
                  <a:pt x="345" y="614"/>
                </a:lnTo>
                <a:lnTo>
                  <a:pt x="348" y="485"/>
                </a:lnTo>
                <a:lnTo>
                  <a:pt x="348" y="485"/>
                </a:lnTo>
                <a:lnTo>
                  <a:pt x="319" y="470"/>
                </a:lnTo>
                <a:lnTo>
                  <a:pt x="271" y="445"/>
                </a:lnTo>
                <a:lnTo>
                  <a:pt x="271" y="445"/>
                </a:lnTo>
                <a:lnTo>
                  <a:pt x="261" y="440"/>
                </a:lnTo>
                <a:lnTo>
                  <a:pt x="254" y="437"/>
                </a:lnTo>
                <a:lnTo>
                  <a:pt x="249" y="432"/>
                </a:lnTo>
                <a:lnTo>
                  <a:pt x="249" y="432"/>
                </a:lnTo>
                <a:lnTo>
                  <a:pt x="240" y="425"/>
                </a:lnTo>
                <a:lnTo>
                  <a:pt x="234" y="416"/>
                </a:lnTo>
                <a:lnTo>
                  <a:pt x="230" y="408"/>
                </a:lnTo>
                <a:lnTo>
                  <a:pt x="229" y="404"/>
                </a:lnTo>
                <a:lnTo>
                  <a:pt x="228" y="399"/>
                </a:lnTo>
                <a:lnTo>
                  <a:pt x="195" y="193"/>
                </a:lnTo>
                <a:lnTo>
                  <a:pt x="195" y="193"/>
                </a:lnTo>
                <a:lnTo>
                  <a:pt x="192" y="188"/>
                </a:lnTo>
                <a:lnTo>
                  <a:pt x="192" y="181"/>
                </a:lnTo>
                <a:lnTo>
                  <a:pt x="192" y="171"/>
                </a:lnTo>
                <a:lnTo>
                  <a:pt x="196" y="159"/>
                </a:lnTo>
                <a:lnTo>
                  <a:pt x="200" y="150"/>
                </a:lnTo>
                <a:lnTo>
                  <a:pt x="208" y="141"/>
                </a:lnTo>
                <a:lnTo>
                  <a:pt x="217" y="134"/>
                </a:lnTo>
                <a:lnTo>
                  <a:pt x="228" y="128"/>
                </a:lnTo>
                <a:lnTo>
                  <a:pt x="240" y="125"/>
                </a:lnTo>
                <a:lnTo>
                  <a:pt x="240" y="125"/>
                </a:lnTo>
                <a:lnTo>
                  <a:pt x="249" y="124"/>
                </a:lnTo>
                <a:lnTo>
                  <a:pt x="255" y="124"/>
                </a:lnTo>
                <a:lnTo>
                  <a:pt x="259" y="125"/>
                </a:lnTo>
                <a:lnTo>
                  <a:pt x="265" y="127"/>
                </a:lnTo>
                <a:lnTo>
                  <a:pt x="271" y="130"/>
                </a:lnTo>
                <a:lnTo>
                  <a:pt x="275" y="133"/>
                </a:lnTo>
                <a:lnTo>
                  <a:pt x="280" y="138"/>
                </a:lnTo>
                <a:lnTo>
                  <a:pt x="280" y="138"/>
                </a:lnTo>
                <a:lnTo>
                  <a:pt x="286" y="140"/>
                </a:lnTo>
                <a:lnTo>
                  <a:pt x="290" y="143"/>
                </a:lnTo>
                <a:lnTo>
                  <a:pt x="294" y="148"/>
                </a:lnTo>
                <a:lnTo>
                  <a:pt x="297" y="152"/>
                </a:lnTo>
                <a:lnTo>
                  <a:pt x="302" y="161"/>
                </a:lnTo>
                <a:lnTo>
                  <a:pt x="305" y="172"/>
                </a:lnTo>
                <a:lnTo>
                  <a:pt x="305" y="181"/>
                </a:lnTo>
                <a:lnTo>
                  <a:pt x="385" y="242"/>
                </a:lnTo>
                <a:lnTo>
                  <a:pt x="459" y="242"/>
                </a:lnTo>
                <a:lnTo>
                  <a:pt x="459" y="208"/>
                </a:lnTo>
                <a:lnTo>
                  <a:pt x="459" y="208"/>
                </a:lnTo>
                <a:lnTo>
                  <a:pt x="460" y="201"/>
                </a:lnTo>
                <a:lnTo>
                  <a:pt x="463" y="197"/>
                </a:lnTo>
                <a:lnTo>
                  <a:pt x="468" y="191"/>
                </a:lnTo>
                <a:lnTo>
                  <a:pt x="473" y="186"/>
                </a:lnTo>
                <a:lnTo>
                  <a:pt x="473" y="186"/>
                </a:lnTo>
                <a:lnTo>
                  <a:pt x="480" y="185"/>
                </a:lnTo>
                <a:lnTo>
                  <a:pt x="487" y="186"/>
                </a:lnTo>
                <a:lnTo>
                  <a:pt x="494" y="189"/>
                </a:lnTo>
                <a:lnTo>
                  <a:pt x="498" y="193"/>
                </a:lnTo>
                <a:lnTo>
                  <a:pt x="558" y="251"/>
                </a:lnTo>
                <a:lnTo>
                  <a:pt x="767" y="251"/>
                </a:lnTo>
                <a:lnTo>
                  <a:pt x="767" y="251"/>
                </a:lnTo>
                <a:lnTo>
                  <a:pt x="773" y="252"/>
                </a:lnTo>
                <a:lnTo>
                  <a:pt x="778" y="255"/>
                </a:lnTo>
                <a:lnTo>
                  <a:pt x="781" y="259"/>
                </a:lnTo>
                <a:lnTo>
                  <a:pt x="782" y="264"/>
                </a:lnTo>
                <a:lnTo>
                  <a:pt x="782" y="264"/>
                </a:lnTo>
                <a:lnTo>
                  <a:pt x="781" y="268"/>
                </a:lnTo>
                <a:lnTo>
                  <a:pt x="778" y="272"/>
                </a:lnTo>
                <a:lnTo>
                  <a:pt x="773" y="275"/>
                </a:lnTo>
                <a:lnTo>
                  <a:pt x="767" y="275"/>
                </a:lnTo>
                <a:lnTo>
                  <a:pt x="560" y="275"/>
                </a:lnTo>
                <a:lnTo>
                  <a:pt x="498" y="337"/>
                </a:lnTo>
                <a:lnTo>
                  <a:pt x="498" y="337"/>
                </a:lnTo>
                <a:lnTo>
                  <a:pt x="496" y="341"/>
                </a:lnTo>
                <a:lnTo>
                  <a:pt x="492" y="345"/>
                </a:lnTo>
                <a:lnTo>
                  <a:pt x="488" y="346"/>
                </a:lnTo>
                <a:lnTo>
                  <a:pt x="484" y="347"/>
                </a:lnTo>
                <a:lnTo>
                  <a:pt x="484" y="347"/>
                </a:lnTo>
                <a:lnTo>
                  <a:pt x="481" y="346"/>
                </a:lnTo>
                <a:lnTo>
                  <a:pt x="479" y="345"/>
                </a:lnTo>
                <a:lnTo>
                  <a:pt x="477" y="343"/>
                </a:lnTo>
                <a:lnTo>
                  <a:pt x="473" y="343"/>
                </a:lnTo>
                <a:lnTo>
                  <a:pt x="473" y="343"/>
                </a:lnTo>
                <a:lnTo>
                  <a:pt x="468" y="340"/>
                </a:lnTo>
                <a:lnTo>
                  <a:pt x="463" y="335"/>
                </a:lnTo>
                <a:lnTo>
                  <a:pt x="460" y="329"/>
                </a:lnTo>
                <a:lnTo>
                  <a:pt x="459" y="322"/>
                </a:lnTo>
                <a:lnTo>
                  <a:pt x="459" y="291"/>
                </a:lnTo>
                <a:lnTo>
                  <a:pt x="375" y="291"/>
                </a:lnTo>
                <a:lnTo>
                  <a:pt x="375" y="291"/>
                </a:lnTo>
                <a:lnTo>
                  <a:pt x="371" y="291"/>
                </a:lnTo>
                <a:lnTo>
                  <a:pt x="366" y="289"/>
                </a:lnTo>
                <a:lnTo>
                  <a:pt x="363" y="288"/>
                </a:lnTo>
                <a:lnTo>
                  <a:pt x="360" y="284"/>
                </a:lnTo>
                <a:lnTo>
                  <a:pt x="316" y="255"/>
                </a:lnTo>
                <a:lnTo>
                  <a:pt x="345" y="401"/>
                </a:lnTo>
                <a:lnTo>
                  <a:pt x="401" y="432"/>
                </a:lnTo>
                <a:lnTo>
                  <a:pt x="401" y="432"/>
                </a:lnTo>
                <a:lnTo>
                  <a:pt x="404" y="436"/>
                </a:lnTo>
                <a:lnTo>
                  <a:pt x="408" y="438"/>
                </a:lnTo>
                <a:lnTo>
                  <a:pt x="411" y="441"/>
                </a:lnTo>
                <a:lnTo>
                  <a:pt x="414" y="446"/>
                </a:lnTo>
                <a:lnTo>
                  <a:pt x="418" y="455"/>
                </a:lnTo>
                <a:lnTo>
                  <a:pt x="419" y="466"/>
                </a:lnTo>
                <a:lnTo>
                  <a:pt x="415" y="602"/>
                </a:lnTo>
                <a:lnTo>
                  <a:pt x="695" y="553"/>
                </a:lnTo>
                <a:lnTo>
                  <a:pt x="695" y="553"/>
                </a:lnTo>
                <a:lnTo>
                  <a:pt x="709" y="547"/>
                </a:lnTo>
                <a:lnTo>
                  <a:pt x="720" y="540"/>
                </a:lnTo>
                <a:lnTo>
                  <a:pt x="725" y="537"/>
                </a:lnTo>
                <a:lnTo>
                  <a:pt x="729" y="532"/>
                </a:lnTo>
                <a:lnTo>
                  <a:pt x="733" y="528"/>
                </a:lnTo>
                <a:lnTo>
                  <a:pt x="736" y="522"/>
                </a:lnTo>
                <a:lnTo>
                  <a:pt x="736" y="522"/>
                </a:lnTo>
                <a:lnTo>
                  <a:pt x="737" y="520"/>
                </a:lnTo>
                <a:lnTo>
                  <a:pt x="740" y="519"/>
                </a:lnTo>
                <a:lnTo>
                  <a:pt x="745" y="519"/>
                </a:lnTo>
                <a:lnTo>
                  <a:pt x="745" y="519"/>
                </a:lnTo>
                <a:lnTo>
                  <a:pt x="751" y="520"/>
                </a:lnTo>
                <a:lnTo>
                  <a:pt x="754" y="521"/>
                </a:lnTo>
                <a:lnTo>
                  <a:pt x="757" y="525"/>
                </a:lnTo>
                <a:lnTo>
                  <a:pt x="758" y="531"/>
                </a:lnTo>
                <a:lnTo>
                  <a:pt x="758" y="531"/>
                </a:lnTo>
                <a:lnTo>
                  <a:pt x="757" y="540"/>
                </a:lnTo>
                <a:lnTo>
                  <a:pt x="756" y="545"/>
                </a:lnTo>
                <a:lnTo>
                  <a:pt x="754" y="549"/>
                </a:lnTo>
                <a:lnTo>
                  <a:pt x="754" y="549"/>
                </a:lnTo>
                <a:lnTo>
                  <a:pt x="751" y="554"/>
                </a:lnTo>
                <a:lnTo>
                  <a:pt x="748" y="558"/>
                </a:lnTo>
                <a:lnTo>
                  <a:pt x="742" y="563"/>
                </a:lnTo>
                <a:lnTo>
                  <a:pt x="736" y="568"/>
                </a:lnTo>
                <a:lnTo>
                  <a:pt x="736" y="568"/>
                </a:lnTo>
                <a:lnTo>
                  <a:pt x="728" y="573"/>
                </a:lnTo>
                <a:lnTo>
                  <a:pt x="720" y="578"/>
                </a:lnTo>
                <a:lnTo>
                  <a:pt x="711" y="581"/>
                </a:lnTo>
                <a:lnTo>
                  <a:pt x="702" y="584"/>
                </a:lnTo>
                <a:lnTo>
                  <a:pt x="452" y="629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90"/>
          <p:cNvSpPr>
            <a:spLocks noEditPoints="1"/>
          </p:cNvSpPr>
          <p:nvPr/>
        </p:nvSpPr>
        <p:spPr bwMode="auto">
          <a:xfrm>
            <a:off x="7063435" y="3533377"/>
            <a:ext cx="177089" cy="283705"/>
          </a:xfrm>
          <a:custGeom>
            <a:avLst/>
            <a:gdLst>
              <a:gd name="T0" fmla="*/ 164 w 489"/>
              <a:gd name="T1" fmla="*/ 81 h 782"/>
              <a:gd name="T2" fmla="*/ 178 w 489"/>
              <a:gd name="T3" fmla="*/ 66 h 782"/>
              <a:gd name="T4" fmla="*/ 181 w 489"/>
              <a:gd name="T5" fmla="*/ 49 h 782"/>
              <a:gd name="T6" fmla="*/ 168 w 489"/>
              <a:gd name="T7" fmla="*/ 30 h 782"/>
              <a:gd name="T8" fmla="*/ 153 w 489"/>
              <a:gd name="T9" fmla="*/ 25 h 782"/>
              <a:gd name="T10" fmla="*/ 134 w 489"/>
              <a:gd name="T11" fmla="*/ 33 h 782"/>
              <a:gd name="T12" fmla="*/ 125 w 489"/>
              <a:gd name="T13" fmla="*/ 56 h 782"/>
              <a:gd name="T14" fmla="*/ 131 w 489"/>
              <a:gd name="T15" fmla="*/ 72 h 782"/>
              <a:gd name="T16" fmla="*/ 148 w 489"/>
              <a:gd name="T17" fmla="*/ 83 h 782"/>
              <a:gd name="T18" fmla="*/ 403 w 489"/>
              <a:gd name="T19" fmla="*/ 240 h 782"/>
              <a:gd name="T20" fmla="*/ 440 w 489"/>
              <a:gd name="T21" fmla="*/ 229 h 782"/>
              <a:gd name="T22" fmla="*/ 467 w 489"/>
              <a:gd name="T23" fmla="*/ 193 h 782"/>
              <a:gd name="T24" fmla="*/ 471 w 489"/>
              <a:gd name="T25" fmla="*/ 172 h 782"/>
              <a:gd name="T26" fmla="*/ 458 w 489"/>
              <a:gd name="T27" fmla="*/ 134 h 782"/>
              <a:gd name="T28" fmla="*/ 416 w 489"/>
              <a:gd name="T29" fmla="*/ 106 h 782"/>
              <a:gd name="T30" fmla="*/ 395 w 489"/>
              <a:gd name="T31" fmla="*/ 105 h 782"/>
              <a:gd name="T32" fmla="*/ 363 w 489"/>
              <a:gd name="T33" fmla="*/ 116 h 782"/>
              <a:gd name="T34" fmla="*/ 334 w 489"/>
              <a:gd name="T35" fmla="*/ 152 h 782"/>
              <a:gd name="T36" fmla="*/ 332 w 489"/>
              <a:gd name="T37" fmla="*/ 172 h 782"/>
              <a:gd name="T38" fmla="*/ 337 w 489"/>
              <a:gd name="T39" fmla="*/ 200 h 782"/>
              <a:gd name="T40" fmla="*/ 363 w 489"/>
              <a:gd name="T41" fmla="*/ 229 h 782"/>
              <a:gd name="T42" fmla="*/ 403 w 489"/>
              <a:gd name="T43" fmla="*/ 240 h 782"/>
              <a:gd name="T44" fmla="*/ 473 w 489"/>
              <a:gd name="T45" fmla="*/ 779 h 782"/>
              <a:gd name="T46" fmla="*/ 459 w 489"/>
              <a:gd name="T47" fmla="*/ 780 h 782"/>
              <a:gd name="T48" fmla="*/ 412 w 489"/>
              <a:gd name="T49" fmla="*/ 674 h 782"/>
              <a:gd name="T50" fmla="*/ 368 w 489"/>
              <a:gd name="T51" fmla="*/ 572 h 782"/>
              <a:gd name="T52" fmla="*/ 357 w 489"/>
              <a:gd name="T53" fmla="*/ 570 h 782"/>
              <a:gd name="T54" fmla="*/ 292 w 489"/>
              <a:gd name="T55" fmla="*/ 742 h 782"/>
              <a:gd name="T56" fmla="*/ 287 w 489"/>
              <a:gd name="T57" fmla="*/ 758 h 782"/>
              <a:gd name="T58" fmla="*/ 271 w 489"/>
              <a:gd name="T59" fmla="*/ 766 h 782"/>
              <a:gd name="T60" fmla="*/ 259 w 489"/>
              <a:gd name="T61" fmla="*/ 765 h 782"/>
              <a:gd name="T62" fmla="*/ 247 w 489"/>
              <a:gd name="T63" fmla="*/ 754 h 782"/>
              <a:gd name="T64" fmla="*/ 230 w 489"/>
              <a:gd name="T65" fmla="*/ 630 h 782"/>
              <a:gd name="T66" fmla="*/ 236 w 489"/>
              <a:gd name="T67" fmla="*/ 612 h 782"/>
              <a:gd name="T68" fmla="*/ 347 w 489"/>
              <a:gd name="T69" fmla="*/ 323 h 782"/>
              <a:gd name="T70" fmla="*/ 244 w 489"/>
              <a:gd name="T71" fmla="*/ 322 h 782"/>
              <a:gd name="T72" fmla="*/ 140 w 489"/>
              <a:gd name="T73" fmla="*/ 271 h 782"/>
              <a:gd name="T74" fmla="*/ 130 w 489"/>
              <a:gd name="T75" fmla="*/ 256 h 782"/>
              <a:gd name="T76" fmla="*/ 5 w 489"/>
              <a:gd name="T77" fmla="*/ 40 h 782"/>
              <a:gd name="T78" fmla="*/ 0 w 489"/>
              <a:gd name="T79" fmla="*/ 25 h 782"/>
              <a:gd name="T80" fmla="*/ 9 w 489"/>
              <a:gd name="T81" fmla="*/ 6 h 782"/>
              <a:gd name="T82" fmla="*/ 25 w 489"/>
              <a:gd name="T83" fmla="*/ 0 h 782"/>
              <a:gd name="T84" fmla="*/ 45 w 489"/>
              <a:gd name="T85" fmla="*/ 7 h 782"/>
              <a:gd name="T86" fmla="*/ 147 w 489"/>
              <a:gd name="T87" fmla="*/ 228 h 782"/>
              <a:gd name="T88" fmla="*/ 258 w 489"/>
              <a:gd name="T89" fmla="*/ 278 h 782"/>
              <a:gd name="T90" fmla="*/ 399 w 489"/>
              <a:gd name="T91" fmla="*/ 278 h 782"/>
              <a:gd name="T92" fmla="*/ 427 w 489"/>
              <a:gd name="T93" fmla="*/ 288 h 782"/>
              <a:gd name="T94" fmla="*/ 442 w 489"/>
              <a:gd name="T95" fmla="*/ 320 h 782"/>
              <a:gd name="T96" fmla="*/ 420 w 489"/>
              <a:gd name="T97" fmla="*/ 537 h 782"/>
              <a:gd name="T98" fmla="*/ 449 w 489"/>
              <a:gd name="T99" fmla="*/ 643 h 782"/>
              <a:gd name="T100" fmla="*/ 488 w 489"/>
              <a:gd name="T101" fmla="*/ 744 h 782"/>
              <a:gd name="T102" fmla="*/ 488 w 489"/>
              <a:gd name="T103" fmla="*/ 766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89" h="782">
                <a:moveTo>
                  <a:pt x="153" y="83"/>
                </a:moveTo>
                <a:lnTo>
                  <a:pt x="153" y="83"/>
                </a:lnTo>
                <a:lnTo>
                  <a:pt x="159" y="83"/>
                </a:lnTo>
                <a:lnTo>
                  <a:pt x="164" y="81"/>
                </a:lnTo>
                <a:lnTo>
                  <a:pt x="168" y="79"/>
                </a:lnTo>
                <a:lnTo>
                  <a:pt x="173" y="75"/>
                </a:lnTo>
                <a:lnTo>
                  <a:pt x="176" y="72"/>
                </a:lnTo>
                <a:lnTo>
                  <a:pt x="178" y="66"/>
                </a:lnTo>
                <a:lnTo>
                  <a:pt x="181" y="61"/>
                </a:lnTo>
                <a:lnTo>
                  <a:pt x="181" y="56"/>
                </a:lnTo>
                <a:lnTo>
                  <a:pt x="181" y="56"/>
                </a:lnTo>
                <a:lnTo>
                  <a:pt x="181" y="49"/>
                </a:lnTo>
                <a:lnTo>
                  <a:pt x="178" y="43"/>
                </a:lnTo>
                <a:lnTo>
                  <a:pt x="176" y="38"/>
                </a:lnTo>
                <a:lnTo>
                  <a:pt x="173" y="33"/>
                </a:lnTo>
                <a:lnTo>
                  <a:pt x="168" y="30"/>
                </a:lnTo>
                <a:lnTo>
                  <a:pt x="164" y="27"/>
                </a:lnTo>
                <a:lnTo>
                  <a:pt x="159" y="25"/>
                </a:lnTo>
                <a:lnTo>
                  <a:pt x="153" y="25"/>
                </a:lnTo>
                <a:lnTo>
                  <a:pt x="153" y="25"/>
                </a:lnTo>
                <a:lnTo>
                  <a:pt x="148" y="25"/>
                </a:lnTo>
                <a:lnTo>
                  <a:pt x="142" y="27"/>
                </a:lnTo>
                <a:lnTo>
                  <a:pt x="137" y="30"/>
                </a:lnTo>
                <a:lnTo>
                  <a:pt x="134" y="33"/>
                </a:lnTo>
                <a:lnTo>
                  <a:pt x="131" y="38"/>
                </a:lnTo>
                <a:lnTo>
                  <a:pt x="127" y="43"/>
                </a:lnTo>
                <a:lnTo>
                  <a:pt x="126" y="49"/>
                </a:lnTo>
                <a:lnTo>
                  <a:pt x="125" y="56"/>
                </a:lnTo>
                <a:lnTo>
                  <a:pt x="125" y="56"/>
                </a:lnTo>
                <a:lnTo>
                  <a:pt x="126" y="61"/>
                </a:lnTo>
                <a:lnTo>
                  <a:pt x="127" y="66"/>
                </a:lnTo>
                <a:lnTo>
                  <a:pt x="131" y="72"/>
                </a:lnTo>
                <a:lnTo>
                  <a:pt x="134" y="75"/>
                </a:lnTo>
                <a:lnTo>
                  <a:pt x="137" y="79"/>
                </a:lnTo>
                <a:lnTo>
                  <a:pt x="142" y="81"/>
                </a:lnTo>
                <a:lnTo>
                  <a:pt x="148" y="83"/>
                </a:lnTo>
                <a:lnTo>
                  <a:pt x="153" y="83"/>
                </a:lnTo>
                <a:lnTo>
                  <a:pt x="153" y="83"/>
                </a:lnTo>
                <a:close/>
                <a:moveTo>
                  <a:pt x="403" y="240"/>
                </a:moveTo>
                <a:lnTo>
                  <a:pt x="403" y="240"/>
                </a:lnTo>
                <a:lnTo>
                  <a:pt x="403" y="240"/>
                </a:lnTo>
                <a:lnTo>
                  <a:pt x="416" y="239"/>
                </a:lnTo>
                <a:lnTo>
                  <a:pt x="429" y="236"/>
                </a:lnTo>
                <a:lnTo>
                  <a:pt x="440" y="229"/>
                </a:lnTo>
                <a:lnTo>
                  <a:pt x="450" y="221"/>
                </a:lnTo>
                <a:lnTo>
                  <a:pt x="458" y="212"/>
                </a:lnTo>
                <a:lnTo>
                  <a:pt x="465" y="200"/>
                </a:lnTo>
                <a:lnTo>
                  <a:pt x="467" y="193"/>
                </a:lnTo>
                <a:lnTo>
                  <a:pt x="469" y="187"/>
                </a:lnTo>
                <a:lnTo>
                  <a:pt x="470" y="180"/>
                </a:lnTo>
                <a:lnTo>
                  <a:pt x="471" y="172"/>
                </a:lnTo>
                <a:lnTo>
                  <a:pt x="471" y="172"/>
                </a:lnTo>
                <a:lnTo>
                  <a:pt x="470" y="165"/>
                </a:lnTo>
                <a:lnTo>
                  <a:pt x="469" y="159"/>
                </a:lnTo>
                <a:lnTo>
                  <a:pt x="465" y="147"/>
                </a:lnTo>
                <a:lnTo>
                  <a:pt x="458" y="134"/>
                </a:lnTo>
                <a:lnTo>
                  <a:pt x="450" y="125"/>
                </a:lnTo>
                <a:lnTo>
                  <a:pt x="440" y="116"/>
                </a:lnTo>
                <a:lnTo>
                  <a:pt x="429" y="110"/>
                </a:lnTo>
                <a:lnTo>
                  <a:pt x="416" y="106"/>
                </a:lnTo>
                <a:lnTo>
                  <a:pt x="409" y="105"/>
                </a:lnTo>
                <a:lnTo>
                  <a:pt x="403" y="105"/>
                </a:lnTo>
                <a:lnTo>
                  <a:pt x="403" y="105"/>
                </a:lnTo>
                <a:lnTo>
                  <a:pt x="395" y="105"/>
                </a:lnTo>
                <a:lnTo>
                  <a:pt x="388" y="106"/>
                </a:lnTo>
                <a:lnTo>
                  <a:pt x="381" y="108"/>
                </a:lnTo>
                <a:lnTo>
                  <a:pt x="374" y="110"/>
                </a:lnTo>
                <a:lnTo>
                  <a:pt x="363" y="116"/>
                </a:lnTo>
                <a:lnTo>
                  <a:pt x="353" y="125"/>
                </a:lnTo>
                <a:lnTo>
                  <a:pt x="343" y="134"/>
                </a:lnTo>
                <a:lnTo>
                  <a:pt x="337" y="147"/>
                </a:lnTo>
                <a:lnTo>
                  <a:pt x="334" y="152"/>
                </a:lnTo>
                <a:lnTo>
                  <a:pt x="333" y="159"/>
                </a:lnTo>
                <a:lnTo>
                  <a:pt x="332" y="165"/>
                </a:lnTo>
                <a:lnTo>
                  <a:pt x="332" y="172"/>
                </a:lnTo>
                <a:lnTo>
                  <a:pt x="332" y="172"/>
                </a:lnTo>
                <a:lnTo>
                  <a:pt x="332" y="180"/>
                </a:lnTo>
                <a:lnTo>
                  <a:pt x="333" y="187"/>
                </a:lnTo>
                <a:lnTo>
                  <a:pt x="334" y="193"/>
                </a:lnTo>
                <a:lnTo>
                  <a:pt x="337" y="200"/>
                </a:lnTo>
                <a:lnTo>
                  <a:pt x="340" y="206"/>
                </a:lnTo>
                <a:lnTo>
                  <a:pt x="343" y="212"/>
                </a:lnTo>
                <a:lnTo>
                  <a:pt x="353" y="221"/>
                </a:lnTo>
                <a:lnTo>
                  <a:pt x="363" y="229"/>
                </a:lnTo>
                <a:lnTo>
                  <a:pt x="374" y="236"/>
                </a:lnTo>
                <a:lnTo>
                  <a:pt x="388" y="239"/>
                </a:lnTo>
                <a:lnTo>
                  <a:pt x="403" y="240"/>
                </a:lnTo>
                <a:lnTo>
                  <a:pt x="403" y="240"/>
                </a:lnTo>
                <a:close/>
                <a:moveTo>
                  <a:pt x="482" y="775"/>
                </a:moveTo>
                <a:lnTo>
                  <a:pt x="482" y="775"/>
                </a:lnTo>
                <a:lnTo>
                  <a:pt x="482" y="775"/>
                </a:lnTo>
                <a:lnTo>
                  <a:pt x="473" y="779"/>
                </a:lnTo>
                <a:lnTo>
                  <a:pt x="469" y="780"/>
                </a:lnTo>
                <a:lnTo>
                  <a:pt x="464" y="782"/>
                </a:lnTo>
                <a:lnTo>
                  <a:pt x="464" y="782"/>
                </a:lnTo>
                <a:lnTo>
                  <a:pt x="459" y="780"/>
                </a:lnTo>
                <a:lnTo>
                  <a:pt x="455" y="779"/>
                </a:lnTo>
                <a:lnTo>
                  <a:pt x="452" y="777"/>
                </a:lnTo>
                <a:lnTo>
                  <a:pt x="449" y="775"/>
                </a:lnTo>
                <a:lnTo>
                  <a:pt x="412" y="674"/>
                </a:lnTo>
                <a:lnTo>
                  <a:pt x="412" y="674"/>
                </a:lnTo>
                <a:lnTo>
                  <a:pt x="409" y="670"/>
                </a:lnTo>
                <a:lnTo>
                  <a:pt x="406" y="664"/>
                </a:lnTo>
                <a:lnTo>
                  <a:pt x="368" y="572"/>
                </a:lnTo>
                <a:lnTo>
                  <a:pt x="368" y="572"/>
                </a:lnTo>
                <a:lnTo>
                  <a:pt x="368" y="572"/>
                </a:lnTo>
                <a:lnTo>
                  <a:pt x="363" y="571"/>
                </a:lnTo>
                <a:lnTo>
                  <a:pt x="357" y="570"/>
                </a:lnTo>
                <a:lnTo>
                  <a:pt x="347" y="567"/>
                </a:lnTo>
                <a:lnTo>
                  <a:pt x="280" y="637"/>
                </a:lnTo>
                <a:lnTo>
                  <a:pt x="292" y="742"/>
                </a:lnTo>
                <a:lnTo>
                  <a:pt x="292" y="742"/>
                </a:lnTo>
                <a:lnTo>
                  <a:pt x="292" y="746"/>
                </a:lnTo>
                <a:lnTo>
                  <a:pt x="291" y="751"/>
                </a:lnTo>
                <a:lnTo>
                  <a:pt x="290" y="754"/>
                </a:lnTo>
                <a:lnTo>
                  <a:pt x="287" y="758"/>
                </a:lnTo>
                <a:lnTo>
                  <a:pt x="283" y="761"/>
                </a:lnTo>
                <a:lnTo>
                  <a:pt x="279" y="763"/>
                </a:lnTo>
                <a:lnTo>
                  <a:pt x="275" y="766"/>
                </a:lnTo>
                <a:lnTo>
                  <a:pt x="271" y="766"/>
                </a:lnTo>
                <a:lnTo>
                  <a:pt x="267" y="766"/>
                </a:lnTo>
                <a:lnTo>
                  <a:pt x="267" y="766"/>
                </a:lnTo>
                <a:lnTo>
                  <a:pt x="263" y="766"/>
                </a:lnTo>
                <a:lnTo>
                  <a:pt x="259" y="765"/>
                </a:lnTo>
                <a:lnTo>
                  <a:pt x="255" y="762"/>
                </a:lnTo>
                <a:lnTo>
                  <a:pt x="251" y="760"/>
                </a:lnTo>
                <a:lnTo>
                  <a:pt x="249" y="758"/>
                </a:lnTo>
                <a:lnTo>
                  <a:pt x="247" y="754"/>
                </a:lnTo>
                <a:lnTo>
                  <a:pt x="246" y="751"/>
                </a:lnTo>
                <a:lnTo>
                  <a:pt x="246" y="748"/>
                </a:lnTo>
                <a:lnTo>
                  <a:pt x="230" y="630"/>
                </a:lnTo>
                <a:lnTo>
                  <a:pt x="230" y="630"/>
                </a:lnTo>
                <a:lnTo>
                  <a:pt x="229" y="626"/>
                </a:lnTo>
                <a:lnTo>
                  <a:pt x="230" y="621"/>
                </a:lnTo>
                <a:lnTo>
                  <a:pt x="232" y="617"/>
                </a:lnTo>
                <a:lnTo>
                  <a:pt x="236" y="612"/>
                </a:lnTo>
                <a:lnTo>
                  <a:pt x="325" y="523"/>
                </a:lnTo>
                <a:lnTo>
                  <a:pt x="325" y="523"/>
                </a:lnTo>
                <a:lnTo>
                  <a:pt x="325" y="520"/>
                </a:lnTo>
                <a:lnTo>
                  <a:pt x="347" y="323"/>
                </a:lnTo>
                <a:lnTo>
                  <a:pt x="251" y="323"/>
                </a:lnTo>
                <a:lnTo>
                  <a:pt x="251" y="323"/>
                </a:lnTo>
                <a:lnTo>
                  <a:pt x="247" y="323"/>
                </a:lnTo>
                <a:lnTo>
                  <a:pt x="244" y="322"/>
                </a:lnTo>
                <a:lnTo>
                  <a:pt x="242" y="320"/>
                </a:lnTo>
                <a:lnTo>
                  <a:pt x="144" y="274"/>
                </a:lnTo>
                <a:lnTo>
                  <a:pt x="144" y="274"/>
                </a:lnTo>
                <a:lnTo>
                  <a:pt x="140" y="271"/>
                </a:lnTo>
                <a:lnTo>
                  <a:pt x="136" y="269"/>
                </a:lnTo>
                <a:lnTo>
                  <a:pt x="133" y="265"/>
                </a:lnTo>
                <a:lnTo>
                  <a:pt x="131" y="261"/>
                </a:lnTo>
                <a:lnTo>
                  <a:pt x="130" y="256"/>
                </a:lnTo>
                <a:lnTo>
                  <a:pt x="130" y="251"/>
                </a:lnTo>
                <a:lnTo>
                  <a:pt x="130" y="246"/>
                </a:lnTo>
                <a:lnTo>
                  <a:pt x="132" y="240"/>
                </a:lnTo>
                <a:lnTo>
                  <a:pt x="5" y="40"/>
                </a:lnTo>
                <a:lnTo>
                  <a:pt x="5" y="40"/>
                </a:lnTo>
                <a:lnTo>
                  <a:pt x="2" y="35"/>
                </a:lnTo>
                <a:lnTo>
                  <a:pt x="1" y="30"/>
                </a:lnTo>
                <a:lnTo>
                  <a:pt x="0" y="25"/>
                </a:lnTo>
                <a:lnTo>
                  <a:pt x="1" y="19"/>
                </a:lnTo>
                <a:lnTo>
                  <a:pt x="2" y="15"/>
                </a:lnTo>
                <a:lnTo>
                  <a:pt x="5" y="10"/>
                </a:lnTo>
                <a:lnTo>
                  <a:pt x="9" y="6"/>
                </a:lnTo>
                <a:lnTo>
                  <a:pt x="15" y="3"/>
                </a:lnTo>
                <a:lnTo>
                  <a:pt x="15" y="3"/>
                </a:lnTo>
                <a:lnTo>
                  <a:pt x="19" y="1"/>
                </a:lnTo>
                <a:lnTo>
                  <a:pt x="25" y="0"/>
                </a:lnTo>
                <a:lnTo>
                  <a:pt x="31" y="0"/>
                </a:lnTo>
                <a:lnTo>
                  <a:pt x="35" y="1"/>
                </a:lnTo>
                <a:lnTo>
                  <a:pt x="41" y="3"/>
                </a:lnTo>
                <a:lnTo>
                  <a:pt x="45" y="7"/>
                </a:lnTo>
                <a:lnTo>
                  <a:pt x="49" y="11"/>
                </a:lnTo>
                <a:lnTo>
                  <a:pt x="51" y="16"/>
                </a:lnTo>
                <a:lnTo>
                  <a:pt x="147" y="228"/>
                </a:lnTo>
                <a:lnTo>
                  <a:pt x="147" y="228"/>
                </a:lnTo>
                <a:lnTo>
                  <a:pt x="156" y="229"/>
                </a:lnTo>
                <a:lnTo>
                  <a:pt x="160" y="229"/>
                </a:lnTo>
                <a:lnTo>
                  <a:pt x="165" y="231"/>
                </a:lnTo>
                <a:lnTo>
                  <a:pt x="258" y="278"/>
                </a:lnTo>
                <a:lnTo>
                  <a:pt x="258" y="278"/>
                </a:lnTo>
                <a:lnTo>
                  <a:pt x="394" y="278"/>
                </a:lnTo>
                <a:lnTo>
                  <a:pt x="394" y="278"/>
                </a:lnTo>
                <a:lnTo>
                  <a:pt x="399" y="278"/>
                </a:lnTo>
                <a:lnTo>
                  <a:pt x="399" y="278"/>
                </a:lnTo>
                <a:lnTo>
                  <a:pt x="409" y="279"/>
                </a:lnTo>
                <a:lnTo>
                  <a:pt x="419" y="282"/>
                </a:lnTo>
                <a:lnTo>
                  <a:pt x="427" y="288"/>
                </a:lnTo>
                <a:lnTo>
                  <a:pt x="432" y="294"/>
                </a:lnTo>
                <a:lnTo>
                  <a:pt x="438" y="302"/>
                </a:lnTo>
                <a:lnTo>
                  <a:pt x="441" y="309"/>
                </a:lnTo>
                <a:lnTo>
                  <a:pt x="442" y="320"/>
                </a:lnTo>
                <a:lnTo>
                  <a:pt x="442" y="329"/>
                </a:lnTo>
                <a:lnTo>
                  <a:pt x="421" y="532"/>
                </a:lnTo>
                <a:lnTo>
                  <a:pt x="421" y="532"/>
                </a:lnTo>
                <a:lnTo>
                  <a:pt x="420" y="537"/>
                </a:lnTo>
                <a:lnTo>
                  <a:pt x="417" y="543"/>
                </a:lnTo>
                <a:lnTo>
                  <a:pt x="415" y="548"/>
                </a:lnTo>
                <a:lnTo>
                  <a:pt x="412" y="554"/>
                </a:lnTo>
                <a:lnTo>
                  <a:pt x="449" y="643"/>
                </a:lnTo>
                <a:lnTo>
                  <a:pt x="482" y="735"/>
                </a:lnTo>
                <a:lnTo>
                  <a:pt x="482" y="735"/>
                </a:lnTo>
                <a:lnTo>
                  <a:pt x="486" y="740"/>
                </a:lnTo>
                <a:lnTo>
                  <a:pt x="488" y="744"/>
                </a:lnTo>
                <a:lnTo>
                  <a:pt x="489" y="750"/>
                </a:lnTo>
                <a:lnTo>
                  <a:pt x="489" y="755"/>
                </a:lnTo>
                <a:lnTo>
                  <a:pt x="489" y="761"/>
                </a:lnTo>
                <a:lnTo>
                  <a:pt x="488" y="766"/>
                </a:lnTo>
                <a:lnTo>
                  <a:pt x="486" y="771"/>
                </a:lnTo>
                <a:lnTo>
                  <a:pt x="482" y="775"/>
                </a:lnTo>
                <a:lnTo>
                  <a:pt x="482" y="775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 91"/>
          <p:cNvSpPr>
            <a:spLocks noEditPoints="1"/>
          </p:cNvSpPr>
          <p:nvPr/>
        </p:nvSpPr>
        <p:spPr bwMode="auto">
          <a:xfrm>
            <a:off x="6131005" y="3533377"/>
            <a:ext cx="276477" cy="283705"/>
          </a:xfrm>
          <a:custGeom>
            <a:avLst/>
            <a:gdLst>
              <a:gd name="T0" fmla="*/ 688 w 765"/>
              <a:gd name="T1" fmla="*/ 287 h 782"/>
              <a:gd name="T2" fmla="*/ 655 w 765"/>
              <a:gd name="T3" fmla="*/ 332 h 782"/>
              <a:gd name="T4" fmla="*/ 626 w 765"/>
              <a:gd name="T5" fmla="*/ 327 h 782"/>
              <a:gd name="T6" fmla="*/ 601 w 765"/>
              <a:gd name="T7" fmla="*/ 256 h 782"/>
              <a:gd name="T8" fmla="*/ 601 w 765"/>
              <a:gd name="T9" fmla="*/ 197 h 782"/>
              <a:gd name="T10" fmla="*/ 648 w 765"/>
              <a:gd name="T11" fmla="*/ 184 h 782"/>
              <a:gd name="T12" fmla="*/ 729 w 765"/>
              <a:gd name="T13" fmla="*/ 184 h 782"/>
              <a:gd name="T14" fmla="*/ 729 w 765"/>
              <a:gd name="T15" fmla="*/ 206 h 782"/>
              <a:gd name="T16" fmla="*/ 720 w 765"/>
              <a:gd name="T17" fmla="*/ 327 h 782"/>
              <a:gd name="T18" fmla="*/ 648 w 765"/>
              <a:gd name="T19" fmla="*/ 265 h 782"/>
              <a:gd name="T20" fmla="*/ 642 w 765"/>
              <a:gd name="T21" fmla="*/ 274 h 782"/>
              <a:gd name="T22" fmla="*/ 682 w 765"/>
              <a:gd name="T23" fmla="*/ 274 h 782"/>
              <a:gd name="T24" fmla="*/ 688 w 765"/>
              <a:gd name="T25" fmla="*/ 265 h 782"/>
              <a:gd name="T26" fmla="*/ 709 w 765"/>
              <a:gd name="T27" fmla="*/ 302 h 782"/>
              <a:gd name="T28" fmla="*/ 695 w 765"/>
              <a:gd name="T29" fmla="*/ 197 h 782"/>
              <a:gd name="T30" fmla="*/ 615 w 765"/>
              <a:gd name="T31" fmla="*/ 197 h 782"/>
              <a:gd name="T32" fmla="*/ 655 w 765"/>
              <a:gd name="T33" fmla="*/ 197 h 782"/>
              <a:gd name="T34" fmla="*/ 509 w 765"/>
              <a:gd name="T35" fmla="*/ 138 h 782"/>
              <a:gd name="T36" fmla="*/ 517 w 765"/>
              <a:gd name="T37" fmla="*/ 157 h 782"/>
              <a:gd name="T38" fmla="*/ 448 w 765"/>
              <a:gd name="T39" fmla="*/ 300 h 782"/>
              <a:gd name="T40" fmla="*/ 334 w 765"/>
              <a:gd name="T41" fmla="*/ 612 h 782"/>
              <a:gd name="T42" fmla="*/ 270 w 765"/>
              <a:gd name="T43" fmla="*/ 760 h 782"/>
              <a:gd name="T44" fmla="*/ 248 w 765"/>
              <a:gd name="T45" fmla="*/ 779 h 782"/>
              <a:gd name="T46" fmla="*/ 217 w 765"/>
              <a:gd name="T47" fmla="*/ 778 h 782"/>
              <a:gd name="T48" fmla="*/ 203 w 765"/>
              <a:gd name="T49" fmla="*/ 759 h 782"/>
              <a:gd name="T50" fmla="*/ 264 w 765"/>
              <a:gd name="T51" fmla="*/ 613 h 782"/>
              <a:gd name="T52" fmla="*/ 198 w 765"/>
              <a:gd name="T53" fmla="*/ 646 h 782"/>
              <a:gd name="T54" fmla="*/ 57 w 765"/>
              <a:gd name="T55" fmla="*/ 713 h 782"/>
              <a:gd name="T56" fmla="*/ 45 w 765"/>
              <a:gd name="T57" fmla="*/ 717 h 782"/>
              <a:gd name="T58" fmla="*/ 7 w 765"/>
              <a:gd name="T59" fmla="*/ 692 h 782"/>
              <a:gd name="T60" fmla="*/ 3 w 765"/>
              <a:gd name="T61" fmla="*/ 669 h 782"/>
              <a:gd name="T62" fmla="*/ 128 w 765"/>
              <a:gd name="T63" fmla="*/ 616 h 782"/>
              <a:gd name="T64" fmla="*/ 181 w 765"/>
              <a:gd name="T65" fmla="*/ 501 h 782"/>
              <a:gd name="T66" fmla="*/ 110 w 765"/>
              <a:gd name="T67" fmla="*/ 464 h 782"/>
              <a:gd name="T68" fmla="*/ 88 w 765"/>
              <a:gd name="T69" fmla="*/ 465 h 782"/>
              <a:gd name="T70" fmla="*/ 50 w 765"/>
              <a:gd name="T71" fmla="*/ 433 h 782"/>
              <a:gd name="T72" fmla="*/ 242 w 765"/>
              <a:gd name="T73" fmla="*/ 271 h 782"/>
              <a:gd name="T74" fmla="*/ 355 w 765"/>
              <a:gd name="T75" fmla="*/ 258 h 782"/>
              <a:gd name="T76" fmla="*/ 464 w 765"/>
              <a:gd name="T77" fmla="*/ 142 h 782"/>
              <a:gd name="T78" fmla="*/ 479 w 765"/>
              <a:gd name="T79" fmla="*/ 130 h 782"/>
              <a:gd name="T80" fmla="*/ 316 w 765"/>
              <a:gd name="T81" fmla="*/ 237 h 782"/>
              <a:gd name="T82" fmla="*/ 341 w 765"/>
              <a:gd name="T83" fmla="*/ 231 h 782"/>
              <a:gd name="T84" fmla="*/ 376 w 765"/>
              <a:gd name="T85" fmla="*/ 204 h 782"/>
              <a:gd name="T86" fmla="*/ 392 w 765"/>
              <a:gd name="T87" fmla="*/ 162 h 782"/>
              <a:gd name="T88" fmla="*/ 380 w 765"/>
              <a:gd name="T89" fmla="*/ 123 h 782"/>
              <a:gd name="T90" fmla="*/ 327 w 765"/>
              <a:gd name="T91" fmla="*/ 84 h 782"/>
              <a:gd name="T92" fmla="*/ 287 w 765"/>
              <a:gd name="T93" fmla="*/ 90 h 782"/>
              <a:gd name="T94" fmla="*/ 256 w 765"/>
              <a:gd name="T95" fmla="*/ 109 h 782"/>
              <a:gd name="T96" fmla="*/ 238 w 765"/>
              <a:gd name="T97" fmla="*/ 164 h 782"/>
              <a:gd name="T98" fmla="*/ 253 w 765"/>
              <a:gd name="T99" fmla="*/ 206 h 782"/>
              <a:gd name="T100" fmla="*/ 316 w 765"/>
              <a:gd name="T101" fmla="*/ 237 h 782"/>
              <a:gd name="T102" fmla="*/ 570 w 765"/>
              <a:gd name="T103" fmla="*/ 34 h 782"/>
              <a:gd name="T104" fmla="*/ 519 w 765"/>
              <a:gd name="T105" fmla="*/ 0 h 782"/>
              <a:gd name="T106" fmla="*/ 473 w 765"/>
              <a:gd name="T107" fmla="*/ 25 h 782"/>
              <a:gd name="T108" fmla="*/ 468 w 765"/>
              <a:gd name="T109" fmla="*/ 77 h 782"/>
              <a:gd name="T110" fmla="*/ 519 w 765"/>
              <a:gd name="T111" fmla="*/ 110 h 782"/>
              <a:gd name="T112" fmla="*/ 565 w 765"/>
              <a:gd name="T113" fmla="*/ 86 h 782"/>
              <a:gd name="T114" fmla="*/ 584 w 765"/>
              <a:gd name="T115" fmla="*/ 154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65" h="782">
                <a:moveTo>
                  <a:pt x="713" y="332"/>
                </a:moveTo>
                <a:lnTo>
                  <a:pt x="709" y="327"/>
                </a:lnTo>
                <a:lnTo>
                  <a:pt x="704" y="332"/>
                </a:lnTo>
                <a:lnTo>
                  <a:pt x="695" y="332"/>
                </a:lnTo>
                <a:lnTo>
                  <a:pt x="704" y="314"/>
                </a:lnTo>
                <a:lnTo>
                  <a:pt x="688" y="287"/>
                </a:lnTo>
                <a:lnTo>
                  <a:pt x="673" y="314"/>
                </a:lnTo>
                <a:lnTo>
                  <a:pt x="685" y="332"/>
                </a:lnTo>
                <a:lnTo>
                  <a:pt x="673" y="332"/>
                </a:lnTo>
                <a:lnTo>
                  <a:pt x="666" y="327"/>
                </a:lnTo>
                <a:lnTo>
                  <a:pt x="664" y="332"/>
                </a:lnTo>
                <a:lnTo>
                  <a:pt x="655" y="332"/>
                </a:lnTo>
                <a:lnTo>
                  <a:pt x="664" y="314"/>
                </a:lnTo>
                <a:lnTo>
                  <a:pt x="648" y="287"/>
                </a:lnTo>
                <a:lnTo>
                  <a:pt x="633" y="314"/>
                </a:lnTo>
                <a:lnTo>
                  <a:pt x="642" y="332"/>
                </a:lnTo>
                <a:lnTo>
                  <a:pt x="633" y="332"/>
                </a:lnTo>
                <a:lnTo>
                  <a:pt x="626" y="327"/>
                </a:lnTo>
                <a:lnTo>
                  <a:pt x="623" y="332"/>
                </a:lnTo>
                <a:lnTo>
                  <a:pt x="621" y="332"/>
                </a:lnTo>
                <a:lnTo>
                  <a:pt x="621" y="320"/>
                </a:lnTo>
                <a:lnTo>
                  <a:pt x="621" y="314"/>
                </a:lnTo>
                <a:lnTo>
                  <a:pt x="615" y="296"/>
                </a:lnTo>
                <a:lnTo>
                  <a:pt x="601" y="256"/>
                </a:lnTo>
                <a:lnTo>
                  <a:pt x="608" y="265"/>
                </a:lnTo>
                <a:lnTo>
                  <a:pt x="621" y="237"/>
                </a:lnTo>
                <a:lnTo>
                  <a:pt x="608" y="206"/>
                </a:lnTo>
                <a:lnTo>
                  <a:pt x="596" y="228"/>
                </a:lnTo>
                <a:lnTo>
                  <a:pt x="593" y="213"/>
                </a:lnTo>
                <a:lnTo>
                  <a:pt x="601" y="197"/>
                </a:lnTo>
                <a:lnTo>
                  <a:pt x="586" y="163"/>
                </a:lnTo>
                <a:lnTo>
                  <a:pt x="596" y="163"/>
                </a:lnTo>
                <a:lnTo>
                  <a:pt x="608" y="184"/>
                </a:lnTo>
                <a:lnTo>
                  <a:pt x="621" y="163"/>
                </a:lnTo>
                <a:lnTo>
                  <a:pt x="635" y="163"/>
                </a:lnTo>
                <a:lnTo>
                  <a:pt x="648" y="184"/>
                </a:lnTo>
                <a:lnTo>
                  <a:pt x="660" y="163"/>
                </a:lnTo>
                <a:lnTo>
                  <a:pt x="679" y="163"/>
                </a:lnTo>
                <a:lnTo>
                  <a:pt x="688" y="184"/>
                </a:lnTo>
                <a:lnTo>
                  <a:pt x="700" y="163"/>
                </a:lnTo>
                <a:lnTo>
                  <a:pt x="720" y="163"/>
                </a:lnTo>
                <a:lnTo>
                  <a:pt x="729" y="184"/>
                </a:lnTo>
                <a:lnTo>
                  <a:pt x="741" y="163"/>
                </a:lnTo>
                <a:lnTo>
                  <a:pt x="750" y="163"/>
                </a:lnTo>
                <a:lnTo>
                  <a:pt x="734" y="197"/>
                </a:lnTo>
                <a:lnTo>
                  <a:pt x="743" y="213"/>
                </a:lnTo>
                <a:lnTo>
                  <a:pt x="741" y="228"/>
                </a:lnTo>
                <a:lnTo>
                  <a:pt x="729" y="206"/>
                </a:lnTo>
                <a:lnTo>
                  <a:pt x="713" y="237"/>
                </a:lnTo>
                <a:lnTo>
                  <a:pt x="729" y="265"/>
                </a:lnTo>
                <a:lnTo>
                  <a:pt x="734" y="253"/>
                </a:lnTo>
                <a:lnTo>
                  <a:pt x="725" y="289"/>
                </a:lnTo>
                <a:lnTo>
                  <a:pt x="713" y="314"/>
                </a:lnTo>
                <a:lnTo>
                  <a:pt x="720" y="327"/>
                </a:lnTo>
                <a:lnTo>
                  <a:pt x="720" y="332"/>
                </a:lnTo>
                <a:lnTo>
                  <a:pt x="713" y="332"/>
                </a:lnTo>
                <a:close/>
                <a:moveTo>
                  <a:pt x="648" y="206"/>
                </a:moveTo>
                <a:lnTo>
                  <a:pt x="648" y="206"/>
                </a:lnTo>
                <a:lnTo>
                  <a:pt x="664" y="237"/>
                </a:lnTo>
                <a:lnTo>
                  <a:pt x="648" y="265"/>
                </a:lnTo>
                <a:lnTo>
                  <a:pt x="633" y="237"/>
                </a:lnTo>
                <a:lnTo>
                  <a:pt x="648" y="206"/>
                </a:lnTo>
                <a:close/>
                <a:moveTo>
                  <a:pt x="615" y="274"/>
                </a:moveTo>
                <a:lnTo>
                  <a:pt x="615" y="274"/>
                </a:lnTo>
                <a:lnTo>
                  <a:pt x="626" y="246"/>
                </a:lnTo>
                <a:lnTo>
                  <a:pt x="642" y="274"/>
                </a:lnTo>
                <a:lnTo>
                  <a:pt x="626" y="302"/>
                </a:lnTo>
                <a:lnTo>
                  <a:pt x="615" y="274"/>
                </a:lnTo>
                <a:close/>
                <a:moveTo>
                  <a:pt x="655" y="274"/>
                </a:moveTo>
                <a:lnTo>
                  <a:pt x="655" y="274"/>
                </a:lnTo>
                <a:lnTo>
                  <a:pt x="666" y="246"/>
                </a:lnTo>
                <a:lnTo>
                  <a:pt x="682" y="274"/>
                </a:lnTo>
                <a:lnTo>
                  <a:pt x="666" y="302"/>
                </a:lnTo>
                <a:lnTo>
                  <a:pt x="655" y="274"/>
                </a:lnTo>
                <a:close/>
                <a:moveTo>
                  <a:pt x="688" y="206"/>
                </a:moveTo>
                <a:lnTo>
                  <a:pt x="688" y="206"/>
                </a:lnTo>
                <a:lnTo>
                  <a:pt x="704" y="237"/>
                </a:lnTo>
                <a:lnTo>
                  <a:pt x="688" y="265"/>
                </a:lnTo>
                <a:lnTo>
                  <a:pt x="673" y="237"/>
                </a:lnTo>
                <a:lnTo>
                  <a:pt x="688" y="206"/>
                </a:lnTo>
                <a:close/>
                <a:moveTo>
                  <a:pt x="709" y="246"/>
                </a:moveTo>
                <a:lnTo>
                  <a:pt x="709" y="246"/>
                </a:lnTo>
                <a:lnTo>
                  <a:pt x="722" y="274"/>
                </a:lnTo>
                <a:lnTo>
                  <a:pt x="709" y="302"/>
                </a:lnTo>
                <a:lnTo>
                  <a:pt x="695" y="274"/>
                </a:lnTo>
                <a:lnTo>
                  <a:pt x="709" y="246"/>
                </a:lnTo>
                <a:close/>
                <a:moveTo>
                  <a:pt x="722" y="197"/>
                </a:moveTo>
                <a:lnTo>
                  <a:pt x="722" y="197"/>
                </a:lnTo>
                <a:lnTo>
                  <a:pt x="709" y="225"/>
                </a:lnTo>
                <a:lnTo>
                  <a:pt x="695" y="197"/>
                </a:lnTo>
                <a:lnTo>
                  <a:pt x="709" y="170"/>
                </a:lnTo>
                <a:lnTo>
                  <a:pt x="722" y="197"/>
                </a:lnTo>
                <a:close/>
                <a:moveTo>
                  <a:pt x="642" y="197"/>
                </a:moveTo>
                <a:lnTo>
                  <a:pt x="642" y="197"/>
                </a:lnTo>
                <a:lnTo>
                  <a:pt x="626" y="225"/>
                </a:lnTo>
                <a:lnTo>
                  <a:pt x="615" y="197"/>
                </a:lnTo>
                <a:lnTo>
                  <a:pt x="626" y="170"/>
                </a:lnTo>
                <a:lnTo>
                  <a:pt x="642" y="197"/>
                </a:lnTo>
                <a:close/>
                <a:moveTo>
                  <a:pt x="682" y="197"/>
                </a:moveTo>
                <a:lnTo>
                  <a:pt x="682" y="197"/>
                </a:lnTo>
                <a:lnTo>
                  <a:pt x="666" y="225"/>
                </a:lnTo>
                <a:lnTo>
                  <a:pt x="655" y="197"/>
                </a:lnTo>
                <a:lnTo>
                  <a:pt x="666" y="170"/>
                </a:lnTo>
                <a:lnTo>
                  <a:pt x="682" y="197"/>
                </a:lnTo>
                <a:close/>
                <a:moveTo>
                  <a:pt x="503" y="133"/>
                </a:moveTo>
                <a:lnTo>
                  <a:pt x="503" y="133"/>
                </a:lnTo>
                <a:lnTo>
                  <a:pt x="503" y="133"/>
                </a:lnTo>
                <a:lnTo>
                  <a:pt x="509" y="138"/>
                </a:lnTo>
                <a:lnTo>
                  <a:pt x="512" y="141"/>
                </a:lnTo>
                <a:lnTo>
                  <a:pt x="516" y="144"/>
                </a:lnTo>
                <a:lnTo>
                  <a:pt x="516" y="144"/>
                </a:lnTo>
                <a:lnTo>
                  <a:pt x="517" y="149"/>
                </a:lnTo>
                <a:lnTo>
                  <a:pt x="518" y="154"/>
                </a:lnTo>
                <a:lnTo>
                  <a:pt x="517" y="157"/>
                </a:lnTo>
                <a:lnTo>
                  <a:pt x="516" y="160"/>
                </a:lnTo>
                <a:lnTo>
                  <a:pt x="466" y="283"/>
                </a:lnTo>
                <a:lnTo>
                  <a:pt x="466" y="283"/>
                </a:lnTo>
                <a:lnTo>
                  <a:pt x="461" y="290"/>
                </a:lnTo>
                <a:lnTo>
                  <a:pt x="454" y="296"/>
                </a:lnTo>
                <a:lnTo>
                  <a:pt x="448" y="300"/>
                </a:lnTo>
                <a:lnTo>
                  <a:pt x="443" y="302"/>
                </a:lnTo>
                <a:lnTo>
                  <a:pt x="439" y="302"/>
                </a:lnTo>
                <a:lnTo>
                  <a:pt x="377" y="311"/>
                </a:lnTo>
                <a:lnTo>
                  <a:pt x="337" y="523"/>
                </a:lnTo>
                <a:lnTo>
                  <a:pt x="334" y="612"/>
                </a:lnTo>
                <a:lnTo>
                  <a:pt x="334" y="612"/>
                </a:lnTo>
                <a:lnTo>
                  <a:pt x="334" y="622"/>
                </a:lnTo>
                <a:lnTo>
                  <a:pt x="332" y="634"/>
                </a:lnTo>
                <a:lnTo>
                  <a:pt x="329" y="644"/>
                </a:lnTo>
                <a:lnTo>
                  <a:pt x="325" y="652"/>
                </a:lnTo>
                <a:lnTo>
                  <a:pt x="270" y="760"/>
                </a:lnTo>
                <a:lnTo>
                  <a:pt x="270" y="760"/>
                </a:lnTo>
                <a:lnTo>
                  <a:pt x="268" y="765"/>
                </a:lnTo>
                <a:lnTo>
                  <a:pt x="266" y="768"/>
                </a:lnTo>
                <a:lnTo>
                  <a:pt x="262" y="773"/>
                </a:lnTo>
                <a:lnTo>
                  <a:pt x="258" y="775"/>
                </a:lnTo>
                <a:lnTo>
                  <a:pt x="253" y="778"/>
                </a:lnTo>
                <a:lnTo>
                  <a:pt x="248" y="779"/>
                </a:lnTo>
                <a:lnTo>
                  <a:pt x="244" y="780"/>
                </a:lnTo>
                <a:lnTo>
                  <a:pt x="238" y="782"/>
                </a:lnTo>
                <a:lnTo>
                  <a:pt x="236" y="782"/>
                </a:lnTo>
                <a:lnTo>
                  <a:pt x="223" y="778"/>
                </a:lnTo>
                <a:lnTo>
                  <a:pt x="223" y="778"/>
                </a:lnTo>
                <a:lnTo>
                  <a:pt x="217" y="778"/>
                </a:lnTo>
                <a:lnTo>
                  <a:pt x="212" y="776"/>
                </a:lnTo>
                <a:lnTo>
                  <a:pt x="208" y="773"/>
                </a:lnTo>
                <a:lnTo>
                  <a:pt x="205" y="769"/>
                </a:lnTo>
                <a:lnTo>
                  <a:pt x="205" y="769"/>
                </a:lnTo>
                <a:lnTo>
                  <a:pt x="203" y="765"/>
                </a:lnTo>
                <a:lnTo>
                  <a:pt x="203" y="759"/>
                </a:lnTo>
                <a:lnTo>
                  <a:pt x="203" y="754"/>
                </a:lnTo>
                <a:lnTo>
                  <a:pt x="205" y="748"/>
                </a:lnTo>
                <a:lnTo>
                  <a:pt x="260" y="627"/>
                </a:lnTo>
                <a:lnTo>
                  <a:pt x="260" y="627"/>
                </a:lnTo>
                <a:lnTo>
                  <a:pt x="262" y="621"/>
                </a:lnTo>
                <a:lnTo>
                  <a:pt x="264" y="613"/>
                </a:lnTo>
                <a:lnTo>
                  <a:pt x="264" y="604"/>
                </a:lnTo>
                <a:lnTo>
                  <a:pt x="263" y="596"/>
                </a:lnTo>
                <a:lnTo>
                  <a:pt x="260" y="554"/>
                </a:lnTo>
                <a:lnTo>
                  <a:pt x="238" y="556"/>
                </a:lnTo>
                <a:lnTo>
                  <a:pt x="198" y="646"/>
                </a:lnTo>
                <a:lnTo>
                  <a:pt x="198" y="646"/>
                </a:lnTo>
                <a:lnTo>
                  <a:pt x="197" y="650"/>
                </a:lnTo>
                <a:lnTo>
                  <a:pt x="194" y="653"/>
                </a:lnTo>
                <a:lnTo>
                  <a:pt x="186" y="661"/>
                </a:lnTo>
                <a:lnTo>
                  <a:pt x="177" y="668"/>
                </a:lnTo>
                <a:lnTo>
                  <a:pt x="168" y="674"/>
                </a:lnTo>
                <a:lnTo>
                  <a:pt x="57" y="713"/>
                </a:lnTo>
                <a:lnTo>
                  <a:pt x="57" y="713"/>
                </a:lnTo>
                <a:lnTo>
                  <a:pt x="53" y="715"/>
                </a:lnTo>
                <a:lnTo>
                  <a:pt x="49" y="716"/>
                </a:lnTo>
                <a:lnTo>
                  <a:pt x="47" y="716"/>
                </a:lnTo>
                <a:lnTo>
                  <a:pt x="45" y="717"/>
                </a:lnTo>
                <a:lnTo>
                  <a:pt x="45" y="717"/>
                </a:lnTo>
                <a:lnTo>
                  <a:pt x="36" y="716"/>
                </a:lnTo>
                <a:lnTo>
                  <a:pt x="29" y="713"/>
                </a:lnTo>
                <a:lnTo>
                  <a:pt x="22" y="709"/>
                </a:lnTo>
                <a:lnTo>
                  <a:pt x="16" y="704"/>
                </a:lnTo>
                <a:lnTo>
                  <a:pt x="7" y="692"/>
                </a:lnTo>
                <a:lnTo>
                  <a:pt x="7" y="692"/>
                </a:lnTo>
                <a:lnTo>
                  <a:pt x="4" y="687"/>
                </a:lnTo>
                <a:lnTo>
                  <a:pt x="2" y="683"/>
                </a:lnTo>
                <a:lnTo>
                  <a:pt x="0" y="678"/>
                </a:lnTo>
                <a:lnTo>
                  <a:pt x="2" y="674"/>
                </a:lnTo>
                <a:lnTo>
                  <a:pt x="2" y="674"/>
                </a:lnTo>
                <a:lnTo>
                  <a:pt x="3" y="669"/>
                </a:lnTo>
                <a:lnTo>
                  <a:pt x="5" y="664"/>
                </a:lnTo>
                <a:lnTo>
                  <a:pt x="10" y="661"/>
                </a:lnTo>
                <a:lnTo>
                  <a:pt x="14" y="659"/>
                </a:lnTo>
                <a:lnTo>
                  <a:pt x="121" y="618"/>
                </a:lnTo>
                <a:lnTo>
                  <a:pt x="121" y="618"/>
                </a:lnTo>
                <a:lnTo>
                  <a:pt x="128" y="616"/>
                </a:lnTo>
                <a:lnTo>
                  <a:pt x="135" y="610"/>
                </a:lnTo>
                <a:lnTo>
                  <a:pt x="139" y="604"/>
                </a:lnTo>
                <a:lnTo>
                  <a:pt x="143" y="596"/>
                </a:lnTo>
                <a:lnTo>
                  <a:pt x="180" y="502"/>
                </a:lnTo>
                <a:lnTo>
                  <a:pt x="180" y="502"/>
                </a:lnTo>
                <a:lnTo>
                  <a:pt x="181" y="501"/>
                </a:lnTo>
                <a:lnTo>
                  <a:pt x="182" y="501"/>
                </a:lnTo>
                <a:lnTo>
                  <a:pt x="184" y="498"/>
                </a:lnTo>
                <a:lnTo>
                  <a:pt x="211" y="379"/>
                </a:lnTo>
                <a:lnTo>
                  <a:pt x="112" y="462"/>
                </a:lnTo>
                <a:lnTo>
                  <a:pt x="112" y="462"/>
                </a:lnTo>
                <a:lnTo>
                  <a:pt x="110" y="464"/>
                </a:lnTo>
                <a:lnTo>
                  <a:pt x="106" y="465"/>
                </a:lnTo>
                <a:lnTo>
                  <a:pt x="102" y="468"/>
                </a:lnTo>
                <a:lnTo>
                  <a:pt x="97" y="468"/>
                </a:lnTo>
                <a:lnTo>
                  <a:pt x="97" y="468"/>
                </a:lnTo>
                <a:lnTo>
                  <a:pt x="93" y="468"/>
                </a:lnTo>
                <a:lnTo>
                  <a:pt x="88" y="465"/>
                </a:lnTo>
                <a:lnTo>
                  <a:pt x="78" y="462"/>
                </a:lnTo>
                <a:lnTo>
                  <a:pt x="60" y="449"/>
                </a:lnTo>
                <a:lnTo>
                  <a:pt x="60" y="449"/>
                </a:lnTo>
                <a:lnTo>
                  <a:pt x="55" y="443"/>
                </a:lnTo>
                <a:lnTo>
                  <a:pt x="50" y="433"/>
                </a:lnTo>
                <a:lnTo>
                  <a:pt x="50" y="433"/>
                </a:lnTo>
                <a:lnTo>
                  <a:pt x="52" y="429"/>
                </a:lnTo>
                <a:lnTo>
                  <a:pt x="53" y="426"/>
                </a:lnTo>
                <a:lnTo>
                  <a:pt x="56" y="421"/>
                </a:lnTo>
                <a:lnTo>
                  <a:pt x="60" y="419"/>
                </a:lnTo>
                <a:lnTo>
                  <a:pt x="242" y="271"/>
                </a:lnTo>
                <a:lnTo>
                  <a:pt x="242" y="271"/>
                </a:lnTo>
                <a:lnTo>
                  <a:pt x="245" y="269"/>
                </a:lnTo>
                <a:lnTo>
                  <a:pt x="250" y="266"/>
                </a:lnTo>
                <a:lnTo>
                  <a:pt x="255" y="265"/>
                </a:lnTo>
                <a:lnTo>
                  <a:pt x="260" y="265"/>
                </a:lnTo>
                <a:lnTo>
                  <a:pt x="260" y="265"/>
                </a:lnTo>
                <a:lnTo>
                  <a:pt x="355" y="258"/>
                </a:lnTo>
                <a:lnTo>
                  <a:pt x="402" y="253"/>
                </a:lnTo>
                <a:lnTo>
                  <a:pt x="402" y="253"/>
                </a:lnTo>
                <a:lnTo>
                  <a:pt x="409" y="246"/>
                </a:lnTo>
                <a:lnTo>
                  <a:pt x="412" y="242"/>
                </a:lnTo>
                <a:lnTo>
                  <a:pt x="413" y="240"/>
                </a:lnTo>
                <a:lnTo>
                  <a:pt x="464" y="142"/>
                </a:lnTo>
                <a:lnTo>
                  <a:pt x="464" y="142"/>
                </a:lnTo>
                <a:lnTo>
                  <a:pt x="465" y="139"/>
                </a:lnTo>
                <a:lnTo>
                  <a:pt x="468" y="135"/>
                </a:lnTo>
                <a:lnTo>
                  <a:pt x="472" y="133"/>
                </a:lnTo>
                <a:lnTo>
                  <a:pt x="475" y="131"/>
                </a:lnTo>
                <a:lnTo>
                  <a:pt x="479" y="130"/>
                </a:lnTo>
                <a:lnTo>
                  <a:pt x="485" y="129"/>
                </a:lnTo>
                <a:lnTo>
                  <a:pt x="490" y="129"/>
                </a:lnTo>
                <a:lnTo>
                  <a:pt x="494" y="130"/>
                </a:lnTo>
                <a:lnTo>
                  <a:pt x="503" y="133"/>
                </a:lnTo>
                <a:close/>
                <a:moveTo>
                  <a:pt x="316" y="237"/>
                </a:moveTo>
                <a:lnTo>
                  <a:pt x="316" y="237"/>
                </a:lnTo>
                <a:lnTo>
                  <a:pt x="316" y="237"/>
                </a:lnTo>
                <a:lnTo>
                  <a:pt x="322" y="237"/>
                </a:lnTo>
                <a:lnTo>
                  <a:pt x="329" y="236"/>
                </a:lnTo>
                <a:lnTo>
                  <a:pt x="335" y="233"/>
                </a:lnTo>
                <a:lnTo>
                  <a:pt x="341" y="231"/>
                </a:lnTo>
                <a:lnTo>
                  <a:pt x="341" y="231"/>
                </a:lnTo>
                <a:lnTo>
                  <a:pt x="347" y="228"/>
                </a:lnTo>
                <a:lnTo>
                  <a:pt x="354" y="224"/>
                </a:lnTo>
                <a:lnTo>
                  <a:pt x="361" y="221"/>
                </a:lnTo>
                <a:lnTo>
                  <a:pt x="367" y="215"/>
                </a:lnTo>
                <a:lnTo>
                  <a:pt x="371" y="210"/>
                </a:lnTo>
                <a:lnTo>
                  <a:pt x="376" y="204"/>
                </a:lnTo>
                <a:lnTo>
                  <a:pt x="384" y="191"/>
                </a:lnTo>
                <a:lnTo>
                  <a:pt x="384" y="191"/>
                </a:lnTo>
                <a:lnTo>
                  <a:pt x="386" y="183"/>
                </a:lnTo>
                <a:lnTo>
                  <a:pt x="390" y="176"/>
                </a:lnTo>
                <a:lnTo>
                  <a:pt x="391" y="170"/>
                </a:lnTo>
                <a:lnTo>
                  <a:pt x="392" y="162"/>
                </a:lnTo>
                <a:lnTo>
                  <a:pt x="392" y="155"/>
                </a:lnTo>
                <a:lnTo>
                  <a:pt x="391" y="147"/>
                </a:lnTo>
                <a:lnTo>
                  <a:pt x="390" y="140"/>
                </a:lnTo>
                <a:lnTo>
                  <a:pt x="386" y="133"/>
                </a:lnTo>
                <a:lnTo>
                  <a:pt x="386" y="133"/>
                </a:lnTo>
                <a:lnTo>
                  <a:pt x="380" y="123"/>
                </a:lnTo>
                <a:lnTo>
                  <a:pt x="375" y="113"/>
                </a:lnTo>
                <a:lnTo>
                  <a:pt x="367" y="105"/>
                </a:lnTo>
                <a:lnTo>
                  <a:pt x="358" y="98"/>
                </a:lnTo>
                <a:lnTo>
                  <a:pt x="349" y="91"/>
                </a:lnTo>
                <a:lnTo>
                  <a:pt x="338" y="88"/>
                </a:lnTo>
                <a:lnTo>
                  <a:pt x="327" y="84"/>
                </a:lnTo>
                <a:lnTo>
                  <a:pt x="316" y="83"/>
                </a:lnTo>
                <a:lnTo>
                  <a:pt x="316" y="83"/>
                </a:lnTo>
                <a:lnTo>
                  <a:pt x="309" y="83"/>
                </a:lnTo>
                <a:lnTo>
                  <a:pt x="302" y="84"/>
                </a:lnTo>
                <a:lnTo>
                  <a:pt x="295" y="85"/>
                </a:lnTo>
                <a:lnTo>
                  <a:pt x="287" y="90"/>
                </a:lnTo>
                <a:lnTo>
                  <a:pt x="287" y="90"/>
                </a:lnTo>
                <a:lnTo>
                  <a:pt x="280" y="92"/>
                </a:lnTo>
                <a:lnTo>
                  <a:pt x="274" y="96"/>
                </a:lnTo>
                <a:lnTo>
                  <a:pt x="268" y="100"/>
                </a:lnTo>
                <a:lnTo>
                  <a:pt x="262" y="105"/>
                </a:lnTo>
                <a:lnTo>
                  <a:pt x="256" y="109"/>
                </a:lnTo>
                <a:lnTo>
                  <a:pt x="252" y="115"/>
                </a:lnTo>
                <a:lnTo>
                  <a:pt x="248" y="122"/>
                </a:lnTo>
                <a:lnTo>
                  <a:pt x="245" y="127"/>
                </a:lnTo>
                <a:lnTo>
                  <a:pt x="241" y="141"/>
                </a:lnTo>
                <a:lnTo>
                  <a:pt x="238" y="156"/>
                </a:lnTo>
                <a:lnTo>
                  <a:pt x="238" y="164"/>
                </a:lnTo>
                <a:lnTo>
                  <a:pt x="238" y="171"/>
                </a:lnTo>
                <a:lnTo>
                  <a:pt x="239" y="177"/>
                </a:lnTo>
                <a:lnTo>
                  <a:pt x="242" y="184"/>
                </a:lnTo>
                <a:lnTo>
                  <a:pt x="242" y="184"/>
                </a:lnTo>
                <a:lnTo>
                  <a:pt x="247" y="196"/>
                </a:lnTo>
                <a:lnTo>
                  <a:pt x="253" y="206"/>
                </a:lnTo>
                <a:lnTo>
                  <a:pt x="261" y="215"/>
                </a:lnTo>
                <a:lnTo>
                  <a:pt x="270" y="223"/>
                </a:lnTo>
                <a:lnTo>
                  <a:pt x="280" y="229"/>
                </a:lnTo>
                <a:lnTo>
                  <a:pt x="292" y="233"/>
                </a:lnTo>
                <a:lnTo>
                  <a:pt x="303" y="237"/>
                </a:lnTo>
                <a:lnTo>
                  <a:pt x="316" y="237"/>
                </a:lnTo>
                <a:lnTo>
                  <a:pt x="316" y="237"/>
                </a:lnTo>
                <a:close/>
                <a:moveTo>
                  <a:pt x="574" y="56"/>
                </a:moveTo>
                <a:lnTo>
                  <a:pt x="574" y="56"/>
                </a:lnTo>
                <a:lnTo>
                  <a:pt x="574" y="56"/>
                </a:lnTo>
                <a:lnTo>
                  <a:pt x="573" y="44"/>
                </a:lnTo>
                <a:lnTo>
                  <a:pt x="570" y="34"/>
                </a:lnTo>
                <a:lnTo>
                  <a:pt x="565" y="25"/>
                </a:lnTo>
                <a:lnTo>
                  <a:pt x="558" y="16"/>
                </a:lnTo>
                <a:lnTo>
                  <a:pt x="550" y="9"/>
                </a:lnTo>
                <a:lnTo>
                  <a:pt x="541" y="5"/>
                </a:lnTo>
                <a:lnTo>
                  <a:pt x="530" y="1"/>
                </a:lnTo>
                <a:lnTo>
                  <a:pt x="519" y="0"/>
                </a:lnTo>
                <a:lnTo>
                  <a:pt x="519" y="0"/>
                </a:lnTo>
                <a:lnTo>
                  <a:pt x="508" y="1"/>
                </a:lnTo>
                <a:lnTo>
                  <a:pt x="498" y="5"/>
                </a:lnTo>
                <a:lnTo>
                  <a:pt x="487" y="9"/>
                </a:lnTo>
                <a:lnTo>
                  <a:pt x="479" y="16"/>
                </a:lnTo>
                <a:lnTo>
                  <a:pt x="473" y="25"/>
                </a:lnTo>
                <a:lnTo>
                  <a:pt x="468" y="34"/>
                </a:lnTo>
                <a:lnTo>
                  <a:pt x="465" y="44"/>
                </a:lnTo>
                <a:lnTo>
                  <a:pt x="464" y="56"/>
                </a:lnTo>
                <a:lnTo>
                  <a:pt x="464" y="56"/>
                </a:lnTo>
                <a:lnTo>
                  <a:pt x="465" y="67"/>
                </a:lnTo>
                <a:lnTo>
                  <a:pt x="468" y="77"/>
                </a:lnTo>
                <a:lnTo>
                  <a:pt x="473" y="86"/>
                </a:lnTo>
                <a:lnTo>
                  <a:pt x="479" y="94"/>
                </a:lnTo>
                <a:lnTo>
                  <a:pt x="487" y="101"/>
                </a:lnTo>
                <a:lnTo>
                  <a:pt x="498" y="107"/>
                </a:lnTo>
                <a:lnTo>
                  <a:pt x="508" y="109"/>
                </a:lnTo>
                <a:lnTo>
                  <a:pt x="519" y="110"/>
                </a:lnTo>
                <a:lnTo>
                  <a:pt x="519" y="110"/>
                </a:lnTo>
                <a:lnTo>
                  <a:pt x="530" y="109"/>
                </a:lnTo>
                <a:lnTo>
                  <a:pt x="541" y="107"/>
                </a:lnTo>
                <a:lnTo>
                  <a:pt x="550" y="101"/>
                </a:lnTo>
                <a:lnTo>
                  <a:pt x="558" y="94"/>
                </a:lnTo>
                <a:lnTo>
                  <a:pt x="565" y="86"/>
                </a:lnTo>
                <a:lnTo>
                  <a:pt x="570" y="77"/>
                </a:lnTo>
                <a:lnTo>
                  <a:pt x="573" y="67"/>
                </a:lnTo>
                <a:lnTo>
                  <a:pt x="574" y="56"/>
                </a:lnTo>
                <a:lnTo>
                  <a:pt x="574" y="56"/>
                </a:lnTo>
                <a:close/>
                <a:moveTo>
                  <a:pt x="584" y="154"/>
                </a:moveTo>
                <a:lnTo>
                  <a:pt x="584" y="154"/>
                </a:lnTo>
                <a:lnTo>
                  <a:pt x="568" y="154"/>
                </a:lnTo>
                <a:lnTo>
                  <a:pt x="615" y="345"/>
                </a:lnTo>
                <a:lnTo>
                  <a:pt x="725" y="341"/>
                </a:lnTo>
                <a:lnTo>
                  <a:pt x="765" y="154"/>
                </a:lnTo>
                <a:lnTo>
                  <a:pt x="584" y="15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92"/>
          <p:cNvSpPr>
            <a:spLocks noEditPoints="1"/>
          </p:cNvSpPr>
          <p:nvPr/>
        </p:nvSpPr>
        <p:spPr bwMode="auto">
          <a:xfrm>
            <a:off x="5254593" y="3533377"/>
            <a:ext cx="267441" cy="283705"/>
          </a:xfrm>
          <a:custGeom>
            <a:avLst/>
            <a:gdLst>
              <a:gd name="T0" fmla="*/ 598 w 737"/>
              <a:gd name="T1" fmla="*/ 571 h 783"/>
              <a:gd name="T2" fmla="*/ 581 w 737"/>
              <a:gd name="T3" fmla="*/ 597 h 783"/>
              <a:gd name="T4" fmla="*/ 572 w 737"/>
              <a:gd name="T5" fmla="*/ 607 h 783"/>
              <a:gd name="T6" fmla="*/ 559 w 737"/>
              <a:gd name="T7" fmla="*/ 619 h 783"/>
              <a:gd name="T8" fmla="*/ 545 w 737"/>
              <a:gd name="T9" fmla="*/ 631 h 783"/>
              <a:gd name="T10" fmla="*/ 536 w 737"/>
              <a:gd name="T11" fmla="*/ 637 h 783"/>
              <a:gd name="T12" fmla="*/ 521 w 737"/>
              <a:gd name="T13" fmla="*/ 655 h 783"/>
              <a:gd name="T14" fmla="*/ 506 w 737"/>
              <a:gd name="T15" fmla="*/ 665 h 783"/>
              <a:gd name="T16" fmla="*/ 489 w 737"/>
              <a:gd name="T17" fmla="*/ 675 h 783"/>
              <a:gd name="T18" fmla="*/ 483 w 737"/>
              <a:gd name="T19" fmla="*/ 690 h 783"/>
              <a:gd name="T20" fmla="*/ 464 w 737"/>
              <a:gd name="T21" fmla="*/ 693 h 783"/>
              <a:gd name="T22" fmla="*/ 418 w 737"/>
              <a:gd name="T23" fmla="*/ 712 h 783"/>
              <a:gd name="T24" fmla="*/ 350 w 737"/>
              <a:gd name="T25" fmla="*/ 749 h 783"/>
              <a:gd name="T26" fmla="*/ 326 w 737"/>
              <a:gd name="T27" fmla="*/ 752 h 783"/>
              <a:gd name="T28" fmla="*/ 301 w 737"/>
              <a:gd name="T29" fmla="*/ 734 h 783"/>
              <a:gd name="T30" fmla="*/ 283 w 737"/>
              <a:gd name="T31" fmla="*/ 705 h 783"/>
              <a:gd name="T32" fmla="*/ 269 w 737"/>
              <a:gd name="T33" fmla="*/ 679 h 783"/>
              <a:gd name="T34" fmla="*/ 258 w 737"/>
              <a:gd name="T35" fmla="*/ 644 h 783"/>
              <a:gd name="T36" fmla="*/ 280 w 737"/>
              <a:gd name="T37" fmla="*/ 621 h 783"/>
              <a:gd name="T38" fmla="*/ 332 w 737"/>
              <a:gd name="T39" fmla="*/ 597 h 783"/>
              <a:gd name="T40" fmla="*/ 366 w 737"/>
              <a:gd name="T41" fmla="*/ 571 h 783"/>
              <a:gd name="T42" fmla="*/ 373 w 737"/>
              <a:gd name="T43" fmla="*/ 548 h 783"/>
              <a:gd name="T44" fmla="*/ 384 w 737"/>
              <a:gd name="T45" fmla="*/ 539 h 783"/>
              <a:gd name="T46" fmla="*/ 400 w 737"/>
              <a:gd name="T47" fmla="*/ 522 h 783"/>
              <a:gd name="T48" fmla="*/ 423 w 737"/>
              <a:gd name="T49" fmla="*/ 503 h 783"/>
              <a:gd name="T50" fmla="*/ 437 w 737"/>
              <a:gd name="T51" fmla="*/ 487 h 783"/>
              <a:gd name="T52" fmla="*/ 462 w 737"/>
              <a:gd name="T53" fmla="*/ 469 h 783"/>
              <a:gd name="T54" fmla="*/ 474 w 737"/>
              <a:gd name="T55" fmla="*/ 460 h 783"/>
              <a:gd name="T56" fmla="*/ 489 w 737"/>
              <a:gd name="T57" fmla="*/ 447 h 783"/>
              <a:gd name="T58" fmla="*/ 523 w 737"/>
              <a:gd name="T59" fmla="*/ 450 h 783"/>
              <a:gd name="T60" fmla="*/ 588 w 737"/>
              <a:gd name="T61" fmla="*/ 387 h 783"/>
              <a:gd name="T62" fmla="*/ 625 w 737"/>
              <a:gd name="T63" fmla="*/ 335 h 783"/>
              <a:gd name="T64" fmla="*/ 651 w 737"/>
              <a:gd name="T65" fmla="*/ 326 h 783"/>
              <a:gd name="T66" fmla="*/ 680 w 737"/>
              <a:gd name="T67" fmla="*/ 351 h 783"/>
              <a:gd name="T68" fmla="*/ 695 w 737"/>
              <a:gd name="T69" fmla="*/ 364 h 783"/>
              <a:gd name="T70" fmla="*/ 705 w 737"/>
              <a:gd name="T71" fmla="*/ 380 h 783"/>
              <a:gd name="T72" fmla="*/ 731 w 737"/>
              <a:gd name="T73" fmla="*/ 394 h 783"/>
              <a:gd name="T74" fmla="*/ 732 w 737"/>
              <a:gd name="T75" fmla="*/ 433 h 783"/>
              <a:gd name="T76" fmla="*/ 637 w 737"/>
              <a:gd name="T77" fmla="*/ 536 h 783"/>
              <a:gd name="T78" fmla="*/ 326 w 737"/>
              <a:gd name="T79" fmla="*/ 207 h 783"/>
              <a:gd name="T80" fmla="*/ 310 w 737"/>
              <a:gd name="T81" fmla="*/ 214 h 783"/>
              <a:gd name="T82" fmla="*/ 49 w 737"/>
              <a:gd name="T83" fmla="*/ 653 h 783"/>
              <a:gd name="T84" fmla="*/ 6 w 737"/>
              <a:gd name="T85" fmla="*/ 705 h 783"/>
              <a:gd name="T86" fmla="*/ 3 w 737"/>
              <a:gd name="T87" fmla="*/ 730 h 783"/>
              <a:gd name="T88" fmla="*/ 42 w 737"/>
              <a:gd name="T89" fmla="*/ 768 h 783"/>
              <a:gd name="T90" fmla="*/ 95 w 737"/>
              <a:gd name="T91" fmla="*/ 778 h 783"/>
              <a:gd name="T92" fmla="*/ 125 w 737"/>
              <a:gd name="T93" fmla="*/ 716 h 783"/>
              <a:gd name="T94" fmla="*/ 399 w 737"/>
              <a:gd name="T95" fmla="*/ 265 h 783"/>
              <a:gd name="T96" fmla="*/ 388 w 737"/>
              <a:gd name="T97" fmla="*/ 251 h 783"/>
              <a:gd name="T98" fmla="*/ 433 w 737"/>
              <a:gd name="T99" fmla="*/ 178 h 783"/>
              <a:gd name="T100" fmla="*/ 478 w 737"/>
              <a:gd name="T101" fmla="*/ 184 h 783"/>
              <a:gd name="T102" fmla="*/ 589 w 737"/>
              <a:gd name="T103" fmla="*/ 260 h 783"/>
              <a:gd name="T104" fmla="*/ 606 w 737"/>
              <a:gd name="T105" fmla="*/ 244 h 783"/>
              <a:gd name="T106" fmla="*/ 590 w 737"/>
              <a:gd name="T107" fmla="*/ 198 h 783"/>
              <a:gd name="T108" fmla="*/ 484 w 737"/>
              <a:gd name="T109" fmla="*/ 74 h 783"/>
              <a:gd name="T110" fmla="*/ 376 w 737"/>
              <a:gd name="T111" fmla="*/ 9 h 783"/>
              <a:gd name="T112" fmla="*/ 340 w 737"/>
              <a:gd name="T113" fmla="*/ 6 h 783"/>
              <a:gd name="T114" fmla="*/ 311 w 737"/>
              <a:gd name="T115" fmla="*/ 62 h 783"/>
              <a:gd name="T116" fmla="*/ 335 w 737"/>
              <a:gd name="T117" fmla="*/ 78 h 783"/>
              <a:gd name="T118" fmla="*/ 363 w 737"/>
              <a:gd name="T119" fmla="*/ 110 h 783"/>
              <a:gd name="T120" fmla="*/ 374 w 737"/>
              <a:gd name="T121" fmla="*/ 126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37" h="783">
                <a:moveTo>
                  <a:pt x="603" y="555"/>
                </a:moveTo>
                <a:lnTo>
                  <a:pt x="603" y="555"/>
                </a:lnTo>
                <a:lnTo>
                  <a:pt x="600" y="555"/>
                </a:lnTo>
                <a:lnTo>
                  <a:pt x="597" y="557"/>
                </a:lnTo>
                <a:lnTo>
                  <a:pt x="597" y="557"/>
                </a:lnTo>
                <a:lnTo>
                  <a:pt x="598" y="571"/>
                </a:lnTo>
                <a:lnTo>
                  <a:pt x="597" y="581"/>
                </a:lnTo>
                <a:lnTo>
                  <a:pt x="594" y="590"/>
                </a:lnTo>
                <a:lnTo>
                  <a:pt x="588" y="597"/>
                </a:lnTo>
                <a:lnTo>
                  <a:pt x="588" y="597"/>
                </a:lnTo>
                <a:lnTo>
                  <a:pt x="581" y="597"/>
                </a:lnTo>
                <a:lnTo>
                  <a:pt x="581" y="597"/>
                </a:lnTo>
                <a:lnTo>
                  <a:pt x="581" y="599"/>
                </a:lnTo>
                <a:lnTo>
                  <a:pt x="580" y="601"/>
                </a:lnTo>
                <a:lnTo>
                  <a:pt x="578" y="599"/>
                </a:lnTo>
                <a:lnTo>
                  <a:pt x="575" y="597"/>
                </a:lnTo>
                <a:lnTo>
                  <a:pt x="575" y="597"/>
                </a:lnTo>
                <a:lnTo>
                  <a:pt x="572" y="607"/>
                </a:lnTo>
                <a:lnTo>
                  <a:pt x="570" y="611"/>
                </a:lnTo>
                <a:lnTo>
                  <a:pt x="566" y="613"/>
                </a:lnTo>
                <a:lnTo>
                  <a:pt x="566" y="613"/>
                </a:lnTo>
                <a:lnTo>
                  <a:pt x="566" y="615"/>
                </a:lnTo>
                <a:lnTo>
                  <a:pt x="564" y="617"/>
                </a:lnTo>
                <a:lnTo>
                  <a:pt x="559" y="619"/>
                </a:lnTo>
                <a:lnTo>
                  <a:pt x="559" y="619"/>
                </a:lnTo>
                <a:lnTo>
                  <a:pt x="554" y="619"/>
                </a:lnTo>
                <a:lnTo>
                  <a:pt x="554" y="619"/>
                </a:lnTo>
                <a:lnTo>
                  <a:pt x="549" y="628"/>
                </a:lnTo>
                <a:lnTo>
                  <a:pt x="547" y="630"/>
                </a:lnTo>
                <a:lnTo>
                  <a:pt x="545" y="631"/>
                </a:lnTo>
                <a:lnTo>
                  <a:pt x="545" y="631"/>
                </a:lnTo>
                <a:lnTo>
                  <a:pt x="545" y="634"/>
                </a:lnTo>
                <a:lnTo>
                  <a:pt x="542" y="635"/>
                </a:lnTo>
                <a:lnTo>
                  <a:pt x="538" y="635"/>
                </a:lnTo>
                <a:lnTo>
                  <a:pt x="538" y="635"/>
                </a:lnTo>
                <a:lnTo>
                  <a:pt x="536" y="637"/>
                </a:lnTo>
                <a:lnTo>
                  <a:pt x="532" y="638"/>
                </a:lnTo>
                <a:lnTo>
                  <a:pt x="532" y="638"/>
                </a:lnTo>
                <a:lnTo>
                  <a:pt x="528" y="645"/>
                </a:lnTo>
                <a:lnTo>
                  <a:pt x="523" y="653"/>
                </a:lnTo>
                <a:lnTo>
                  <a:pt x="523" y="653"/>
                </a:lnTo>
                <a:lnTo>
                  <a:pt x="521" y="655"/>
                </a:lnTo>
                <a:lnTo>
                  <a:pt x="520" y="655"/>
                </a:lnTo>
                <a:lnTo>
                  <a:pt x="516" y="656"/>
                </a:lnTo>
                <a:lnTo>
                  <a:pt x="516" y="656"/>
                </a:lnTo>
                <a:lnTo>
                  <a:pt x="511" y="656"/>
                </a:lnTo>
                <a:lnTo>
                  <a:pt x="511" y="656"/>
                </a:lnTo>
                <a:lnTo>
                  <a:pt x="506" y="665"/>
                </a:lnTo>
                <a:lnTo>
                  <a:pt x="501" y="671"/>
                </a:lnTo>
                <a:lnTo>
                  <a:pt x="501" y="671"/>
                </a:lnTo>
                <a:lnTo>
                  <a:pt x="498" y="672"/>
                </a:lnTo>
                <a:lnTo>
                  <a:pt x="496" y="675"/>
                </a:lnTo>
                <a:lnTo>
                  <a:pt x="496" y="675"/>
                </a:lnTo>
                <a:lnTo>
                  <a:pt x="489" y="675"/>
                </a:lnTo>
                <a:lnTo>
                  <a:pt x="489" y="675"/>
                </a:lnTo>
                <a:lnTo>
                  <a:pt x="489" y="679"/>
                </a:lnTo>
                <a:lnTo>
                  <a:pt x="488" y="684"/>
                </a:lnTo>
                <a:lnTo>
                  <a:pt x="486" y="687"/>
                </a:lnTo>
                <a:lnTo>
                  <a:pt x="483" y="690"/>
                </a:lnTo>
                <a:lnTo>
                  <a:pt x="483" y="690"/>
                </a:lnTo>
                <a:lnTo>
                  <a:pt x="481" y="692"/>
                </a:lnTo>
                <a:lnTo>
                  <a:pt x="479" y="693"/>
                </a:lnTo>
                <a:lnTo>
                  <a:pt x="478" y="693"/>
                </a:lnTo>
                <a:lnTo>
                  <a:pt x="478" y="693"/>
                </a:lnTo>
                <a:lnTo>
                  <a:pt x="464" y="693"/>
                </a:lnTo>
                <a:lnTo>
                  <a:pt x="464" y="693"/>
                </a:lnTo>
                <a:lnTo>
                  <a:pt x="461" y="688"/>
                </a:lnTo>
                <a:lnTo>
                  <a:pt x="459" y="685"/>
                </a:lnTo>
                <a:lnTo>
                  <a:pt x="458" y="681"/>
                </a:lnTo>
                <a:lnTo>
                  <a:pt x="458" y="681"/>
                </a:lnTo>
                <a:lnTo>
                  <a:pt x="433" y="702"/>
                </a:lnTo>
                <a:lnTo>
                  <a:pt x="418" y="712"/>
                </a:lnTo>
                <a:lnTo>
                  <a:pt x="405" y="721"/>
                </a:lnTo>
                <a:lnTo>
                  <a:pt x="390" y="730"/>
                </a:lnTo>
                <a:lnTo>
                  <a:pt x="376" y="738"/>
                </a:lnTo>
                <a:lnTo>
                  <a:pt x="363" y="744"/>
                </a:lnTo>
                <a:lnTo>
                  <a:pt x="350" y="749"/>
                </a:lnTo>
                <a:lnTo>
                  <a:pt x="350" y="749"/>
                </a:lnTo>
                <a:lnTo>
                  <a:pt x="348" y="751"/>
                </a:lnTo>
                <a:lnTo>
                  <a:pt x="344" y="751"/>
                </a:lnTo>
                <a:lnTo>
                  <a:pt x="339" y="752"/>
                </a:lnTo>
                <a:lnTo>
                  <a:pt x="339" y="752"/>
                </a:lnTo>
                <a:lnTo>
                  <a:pt x="332" y="752"/>
                </a:lnTo>
                <a:lnTo>
                  <a:pt x="326" y="752"/>
                </a:lnTo>
                <a:lnTo>
                  <a:pt x="321" y="752"/>
                </a:lnTo>
                <a:lnTo>
                  <a:pt x="317" y="751"/>
                </a:lnTo>
                <a:lnTo>
                  <a:pt x="309" y="746"/>
                </a:lnTo>
                <a:lnTo>
                  <a:pt x="305" y="743"/>
                </a:lnTo>
                <a:lnTo>
                  <a:pt x="305" y="743"/>
                </a:lnTo>
                <a:lnTo>
                  <a:pt x="301" y="734"/>
                </a:lnTo>
                <a:lnTo>
                  <a:pt x="299" y="727"/>
                </a:lnTo>
                <a:lnTo>
                  <a:pt x="299" y="721"/>
                </a:lnTo>
                <a:lnTo>
                  <a:pt x="299" y="714"/>
                </a:lnTo>
                <a:lnTo>
                  <a:pt x="299" y="714"/>
                </a:lnTo>
                <a:lnTo>
                  <a:pt x="290" y="710"/>
                </a:lnTo>
                <a:lnTo>
                  <a:pt x="283" y="705"/>
                </a:lnTo>
                <a:lnTo>
                  <a:pt x="283" y="705"/>
                </a:lnTo>
                <a:lnTo>
                  <a:pt x="278" y="694"/>
                </a:lnTo>
                <a:lnTo>
                  <a:pt x="277" y="688"/>
                </a:lnTo>
                <a:lnTo>
                  <a:pt x="277" y="684"/>
                </a:lnTo>
                <a:lnTo>
                  <a:pt x="277" y="684"/>
                </a:lnTo>
                <a:lnTo>
                  <a:pt x="269" y="679"/>
                </a:lnTo>
                <a:lnTo>
                  <a:pt x="265" y="675"/>
                </a:lnTo>
                <a:lnTo>
                  <a:pt x="265" y="675"/>
                </a:lnTo>
                <a:lnTo>
                  <a:pt x="259" y="668"/>
                </a:lnTo>
                <a:lnTo>
                  <a:pt x="257" y="661"/>
                </a:lnTo>
                <a:lnTo>
                  <a:pt x="257" y="653"/>
                </a:lnTo>
                <a:lnTo>
                  <a:pt x="258" y="644"/>
                </a:lnTo>
                <a:lnTo>
                  <a:pt x="258" y="644"/>
                </a:lnTo>
                <a:lnTo>
                  <a:pt x="260" y="638"/>
                </a:lnTo>
                <a:lnTo>
                  <a:pt x="264" y="634"/>
                </a:lnTo>
                <a:lnTo>
                  <a:pt x="267" y="629"/>
                </a:lnTo>
                <a:lnTo>
                  <a:pt x="273" y="624"/>
                </a:lnTo>
                <a:lnTo>
                  <a:pt x="280" y="621"/>
                </a:lnTo>
                <a:lnTo>
                  <a:pt x="288" y="619"/>
                </a:lnTo>
                <a:lnTo>
                  <a:pt x="305" y="613"/>
                </a:lnTo>
                <a:lnTo>
                  <a:pt x="305" y="613"/>
                </a:lnTo>
                <a:lnTo>
                  <a:pt x="318" y="605"/>
                </a:lnTo>
                <a:lnTo>
                  <a:pt x="332" y="597"/>
                </a:lnTo>
                <a:lnTo>
                  <a:pt x="332" y="597"/>
                </a:lnTo>
                <a:lnTo>
                  <a:pt x="351" y="587"/>
                </a:lnTo>
                <a:lnTo>
                  <a:pt x="362" y="580"/>
                </a:lnTo>
                <a:lnTo>
                  <a:pt x="369" y="573"/>
                </a:lnTo>
                <a:lnTo>
                  <a:pt x="369" y="573"/>
                </a:lnTo>
                <a:lnTo>
                  <a:pt x="367" y="572"/>
                </a:lnTo>
                <a:lnTo>
                  <a:pt x="366" y="571"/>
                </a:lnTo>
                <a:lnTo>
                  <a:pt x="366" y="568"/>
                </a:lnTo>
                <a:lnTo>
                  <a:pt x="366" y="568"/>
                </a:lnTo>
                <a:lnTo>
                  <a:pt x="366" y="563"/>
                </a:lnTo>
                <a:lnTo>
                  <a:pt x="367" y="557"/>
                </a:lnTo>
                <a:lnTo>
                  <a:pt x="371" y="551"/>
                </a:lnTo>
                <a:lnTo>
                  <a:pt x="373" y="548"/>
                </a:lnTo>
                <a:lnTo>
                  <a:pt x="375" y="546"/>
                </a:lnTo>
                <a:lnTo>
                  <a:pt x="375" y="546"/>
                </a:lnTo>
                <a:lnTo>
                  <a:pt x="380" y="541"/>
                </a:lnTo>
                <a:lnTo>
                  <a:pt x="382" y="540"/>
                </a:lnTo>
                <a:lnTo>
                  <a:pt x="384" y="539"/>
                </a:lnTo>
                <a:lnTo>
                  <a:pt x="384" y="539"/>
                </a:lnTo>
                <a:lnTo>
                  <a:pt x="387" y="537"/>
                </a:lnTo>
                <a:lnTo>
                  <a:pt x="388" y="533"/>
                </a:lnTo>
                <a:lnTo>
                  <a:pt x="390" y="529"/>
                </a:lnTo>
                <a:lnTo>
                  <a:pt x="393" y="524"/>
                </a:lnTo>
                <a:lnTo>
                  <a:pt x="393" y="524"/>
                </a:lnTo>
                <a:lnTo>
                  <a:pt x="400" y="522"/>
                </a:lnTo>
                <a:lnTo>
                  <a:pt x="406" y="521"/>
                </a:lnTo>
                <a:lnTo>
                  <a:pt x="406" y="521"/>
                </a:lnTo>
                <a:lnTo>
                  <a:pt x="410" y="513"/>
                </a:lnTo>
                <a:lnTo>
                  <a:pt x="415" y="505"/>
                </a:lnTo>
                <a:lnTo>
                  <a:pt x="415" y="505"/>
                </a:lnTo>
                <a:lnTo>
                  <a:pt x="423" y="503"/>
                </a:lnTo>
                <a:lnTo>
                  <a:pt x="425" y="502"/>
                </a:lnTo>
                <a:lnTo>
                  <a:pt x="428" y="499"/>
                </a:lnTo>
                <a:lnTo>
                  <a:pt x="428" y="499"/>
                </a:lnTo>
                <a:lnTo>
                  <a:pt x="432" y="494"/>
                </a:lnTo>
                <a:lnTo>
                  <a:pt x="437" y="487"/>
                </a:lnTo>
                <a:lnTo>
                  <a:pt x="437" y="487"/>
                </a:lnTo>
                <a:lnTo>
                  <a:pt x="445" y="485"/>
                </a:lnTo>
                <a:lnTo>
                  <a:pt x="449" y="483"/>
                </a:lnTo>
                <a:lnTo>
                  <a:pt x="449" y="483"/>
                </a:lnTo>
                <a:lnTo>
                  <a:pt x="455" y="475"/>
                </a:lnTo>
                <a:lnTo>
                  <a:pt x="457" y="471"/>
                </a:lnTo>
                <a:lnTo>
                  <a:pt x="462" y="469"/>
                </a:lnTo>
                <a:lnTo>
                  <a:pt x="462" y="469"/>
                </a:lnTo>
                <a:lnTo>
                  <a:pt x="466" y="464"/>
                </a:lnTo>
                <a:lnTo>
                  <a:pt x="470" y="463"/>
                </a:lnTo>
                <a:lnTo>
                  <a:pt x="474" y="463"/>
                </a:lnTo>
                <a:lnTo>
                  <a:pt x="474" y="463"/>
                </a:lnTo>
                <a:lnTo>
                  <a:pt x="474" y="460"/>
                </a:lnTo>
                <a:lnTo>
                  <a:pt x="476" y="456"/>
                </a:lnTo>
                <a:lnTo>
                  <a:pt x="479" y="453"/>
                </a:lnTo>
                <a:lnTo>
                  <a:pt x="483" y="450"/>
                </a:lnTo>
                <a:lnTo>
                  <a:pt x="483" y="450"/>
                </a:lnTo>
                <a:lnTo>
                  <a:pt x="486" y="448"/>
                </a:lnTo>
                <a:lnTo>
                  <a:pt x="489" y="447"/>
                </a:lnTo>
                <a:lnTo>
                  <a:pt x="497" y="446"/>
                </a:lnTo>
                <a:lnTo>
                  <a:pt x="506" y="447"/>
                </a:lnTo>
                <a:lnTo>
                  <a:pt x="516" y="450"/>
                </a:lnTo>
                <a:lnTo>
                  <a:pt x="516" y="450"/>
                </a:lnTo>
                <a:lnTo>
                  <a:pt x="523" y="450"/>
                </a:lnTo>
                <a:lnTo>
                  <a:pt x="523" y="450"/>
                </a:lnTo>
                <a:lnTo>
                  <a:pt x="548" y="428"/>
                </a:lnTo>
                <a:lnTo>
                  <a:pt x="564" y="412"/>
                </a:lnTo>
                <a:lnTo>
                  <a:pt x="573" y="401"/>
                </a:lnTo>
                <a:lnTo>
                  <a:pt x="581" y="391"/>
                </a:lnTo>
                <a:lnTo>
                  <a:pt x="581" y="391"/>
                </a:lnTo>
                <a:lnTo>
                  <a:pt x="588" y="387"/>
                </a:lnTo>
                <a:lnTo>
                  <a:pt x="594" y="381"/>
                </a:lnTo>
                <a:lnTo>
                  <a:pt x="603" y="367"/>
                </a:lnTo>
                <a:lnTo>
                  <a:pt x="603" y="367"/>
                </a:lnTo>
                <a:lnTo>
                  <a:pt x="612" y="353"/>
                </a:lnTo>
                <a:lnTo>
                  <a:pt x="621" y="340"/>
                </a:lnTo>
                <a:lnTo>
                  <a:pt x="625" y="335"/>
                </a:lnTo>
                <a:lnTo>
                  <a:pt x="631" y="332"/>
                </a:lnTo>
                <a:lnTo>
                  <a:pt x="637" y="329"/>
                </a:lnTo>
                <a:lnTo>
                  <a:pt x="644" y="328"/>
                </a:lnTo>
                <a:lnTo>
                  <a:pt x="644" y="328"/>
                </a:lnTo>
                <a:lnTo>
                  <a:pt x="647" y="326"/>
                </a:lnTo>
                <a:lnTo>
                  <a:pt x="651" y="326"/>
                </a:lnTo>
                <a:lnTo>
                  <a:pt x="657" y="329"/>
                </a:lnTo>
                <a:lnTo>
                  <a:pt x="664" y="333"/>
                </a:lnTo>
                <a:lnTo>
                  <a:pt x="671" y="339"/>
                </a:lnTo>
                <a:lnTo>
                  <a:pt x="671" y="339"/>
                </a:lnTo>
                <a:lnTo>
                  <a:pt x="676" y="345"/>
                </a:lnTo>
                <a:lnTo>
                  <a:pt x="680" y="351"/>
                </a:lnTo>
                <a:lnTo>
                  <a:pt x="680" y="351"/>
                </a:lnTo>
                <a:lnTo>
                  <a:pt x="684" y="354"/>
                </a:lnTo>
                <a:lnTo>
                  <a:pt x="688" y="356"/>
                </a:lnTo>
                <a:lnTo>
                  <a:pt x="693" y="358"/>
                </a:lnTo>
                <a:lnTo>
                  <a:pt x="694" y="362"/>
                </a:lnTo>
                <a:lnTo>
                  <a:pt x="695" y="364"/>
                </a:lnTo>
                <a:lnTo>
                  <a:pt x="695" y="364"/>
                </a:lnTo>
                <a:lnTo>
                  <a:pt x="699" y="366"/>
                </a:lnTo>
                <a:lnTo>
                  <a:pt x="703" y="370"/>
                </a:lnTo>
                <a:lnTo>
                  <a:pt x="704" y="373"/>
                </a:lnTo>
                <a:lnTo>
                  <a:pt x="705" y="380"/>
                </a:lnTo>
                <a:lnTo>
                  <a:pt x="705" y="380"/>
                </a:lnTo>
                <a:lnTo>
                  <a:pt x="711" y="380"/>
                </a:lnTo>
                <a:lnTo>
                  <a:pt x="717" y="382"/>
                </a:lnTo>
                <a:lnTo>
                  <a:pt x="723" y="386"/>
                </a:lnTo>
                <a:lnTo>
                  <a:pt x="729" y="391"/>
                </a:lnTo>
                <a:lnTo>
                  <a:pt x="729" y="391"/>
                </a:lnTo>
                <a:lnTo>
                  <a:pt x="731" y="394"/>
                </a:lnTo>
                <a:lnTo>
                  <a:pt x="734" y="396"/>
                </a:lnTo>
                <a:lnTo>
                  <a:pt x="736" y="403"/>
                </a:lnTo>
                <a:lnTo>
                  <a:pt x="737" y="413"/>
                </a:lnTo>
                <a:lnTo>
                  <a:pt x="736" y="425"/>
                </a:lnTo>
                <a:lnTo>
                  <a:pt x="736" y="425"/>
                </a:lnTo>
                <a:lnTo>
                  <a:pt x="732" y="433"/>
                </a:lnTo>
                <a:lnTo>
                  <a:pt x="727" y="442"/>
                </a:lnTo>
                <a:lnTo>
                  <a:pt x="713" y="462"/>
                </a:lnTo>
                <a:lnTo>
                  <a:pt x="696" y="481"/>
                </a:lnTo>
                <a:lnTo>
                  <a:pt x="678" y="502"/>
                </a:lnTo>
                <a:lnTo>
                  <a:pt x="657" y="520"/>
                </a:lnTo>
                <a:lnTo>
                  <a:pt x="637" y="536"/>
                </a:lnTo>
                <a:lnTo>
                  <a:pt x="628" y="543"/>
                </a:lnTo>
                <a:lnTo>
                  <a:pt x="619" y="548"/>
                </a:lnTo>
                <a:lnTo>
                  <a:pt x="611" y="553"/>
                </a:lnTo>
                <a:lnTo>
                  <a:pt x="603" y="555"/>
                </a:lnTo>
                <a:lnTo>
                  <a:pt x="603" y="555"/>
                </a:lnTo>
                <a:close/>
                <a:moveTo>
                  <a:pt x="326" y="207"/>
                </a:moveTo>
                <a:lnTo>
                  <a:pt x="326" y="207"/>
                </a:lnTo>
                <a:lnTo>
                  <a:pt x="326" y="207"/>
                </a:lnTo>
                <a:lnTo>
                  <a:pt x="323" y="211"/>
                </a:lnTo>
                <a:lnTo>
                  <a:pt x="319" y="214"/>
                </a:lnTo>
                <a:lnTo>
                  <a:pt x="315" y="215"/>
                </a:lnTo>
                <a:lnTo>
                  <a:pt x="310" y="214"/>
                </a:lnTo>
                <a:lnTo>
                  <a:pt x="310" y="214"/>
                </a:lnTo>
                <a:lnTo>
                  <a:pt x="308" y="214"/>
                </a:lnTo>
                <a:lnTo>
                  <a:pt x="305" y="216"/>
                </a:lnTo>
                <a:lnTo>
                  <a:pt x="300" y="218"/>
                </a:lnTo>
                <a:lnTo>
                  <a:pt x="296" y="223"/>
                </a:lnTo>
                <a:lnTo>
                  <a:pt x="49" y="653"/>
                </a:lnTo>
                <a:lnTo>
                  <a:pt x="49" y="653"/>
                </a:lnTo>
                <a:lnTo>
                  <a:pt x="45" y="659"/>
                </a:lnTo>
                <a:lnTo>
                  <a:pt x="41" y="664"/>
                </a:lnTo>
                <a:lnTo>
                  <a:pt x="30" y="678"/>
                </a:lnTo>
                <a:lnTo>
                  <a:pt x="6" y="705"/>
                </a:lnTo>
                <a:lnTo>
                  <a:pt x="6" y="705"/>
                </a:lnTo>
                <a:lnTo>
                  <a:pt x="2" y="711"/>
                </a:lnTo>
                <a:lnTo>
                  <a:pt x="0" y="718"/>
                </a:lnTo>
                <a:lnTo>
                  <a:pt x="0" y="721"/>
                </a:lnTo>
                <a:lnTo>
                  <a:pt x="0" y="725"/>
                </a:lnTo>
                <a:lnTo>
                  <a:pt x="1" y="727"/>
                </a:lnTo>
                <a:lnTo>
                  <a:pt x="3" y="730"/>
                </a:lnTo>
                <a:lnTo>
                  <a:pt x="3" y="730"/>
                </a:lnTo>
                <a:lnTo>
                  <a:pt x="6" y="737"/>
                </a:lnTo>
                <a:lnTo>
                  <a:pt x="10" y="743"/>
                </a:lnTo>
                <a:lnTo>
                  <a:pt x="20" y="753"/>
                </a:lnTo>
                <a:lnTo>
                  <a:pt x="30" y="761"/>
                </a:lnTo>
                <a:lnTo>
                  <a:pt x="42" y="768"/>
                </a:lnTo>
                <a:lnTo>
                  <a:pt x="53" y="772"/>
                </a:lnTo>
                <a:lnTo>
                  <a:pt x="63" y="777"/>
                </a:lnTo>
                <a:lnTo>
                  <a:pt x="83" y="783"/>
                </a:lnTo>
                <a:lnTo>
                  <a:pt x="83" y="783"/>
                </a:lnTo>
                <a:lnTo>
                  <a:pt x="90" y="781"/>
                </a:lnTo>
                <a:lnTo>
                  <a:pt x="95" y="778"/>
                </a:lnTo>
                <a:lnTo>
                  <a:pt x="101" y="775"/>
                </a:lnTo>
                <a:lnTo>
                  <a:pt x="104" y="770"/>
                </a:lnTo>
                <a:lnTo>
                  <a:pt x="117" y="736"/>
                </a:lnTo>
                <a:lnTo>
                  <a:pt x="117" y="736"/>
                </a:lnTo>
                <a:lnTo>
                  <a:pt x="121" y="723"/>
                </a:lnTo>
                <a:lnTo>
                  <a:pt x="125" y="716"/>
                </a:lnTo>
                <a:lnTo>
                  <a:pt x="128" y="709"/>
                </a:lnTo>
                <a:lnTo>
                  <a:pt x="400" y="281"/>
                </a:lnTo>
                <a:lnTo>
                  <a:pt x="400" y="281"/>
                </a:lnTo>
                <a:lnTo>
                  <a:pt x="401" y="276"/>
                </a:lnTo>
                <a:lnTo>
                  <a:pt x="401" y="271"/>
                </a:lnTo>
                <a:lnTo>
                  <a:pt x="399" y="265"/>
                </a:lnTo>
                <a:lnTo>
                  <a:pt x="397" y="262"/>
                </a:lnTo>
                <a:lnTo>
                  <a:pt x="393" y="259"/>
                </a:lnTo>
                <a:lnTo>
                  <a:pt x="393" y="259"/>
                </a:lnTo>
                <a:lnTo>
                  <a:pt x="393" y="259"/>
                </a:lnTo>
                <a:lnTo>
                  <a:pt x="390" y="256"/>
                </a:lnTo>
                <a:lnTo>
                  <a:pt x="388" y="251"/>
                </a:lnTo>
                <a:lnTo>
                  <a:pt x="387" y="246"/>
                </a:lnTo>
                <a:lnTo>
                  <a:pt x="388" y="241"/>
                </a:lnTo>
                <a:lnTo>
                  <a:pt x="424" y="185"/>
                </a:lnTo>
                <a:lnTo>
                  <a:pt x="424" y="185"/>
                </a:lnTo>
                <a:lnTo>
                  <a:pt x="428" y="182"/>
                </a:lnTo>
                <a:lnTo>
                  <a:pt x="433" y="178"/>
                </a:lnTo>
                <a:lnTo>
                  <a:pt x="439" y="177"/>
                </a:lnTo>
                <a:lnTo>
                  <a:pt x="446" y="176"/>
                </a:lnTo>
                <a:lnTo>
                  <a:pt x="456" y="176"/>
                </a:lnTo>
                <a:lnTo>
                  <a:pt x="456" y="176"/>
                </a:lnTo>
                <a:lnTo>
                  <a:pt x="471" y="182"/>
                </a:lnTo>
                <a:lnTo>
                  <a:pt x="478" y="184"/>
                </a:lnTo>
                <a:lnTo>
                  <a:pt x="483" y="189"/>
                </a:lnTo>
                <a:lnTo>
                  <a:pt x="572" y="257"/>
                </a:lnTo>
                <a:lnTo>
                  <a:pt x="572" y="257"/>
                </a:lnTo>
                <a:lnTo>
                  <a:pt x="578" y="260"/>
                </a:lnTo>
                <a:lnTo>
                  <a:pt x="583" y="262"/>
                </a:lnTo>
                <a:lnTo>
                  <a:pt x="589" y="260"/>
                </a:lnTo>
                <a:lnTo>
                  <a:pt x="594" y="257"/>
                </a:lnTo>
                <a:lnTo>
                  <a:pt x="597" y="257"/>
                </a:lnTo>
                <a:lnTo>
                  <a:pt x="570" y="226"/>
                </a:lnTo>
                <a:lnTo>
                  <a:pt x="581" y="214"/>
                </a:lnTo>
                <a:lnTo>
                  <a:pt x="606" y="244"/>
                </a:lnTo>
                <a:lnTo>
                  <a:pt x="606" y="244"/>
                </a:lnTo>
                <a:lnTo>
                  <a:pt x="608" y="240"/>
                </a:lnTo>
                <a:lnTo>
                  <a:pt x="608" y="235"/>
                </a:lnTo>
                <a:lnTo>
                  <a:pt x="608" y="231"/>
                </a:lnTo>
                <a:lnTo>
                  <a:pt x="606" y="226"/>
                </a:lnTo>
                <a:lnTo>
                  <a:pt x="606" y="226"/>
                </a:lnTo>
                <a:lnTo>
                  <a:pt x="590" y="198"/>
                </a:lnTo>
                <a:lnTo>
                  <a:pt x="573" y="172"/>
                </a:lnTo>
                <a:lnTo>
                  <a:pt x="556" y="148"/>
                </a:lnTo>
                <a:lnTo>
                  <a:pt x="538" y="126"/>
                </a:lnTo>
                <a:lnTo>
                  <a:pt x="521" y="107"/>
                </a:lnTo>
                <a:lnTo>
                  <a:pt x="503" y="90"/>
                </a:lnTo>
                <a:lnTo>
                  <a:pt x="484" y="74"/>
                </a:lnTo>
                <a:lnTo>
                  <a:pt x="466" y="60"/>
                </a:lnTo>
                <a:lnTo>
                  <a:pt x="449" y="48"/>
                </a:lnTo>
                <a:lnTo>
                  <a:pt x="433" y="37"/>
                </a:lnTo>
                <a:lnTo>
                  <a:pt x="417" y="28"/>
                </a:lnTo>
                <a:lnTo>
                  <a:pt x="402" y="20"/>
                </a:lnTo>
                <a:lnTo>
                  <a:pt x="376" y="9"/>
                </a:lnTo>
                <a:lnTo>
                  <a:pt x="357" y="1"/>
                </a:lnTo>
                <a:lnTo>
                  <a:pt x="357" y="1"/>
                </a:lnTo>
                <a:lnTo>
                  <a:pt x="355" y="0"/>
                </a:lnTo>
                <a:lnTo>
                  <a:pt x="351" y="1"/>
                </a:lnTo>
                <a:lnTo>
                  <a:pt x="346" y="2"/>
                </a:lnTo>
                <a:lnTo>
                  <a:pt x="340" y="6"/>
                </a:lnTo>
                <a:lnTo>
                  <a:pt x="335" y="10"/>
                </a:lnTo>
                <a:lnTo>
                  <a:pt x="314" y="53"/>
                </a:lnTo>
                <a:lnTo>
                  <a:pt x="314" y="53"/>
                </a:lnTo>
                <a:lnTo>
                  <a:pt x="311" y="57"/>
                </a:lnTo>
                <a:lnTo>
                  <a:pt x="311" y="60"/>
                </a:lnTo>
                <a:lnTo>
                  <a:pt x="311" y="62"/>
                </a:lnTo>
                <a:lnTo>
                  <a:pt x="313" y="65"/>
                </a:lnTo>
                <a:lnTo>
                  <a:pt x="315" y="69"/>
                </a:lnTo>
                <a:lnTo>
                  <a:pt x="319" y="72"/>
                </a:lnTo>
                <a:lnTo>
                  <a:pt x="319" y="72"/>
                </a:lnTo>
                <a:lnTo>
                  <a:pt x="327" y="75"/>
                </a:lnTo>
                <a:lnTo>
                  <a:pt x="335" y="78"/>
                </a:lnTo>
                <a:lnTo>
                  <a:pt x="342" y="84"/>
                </a:lnTo>
                <a:lnTo>
                  <a:pt x="348" y="91"/>
                </a:lnTo>
                <a:lnTo>
                  <a:pt x="348" y="91"/>
                </a:lnTo>
                <a:lnTo>
                  <a:pt x="352" y="99"/>
                </a:lnTo>
                <a:lnTo>
                  <a:pt x="358" y="105"/>
                </a:lnTo>
                <a:lnTo>
                  <a:pt x="363" y="110"/>
                </a:lnTo>
                <a:lnTo>
                  <a:pt x="366" y="115"/>
                </a:lnTo>
                <a:lnTo>
                  <a:pt x="366" y="115"/>
                </a:lnTo>
                <a:lnTo>
                  <a:pt x="369" y="117"/>
                </a:lnTo>
                <a:lnTo>
                  <a:pt x="372" y="120"/>
                </a:lnTo>
                <a:lnTo>
                  <a:pt x="373" y="123"/>
                </a:lnTo>
                <a:lnTo>
                  <a:pt x="374" y="126"/>
                </a:lnTo>
                <a:lnTo>
                  <a:pt x="373" y="128"/>
                </a:lnTo>
                <a:lnTo>
                  <a:pt x="373" y="132"/>
                </a:lnTo>
                <a:lnTo>
                  <a:pt x="369" y="136"/>
                </a:lnTo>
                <a:lnTo>
                  <a:pt x="326" y="207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93"/>
          <p:cNvSpPr>
            <a:spLocks/>
          </p:cNvSpPr>
          <p:nvPr/>
        </p:nvSpPr>
        <p:spPr bwMode="auto">
          <a:xfrm>
            <a:off x="4365532" y="3569517"/>
            <a:ext cx="281897" cy="209616"/>
          </a:xfrm>
          <a:custGeom>
            <a:avLst/>
            <a:gdLst>
              <a:gd name="T0" fmla="*/ 756 w 783"/>
              <a:gd name="T1" fmla="*/ 345 h 580"/>
              <a:gd name="T2" fmla="*/ 672 w 783"/>
              <a:gd name="T3" fmla="*/ 331 h 580"/>
              <a:gd name="T4" fmla="*/ 559 w 783"/>
              <a:gd name="T5" fmla="*/ 304 h 580"/>
              <a:gd name="T6" fmla="*/ 515 w 783"/>
              <a:gd name="T7" fmla="*/ 297 h 580"/>
              <a:gd name="T8" fmla="*/ 472 w 783"/>
              <a:gd name="T9" fmla="*/ 322 h 580"/>
              <a:gd name="T10" fmla="*/ 459 w 783"/>
              <a:gd name="T11" fmla="*/ 302 h 580"/>
              <a:gd name="T12" fmla="*/ 494 w 783"/>
              <a:gd name="T13" fmla="*/ 272 h 580"/>
              <a:gd name="T14" fmla="*/ 482 w 783"/>
              <a:gd name="T15" fmla="*/ 258 h 580"/>
              <a:gd name="T16" fmla="*/ 438 w 783"/>
              <a:gd name="T17" fmla="*/ 275 h 580"/>
              <a:gd name="T18" fmla="*/ 419 w 783"/>
              <a:gd name="T19" fmla="*/ 272 h 580"/>
              <a:gd name="T20" fmla="*/ 422 w 783"/>
              <a:gd name="T21" fmla="*/ 254 h 580"/>
              <a:gd name="T22" fmla="*/ 456 w 783"/>
              <a:gd name="T23" fmla="*/ 227 h 580"/>
              <a:gd name="T24" fmla="*/ 447 w 783"/>
              <a:gd name="T25" fmla="*/ 205 h 580"/>
              <a:gd name="T26" fmla="*/ 416 w 783"/>
              <a:gd name="T27" fmla="*/ 214 h 580"/>
              <a:gd name="T28" fmla="*/ 389 w 783"/>
              <a:gd name="T29" fmla="*/ 216 h 580"/>
              <a:gd name="T30" fmla="*/ 410 w 783"/>
              <a:gd name="T31" fmla="*/ 187 h 580"/>
              <a:gd name="T32" fmla="*/ 435 w 783"/>
              <a:gd name="T33" fmla="*/ 156 h 580"/>
              <a:gd name="T34" fmla="*/ 428 w 783"/>
              <a:gd name="T35" fmla="*/ 141 h 580"/>
              <a:gd name="T36" fmla="*/ 379 w 783"/>
              <a:gd name="T37" fmla="*/ 165 h 580"/>
              <a:gd name="T38" fmla="*/ 361 w 783"/>
              <a:gd name="T39" fmla="*/ 165 h 580"/>
              <a:gd name="T40" fmla="*/ 361 w 783"/>
              <a:gd name="T41" fmla="*/ 143 h 580"/>
              <a:gd name="T42" fmla="*/ 420 w 783"/>
              <a:gd name="T43" fmla="*/ 97 h 580"/>
              <a:gd name="T44" fmla="*/ 402 w 783"/>
              <a:gd name="T45" fmla="*/ 18 h 580"/>
              <a:gd name="T46" fmla="*/ 369 w 783"/>
              <a:gd name="T47" fmla="*/ 24 h 580"/>
              <a:gd name="T48" fmla="*/ 340 w 783"/>
              <a:gd name="T49" fmla="*/ 62 h 580"/>
              <a:gd name="T50" fmla="*/ 278 w 783"/>
              <a:gd name="T51" fmla="*/ 100 h 580"/>
              <a:gd name="T52" fmla="*/ 152 w 783"/>
              <a:gd name="T53" fmla="*/ 82 h 580"/>
              <a:gd name="T54" fmla="*/ 124 w 783"/>
              <a:gd name="T55" fmla="*/ 5 h 580"/>
              <a:gd name="T56" fmla="*/ 74 w 783"/>
              <a:gd name="T57" fmla="*/ 21 h 580"/>
              <a:gd name="T58" fmla="*/ 68 w 783"/>
              <a:gd name="T59" fmla="*/ 42 h 580"/>
              <a:gd name="T60" fmla="*/ 86 w 783"/>
              <a:gd name="T61" fmla="*/ 138 h 580"/>
              <a:gd name="T62" fmla="*/ 56 w 783"/>
              <a:gd name="T63" fmla="*/ 221 h 580"/>
              <a:gd name="T64" fmla="*/ 325 w 783"/>
              <a:gd name="T65" fmla="*/ 359 h 580"/>
              <a:gd name="T66" fmla="*/ 197 w 783"/>
              <a:gd name="T67" fmla="*/ 336 h 580"/>
              <a:gd name="T68" fmla="*/ 0 w 783"/>
              <a:gd name="T69" fmla="*/ 349 h 580"/>
              <a:gd name="T70" fmla="*/ 16 w 783"/>
              <a:gd name="T71" fmla="*/ 506 h 580"/>
              <a:gd name="T72" fmla="*/ 48 w 783"/>
              <a:gd name="T73" fmla="*/ 526 h 580"/>
              <a:gd name="T74" fmla="*/ 132 w 783"/>
              <a:gd name="T75" fmla="*/ 530 h 580"/>
              <a:gd name="T76" fmla="*/ 144 w 783"/>
              <a:gd name="T77" fmla="*/ 508 h 580"/>
              <a:gd name="T78" fmla="*/ 178 w 783"/>
              <a:gd name="T79" fmla="*/ 503 h 580"/>
              <a:gd name="T80" fmla="*/ 187 w 783"/>
              <a:gd name="T81" fmla="*/ 531 h 580"/>
              <a:gd name="T82" fmla="*/ 249 w 783"/>
              <a:gd name="T83" fmla="*/ 536 h 580"/>
              <a:gd name="T84" fmla="*/ 272 w 783"/>
              <a:gd name="T85" fmla="*/ 518 h 580"/>
              <a:gd name="T86" fmla="*/ 284 w 783"/>
              <a:gd name="T87" fmla="*/ 506 h 580"/>
              <a:gd name="T88" fmla="*/ 362 w 783"/>
              <a:gd name="T89" fmla="*/ 538 h 580"/>
              <a:gd name="T90" fmla="*/ 379 w 783"/>
              <a:gd name="T91" fmla="*/ 564 h 580"/>
              <a:gd name="T92" fmla="*/ 444 w 783"/>
              <a:gd name="T93" fmla="*/ 570 h 580"/>
              <a:gd name="T94" fmla="*/ 454 w 783"/>
              <a:gd name="T95" fmla="*/ 549 h 580"/>
              <a:gd name="T96" fmla="*/ 476 w 783"/>
              <a:gd name="T97" fmla="*/ 537 h 580"/>
              <a:gd name="T98" fmla="*/ 487 w 783"/>
              <a:gd name="T99" fmla="*/ 570 h 580"/>
              <a:gd name="T100" fmla="*/ 551 w 783"/>
              <a:gd name="T101" fmla="*/ 578 h 580"/>
              <a:gd name="T102" fmla="*/ 574 w 783"/>
              <a:gd name="T103" fmla="*/ 552 h 580"/>
              <a:gd name="T104" fmla="*/ 592 w 783"/>
              <a:gd name="T105" fmla="*/ 537 h 580"/>
              <a:gd name="T106" fmla="*/ 606 w 783"/>
              <a:gd name="T107" fmla="*/ 556 h 580"/>
              <a:gd name="T108" fmla="*/ 639 w 783"/>
              <a:gd name="T109" fmla="*/ 558 h 580"/>
              <a:gd name="T110" fmla="*/ 672 w 783"/>
              <a:gd name="T111" fmla="*/ 530 h 580"/>
              <a:gd name="T112" fmla="*/ 700 w 783"/>
              <a:gd name="T113" fmla="*/ 512 h 580"/>
              <a:gd name="T114" fmla="*/ 716 w 783"/>
              <a:gd name="T115" fmla="*/ 529 h 580"/>
              <a:gd name="T116" fmla="*/ 749 w 783"/>
              <a:gd name="T117" fmla="*/ 523 h 580"/>
              <a:gd name="T118" fmla="*/ 783 w 783"/>
              <a:gd name="T119" fmla="*/ 488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83" h="580">
                <a:moveTo>
                  <a:pt x="771" y="368"/>
                </a:moveTo>
                <a:lnTo>
                  <a:pt x="771" y="368"/>
                </a:lnTo>
                <a:lnTo>
                  <a:pt x="771" y="364"/>
                </a:lnTo>
                <a:lnTo>
                  <a:pt x="769" y="361"/>
                </a:lnTo>
                <a:lnTo>
                  <a:pt x="765" y="353"/>
                </a:lnTo>
                <a:lnTo>
                  <a:pt x="759" y="347"/>
                </a:lnTo>
                <a:lnTo>
                  <a:pt x="756" y="345"/>
                </a:lnTo>
                <a:lnTo>
                  <a:pt x="752" y="344"/>
                </a:lnTo>
                <a:lnTo>
                  <a:pt x="752" y="344"/>
                </a:lnTo>
                <a:lnTo>
                  <a:pt x="739" y="338"/>
                </a:lnTo>
                <a:lnTo>
                  <a:pt x="722" y="335"/>
                </a:lnTo>
                <a:lnTo>
                  <a:pt x="699" y="331"/>
                </a:lnTo>
                <a:lnTo>
                  <a:pt x="672" y="331"/>
                </a:lnTo>
                <a:lnTo>
                  <a:pt x="672" y="331"/>
                </a:lnTo>
                <a:lnTo>
                  <a:pt x="659" y="330"/>
                </a:lnTo>
                <a:lnTo>
                  <a:pt x="643" y="329"/>
                </a:lnTo>
                <a:lnTo>
                  <a:pt x="627" y="326"/>
                </a:lnTo>
                <a:lnTo>
                  <a:pt x="611" y="322"/>
                </a:lnTo>
                <a:lnTo>
                  <a:pt x="593" y="318"/>
                </a:lnTo>
                <a:lnTo>
                  <a:pt x="576" y="311"/>
                </a:lnTo>
                <a:lnTo>
                  <a:pt x="559" y="304"/>
                </a:lnTo>
                <a:lnTo>
                  <a:pt x="543" y="297"/>
                </a:lnTo>
                <a:lnTo>
                  <a:pt x="543" y="297"/>
                </a:lnTo>
                <a:lnTo>
                  <a:pt x="535" y="295"/>
                </a:lnTo>
                <a:lnTo>
                  <a:pt x="528" y="294"/>
                </a:lnTo>
                <a:lnTo>
                  <a:pt x="520" y="294"/>
                </a:lnTo>
                <a:lnTo>
                  <a:pt x="518" y="295"/>
                </a:lnTo>
                <a:lnTo>
                  <a:pt x="515" y="297"/>
                </a:lnTo>
                <a:lnTo>
                  <a:pt x="515" y="297"/>
                </a:lnTo>
                <a:lnTo>
                  <a:pt x="508" y="300"/>
                </a:lnTo>
                <a:lnTo>
                  <a:pt x="499" y="306"/>
                </a:lnTo>
                <a:lnTo>
                  <a:pt x="478" y="322"/>
                </a:lnTo>
                <a:lnTo>
                  <a:pt x="478" y="322"/>
                </a:lnTo>
                <a:lnTo>
                  <a:pt x="472" y="322"/>
                </a:lnTo>
                <a:lnTo>
                  <a:pt x="472" y="322"/>
                </a:lnTo>
                <a:lnTo>
                  <a:pt x="464" y="321"/>
                </a:lnTo>
                <a:lnTo>
                  <a:pt x="462" y="320"/>
                </a:lnTo>
                <a:lnTo>
                  <a:pt x="460" y="319"/>
                </a:lnTo>
                <a:lnTo>
                  <a:pt x="460" y="319"/>
                </a:lnTo>
                <a:lnTo>
                  <a:pt x="458" y="313"/>
                </a:lnTo>
                <a:lnTo>
                  <a:pt x="458" y="307"/>
                </a:lnTo>
                <a:lnTo>
                  <a:pt x="459" y="302"/>
                </a:lnTo>
                <a:lnTo>
                  <a:pt x="462" y="297"/>
                </a:lnTo>
                <a:lnTo>
                  <a:pt x="462" y="297"/>
                </a:lnTo>
                <a:lnTo>
                  <a:pt x="476" y="288"/>
                </a:lnTo>
                <a:lnTo>
                  <a:pt x="487" y="281"/>
                </a:lnTo>
                <a:lnTo>
                  <a:pt x="487" y="281"/>
                </a:lnTo>
                <a:lnTo>
                  <a:pt x="493" y="277"/>
                </a:lnTo>
                <a:lnTo>
                  <a:pt x="494" y="272"/>
                </a:lnTo>
                <a:lnTo>
                  <a:pt x="494" y="267"/>
                </a:lnTo>
                <a:lnTo>
                  <a:pt x="491" y="263"/>
                </a:lnTo>
                <a:lnTo>
                  <a:pt x="491" y="263"/>
                </a:lnTo>
                <a:lnTo>
                  <a:pt x="488" y="263"/>
                </a:lnTo>
                <a:lnTo>
                  <a:pt x="487" y="260"/>
                </a:lnTo>
                <a:lnTo>
                  <a:pt x="487" y="260"/>
                </a:lnTo>
                <a:lnTo>
                  <a:pt x="482" y="258"/>
                </a:lnTo>
                <a:lnTo>
                  <a:pt x="475" y="256"/>
                </a:lnTo>
                <a:lnTo>
                  <a:pt x="468" y="257"/>
                </a:lnTo>
                <a:lnTo>
                  <a:pt x="466" y="258"/>
                </a:lnTo>
                <a:lnTo>
                  <a:pt x="462" y="260"/>
                </a:lnTo>
                <a:lnTo>
                  <a:pt x="462" y="260"/>
                </a:lnTo>
                <a:lnTo>
                  <a:pt x="438" y="275"/>
                </a:lnTo>
                <a:lnTo>
                  <a:pt x="438" y="275"/>
                </a:lnTo>
                <a:lnTo>
                  <a:pt x="437" y="277"/>
                </a:lnTo>
                <a:lnTo>
                  <a:pt x="436" y="278"/>
                </a:lnTo>
                <a:lnTo>
                  <a:pt x="431" y="279"/>
                </a:lnTo>
                <a:lnTo>
                  <a:pt x="431" y="279"/>
                </a:lnTo>
                <a:lnTo>
                  <a:pt x="428" y="278"/>
                </a:lnTo>
                <a:lnTo>
                  <a:pt x="425" y="277"/>
                </a:lnTo>
                <a:lnTo>
                  <a:pt x="419" y="272"/>
                </a:lnTo>
                <a:lnTo>
                  <a:pt x="419" y="272"/>
                </a:lnTo>
                <a:lnTo>
                  <a:pt x="418" y="267"/>
                </a:lnTo>
                <a:lnTo>
                  <a:pt x="418" y="262"/>
                </a:lnTo>
                <a:lnTo>
                  <a:pt x="419" y="257"/>
                </a:lnTo>
                <a:lnTo>
                  <a:pt x="421" y="255"/>
                </a:lnTo>
                <a:lnTo>
                  <a:pt x="422" y="254"/>
                </a:lnTo>
                <a:lnTo>
                  <a:pt x="422" y="254"/>
                </a:lnTo>
                <a:lnTo>
                  <a:pt x="435" y="245"/>
                </a:lnTo>
                <a:lnTo>
                  <a:pt x="441" y="241"/>
                </a:lnTo>
                <a:lnTo>
                  <a:pt x="447" y="238"/>
                </a:lnTo>
                <a:lnTo>
                  <a:pt x="447" y="238"/>
                </a:lnTo>
                <a:lnTo>
                  <a:pt x="456" y="229"/>
                </a:lnTo>
                <a:lnTo>
                  <a:pt x="456" y="229"/>
                </a:lnTo>
                <a:lnTo>
                  <a:pt x="456" y="227"/>
                </a:lnTo>
                <a:lnTo>
                  <a:pt x="456" y="227"/>
                </a:lnTo>
                <a:lnTo>
                  <a:pt x="452" y="219"/>
                </a:lnTo>
                <a:lnTo>
                  <a:pt x="451" y="215"/>
                </a:lnTo>
                <a:lnTo>
                  <a:pt x="451" y="211"/>
                </a:lnTo>
                <a:lnTo>
                  <a:pt x="451" y="211"/>
                </a:lnTo>
                <a:lnTo>
                  <a:pt x="449" y="207"/>
                </a:lnTo>
                <a:lnTo>
                  <a:pt x="447" y="205"/>
                </a:lnTo>
                <a:lnTo>
                  <a:pt x="442" y="202"/>
                </a:lnTo>
                <a:lnTo>
                  <a:pt x="437" y="200"/>
                </a:lnTo>
                <a:lnTo>
                  <a:pt x="431" y="202"/>
                </a:lnTo>
                <a:lnTo>
                  <a:pt x="431" y="202"/>
                </a:lnTo>
                <a:lnTo>
                  <a:pt x="427" y="206"/>
                </a:lnTo>
                <a:lnTo>
                  <a:pt x="421" y="209"/>
                </a:lnTo>
                <a:lnTo>
                  <a:pt x="416" y="214"/>
                </a:lnTo>
                <a:lnTo>
                  <a:pt x="410" y="220"/>
                </a:lnTo>
                <a:lnTo>
                  <a:pt x="410" y="220"/>
                </a:lnTo>
                <a:lnTo>
                  <a:pt x="401" y="220"/>
                </a:lnTo>
                <a:lnTo>
                  <a:pt x="401" y="220"/>
                </a:lnTo>
                <a:lnTo>
                  <a:pt x="395" y="220"/>
                </a:lnTo>
                <a:lnTo>
                  <a:pt x="392" y="219"/>
                </a:lnTo>
                <a:lnTo>
                  <a:pt x="389" y="216"/>
                </a:lnTo>
                <a:lnTo>
                  <a:pt x="389" y="216"/>
                </a:lnTo>
                <a:lnTo>
                  <a:pt x="387" y="212"/>
                </a:lnTo>
                <a:lnTo>
                  <a:pt x="387" y="206"/>
                </a:lnTo>
                <a:lnTo>
                  <a:pt x="388" y="200"/>
                </a:lnTo>
                <a:lnTo>
                  <a:pt x="392" y="196"/>
                </a:lnTo>
                <a:lnTo>
                  <a:pt x="392" y="196"/>
                </a:lnTo>
                <a:lnTo>
                  <a:pt x="410" y="187"/>
                </a:lnTo>
                <a:lnTo>
                  <a:pt x="426" y="178"/>
                </a:lnTo>
                <a:lnTo>
                  <a:pt x="426" y="178"/>
                </a:lnTo>
                <a:lnTo>
                  <a:pt x="429" y="174"/>
                </a:lnTo>
                <a:lnTo>
                  <a:pt x="433" y="169"/>
                </a:lnTo>
                <a:lnTo>
                  <a:pt x="435" y="162"/>
                </a:lnTo>
                <a:lnTo>
                  <a:pt x="435" y="156"/>
                </a:lnTo>
                <a:lnTo>
                  <a:pt x="435" y="156"/>
                </a:lnTo>
                <a:lnTo>
                  <a:pt x="433" y="155"/>
                </a:lnTo>
                <a:lnTo>
                  <a:pt x="433" y="154"/>
                </a:lnTo>
                <a:lnTo>
                  <a:pt x="431" y="149"/>
                </a:lnTo>
                <a:lnTo>
                  <a:pt x="431" y="149"/>
                </a:lnTo>
                <a:lnTo>
                  <a:pt x="431" y="146"/>
                </a:lnTo>
                <a:lnTo>
                  <a:pt x="430" y="143"/>
                </a:lnTo>
                <a:lnTo>
                  <a:pt x="428" y="141"/>
                </a:lnTo>
                <a:lnTo>
                  <a:pt x="427" y="140"/>
                </a:lnTo>
                <a:lnTo>
                  <a:pt x="421" y="139"/>
                </a:lnTo>
                <a:lnTo>
                  <a:pt x="417" y="140"/>
                </a:lnTo>
                <a:lnTo>
                  <a:pt x="417" y="140"/>
                </a:lnTo>
                <a:lnTo>
                  <a:pt x="401" y="151"/>
                </a:lnTo>
                <a:lnTo>
                  <a:pt x="379" y="165"/>
                </a:lnTo>
                <a:lnTo>
                  <a:pt x="379" y="165"/>
                </a:lnTo>
                <a:lnTo>
                  <a:pt x="377" y="166"/>
                </a:lnTo>
                <a:lnTo>
                  <a:pt x="375" y="167"/>
                </a:lnTo>
                <a:lnTo>
                  <a:pt x="370" y="167"/>
                </a:lnTo>
                <a:lnTo>
                  <a:pt x="370" y="167"/>
                </a:lnTo>
                <a:lnTo>
                  <a:pt x="368" y="167"/>
                </a:lnTo>
                <a:lnTo>
                  <a:pt x="364" y="167"/>
                </a:lnTo>
                <a:lnTo>
                  <a:pt x="361" y="165"/>
                </a:lnTo>
                <a:lnTo>
                  <a:pt x="358" y="162"/>
                </a:lnTo>
                <a:lnTo>
                  <a:pt x="358" y="162"/>
                </a:lnTo>
                <a:lnTo>
                  <a:pt x="356" y="157"/>
                </a:lnTo>
                <a:lnTo>
                  <a:pt x="356" y="153"/>
                </a:lnTo>
                <a:lnTo>
                  <a:pt x="358" y="148"/>
                </a:lnTo>
                <a:lnTo>
                  <a:pt x="361" y="143"/>
                </a:lnTo>
                <a:lnTo>
                  <a:pt x="361" y="143"/>
                </a:lnTo>
                <a:lnTo>
                  <a:pt x="389" y="124"/>
                </a:lnTo>
                <a:lnTo>
                  <a:pt x="410" y="113"/>
                </a:lnTo>
                <a:lnTo>
                  <a:pt x="410" y="113"/>
                </a:lnTo>
                <a:lnTo>
                  <a:pt x="414" y="109"/>
                </a:lnTo>
                <a:lnTo>
                  <a:pt x="418" y="106"/>
                </a:lnTo>
                <a:lnTo>
                  <a:pt x="420" y="100"/>
                </a:lnTo>
                <a:lnTo>
                  <a:pt x="420" y="97"/>
                </a:lnTo>
                <a:lnTo>
                  <a:pt x="419" y="93"/>
                </a:lnTo>
                <a:lnTo>
                  <a:pt x="419" y="93"/>
                </a:lnTo>
                <a:lnTo>
                  <a:pt x="414" y="58"/>
                </a:lnTo>
                <a:lnTo>
                  <a:pt x="410" y="30"/>
                </a:lnTo>
                <a:lnTo>
                  <a:pt x="410" y="30"/>
                </a:lnTo>
                <a:lnTo>
                  <a:pt x="406" y="23"/>
                </a:lnTo>
                <a:lnTo>
                  <a:pt x="402" y="18"/>
                </a:lnTo>
                <a:lnTo>
                  <a:pt x="398" y="17"/>
                </a:lnTo>
                <a:lnTo>
                  <a:pt x="395" y="16"/>
                </a:lnTo>
                <a:lnTo>
                  <a:pt x="393" y="16"/>
                </a:lnTo>
                <a:lnTo>
                  <a:pt x="389" y="17"/>
                </a:lnTo>
                <a:lnTo>
                  <a:pt x="389" y="17"/>
                </a:lnTo>
                <a:lnTo>
                  <a:pt x="379" y="19"/>
                </a:lnTo>
                <a:lnTo>
                  <a:pt x="369" y="24"/>
                </a:lnTo>
                <a:lnTo>
                  <a:pt x="359" y="31"/>
                </a:lnTo>
                <a:lnTo>
                  <a:pt x="348" y="39"/>
                </a:lnTo>
                <a:lnTo>
                  <a:pt x="348" y="39"/>
                </a:lnTo>
                <a:lnTo>
                  <a:pt x="346" y="41"/>
                </a:lnTo>
                <a:lnTo>
                  <a:pt x="345" y="44"/>
                </a:lnTo>
                <a:lnTo>
                  <a:pt x="342" y="52"/>
                </a:lnTo>
                <a:lnTo>
                  <a:pt x="340" y="62"/>
                </a:lnTo>
                <a:lnTo>
                  <a:pt x="339" y="70"/>
                </a:lnTo>
                <a:lnTo>
                  <a:pt x="339" y="91"/>
                </a:lnTo>
                <a:lnTo>
                  <a:pt x="339" y="91"/>
                </a:lnTo>
                <a:lnTo>
                  <a:pt x="332" y="92"/>
                </a:lnTo>
                <a:lnTo>
                  <a:pt x="313" y="97"/>
                </a:lnTo>
                <a:lnTo>
                  <a:pt x="297" y="98"/>
                </a:lnTo>
                <a:lnTo>
                  <a:pt x="278" y="100"/>
                </a:lnTo>
                <a:lnTo>
                  <a:pt x="255" y="100"/>
                </a:lnTo>
                <a:lnTo>
                  <a:pt x="229" y="100"/>
                </a:lnTo>
                <a:lnTo>
                  <a:pt x="229" y="100"/>
                </a:lnTo>
                <a:lnTo>
                  <a:pt x="152" y="100"/>
                </a:lnTo>
                <a:lnTo>
                  <a:pt x="152" y="100"/>
                </a:lnTo>
                <a:lnTo>
                  <a:pt x="152" y="91"/>
                </a:lnTo>
                <a:lnTo>
                  <a:pt x="152" y="82"/>
                </a:lnTo>
                <a:lnTo>
                  <a:pt x="149" y="71"/>
                </a:lnTo>
                <a:lnTo>
                  <a:pt x="147" y="56"/>
                </a:lnTo>
                <a:lnTo>
                  <a:pt x="142" y="40"/>
                </a:lnTo>
                <a:lnTo>
                  <a:pt x="136" y="24"/>
                </a:lnTo>
                <a:lnTo>
                  <a:pt x="127" y="8"/>
                </a:lnTo>
                <a:lnTo>
                  <a:pt x="127" y="8"/>
                </a:lnTo>
                <a:lnTo>
                  <a:pt x="124" y="5"/>
                </a:lnTo>
                <a:lnTo>
                  <a:pt x="121" y="2"/>
                </a:lnTo>
                <a:lnTo>
                  <a:pt x="119" y="1"/>
                </a:lnTo>
                <a:lnTo>
                  <a:pt x="115" y="0"/>
                </a:lnTo>
                <a:lnTo>
                  <a:pt x="108" y="0"/>
                </a:lnTo>
                <a:lnTo>
                  <a:pt x="103" y="1"/>
                </a:lnTo>
                <a:lnTo>
                  <a:pt x="74" y="21"/>
                </a:lnTo>
                <a:lnTo>
                  <a:pt x="74" y="21"/>
                </a:lnTo>
                <a:lnTo>
                  <a:pt x="71" y="22"/>
                </a:lnTo>
                <a:lnTo>
                  <a:pt x="68" y="24"/>
                </a:lnTo>
                <a:lnTo>
                  <a:pt x="67" y="26"/>
                </a:lnTo>
                <a:lnTo>
                  <a:pt x="66" y="30"/>
                </a:lnTo>
                <a:lnTo>
                  <a:pt x="66" y="37"/>
                </a:lnTo>
                <a:lnTo>
                  <a:pt x="68" y="42"/>
                </a:lnTo>
                <a:lnTo>
                  <a:pt x="68" y="42"/>
                </a:lnTo>
                <a:lnTo>
                  <a:pt x="73" y="51"/>
                </a:lnTo>
                <a:lnTo>
                  <a:pt x="78" y="63"/>
                </a:lnTo>
                <a:lnTo>
                  <a:pt x="82" y="76"/>
                </a:lnTo>
                <a:lnTo>
                  <a:pt x="86" y="91"/>
                </a:lnTo>
                <a:lnTo>
                  <a:pt x="88" y="108"/>
                </a:lnTo>
                <a:lnTo>
                  <a:pt x="87" y="128"/>
                </a:lnTo>
                <a:lnTo>
                  <a:pt x="86" y="138"/>
                </a:lnTo>
                <a:lnTo>
                  <a:pt x="84" y="148"/>
                </a:lnTo>
                <a:lnTo>
                  <a:pt x="81" y="159"/>
                </a:lnTo>
                <a:lnTo>
                  <a:pt x="78" y="171"/>
                </a:lnTo>
                <a:lnTo>
                  <a:pt x="78" y="171"/>
                </a:lnTo>
                <a:lnTo>
                  <a:pt x="73" y="186"/>
                </a:lnTo>
                <a:lnTo>
                  <a:pt x="67" y="198"/>
                </a:lnTo>
                <a:lnTo>
                  <a:pt x="56" y="221"/>
                </a:lnTo>
                <a:lnTo>
                  <a:pt x="43" y="241"/>
                </a:lnTo>
                <a:lnTo>
                  <a:pt x="31" y="260"/>
                </a:lnTo>
                <a:lnTo>
                  <a:pt x="31" y="260"/>
                </a:lnTo>
                <a:lnTo>
                  <a:pt x="202" y="315"/>
                </a:lnTo>
                <a:lnTo>
                  <a:pt x="259" y="335"/>
                </a:lnTo>
                <a:lnTo>
                  <a:pt x="298" y="349"/>
                </a:lnTo>
                <a:lnTo>
                  <a:pt x="325" y="359"/>
                </a:lnTo>
                <a:lnTo>
                  <a:pt x="336" y="364"/>
                </a:lnTo>
                <a:lnTo>
                  <a:pt x="336" y="366"/>
                </a:lnTo>
                <a:lnTo>
                  <a:pt x="335" y="366"/>
                </a:lnTo>
                <a:lnTo>
                  <a:pt x="322" y="365"/>
                </a:lnTo>
                <a:lnTo>
                  <a:pt x="302" y="362"/>
                </a:lnTo>
                <a:lnTo>
                  <a:pt x="273" y="355"/>
                </a:lnTo>
                <a:lnTo>
                  <a:pt x="197" y="336"/>
                </a:lnTo>
                <a:lnTo>
                  <a:pt x="107" y="311"/>
                </a:lnTo>
                <a:lnTo>
                  <a:pt x="16" y="285"/>
                </a:lnTo>
                <a:lnTo>
                  <a:pt x="16" y="285"/>
                </a:lnTo>
                <a:lnTo>
                  <a:pt x="9" y="298"/>
                </a:lnTo>
                <a:lnTo>
                  <a:pt x="5" y="313"/>
                </a:lnTo>
                <a:lnTo>
                  <a:pt x="1" y="330"/>
                </a:lnTo>
                <a:lnTo>
                  <a:pt x="0" y="349"/>
                </a:lnTo>
                <a:lnTo>
                  <a:pt x="0" y="349"/>
                </a:lnTo>
                <a:lnTo>
                  <a:pt x="6" y="396"/>
                </a:lnTo>
                <a:lnTo>
                  <a:pt x="10" y="428"/>
                </a:lnTo>
                <a:lnTo>
                  <a:pt x="15" y="445"/>
                </a:lnTo>
                <a:lnTo>
                  <a:pt x="16" y="451"/>
                </a:lnTo>
                <a:lnTo>
                  <a:pt x="16" y="506"/>
                </a:lnTo>
                <a:lnTo>
                  <a:pt x="16" y="506"/>
                </a:lnTo>
                <a:lnTo>
                  <a:pt x="17" y="511"/>
                </a:lnTo>
                <a:lnTo>
                  <a:pt x="20" y="517"/>
                </a:lnTo>
                <a:lnTo>
                  <a:pt x="24" y="520"/>
                </a:lnTo>
                <a:lnTo>
                  <a:pt x="26" y="521"/>
                </a:lnTo>
                <a:lnTo>
                  <a:pt x="29" y="521"/>
                </a:lnTo>
                <a:lnTo>
                  <a:pt x="29" y="521"/>
                </a:lnTo>
                <a:lnTo>
                  <a:pt x="48" y="526"/>
                </a:lnTo>
                <a:lnTo>
                  <a:pt x="73" y="530"/>
                </a:lnTo>
                <a:lnTo>
                  <a:pt x="87" y="531"/>
                </a:lnTo>
                <a:lnTo>
                  <a:pt x="101" y="533"/>
                </a:lnTo>
                <a:lnTo>
                  <a:pt x="116" y="533"/>
                </a:lnTo>
                <a:lnTo>
                  <a:pt x="130" y="530"/>
                </a:lnTo>
                <a:lnTo>
                  <a:pt x="130" y="530"/>
                </a:lnTo>
                <a:lnTo>
                  <a:pt x="132" y="530"/>
                </a:lnTo>
                <a:lnTo>
                  <a:pt x="134" y="529"/>
                </a:lnTo>
                <a:lnTo>
                  <a:pt x="138" y="526"/>
                </a:lnTo>
                <a:lnTo>
                  <a:pt x="141" y="520"/>
                </a:lnTo>
                <a:lnTo>
                  <a:pt x="142" y="516"/>
                </a:lnTo>
                <a:lnTo>
                  <a:pt x="142" y="512"/>
                </a:lnTo>
                <a:lnTo>
                  <a:pt x="142" y="512"/>
                </a:lnTo>
                <a:lnTo>
                  <a:pt x="144" y="508"/>
                </a:lnTo>
                <a:lnTo>
                  <a:pt x="146" y="504"/>
                </a:lnTo>
                <a:lnTo>
                  <a:pt x="150" y="501"/>
                </a:lnTo>
                <a:lnTo>
                  <a:pt x="155" y="500"/>
                </a:lnTo>
                <a:lnTo>
                  <a:pt x="167" y="500"/>
                </a:lnTo>
                <a:lnTo>
                  <a:pt x="167" y="500"/>
                </a:lnTo>
                <a:lnTo>
                  <a:pt x="173" y="501"/>
                </a:lnTo>
                <a:lnTo>
                  <a:pt x="178" y="503"/>
                </a:lnTo>
                <a:lnTo>
                  <a:pt x="181" y="506"/>
                </a:lnTo>
                <a:lnTo>
                  <a:pt x="182" y="512"/>
                </a:lnTo>
                <a:lnTo>
                  <a:pt x="182" y="518"/>
                </a:lnTo>
                <a:lnTo>
                  <a:pt x="182" y="518"/>
                </a:lnTo>
                <a:lnTo>
                  <a:pt x="183" y="525"/>
                </a:lnTo>
                <a:lnTo>
                  <a:pt x="185" y="529"/>
                </a:lnTo>
                <a:lnTo>
                  <a:pt x="187" y="531"/>
                </a:lnTo>
                <a:lnTo>
                  <a:pt x="189" y="533"/>
                </a:lnTo>
                <a:lnTo>
                  <a:pt x="195" y="534"/>
                </a:lnTo>
                <a:lnTo>
                  <a:pt x="195" y="534"/>
                </a:lnTo>
                <a:lnTo>
                  <a:pt x="206" y="536"/>
                </a:lnTo>
                <a:lnTo>
                  <a:pt x="221" y="537"/>
                </a:lnTo>
                <a:lnTo>
                  <a:pt x="239" y="537"/>
                </a:lnTo>
                <a:lnTo>
                  <a:pt x="249" y="536"/>
                </a:lnTo>
                <a:lnTo>
                  <a:pt x="260" y="534"/>
                </a:lnTo>
                <a:lnTo>
                  <a:pt x="260" y="534"/>
                </a:lnTo>
                <a:lnTo>
                  <a:pt x="265" y="533"/>
                </a:lnTo>
                <a:lnTo>
                  <a:pt x="268" y="531"/>
                </a:lnTo>
                <a:lnTo>
                  <a:pt x="269" y="529"/>
                </a:lnTo>
                <a:lnTo>
                  <a:pt x="271" y="525"/>
                </a:lnTo>
                <a:lnTo>
                  <a:pt x="272" y="518"/>
                </a:lnTo>
                <a:lnTo>
                  <a:pt x="272" y="518"/>
                </a:lnTo>
                <a:lnTo>
                  <a:pt x="272" y="518"/>
                </a:lnTo>
                <a:lnTo>
                  <a:pt x="272" y="512"/>
                </a:lnTo>
                <a:lnTo>
                  <a:pt x="276" y="509"/>
                </a:lnTo>
                <a:lnTo>
                  <a:pt x="279" y="506"/>
                </a:lnTo>
                <a:lnTo>
                  <a:pt x="284" y="506"/>
                </a:lnTo>
                <a:lnTo>
                  <a:pt x="284" y="506"/>
                </a:lnTo>
                <a:lnTo>
                  <a:pt x="299" y="510"/>
                </a:lnTo>
                <a:lnTo>
                  <a:pt x="319" y="514"/>
                </a:lnTo>
                <a:lnTo>
                  <a:pt x="337" y="522"/>
                </a:lnTo>
                <a:lnTo>
                  <a:pt x="355" y="530"/>
                </a:lnTo>
                <a:lnTo>
                  <a:pt x="355" y="530"/>
                </a:lnTo>
                <a:lnTo>
                  <a:pt x="359" y="534"/>
                </a:lnTo>
                <a:lnTo>
                  <a:pt x="362" y="538"/>
                </a:lnTo>
                <a:lnTo>
                  <a:pt x="363" y="544"/>
                </a:lnTo>
                <a:lnTo>
                  <a:pt x="364" y="549"/>
                </a:lnTo>
                <a:lnTo>
                  <a:pt x="364" y="549"/>
                </a:lnTo>
                <a:lnTo>
                  <a:pt x="365" y="553"/>
                </a:lnTo>
                <a:lnTo>
                  <a:pt x="368" y="558"/>
                </a:lnTo>
                <a:lnTo>
                  <a:pt x="373" y="561"/>
                </a:lnTo>
                <a:lnTo>
                  <a:pt x="379" y="564"/>
                </a:lnTo>
                <a:lnTo>
                  <a:pt x="379" y="564"/>
                </a:lnTo>
                <a:lnTo>
                  <a:pt x="394" y="569"/>
                </a:lnTo>
                <a:lnTo>
                  <a:pt x="410" y="571"/>
                </a:lnTo>
                <a:lnTo>
                  <a:pt x="427" y="571"/>
                </a:lnTo>
                <a:lnTo>
                  <a:pt x="441" y="570"/>
                </a:lnTo>
                <a:lnTo>
                  <a:pt x="441" y="570"/>
                </a:lnTo>
                <a:lnTo>
                  <a:pt x="444" y="570"/>
                </a:lnTo>
                <a:lnTo>
                  <a:pt x="447" y="569"/>
                </a:lnTo>
                <a:lnTo>
                  <a:pt x="449" y="567"/>
                </a:lnTo>
                <a:lnTo>
                  <a:pt x="451" y="564"/>
                </a:lnTo>
                <a:lnTo>
                  <a:pt x="453" y="559"/>
                </a:lnTo>
                <a:lnTo>
                  <a:pt x="454" y="552"/>
                </a:lnTo>
                <a:lnTo>
                  <a:pt x="454" y="549"/>
                </a:lnTo>
                <a:lnTo>
                  <a:pt x="454" y="549"/>
                </a:lnTo>
                <a:lnTo>
                  <a:pt x="454" y="543"/>
                </a:lnTo>
                <a:lnTo>
                  <a:pt x="458" y="539"/>
                </a:lnTo>
                <a:lnTo>
                  <a:pt x="461" y="537"/>
                </a:lnTo>
                <a:lnTo>
                  <a:pt x="466" y="537"/>
                </a:lnTo>
                <a:lnTo>
                  <a:pt x="472" y="537"/>
                </a:lnTo>
                <a:lnTo>
                  <a:pt x="472" y="537"/>
                </a:lnTo>
                <a:lnTo>
                  <a:pt x="476" y="537"/>
                </a:lnTo>
                <a:lnTo>
                  <a:pt x="480" y="539"/>
                </a:lnTo>
                <a:lnTo>
                  <a:pt x="483" y="543"/>
                </a:lnTo>
                <a:lnTo>
                  <a:pt x="484" y="549"/>
                </a:lnTo>
                <a:lnTo>
                  <a:pt x="484" y="559"/>
                </a:lnTo>
                <a:lnTo>
                  <a:pt x="484" y="559"/>
                </a:lnTo>
                <a:lnTo>
                  <a:pt x="485" y="564"/>
                </a:lnTo>
                <a:lnTo>
                  <a:pt x="487" y="570"/>
                </a:lnTo>
                <a:lnTo>
                  <a:pt x="491" y="574"/>
                </a:lnTo>
                <a:lnTo>
                  <a:pt x="496" y="577"/>
                </a:lnTo>
                <a:lnTo>
                  <a:pt x="496" y="577"/>
                </a:lnTo>
                <a:lnTo>
                  <a:pt x="508" y="579"/>
                </a:lnTo>
                <a:lnTo>
                  <a:pt x="522" y="580"/>
                </a:lnTo>
                <a:lnTo>
                  <a:pt x="541" y="579"/>
                </a:lnTo>
                <a:lnTo>
                  <a:pt x="551" y="578"/>
                </a:lnTo>
                <a:lnTo>
                  <a:pt x="561" y="577"/>
                </a:lnTo>
                <a:lnTo>
                  <a:pt x="561" y="577"/>
                </a:lnTo>
                <a:lnTo>
                  <a:pt x="566" y="574"/>
                </a:lnTo>
                <a:lnTo>
                  <a:pt x="569" y="570"/>
                </a:lnTo>
                <a:lnTo>
                  <a:pt x="573" y="564"/>
                </a:lnTo>
                <a:lnTo>
                  <a:pt x="574" y="559"/>
                </a:lnTo>
                <a:lnTo>
                  <a:pt x="574" y="552"/>
                </a:lnTo>
                <a:lnTo>
                  <a:pt x="574" y="552"/>
                </a:lnTo>
                <a:lnTo>
                  <a:pt x="575" y="546"/>
                </a:lnTo>
                <a:lnTo>
                  <a:pt x="577" y="541"/>
                </a:lnTo>
                <a:lnTo>
                  <a:pt x="582" y="538"/>
                </a:lnTo>
                <a:lnTo>
                  <a:pt x="586" y="537"/>
                </a:lnTo>
                <a:lnTo>
                  <a:pt x="592" y="537"/>
                </a:lnTo>
                <a:lnTo>
                  <a:pt x="592" y="537"/>
                </a:lnTo>
                <a:lnTo>
                  <a:pt x="596" y="538"/>
                </a:lnTo>
                <a:lnTo>
                  <a:pt x="600" y="541"/>
                </a:lnTo>
                <a:lnTo>
                  <a:pt x="603" y="544"/>
                </a:lnTo>
                <a:lnTo>
                  <a:pt x="604" y="549"/>
                </a:lnTo>
                <a:lnTo>
                  <a:pt x="604" y="552"/>
                </a:lnTo>
                <a:lnTo>
                  <a:pt x="604" y="552"/>
                </a:lnTo>
                <a:lnTo>
                  <a:pt x="606" y="556"/>
                </a:lnTo>
                <a:lnTo>
                  <a:pt x="608" y="560"/>
                </a:lnTo>
                <a:lnTo>
                  <a:pt x="612" y="562"/>
                </a:lnTo>
                <a:lnTo>
                  <a:pt x="615" y="562"/>
                </a:lnTo>
                <a:lnTo>
                  <a:pt x="617" y="561"/>
                </a:lnTo>
                <a:lnTo>
                  <a:pt x="617" y="561"/>
                </a:lnTo>
                <a:lnTo>
                  <a:pt x="627" y="560"/>
                </a:lnTo>
                <a:lnTo>
                  <a:pt x="639" y="558"/>
                </a:lnTo>
                <a:lnTo>
                  <a:pt x="651" y="553"/>
                </a:lnTo>
                <a:lnTo>
                  <a:pt x="662" y="549"/>
                </a:lnTo>
                <a:lnTo>
                  <a:pt x="662" y="549"/>
                </a:lnTo>
                <a:lnTo>
                  <a:pt x="667" y="546"/>
                </a:lnTo>
                <a:lnTo>
                  <a:pt x="669" y="541"/>
                </a:lnTo>
                <a:lnTo>
                  <a:pt x="672" y="536"/>
                </a:lnTo>
                <a:lnTo>
                  <a:pt x="672" y="530"/>
                </a:lnTo>
                <a:lnTo>
                  <a:pt x="672" y="530"/>
                </a:lnTo>
                <a:lnTo>
                  <a:pt x="673" y="526"/>
                </a:lnTo>
                <a:lnTo>
                  <a:pt x="676" y="522"/>
                </a:lnTo>
                <a:lnTo>
                  <a:pt x="680" y="518"/>
                </a:lnTo>
                <a:lnTo>
                  <a:pt x="684" y="516"/>
                </a:lnTo>
                <a:lnTo>
                  <a:pt x="700" y="512"/>
                </a:lnTo>
                <a:lnTo>
                  <a:pt x="700" y="512"/>
                </a:lnTo>
                <a:lnTo>
                  <a:pt x="705" y="511"/>
                </a:lnTo>
                <a:lnTo>
                  <a:pt x="708" y="512"/>
                </a:lnTo>
                <a:lnTo>
                  <a:pt x="710" y="516"/>
                </a:lnTo>
                <a:lnTo>
                  <a:pt x="711" y="521"/>
                </a:lnTo>
                <a:lnTo>
                  <a:pt x="711" y="521"/>
                </a:lnTo>
                <a:lnTo>
                  <a:pt x="713" y="526"/>
                </a:lnTo>
                <a:lnTo>
                  <a:pt x="716" y="529"/>
                </a:lnTo>
                <a:lnTo>
                  <a:pt x="719" y="531"/>
                </a:lnTo>
                <a:lnTo>
                  <a:pt x="723" y="531"/>
                </a:lnTo>
                <a:lnTo>
                  <a:pt x="725" y="530"/>
                </a:lnTo>
                <a:lnTo>
                  <a:pt x="725" y="530"/>
                </a:lnTo>
                <a:lnTo>
                  <a:pt x="732" y="529"/>
                </a:lnTo>
                <a:lnTo>
                  <a:pt x="741" y="527"/>
                </a:lnTo>
                <a:lnTo>
                  <a:pt x="749" y="523"/>
                </a:lnTo>
                <a:lnTo>
                  <a:pt x="758" y="518"/>
                </a:lnTo>
                <a:lnTo>
                  <a:pt x="766" y="512"/>
                </a:lnTo>
                <a:lnTo>
                  <a:pt x="774" y="505"/>
                </a:lnTo>
                <a:lnTo>
                  <a:pt x="780" y="497"/>
                </a:lnTo>
                <a:lnTo>
                  <a:pt x="782" y="493"/>
                </a:lnTo>
                <a:lnTo>
                  <a:pt x="783" y="488"/>
                </a:lnTo>
                <a:lnTo>
                  <a:pt x="783" y="488"/>
                </a:lnTo>
                <a:lnTo>
                  <a:pt x="783" y="476"/>
                </a:lnTo>
                <a:lnTo>
                  <a:pt x="783" y="462"/>
                </a:lnTo>
                <a:lnTo>
                  <a:pt x="780" y="429"/>
                </a:lnTo>
                <a:lnTo>
                  <a:pt x="775" y="395"/>
                </a:lnTo>
                <a:lnTo>
                  <a:pt x="771" y="368"/>
                </a:lnTo>
                <a:lnTo>
                  <a:pt x="771" y="368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94"/>
          <p:cNvSpPr>
            <a:spLocks noEditPoints="1"/>
          </p:cNvSpPr>
          <p:nvPr/>
        </p:nvSpPr>
        <p:spPr bwMode="auto">
          <a:xfrm>
            <a:off x="3487313" y="3533377"/>
            <a:ext cx="272863" cy="281897"/>
          </a:xfrm>
          <a:custGeom>
            <a:avLst/>
            <a:gdLst>
              <a:gd name="T0" fmla="*/ 306 w 755"/>
              <a:gd name="T1" fmla="*/ 2 h 780"/>
              <a:gd name="T2" fmla="*/ 342 w 755"/>
              <a:gd name="T3" fmla="*/ 19 h 780"/>
              <a:gd name="T4" fmla="*/ 543 w 755"/>
              <a:gd name="T5" fmla="*/ 162 h 780"/>
              <a:gd name="T6" fmla="*/ 561 w 755"/>
              <a:gd name="T7" fmla="*/ 163 h 780"/>
              <a:gd name="T8" fmla="*/ 676 w 755"/>
              <a:gd name="T9" fmla="*/ 259 h 780"/>
              <a:gd name="T10" fmla="*/ 749 w 755"/>
              <a:gd name="T11" fmla="*/ 322 h 780"/>
              <a:gd name="T12" fmla="*/ 586 w 755"/>
              <a:gd name="T13" fmla="*/ 220 h 780"/>
              <a:gd name="T14" fmla="*/ 512 w 755"/>
              <a:gd name="T15" fmla="*/ 412 h 780"/>
              <a:gd name="T16" fmla="*/ 476 w 755"/>
              <a:gd name="T17" fmla="*/ 433 h 780"/>
              <a:gd name="T18" fmla="*/ 389 w 755"/>
              <a:gd name="T19" fmla="*/ 375 h 780"/>
              <a:gd name="T20" fmla="*/ 346 w 755"/>
              <a:gd name="T21" fmla="*/ 545 h 780"/>
              <a:gd name="T22" fmla="*/ 384 w 755"/>
              <a:gd name="T23" fmla="*/ 623 h 780"/>
              <a:gd name="T24" fmla="*/ 441 w 755"/>
              <a:gd name="T25" fmla="*/ 677 h 780"/>
              <a:gd name="T26" fmla="*/ 543 w 755"/>
              <a:gd name="T27" fmla="*/ 692 h 780"/>
              <a:gd name="T28" fmla="*/ 582 w 755"/>
              <a:gd name="T29" fmla="*/ 719 h 780"/>
              <a:gd name="T30" fmla="*/ 574 w 755"/>
              <a:gd name="T31" fmla="*/ 761 h 780"/>
              <a:gd name="T32" fmla="*/ 508 w 755"/>
              <a:gd name="T33" fmla="*/ 769 h 780"/>
              <a:gd name="T34" fmla="*/ 399 w 755"/>
              <a:gd name="T35" fmla="*/ 751 h 780"/>
              <a:gd name="T36" fmla="*/ 308 w 755"/>
              <a:gd name="T37" fmla="*/ 663 h 780"/>
              <a:gd name="T38" fmla="*/ 250 w 755"/>
              <a:gd name="T39" fmla="*/ 600 h 780"/>
              <a:gd name="T40" fmla="*/ 99 w 755"/>
              <a:gd name="T41" fmla="*/ 621 h 780"/>
              <a:gd name="T42" fmla="*/ 86 w 755"/>
              <a:gd name="T43" fmla="*/ 725 h 780"/>
              <a:gd name="T44" fmla="*/ 73 w 755"/>
              <a:gd name="T45" fmla="*/ 770 h 780"/>
              <a:gd name="T46" fmla="*/ 29 w 755"/>
              <a:gd name="T47" fmla="*/ 778 h 780"/>
              <a:gd name="T48" fmla="*/ 0 w 755"/>
              <a:gd name="T49" fmla="*/ 742 h 780"/>
              <a:gd name="T50" fmla="*/ 11 w 755"/>
              <a:gd name="T51" fmla="*/ 639 h 780"/>
              <a:gd name="T52" fmla="*/ 31 w 755"/>
              <a:gd name="T53" fmla="*/ 563 h 780"/>
              <a:gd name="T54" fmla="*/ 53 w 755"/>
              <a:gd name="T55" fmla="*/ 547 h 780"/>
              <a:gd name="T56" fmla="*/ 205 w 755"/>
              <a:gd name="T57" fmla="*/ 514 h 780"/>
              <a:gd name="T58" fmla="*/ 243 w 755"/>
              <a:gd name="T59" fmla="*/ 362 h 780"/>
              <a:gd name="T60" fmla="*/ 195 w 755"/>
              <a:gd name="T61" fmla="*/ 320 h 780"/>
              <a:gd name="T62" fmla="*/ 218 w 755"/>
              <a:gd name="T63" fmla="*/ 398 h 780"/>
              <a:gd name="T64" fmla="*/ 188 w 755"/>
              <a:gd name="T65" fmla="*/ 435 h 780"/>
              <a:gd name="T66" fmla="*/ 147 w 755"/>
              <a:gd name="T67" fmla="*/ 423 h 780"/>
              <a:gd name="T68" fmla="*/ 111 w 755"/>
              <a:gd name="T69" fmla="*/ 328 h 780"/>
              <a:gd name="T70" fmla="*/ 112 w 755"/>
              <a:gd name="T71" fmla="*/ 261 h 780"/>
              <a:gd name="T72" fmla="*/ 187 w 755"/>
              <a:gd name="T73" fmla="*/ 238 h 780"/>
              <a:gd name="T74" fmla="*/ 312 w 755"/>
              <a:gd name="T75" fmla="*/ 234 h 780"/>
              <a:gd name="T76" fmla="*/ 417 w 755"/>
              <a:gd name="T77" fmla="*/ 283 h 780"/>
              <a:gd name="T78" fmla="*/ 483 w 755"/>
              <a:gd name="T79" fmla="*/ 263 h 780"/>
              <a:gd name="T80" fmla="*/ 534 w 755"/>
              <a:gd name="T81" fmla="*/ 182 h 780"/>
              <a:gd name="T82" fmla="*/ 527 w 755"/>
              <a:gd name="T83" fmla="*/ 170 h 780"/>
              <a:gd name="T84" fmla="*/ 356 w 755"/>
              <a:gd name="T85" fmla="*/ 228 h 780"/>
              <a:gd name="T86" fmla="*/ 393 w 755"/>
              <a:gd name="T87" fmla="*/ 203 h 780"/>
              <a:gd name="T88" fmla="*/ 410 w 755"/>
              <a:gd name="T89" fmla="*/ 162 h 780"/>
              <a:gd name="T90" fmla="*/ 404 w 755"/>
              <a:gd name="T91" fmla="*/ 122 h 780"/>
              <a:gd name="T92" fmla="*/ 377 w 755"/>
              <a:gd name="T93" fmla="*/ 88 h 780"/>
              <a:gd name="T94" fmla="*/ 334 w 755"/>
              <a:gd name="T95" fmla="*/ 74 h 780"/>
              <a:gd name="T96" fmla="*/ 296 w 755"/>
              <a:gd name="T97" fmla="*/ 83 h 780"/>
              <a:gd name="T98" fmla="*/ 265 w 755"/>
              <a:gd name="T99" fmla="*/ 115 h 780"/>
              <a:gd name="T100" fmla="*/ 256 w 755"/>
              <a:gd name="T101" fmla="*/ 154 h 780"/>
              <a:gd name="T102" fmla="*/ 269 w 755"/>
              <a:gd name="T103" fmla="*/ 197 h 780"/>
              <a:gd name="T104" fmla="*/ 303 w 755"/>
              <a:gd name="T105" fmla="*/ 225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55" h="780">
                <a:moveTo>
                  <a:pt x="527" y="170"/>
                </a:moveTo>
                <a:lnTo>
                  <a:pt x="527" y="170"/>
                </a:lnTo>
                <a:lnTo>
                  <a:pt x="404" y="79"/>
                </a:lnTo>
                <a:lnTo>
                  <a:pt x="338" y="28"/>
                </a:lnTo>
                <a:lnTo>
                  <a:pt x="311" y="7"/>
                </a:lnTo>
                <a:lnTo>
                  <a:pt x="306" y="2"/>
                </a:lnTo>
                <a:lnTo>
                  <a:pt x="305" y="0"/>
                </a:lnTo>
                <a:lnTo>
                  <a:pt x="305" y="0"/>
                </a:lnTo>
                <a:lnTo>
                  <a:pt x="308" y="0"/>
                </a:lnTo>
                <a:lnTo>
                  <a:pt x="313" y="2"/>
                </a:lnTo>
                <a:lnTo>
                  <a:pt x="323" y="8"/>
                </a:lnTo>
                <a:lnTo>
                  <a:pt x="342" y="19"/>
                </a:lnTo>
                <a:lnTo>
                  <a:pt x="410" y="67"/>
                </a:lnTo>
                <a:lnTo>
                  <a:pt x="534" y="157"/>
                </a:lnTo>
                <a:lnTo>
                  <a:pt x="534" y="157"/>
                </a:lnTo>
                <a:lnTo>
                  <a:pt x="536" y="159"/>
                </a:lnTo>
                <a:lnTo>
                  <a:pt x="540" y="160"/>
                </a:lnTo>
                <a:lnTo>
                  <a:pt x="543" y="162"/>
                </a:lnTo>
                <a:lnTo>
                  <a:pt x="546" y="163"/>
                </a:lnTo>
                <a:lnTo>
                  <a:pt x="546" y="163"/>
                </a:lnTo>
                <a:lnTo>
                  <a:pt x="552" y="162"/>
                </a:lnTo>
                <a:lnTo>
                  <a:pt x="557" y="162"/>
                </a:lnTo>
                <a:lnTo>
                  <a:pt x="561" y="163"/>
                </a:lnTo>
                <a:lnTo>
                  <a:pt x="561" y="163"/>
                </a:lnTo>
                <a:lnTo>
                  <a:pt x="567" y="166"/>
                </a:lnTo>
                <a:lnTo>
                  <a:pt x="573" y="172"/>
                </a:lnTo>
                <a:lnTo>
                  <a:pt x="576" y="177"/>
                </a:lnTo>
                <a:lnTo>
                  <a:pt x="577" y="184"/>
                </a:lnTo>
                <a:lnTo>
                  <a:pt x="577" y="184"/>
                </a:lnTo>
                <a:lnTo>
                  <a:pt x="676" y="259"/>
                </a:lnTo>
                <a:lnTo>
                  <a:pt x="730" y="302"/>
                </a:lnTo>
                <a:lnTo>
                  <a:pt x="751" y="320"/>
                </a:lnTo>
                <a:lnTo>
                  <a:pt x="755" y="323"/>
                </a:lnTo>
                <a:lnTo>
                  <a:pt x="755" y="323"/>
                </a:lnTo>
                <a:lnTo>
                  <a:pt x="754" y="324"/>
                </a:lnTo>
                <a:lnTo>
                  <a:pt x="749" y="322"/>
                </a:lnTo>
                <a:lnTo>
                  <a:pt x="740" y="317"/>
                </a:lnTo>
                <a:lnTo>
                  <a:pt x="726" y="309"/>
                </a:lnTo>
                <a:lnTo>
                  <a:pt x="675" y="275"/>
                </a:lnTo>
                <a:lnTo>
                  <a:pt x="585" y="213"/>
                </a:lnTo>
                <a:lnTo>
                  <a:pt x="585" y="213"/>
                </a:lnTo>
                <a:lnTo>
                  <a:pt x="586" y="220"/>
                </a:lnTo>
                <a:lnTo>
                  <a:pt x="586" y="226"/>
                </a:lnTo>
                <a:lnTo>
                  <a:pt x="583" y="243"/>
                </a:lnTo>
                <a:lnTo>
                  <a:pt x="583" y="243"/>
                </a:lnTo>
                <a:lnTo>
                  <a:pt x="546" y="327"/>
                </a:lnTo>
                <a:lnTo>
                  <a:pt x="528" y="369"/>
                </a:lnTo>
                <a:lnTo>
                  <a:pt x="512" y="412"/>
                </a:lnTo>
                <a:lnTo>
                  <a:pt x="512" y="412"/>
                </a:lnTo>
                <a:lnTo>
                  <a:pt x="508" y="419"/>
                </a:lnTo>
                <a:lnTo>
                  <a:pt x="501" y="424"/>
                </a:lnTo>
                <a:lnTo>
                  <a:pt x="493" y="429"/>
                </a:lnTo>
                <a:lnTo>
                  <a:pt x="485" y="431"/>
                </a:lnTo>
                <a:lnTo>
                  <a:pt x="476" y="433"/>
                </a:lnTo>
                <a:lnTo>
                  <a:pt x="468" y="433"/>
                </a:lnTo>
                <a:lnTo>
                  <a:pt x="460" y="431"/>
                </a:lnTo>
                <a:lnTo>
                  <a:pt x="453" y="428"/>
                </a:lnTo>
                <a:lnTo>
                  <a:pt x="453" y="428"/>
                </a:lnTo>
                <a:lnTo>
                  <a:pt x="421" y="403"/>
                </a:lnTo>
                <a:lnTo>
                  <a:pt x="389" y="375"/>
                </a:lnTo>
                <a:lnTo>
                  <a:pt x="389" y="375"/>
                </a:lnTo>
                <a:lnTo>
                  <a:pt x="376" y="416"/>
                </a:lnTo>
                <a:lnTo>
                  <a:pt x="363" y="459"/>
                </a:lnTo>
                <a:lnTo>
                  <a:pt x="354" y="502"/>
                </a:lnTo>
                <a:lnTo>
                  <a:pt x="346" y="545"/>
                </a:lnTo>
                <a:lnTo>
                  <a:pt x="346" y="545"/>
                </a:lnTo>
                <a:lnTo>
                  <a:pt x="341" y="556"/>
                </a:lnTo>
                <a:lnTo>
                  <a:pt x="336" y="567"/>
                </a:lnTo>
                <a:lnTo>
                  <a:pt x="336" y="567"/>
                </a:lnTo>
                <a:lnTo>
                  <a:pt x="349" y="580"/>
                </a:lnTo>
                <a:lnTo>
                  <a:pt x="361" y="595"/>
                </a:lnTo>
                <a:lnTo>
                  <a:pt x="384" y="623"/>
                </a:lnTo>
                <a:lnTo>
                  <a:pt x="396" y="638"/>
                </a:lnTo>
                <a:lnTo>
                  <a:pt x="409" y="652"/>
                </a:lnTo>
                <a:lnTo>
                  <a:pt x="422" y="664"/>
                </a:lnTo>
                <a:lnTo>
                  <a:pt x="438" y="677"/>
                </a:lnTo>
                <a:lnTo>
                  <a:pt x="441" y="677"/>
                </a:lnTo>
                <a:lnTo>
                  <a:pt x="441" y="677"/>
                </a:lnTo>
                <a:lnTo>
                  <a:pt x="450" y="677"/>
                </a:lnTo>
                <a:lnTo>
                  <a:pt x="460" y="679"/>
                </a:lnTo>
                <a:lnTo>
                  <a:pt x="487" y="684"/>
                </a:lnTo>
                <a:lnTo>
                  <a:pt x="517" y="688"/>
                </a:lnTo>
                <a:lnTo>
                  <a:pt x="543" y="692"/>
                </a:lnTo>
                <a:lnTo>
                  <a:pt x="543" y="692"/>
                </a:lnTo>
                <a:lnTo>
                  <a:pt x="552" y="694"/>
                </a:lnTo>
                <a:lnTo>
                  <a:pt x="561" y="696"/>
                </a:lnTo>
                <a:lnTo>
                  <a:pt x="568" y="701"/>
                </a:lnTo>
                <a:lnTo>
                  <a:pt x="574" y="707"/>
                </a:lnTo>
                <a:lnTo>
                  <a:pt x="578" y="712"/>
                </a:lnTo>
                <a:lnTo>
                  <a:pt x="582" y="719"/>
                </a:lnTo>
                <a:lnTo>
                  <a:pt x="584" y="727"/>
                </a:lnTo>
                <a:lnTo>
                  <a:pt x="584" y="734"/>
                </a:lnTo>
                <a:lnTo>
                  <a:pt x="584" y="742"/>
                </a:lnTo>
                <a:lnTo>
                  <a:pt x="582" y="749"/>
                </a:lnTo>
                <a:lnTo>
                  <a:pt x="578" y="755"/>
                </a:lnTo>
                <a:lnTo>
                  <a:pt x="574" y="761"/>
                </a:lnTo>
                <a:lnTo>
                  <a:pt x="568" y="766"/>
                </a:lnTo>
                <a:lnTo>
                  <a:pt x="561" y="769"/>
                </a:lnTo>
                <a:lnTo>
                  <a:pt x="552" y="771"/>
                </a:lnTo>
                <a:lnTo>
                  <a:pt x="543" y="773"/>
                </a:lnTo>
                <a:lnTo>
                  <a:pt x="543" y="773"/>
                </a:lnTo>
                <a:lnTo>
                  <a:pt x="508" y="769"/>
                </a:lnTo>
                <a:lnTo>
                  <a:pt x="465" y="766"/>
                </a:lnTo>
                <a:lnTo>
                  <a:pt x="443" y="763"/>
                </a:lnTo>
                <a:lnTo>
                  <a:pt x="425" y="760"/>
                </a:lnTo>
                <a:lnTo>
                  <a:pt x="409" y="755"/>
                </a:lnTo>
                <a:lnTo>
                  <a:pt x="403" y="753"/>
                </a:lnTo>
                <a:lnTo>
                  <a:pt x="399" y="751"/>
                </a:lnTo>
                <a:lnTo>
                  <a:pt x="399" y="751"/>
                </a:lnTo>
                <a:lnTo>
                  <a:pt x="387" y="742"/>
                </a:lnTo>
                <a:lnTo>
                  <a:pt x="376" y="733"/>
                </a:lnTo>
                <a:lnTo>
                  <a:pt x="353" y="711"/>
                </a:lnTo>
                <a:lnTo>
                  <a:pt x="329" y="687"/>
                </a:lnTo>
                <a:lnTo>
                  <a:pt x="308" y="663"/>
                </a:lnTo>
                <a:lnTo>
                  <a:pt x="273" y="623"/>
                </a:lnTo>
                <a:lnTo>
                  <a:pt x="260" y="606"/>
                </a:lnTo>
                <a:lnTo>
                  <a:pt x="260" y="606"/>
                </a:lnTo>
                <a:lnTo>
                  <a:pt x="257" y="605"/>
                </a:lnTo>
                <a:lnTo>
                  <a:pt x="255" y="604"/>
                </a:lnTo>
                <a:lnTo>
                  <a:pt x="250" y="600"/>
                </a:lnTo>
                <a:lnTo>
                  <a:pt x="250" y="600"/>
                </a:lnTo>
                <a:lnTo>
                  <a:pt x="231" y="601"/>
                </a:lnTo>
                <a:lnTo>
                  <a:pt x="213" y="602"/>
                </a:lnTo>
                <a:lnTo>
                  <a:pt x="174" y="606"/>
                </a:lnTo>
                <a:lnTo>
                  <a:pt x="137" y="613"/>
                </a:lnTo>
                <a:lnTo>
                  <a:pt x="99" y="621"/>
                </a:lnTo>
                <a:lnTo>
                  <a:pt x="99" y="621"/>
                </a:lnTo>
                <a:lnTo>
                  <a:pt x="92" y="651"/>
                </a:lnTo>
                <a:lnTo>
                  <a:pt x="88" y="679"/>
                </a:lnTo>
                <a:lnTo>
                  <a:pt x="87" y="694"/>
                </a:lnTo>
                <a:lnTo>
                  <a:pt x="86" y="709"/>
                </a:lnTo>
                <a:lnTo>
                  <a:pt x="86" y="725"/>
                </a:lnTo>
                <a:lnTo>
                  <a:pt x="87" y="742"/>
                </a:lnTo>
                <a:lnTo>
                  <a:pt x="87" y="742"/>
                </a:lnTo>
                <a:lnTo>
                  <a:pt x="86" y="751"/>
                </a:lnTo>
                <a:lnTo>
                  <a:pt x="83" y="759"/>
                </a:lnTo>
                <a:lnTo>
                  <a:pt x="79" y="766"/>
                </a:lnTo>
                <a:lnTo>
                  <a:pt x="73" y="770"/>
                </a:lnTo>
                <a:lnTo>
                  <a:pt x="67" y="775"/>
                </a:lnTo>
                <a:lnTo>
                  <a:pt x="61" y="778"/>
                </a:lnTo>
                <a:lnTo>
                  <a:pt x="53" y="780"/>
                </a:lnTo>
                <a:lnTo>
                  <a:pt x="45" y="780"/>
                </a:lnTo>
                <a:lnTo>
                  <a:pt x="37" y="780"/>
                </a:lnTo>
                <a:lnTo>
                  <a:pt x="29" y="778"/>
                </a:lnTo>
                <a:lnTo>
                  <a:pt x="22" y="775"/>
                </a:lnTo>
                <a:lnTo>
                  <a:pt x="15" y="770"/>
                </a:lnTo>
                <a:lnTo>
                  <a:pt x="9" y="766"/>
                </a:lnTo>
                <a:lnTo>
                  <a:pt x="5" y="759"/>
                </a:lnTo>
                <a:lnTo>
                  <a:pt x="3" y="751"/>
                </a:lnTo>
                <a:lnTo>
                  <a:pt x="0" y="742"/>
                </a:lnTo>
                <a:lnTo>
                  <a:pt x="0" y="742"/>
                </a:lnTo>
                <a:lnTo>
                  <a:pt x="0" y="719"/>
                </a:lnTo>
                <a:lnTo>
                  <a:pt x="1" y="699"/>
                </a:lnTo>
                <a:lnTo>
                  <a:pt x="4" y="678"/>
                </a:lnTo>
                <a:lnTo>
                  <a:pt x="6" y="659"/>
                </a:lnTo>
                <a:lnTo>
                  <a:pt x="11" y="639"/>
                </a:lnTo>
                <a:lnTo>
                  <a:pt x="15" y="620"/>
                </a:lnTo>
                <a:lnTo>
                  <a:pt x="25" y="578"/>
                </a:lnTo>
                <a:lnTo>
                  <a:pt x="25" y="578"/>
                </a:lnTo>
                <a:lnTo>
                  <a:pt x="26" y="572"/>
                </a:lnTo>
                <a:lnTo>
                  <a:pt x="28" y="568"/>
                </a:lnTo>
                <a:lnTo>
                  <a:pt x="31" y="563"/>
                </a:lnTo>
                <a:lnTo>
                  <a:pt x="34" y="559"/>
                </a:lnTo>
                <a:lnTo>
                  <a:pt x="39" y="555"/>
                </a:lnTo>
                <a:lnTo>
                  <a:pt x="44" y="552"/>
                </a:lnTo>
                <a:lnTo>
                  <a:pt x="48" y="550"/>
                </a:lnTo>
                <a:lnTo>
                  <a:pt x="53" y="547"/>
                </a:lnTo>
                <a:lnTo>
                  <a:pt x="53" y="547"/>
                </a:lnTo>
                <a:lnTo>
                  <a:pt x="90" y="538"/>
                </a:lnTo>
                <a:lnTo>
                  <a:pt x="129" y="530"/>
                </a:lnTo>
                <a:lnTo>
                  <a:pt x="166" y="522"/>
                </a:lnTo>
                <a:lnTo>
                  <a:pt x="204" y="517"/>
                </a:lnTo>
                <a:lnTo>
                  <a:pt x="204" y="517"/>
                </a:lnTo>
                <a:lnTo>
                  <a:pt x="205" y="514"/>
                </a:lnTo>
                <a:lnTo>
                  <a:pt x="206" y="512"/>
                </a:lnTo>
                <a:lnTo>
                  <a:pt x="207" y="507"/>
                </a:lnTo>
                <a:lnTo>
                  <a:pt x="207" y="507"/>
                </a:lnTo>
                <a:lnTo>
                  <a:pt x="218" y="460"/>
                </a:lnTo>
                <a:lnTo>
                  <a:pt x="229" y="411"/>
                </a:lnTo>
                <a:lnTo>
                  <a:pt x="243" y="362"/>
                </a:lnTo>
                <a:lnTo>
                  <a:pt x="256" y="314"/>
                </a:lnTo>
                <a:lnTo>
                  <a:pt x="256" y="314"/>
                </a:lnTo>
                <a:lnTo>
                  <a:pt x="242" y="314"/>
                </a:lnTo>
                <a:lnTo>
                  <a:pt x="227" y="316"/>
                </a:lnTo>
                <a:lnTo>
                  <a:pt x="195" y="320"/>
                </a:lnTo>
                <a:lnTo>
                  <a:pt x="195" y="320"/>
                </a:lnTo>
                <a:lnTo>
                  <a:pt x="204" y="347"/>
                </a:lnTo>
                <a:lnTo>
                  <a:pt x="213" y="372"/>
                </a:lnTo>
                <a:lnTo>
                  <a:pt x="213" y="372"/>
                </a:lnTo>
                <a:lnTo>
                  <a:pt x="217" y="381"/>
                </a:lnTo>
                <a:lnTo>
                  <a:pt x="218" y="390"/>
                </a:lnTo>
                <a:lnTo>
                  <a:pt x="218" y="398"/>
                </a:lnTo>
                <a:lnTo>
                  <a:pt x="215" y="406"/>
                </a:lnTo>
                <a:lnTo>
                  <a:pt x="212" y="414"/>
                </a:lnTo>
                <a:lnTo>
                  <a:pt x="207" y="421"/>
                </a:lnTo>
                <a:lnTo>
                  <a:pt x="202" y="427"/>
                </a:lnTo>
                <a:lnTo>
                  <a:pt x="195" y="431"/>
                </a:lnTo>
                <a:lnTo>
                  <a:pt x="188" y="435"/>
                </a:lnTo>
                <a:lnTo>
                  <a:pt x="181" y="437"/>
                </a:lnTo>
                <a:lnTo>
                  <a:pt x="173" y="437"/>
                </a:lnTo>
                <a:lnTo>
                  <a:pt x="166" y="437"/>
                </a:lnTo>
                <a:lnTo>
                  <a:pt x="160" y="433"/>
                </a:lnTo>
                <a:lnTo>
                  <a:pt x="153" y="430"/>
                </a:lnTo>
                <a:lnTo>
                  <a:pt x="147" y="423"/>
                </a:lnTo>
                <a:lnTo>
                  <a:pt x="143" y="415"/>
                </a:lnTo>
                <a:lnTo>
                  <a:pt x="143" y="415"/>
                </a:lnTo>
                <a:lnTo>
                  <a:pt x="136" y="402"/>
                </a:lnTo>
                <a:lnTo>
                  <a:pt x="130" y="387"/>
                </a:lnTo>
                <a:lnTo>
                  <a:pt x="120" y="357"/>
                </a:lnTo>
                <a:lnTo>
                  <a:pt x="111" y="328"/>
                </a:lnTo>
                <a:lnTo>
                  <a:pt x="103" y="296"/>
                </a:lnTo>
                <a:lnTo>
                  <a:pt x="103" y="296"/>
                </a:lnTo>
                <a:lnTo>
                  <a:pt x="103" y="286"/>
                </a:lnTo>
                <a:lnTo>
                  <a:pt x="104" y="276"/>
                </a:lnTo>
                <a:lnTo>
                  <a:pt x="107" y="267"/>
                </a:lnTo>
                <a:lnTo>
                  <a:pt x="112" y="261"/>
                </a:lnTo>
                <a:lnTo>
                  <a:pt x="119" y="254"/>
                </a:lnTo>
                <a:lnTo>
                  <a:pt x="127" y="249"/>
                </a:lnTo>
                <a:lnTo>
                  <a:pt x="136" y="245"/>
                </a:lnTo>
                <a:lnTo>
                  <a:pt x="146" y="243"/>
                </a:lnTo>
                <a:lnTo>
                  <a:pt x="146" y="243"/>
                </a:lnTo>
                <a:lnTo>
                  <a:pt x="187" y="238"/>
                </a:lnTo>
                <a:lnTo>
                  <a:pt x="229" y="234"/>
                </a:lnTo>
                <a:lnTo>
                  <a:pt x="250" y="232"/>
                </a:lnTo>
                <a:lnTo>
                  <a:pt x="270" y="232"/>
                </a:lnTo>
                <a:lnTo>
                  <a:pt x="292" y="232"/>
                </a:lnTo>
                <a:lnTo>
                  <a:pt x="312" y="234"/>
                </a:lnTo>
                <a:lnTo>
                  <a:pt x="312" y="234"/>
                </a:lnTo>
                <a:lnTo>
                  <a:pt x="330" y="241"/>
                </a:lnTo>
                <a:lnTo>
                  <a:pt x="364" y="256"/>
                </a:lnTo>
                <a:lnTo>
                  <a:pt x="397" y="272"/>
                </a:lnTo>
                <a:lnTo>
                  <a:pt x="410" y="279"/>
                </a:lnTo>
                <a:lnTo>
                  <a:pt x="417" y="283"/>
                </a:lnTo>
                <a:lnTo>
                  <a:pt x="417" y="283"/>
                </a:lnTo>
                <a:lnTo>
                  <a:pt x="426" y="295"/>
                </a:lnTo>
                <a:lnTo>
                  <a:pt x="435" y="304"/>
                </a:lnTo>
                <a:lnTo>
                  <a:pt x="445" y="314"/>
                </a:lnTo>
                <a:lnTo>
                  <a:pt x="457" y="323"/>
                </a:lnTo>
                <a:lnTo>
                  <a:pt x="457" y="323"/>
                </a:lnTo>
                <a:lnTo>
                  <a:pt x="483" y="263"/>
                </a:lnTo>
                <a:lnTo>
                  <a:pt x="509" y="200"/>
                </a:lnTo>
                <a:lnTo>
                  <a:pt x="509" y="200"/>
                </a:lnTo>
                <a:lnTo>
                  <a:pt x="513" y="193"/>
                </a:lnTo>
                <a:lnTo>
                  <a:pt x="520" y="189"/>
                </a:lnTo>
                <a:lnTo>
                  <a:pt x="527" y="184"/>
                </a:lnTo>
                <a:lnTo>
                  <a:pt x="534" y="182"/>
                </a:lnTo>
                <a:lnTo>
                  <a:pt x="534" y="182"/>
                </a:lnTo>
                <a:lnTo>
                  <a:pt x="534" y="177"/>
                </a:lnTo>
                <a:lnTo>
                  <a:pt x="533" y="174"/>
                </a:lnTo>
                <a:lnTo>
                  <a:pt x="531" y="172"/>
                </a:lnTo>
                <a:lnTo>
                  <a:pt x="527" y="170"/>
                </a:lnTo>
                <a:lnTo>
                  <a:pt x="527" y="170"/>
                </a:lnTo>
                <a:close/>
                <a:moveTo>
                  <a:pt x="334" y="231"/>
                </a:moveTo>
                <a:lnTo>
                  <a:pt x="334" y="231"/>
                </a:lnTo>
                <a:lnTo>
                  <a:pt x="334" y="231"/>
                </a:lnTo>
                <a:lnTo>
                  <a:pt x="342" y="230"/>
                </a:lnTo>
                <a:lnTo>
                  <a:pt x="349" y="229"/>
                </a:lnTo>
                <a:lnTo>
                  <a:pt x="356" y="228"/>
                </a:lnTo>
                <a:lnTo>
                  <a:pt x="363" y="225"/>
                </a:lnTo>
                <a:lnTo>
                  <a:pt x="370" y="222"/>
                </a:lnTo>
                <a:lnTo>
                  <a:pt x="377" y="217"/>
                </a:lnTo>
                <a:lnTo>
                  <a:pt x="383" y="214"/>
                </a:lnTo>
                <a:lnTo>
                  <a:pt x="387" y="208"/>
                </a:lnTo>
                <a:lnTo>
                  <a:pt x="393" y="203"/>
                </a:lnTo>
                <a:lnTo>
                  <a:pt x="397" y="197"/>
                </a:lnTo>
                <a:lnTo>
                  <a:pt x="401" y="191"/>
                </a:lnTo>
                <a:lnTo>
                  <a:pt x="404" y="184"/>
                </a:lnTo>
                <a:lnTo>
                  <a:pt x="407" y="177"/>
                </a:lnTo>
                <a:lnTo>
                  <a:pt x="409" y="170"/>
                </a:lnTo>
                <a:lnTo>
                  <a:pt x="410" y="162"/>
                </a:lnTo>
                <a:lnTo>
                  <a:pt x="410" y="154"/>
                </a:lnTo>
                <a:lnTo>
                  <a:pt x="410" y="154"/>
                </a:lnTo>
                <a:lnTo>
                  <a:pt x="410" y="146"/>
                </a:lnTo>
                <a:lnTo>
                  <a:pt x="409" y="138"/>
                </a:lnTo>
                <a:lnTo>
                  <a:pt x="407" y="130"/>
                </a:lnTo>
                <a:lnTo>
                  <a:pt x="404" y="122"/>
                </a:lnTo>
                <a:lnTo>
                  <a:pt x="401" y="115"/>
                </a:lnTo>
                <a:lnTo>
                  <a:pt x="397" y="108"/>
                </a:lnTo>
                <a:lnTo>
                  <a:pt x="393" y="102"/>
                </a:lnTo>
                <a:lnTo>
                  <a:pt x="387" y="97"/>
                </a:lnTo>
                <a:lnTo>
                  <a:pt x="383" y="91"/>
                </a:lnTo>
                <a:lnTo>
                  <a:pt x="377" y="88"/>
                </a:lnTo>
                <a:lnTo>
                  <a:pt x="370" y="83"/>
                </a:lnTo>
                <a:lnTo>
                  <a:pt x="363" y="80"/>
                </a:lnTo>
                <a:lnTo>
                  <a:pt x="356" y="77"/>
                </a:lnTo>
                <a:lnTo>
                  <a:pt x="349" y="75"/>
                </a:lnTo>
                <a:lnTo>
                  <a:pt x="342" y="74"/>
                </a:lnTo>
                <a:lnTo>
                  <a:pt x="334" y="74"/>
                </a:lnTo>
                <a:lnTo>
                  <a:pt x="334" y="74"/>
                </a:lnTo>
                <a:lnTo>
                  <a:pt x="326" y="74"/>
                </a:lnTo>
                <a:lnTo>
                  <a:pt x="318" y="75"/>
                </a:lnTo>
                <a:lnTo>
                  <a:pt x="310" y="77"/>
                </a:lnTo>
                <a:lnTo>
                  <a:pt x="303" y="80"/>
                </a:lnTo>
                <a:lnTo>
                  <a:pt x="296" y="83"/>
                </a:lnTo>
                <a:lnTo>
                  <a:pt x="290" y="88"/>
                </a:lnTo>
                <a:lnTo>
                  <a:pt x="284" y="91"/>
                </a:lnTo>
                <a:lnTo>
                  <a:pt x="279" y="97"/>
                </a:lnTo>
                <a:lnTo>
                  <a:pt x="273" y="102"/>
                </a:lnTo>
                <a:lnTo>
                  <a:pt x="269" y="108"/>
                </a:lnTo>
                <a:lnTo>
                  <a:pt x="265" y="115"/>
                </a:lnTo>
                <a:lnTo>
                  <a:pt x="262" y="122"/>
                </a:lnTo>
                <a:lnTo>
                  <a:pt x="260" y="130"/>
                </a:lnTo>
                <a:lnTo>
                  <a:pt x="257" y="138"/>
                </a:lnTo>
                <a:lnTo>
                  <a:pt x="256" y="146"/>
                </a:lnTo>
                <a:lnTo>
                  <a:pt x="256" y="154"/>
                </a:lnTo>
                <a:lnTo>
                  <a:pt x="256" y="154"/>
                </a:lnTo>
                <a:lnTo>
                  <a:pt x="256" y="162"/>
                </a:lnTo>
                <a:lnTo>
                  <a:pt x="257" y="170"/>
                </a:lnTo>
                <a:lnTo>
                  <a:pt x="260" y="177"/>
                </a:lnTo>
                <a:lnTo>
                  <a:pt x="262" y="184"/>
                </a:lnTo>
                <a:lnTo>
                  <a:pt x="265" y="191"/>
                </a:lnTo>
                <a:lnTo>
                  <a:pt x="269" y="197"/>
                </a:lnTo>
                <a:lnTo>
                  <a:pt x="273" y="203"/>
                </a:lnTo>
                <a:lnTo>
                  <a:pt x="279" y="208"/>
                </a:lnTo>
                <a:lnTo>
                  <a:pt x="284" y="214"/>
                </a:lnTo>
                <a:lnTo>
                  <a:pt x="290" y="217"/>
                </a:lnTo>
                <a:lnTo>
                  <a:pt x="296" y="222"/>
                </a:lnTo>
                <a:lnTo>
                  <a:pt x="303" y="225"/>
                </a:lnTo>
                <a:lnTo>
                  <a:pt x="310" y="228"/>
                </a:lnTo>
                <a:lnTo>
                  <a:pt x="318" y="229"/>
                </a:lnTo>
                <a:lnTo>
                  <a:pt x="326" y="230"/>
                </a:lnTo>
                <a:lnTo>
                  <a:pt x="334" y="231"/>
                </a:lnTo>
                <a:lnTo>
                  <a:pt x="334" y="23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 95"/>
          <p:cNvSpPr>
            <a:spLocks noEditPoints="1"/>
          </p:cNvSpPr>
          <p:nvPr/>
        </p:nvSpPr>
        <p:spPr bwMode="auto">
          <a:xfrm>
            <a:off x="2601866" y="3547833"/>
            <a:ext cx="283705" cy="254792"/>
          </a:xfrm>
          <a:custGeom>
            <a:avLst/>
            <a:gdLst>
              <a:gd name="T0" fmla="*/ 602 w 782"/>
              <a:gd name="T1" fmla="*/ 491 h 704"/>
              <a:gd name="T2" fmla="*/ 598 w 782"/>
              <a:gd name="T3" fmla="*/ 507 h 704"/>
              <a:gd name="T4" fmla="*/ 608 w 782"/>
              <a:gd name="T5" fmla="*/ 522 h 704"/>
              <a:gd name="T6" fmla="*/ 624 w 782"/>
              <a:gd name="T7" fmla="*/ 547 h 704"/>
              <a:gd name="T8" fmla="*/ 633 w 782"/>
              <a:gd name="T9" fmla="*/ 558 h 704"/>
              <a:gd name="T10" fmla="*/ 648 w 782"/>
              <a:gd name="T11" fmla="*/ 573 h 704"/>
              <a:gd name="T12" fmla="*/ 665 w 782"/>
              <a:gd name="T13" fmla="*/ 584 h 704"/>
              <a:gd name="T14" fmla="*/ 685 w 782"/>
              <a:gd name="T15" fmla="*/ 603 h 704"/>
              <a:gd name="T16" fmla="*/ 690 w 782"/>
              <a:gd name="T17" fmla="*/ 590 h 704"/>
              <a:gd name="T18" fmla="*/ 679 w 782"/>
              <a:gd name="T19" fmla="*/ 513 h 704"/>
              <a:gd name="T20" fmla="*/ 651 w 782"/>
              <a:gd name="T21" fmla="*/ 490 h 704"/>
              <a:gd name="T22" fmla="*/ 392 w 782"/>
              <a:gd name="T23" fmla="*/ 273 h 704"/>
              <a:gd name="T24" fmla="*/ 386 w 782"/>
              <a:gd name="T25" fmla="*/ 273 h 704"/>
              <a:gd name="T26" fmla="*/ 334 w 782"/>
              <a:gd name="T27" fmla="*/ 411 h 704"/>
              <a:gd name="T28" fmla="*/ 341 w 782"/>
              <a:gd name="T29" fmla="*/ 421 h 704"/>
              <a:gd name="T30" fmla="*/ 358 w 782"/>
              <a:gd name="T31" fmla="*/ 411 h 704"/>
              <a:gd name="T32" fmla="*/ 349 w 782"/>
              <a:gd name="T33" fmla="*/ 485 h 704"/>
              <a:gd name="T34" fmla="*/ 359 w 782"/>
              <a:gd name="T35" fmla="*/ 491 h 704"/>
              <a:gd name="T36" fmla="*/ 390 w 782"/>
              <a:gd name="T37" fmla="*/ 474 h 704"/>
              <a:gd name="T38" fmla="*/ 393 w 782"/>
              <a:gd name="T39" fmla="*/ 527 h 704"/>
              <a:gd name="T40" fmla="*/ 424 w 782"/>
              <a:gd name="T41" fmla="*/ 500 h 704"/>
              <a:gd name="T42" fmla="*/ 438 w 782"/>
              <a:gd name="T43" fmla="*/ 498 h 704"/>
              <a:gd name="T44" fmla="*/ 458 w 782"/>
              <a:gd name="T45" fmla="*/ 547 h 704"/>
              <a:gd name="T46" fmla="*/ 479 w 782"/>
              <a:gd name="T47" fmla="*/ 549 h 704"/>
              <a:gd name="T48" fmla="*/ 519 w 782"/>
              <a:gd name="T49" fmla="*/ 599 h 704"/>
              <a:gd name="T50" fmla="*/ 574 w 782"/>
              <a:gd name="T51" fmla="*/ 485 h 704"/>
              <a:gd name="T52" fmla="*/ 581 w 782"/>
              <a:gd name="T53" fmla="*/ 479 h 704"/>
              <a:gd name="T54" fmla="*/ 694 w 782"/>
              <a:gd name="T55" fmla="*/ 504 h 704"/>
              <a:gd name="T56" fmla="*/ 782 w 782"/>
              <a:gd name="T57" fmla="*/ 689 h 704"/>
              <a:gd name="T58" fmla="*/ 762 w 782"/>
              <a:gd name="T59" fmla="*/ 704 h 704"/>
              <a:gd name="T60" fmla="*/ 5 w 782"/>
              <a:gd name="T61" fmla="*/ 695 h 704"/>
              <a:gd name="T62" fmla="*/ 63 w 782"/>
              <a:gd name="T63" fmla="*/ 568 h 704"/>
              <a:gd name="T64" fmla="*/ 83 w 782"/>
              <a:gd name="T65" fmla="*/ 550 h 704"/>
              <a:gd name="T66" fmla="*/ 120 w 782"/>
              <a:gd name="T67" fmla="*/ 548 h 704"/>
              <a:gd name="T68" fmla="*/ 186 w 782"/>
              <a:gd name="T69" fmla="*/ 578 h 704"/>
              <a:gd name="T70" fmla="*/ 343 w 782"/>
              <a:gd name="T71" fmla="*/ 300 h 704"/>
              <a:gd name="T72" fmla="*/ 281 w 782"/>
              <a:gd name="T73" fmla="*/ 76 h 704"/>
              <a:gd name="T74" fmla="*/ 269 w 782"/>
              <a:gd name="T75" fmla="*/ 20 h 704"/>
              <a:gd name="T76" fmla="*/ 285 w 782"/>
              <a:gd name="T77" fmla="*/ 0 h 704"/>
              <a:gd name="T78" fmla="*/ 305 w 782"/>
              <a:gd name="T79" fmla="*/ 9 h 704"/>
              <a:gd name="T80" fmla="*/ 316 w 782"/>
              <a:gd name="T81" fmla="*/ 61 h 704"/>
              <a:gd name="T82" fmla="*/ 434 w 782"/>
              <a:gd name="T83" fmla="*/ 86 h 704"/>
              <a:gd name="T84" fmla="*/ 466 w 782"/>
              <a:gd name="T85" fmla="*/ 27 h 704"/>
              <a:gd name="T86" fmla="*/ 485 w 782"/>
              <a:gd name="T87" fmla="*/ 0 h 704"/>
              <a:gd name="T88" fmla="*/ 499 w 782"/>
              <a:gd name="T89" fmla="*/ 3 h 704"/>
              <a:gd name="T90" fmla="*/ 506 w 782"/>
              <a:gd name="T91" fmla="*/ 30 h 704"/>
              <a:gd name="T92" fmla="*/ 485 w 782"/>
              <a:gd name="T93" fmla="*/ 87 h 704"/>
              <a:gd name="T94" fmla="*/ 561 w 782"/>
              <a:gd name="T95" fmla="*/ 444 h 704"/>
              <a:gd name="T96" fmla="*/ 608 w 782"/>
              <a:gd name="T97" fmla="*/ 466 h 704"/>
              <a:gd name="T98" fmla="*/ 660 w 782"/>
              <a:gd name="T99" fmla="*/ 473 h 704"/>
              <a:gd name="T100" fmla="*/ 694 w 782"/>
              <a:gd name="T101" fmla="*/ 504 h 704"/>
              <a:gd name="T102" fmla="*/ 411 w 782"/>
              <a:gd name="T103" fmla="*/ 81 h 704"/>
              <a:gd name="T104" fmla="*/ 429 w 782"/>
              <a:gd name="T105" fmla="*/ 45 h 704"/>
              <a:gd name="T106" fmla="*/ 403 w 782"/>
              <a:gd name="T107" fmla="*/ 5 h 704"/>
              <a:gd name="T108" fmla="*/ 362 w 782"/>
              <a:gd name="T109" fmla="*/ 10 h 704"/>
              <a:gd name="T110" fmla="*/ 343 w 782"/>
              <a:gd name="T111" fmla="*/ 45 h 704"/>
              <a:gd name="T112" fmla="*/ 369 w 782"/>
              <a:gd name="T113" fmla="*/ 85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82" h="704">
                <a:moveTo>
                  <a:pt x="633" y="485"/>
                </a:moveTo>
                <a:lnTo>
                  <a:pt x="614" y="485"/>
                </a:lnTo>
                <a:lnTo>
                  <a:pt x="614" y="485"/>
                </a:lnTo>
                <a:lnTo>
                  <a:pt x="602" y="485"/>
                </a:lnTo>
                <a:lnTo>
                  <a:pt x="602" y="485"/>
                </a:lnTo>
                <a:lnTo>
                  <a:pt x="602" y="491"/>
                </a:lnTo>
                <a:lnTo>
                  <a:pt x="602" y="491"/>
                </a:lnTo>
                <a:lnTo>
                  <a:pt x="600" y="496"/>
                </a:lnTo>
                <a:lnTo>
                  <a:pt x="599" y="500"/>
                </a:lnTo>
                <a:lnTo>
                  <a:pt x="599" y="504"/>
                </a:lnTo>
                <a:lnTo>
                  <a:pt x="599" y="504"/>
                </a:lnTo>
                <a:lnTo>
                  <a:pt x="598" y="507"/>
                </a:lnTo>
                <a:lnTo>
                  <a:pt x="598" y="510"/>
                </a:lnTo>
                <a:lnTo>
                  <a:pt x="600" y="516"/>
                </a:lnTo>
                <a:lnTo>
                  <a:pt x="603" y="521"/>
                </a:lnTo>
                <a:lnTo>
                  <a:pt x="606" y="522"/>
                </a:lnTo>
                <a:lnTo>
                  <a:pt x="608" y="522"/>
                </a:lnTo>
                <a:lnTo>
                  <a:pt x="608" y="522"/>
                </a:lnTo>
                <a:lnTo>
                  <a:pt x="611" y="523"/>
                </a:lnTo>
                <a:lnTo>
                  <a:pt x="615" y="524"/>
                </a:lnTo>
                <a:lnTo>
                  <a:pt x="619" y="527"/>
                </a:lnTo>
                <a:lnTo>
                  <a:pt x="623" y="533"/>
                </a:lnTo>
                <a:lnTo>
                  <a:pt x="624" y="540"/>
                </a:lnTo>
                <a:lnTo>
                  <a:pt x="624" y="547"/>
                </a:lnTo>
                <a:lnTo>
                  <a:pt x="624" y="547"/>
                </a:lnTo>
                <a:lnTo>
                  <a:pt x="624" y="554"/>
                </a:lnTo>
                <a:lnTo>
                  <a:pt x="627" y="558"/>
                </a:lnTo>
                <a:lnTo>
                  <a:pt x="630" y="560"/>
                </a:lnTo>
                <a:lnTo>
                  <a:pt x="633" y="558"/>
                </a:lnTo>
                <a:lnTo>
                  <a:pt x="633" y="558"/>
                </a:lnTo>
                <a:lnTo>
                  <a:pt x="635" y="558"/>
                </a:lnTo>
                <a:lnTo>
                  <a:pt x="639" y="559"/>
                </a:lnTo>
                <a:lnTo>
                  <a:pt x="642" y="563"/>
                </a:lnTo>
                <a:lnTo>
                  <a:pt x="646" y="568"/>
                </a:lnTo>
                <a:lnTo>
                  <a:pt x="646" y="568"/>
                </a:lnTo>
                <a:lnTo>
                  <a:pt x="648" y="573"/>
                </a:lnTo>
                <a:lnTo>
                  <a:pt x="651" y="576"/>
                </a:lnTo>
                <a:lnTo>
                  <a:pt x="655" y="580"/>
                </a:lnTo>
                <a:lnTo>
                  <a:pt x="657" y="580"/>
                </a:lnTo>
                <a:lnTo>
                  <a:pt x="657" y="580"/>
                </a:lnTo>
                <a:lnTo>
                  <a:pt x="660" y="581"/>
                </a:lnTo>
                <a:lnTo>
                  <a:pt x="665" y="584"/>
                </a:lnTo>
                <a:lnTo>
                  <a:pt x="671" y="589"/>
                </a:lnTo>
                <a:lnTo>
                  <a:pt x="676" y="596"/>
                </a:lnTo>
                <a:lnTo>
                  <a:pt x="679" y="599"/>
                </a:lnTo>
                <a:lnTo>
                  <a:pt x="679" y="599"/>
                </a:lnTo>
                <a:lnTo>
                  <a:pt x="683" y="603"/>
                </a:lnTo>
                <a:lnTo>
                  <a:pt x="685" y="603"/>
                </a:lnTo>
                <a:lnTo>
                  <a:pt x="687" y="603"/>
                </a:lnTo>
                <a:lnTo>
                  <a:pt x="688" y="601"/>
                </a:lnTo>
                <a:lnTo>
                  <a:pt x="688" y="596"/>
                </a:lnTo>
                <a:lnTo>
                  <a:pt x="688" y="596"/>
                </a:lnTo>
                <a:lnTo>
                  <a:pt x="689" y="592"/>
                </a:lnTo>
                <a:lnTo>
                  <a:pt x="690" y="590"/>
                </a:lnTo>
                <a:lnTo>
                  <a:pt x="691" y="588"/>
                </a:lnTo>
                <a:lnTo>
                  <a:pt x="693" y="587"/>
                </a:lnTo>
                <a:lnTo>
                  <a:pt x="699" y="585"/>
                </a:lnTo>
                <a:lnTo>
                  <a:pt x="706" y="587"/>
                </a:lnTo>
                <a:lnTo>
                  <a:pt x="716" y="589"/>
                </a:lnTo>
                <a:lnTo>
                  <a:pt x="679" y="513"/>
                </a:lnTo>
                <a:lnTo>
                  <a:pt x="679" y="513"/>
                </a:lnTo>
                <a:lnTo>
                  <a:pt x="675" y="507"/>
                </a:lnTo>
                <a:lnTo>
                  <a:pt x="669" y="502"/>
                </a:lnTo>
                <a:lnTo>
                  <a:pt x="664" y="497"/>
                </a:lnTo>
                <a:lnTo>
                  <a:pt x="658" y="493"/>
                </a:lnTo>
                <a:lnTo>
                  <a:pt x="651" y="490"/>
                </a:lnTo>
                <a:lnTo>
                  <a:pt x="646" y="488"/>
                </a:lnTo>
                <a:lnTo>
                  <a:pt x="639" y="485"/>
                </a:lnTo>
                <a:lnTo>
                  <a:pt x="633" y="485"/>
                </a:lnTo>
                <a:lnTo>
                  <a:pt x="633" y="485"/>
                </a:lnTo>
                <a:close/>
                <a:moveTo>
                  <a:pt x="392" y="273"/>
                </a:moveTo>
                <a:lnTo>
                  <a:pt x="392" y="273"/>
                </a:lnTo>
                <a:lnTo>
                  <a:pt x="392" y="233"/>
                </a:lnTo>
                <a:lnTo>
                  <a:pt x="380" y="233"/>
                </a:lnTo>
                <a:lnTo>
                  <a:pt x="380" y="273"/>
                </a:lnTo>
                <a:lnTo>
                  <a:pt x="380" y="273"/>
                </a:lnTo>
                <a:lnTo>
                  <a:pt x="386" y="273"/>
                </a:lnTo>
                <a:lnTo>
                  <a:pt x="386" y="273"/>
                </a:lnTo>
                <a:lnTo>
                  <a:pt x="392" y="273"/>
                </a:lnTo>
                <a:lnTo>
                  <a:pt x="392" y="273"/>
                </a:lnTo>
                <a:close/>
                <a:moveTo>
                  <a:pt x="359" y="310"/>
                </a:moveTo>
                <a:lnTo>
                  <a:pt x="359" y="310"/>
                </a:lnTo>
                <a:lnTo>
                  <a:pt x="349" y="334"/>
                </a:lnTo>
                <a:lnTo>
                  <a:pt x="334" y="411"/>
                </a:lnTo>
                <a:lnTo>
                  <a:pt x="334" y="411"/>
                </a:lnTo>
                <a:lnTo>
                  <a:pt x="335" y="417"/>
                </a:lnTo>
                <a:lnTo>
                  <a:pt x="336" y="422"/>
                </a:lnTo>
                <a:lnTo>
                  <a:pt x="337" y="422"/>
                </a:lnTo>
                <a:lnTo>
                  <a:pt x="339" y="422"/>
                </a:lnTo>
                <a:lnTo>
                  <a:pt x="341" y="421"/>
                </a:lnTo>
                <a:lnTo>
                  <a:pt x="343" y="417"/>
                </a:lnTo>
                <a:lnTo>
                  <a:pt x="349" y="414"/>
                </a:lnTo>
                <a:lnTo>
                  <a:pt x="349" y="414"/>
                </a:lnTo>
                <a:lnTo>
                  <a:pt x="353" y="411"/>
                </a:lnTo>
                <a:lnTo>
                  <a:pt x="355" y="411"/>
                </a:lnTo>
                <a:lnTo>
                  <a:pt x="358" y="411"/>
                </a:lnTo>
                <a:lnTo>
                  <a:pt x="359" y="413"/>
                </a:lnTo>
                <a:lnTo>
                  <a:pt x="359" y="415"/>
                </a:lnTo>
                <a:lnTo>
                  <a:pt x="359" y="417"/>
                </a:lnTo>
                <a:lnTo>
                  <a:pt x="359" y="421"/>
                </a:lnTo>
                <a:lnTo>
                  <a:pt x="349" y="485"/>
                </a:lnTo>
                <a:lnTo>
                  <a:pt x="349" y="485"/>
                </a:lnTo>
                <a:lnTo>
                  <a:pt x="350" y="492"/>
                </a:lnTo>
                <a:lnTo>
                  <a:pt x="351" y="494"/>
                </a:lnTo>
                <a:lnTo>
                  <a:pt x="352" y="496"/>
                </a:lnTo>
                <a:lnTo>
                  <a:pt x="353" y="496"/>
                </a:lnTo>
                <a:lnTo>
                  <a:pt x="354" y="494"/>
                </a:lnTo>
                <a:lnTo>
                  <a:pt x="359" y="491"/>
                </a:lnTo>
                <a:lnTo>
                  <a:pt x="377" y="476"/>
                </a:lnTo>
                <a:lnTo>
                  <a:pt x="377" y="476"/>
                </a:lnTo>
                <a:lnTo>
                  <a:pt x="384" y="473"/>
                </a:lnTo>
                <a:lnTo>
                  <a:pt x="386" y="473"/>
                </a:lnTo>
                <a:lnTo>
                  <a:pt x="388" y="473"/>
                </a:lnTo>
                <a:lnTo>
                  <a:pt x="390" y="474"/>
                </a:lnTo>
                <a:lnTo>
                  <a:pt x="391" y="476"/>
                </a:lnTo>
                <a:lnTo>
                  <a:pt x="392" y="482"/>
                </a:lnTo>
                <a:lnTo>
                  <a:pt x="392" y="522"/>
                </a:lnTo>
                <a:lnTo>
                  <a:pt x="392" y="522"/>
                </a:lnTo>
                <a:lnTo>
                  <a:pt x="393" y="525"/>
                </a:lnTo>
                <a:lnTo>
                  <a:pt x="393" y="527"/>
                </a:lnTo>
                <a:lnTo>
                  <a:pt x="394" y="529"/>
                </a:lnTo>
                <a:lnTo>
                  <a:pt x="396" y="529"/>
                </a:lnTo>
                <a:lnTo>
                  <a:pt x="401" y="529"/>
                </a:lnTo>
                <a:lnTo>
                  <a:pt x="405" y="525"/>
                </a:lnTo>
                <a:lnTo>
                  <a:pt x="424" y="500"/>
                </a:lnTo>
                <a:lnTo>
                  <a:pt x="424" y="500"/>
                </a:lnTo>
                <a:lnTo>
                  <a:pt x="426" y="498"/>
                </a:lnTo>
                <a:lnTo>
                  <a:pt x="428" y="496"/>
                </a:lnTo>
                <a:lnTo>
                  <a:pt x="430" y="494"/>
                </a:lnTo>
                <a:lnTo>
                  <a:pt x="434" y="496"/>
                </a:lnTo>
                <a:lnTo>
                  <a:pt x="436" y="496"/>
                </a:lnTo>
                <a:lnTo>
                  <a:pt x="438" y="498"/>
                </a:lnTo>
                <a:lnTo>
                  <a:pt x="441" y="500"/>
                </a:lnTo>
                <a:lnTo>
                  <a:pt x="442" y="504"/>
                </a:lnTo>
                <a:lnTo>
                  <a:pt x="451" y="538"/>
                </a:lnTo>
                <a:lnTo>
                  <a:pt x="451" y="538"/>
                </a:lnTo>
                <a:lnTo>
                  <a:pt x="453" y="543"/>
                </a:lnTo>
                <a:lnTo>
                  <a:pt x="458" y="547"/>
                </a:lnTo>
                <a:lnTo>
                  <a:pt x="461" y="548"/>
                </a:lnTo>
                <a:lnTo>
                  <a:pt x="467" y="547"/>
                </a:lnTo>
                <a:lnTo>
                  <a:pt x="467" y="547"/>
                </a:lnTo>
                <a:lnTo>
                  <a:pt x="469" y="546"/>
                </a:lnTo>
                <a:lnTo>
                  <a:pt x="475" y="546"/>
                </a:lnTo>
                <a:lnTo>
                  <a:pt x="479" y="549"/>
                </a:lnTo>
                <a:lnTo>
                  <a:pt x="485" y="552"/>
                </a:lnTo>
                <a:lnTo>
                  <a:pt x="491" y="565"/>
                </a:lnTo>
                <a:lnTo>
                  <a:pt x="491" y="565"/>
                </a:lnTo>
                <a:lnTo>
                  <a:pt x="502" y="580"/>
                </a:lnTo>
                <a:lnTo>
                  <a:pt x="512" y="592"/>
                </a:lnTo>
                <a:lnTo>
                  <a:pt x="519" y="599"/>
                </a:lnTo>
                <a:lnTo>
                  <a:pt x="519" y="599"/>
                </a:lnTo>
                <a:lnTo>
                  <a:pt x="524" y="603"/>
                </a:lnTo>
                <a:lnTo>
                  <a:pt x="528" y="603"/>
                </a:lnTo>
                <a:lnTo>
                  <a:pt x="533" y="601"/>
                </a:lnTo>
                <a:lnTo>
                  <a:pt x="537" y="596"/>
                </a:lnTo>
                <a:lnTo>
                  <a:pt x="574" y="485"/>
                </a:lnTo>
                <a:lnTo>
                  <a:pt x="574" y="485"/>
                </a:lnTo>
                <a:lnTo>
                  <a:pt x="575" y="483"/>
                </a:lnTo>
                <a:lnTo>
                  <a:pt x="576" y="481"/>
                </a:lnTo>
                <a:lnTo>
                  <a:pt x="578" y="480"/>
                </a:lnTo>
                <a:lnTo>
                  <a:pt x="581" y="479"/>
                </a:lnTo>
                <a:lnTo>
                  <a:pt x="581" y="479"/>
                </a:lnTo>
                <a:lnTo>
                  <a:pt x="562" y="469"/>
                </a:lnTo>
                <a:lnTo>
                  <a:pt x="553" y="464"/>
                </a:lnTo>
                <a:lnTo>
                  <a:pt x="547" y="457"/>
                </a:lnTo>
                <a:lnTo>
                  <a:pt x="413" y="312"/>
                </a:lnTo>
                <a:lnTo>
                  <a:pt x="359" y="310"/>
                </a:lnTo>
                <a:close/>
                <a:moveTo>
                  <a:pt x="694" y="504"/>
                </a:moveTo>
                <a:lnTo>
                  <a:pt x="694" y="504"/>
                </a:lnTo>
                <a:lnTo>
                  <a:pt x="781" y="675"/>
                </a:lnTo>
                <a:lnTo>
                  <a:pt x="781" y="675"/>
                </a:lnTo>
                <a:lnTo>
                  <a:pt x="782" y="680"/>
                </a:lnTo>
                <a:lnTo>
                  <a:pt x="782" y="684"/>
                </a:lnTo>
                <a:lnTo>
                  <a:pt x="782" y="689"/>
                </a:lnTo>
                <a:lnTo>
                  <a:pt x="781" y="695"/>
                </a:lnTo>
                <a:lnTo>
                  <a:pt x="781" y="695"/>
                </a:lnTo>
                <a:lnTo>
                  <a:pt x="778" y="698"/>
                </a:lnTo>
                <a:lnTo>
                  <a:pt x="772" y="702"/>
                </a:lnTo>
                <a:lnTo>
                  <a:pt x="767" y="703"/>
                </a:lnTo>
                <a:lnTo>
                  <a:pt x="762" y="704"/>
                </a:lnTo>
                <a:lnTo>
                  <a:pt x="23" y="704"/>
                </a:lnTo>
                <a:lnTo>
                  <a:pt x="23" y="704"/>
                </a:lnTo>
                <a:lnTo>
                  <a:pt x="16" y="703"/>
                </a:lnTo>
                <a:lnTo>
                  <a:pt x="12" y="702"/>
                </a:lnTo>
                <a:lnTo>
                  <a:pt x="7" y="698"/>
                </a:lnTo>
                <a:lnTo>
                  <a:pt x="5" y="695"/>
                </a:lnTo>
                <a:lnTo>
                  <a:pt x="5" y="695"/>
                </a:lnTo>
                <a:lnTo>
                  <a:pt x="2" y="689"/>
                </a:lnTo>
                <a:lnTo>
                  <a:pt x="0" y="684"/>
                </a:lnTo>
                <a:lnTo>
                  <a:pt x="2" y="680"/>
                </a:lnTo>
                <a:lnTo>
                  <a:pt x="5" y="675"/>
                </a:lnTo>
                <a:lnTo>
                  <a:pt x="63" y="568"/>
                </a:lnTo>
                <a:lnTo>
                  <a:pt x="63" y="568"/>
                </a:lnTo>
                <a:lnTo>
                  <a:pt x="65" y="564"/>
                </a:lnTo>
                <a:lnTo>
                  <a:pt x="69" y="559"/>
                </a:lnTo>
                <a:lnTo>
                  <a:pt x="73" y="556"/>
                </a:lnTo>
                <a:lnTo>
                  <a:pt x="78" y="552"/>
                </a:lnTo>
                <a:lnTo>
                  <a:pt x="83" y="550"/>
                </a:lnTo>
                <a:lnTo>
                  <a:pt x="90" y="548"/>
                </a:lnTo>
                <a:lnTo>
                  <a:pt x="96" y="547"/>
                </a:lnTo>
                <a:lnTo>
                  <a:pt x="103" y="547"/>
                </a:lnTo>
                <a:lnTo>
                  <a:pt x="103" y="547"/>
                </a:lnTo>
                <a:lnTo>
                  <a:pt x="115" y="547"/>
                </a:lnTo>
                <a:lnTo>
                  <a:pt x="120" y="548"/>
                </a:lnTo>
                <a:lnTo>
                  <a:pt x="124" y="550"/>
                </a:lnTo>
                <a:lnTo>
                  <a:pt x="174" y="574"/>
                </a:lnTo>
                <a:lnTo>
                  <a:pt x="174" y="574"/>
                </a:lnTo>
                <a:lnTo>
                  <a:pt x="177" y="576"/>
                </a:lnTo>
                <a:lnTo>
                  <a:pt x="179" y="578"/>
                </a:lnTo>
                <a:lnTo>
                  <a:pt x="186" y="578"/>
                </a:lnTo>
                <a:lnTo>
                  <a:pt x="186" y="578"/>
                </a:lnTo>
                <a:lnTo>
                  <a:pt x="195" y="576"/>
                </a:lnTo>
                <a:lnTo>
                  <a:pt x="202" y="573"/>
                </a:lnTo>
                <a:lnTo>
                  <a:pt x="207" y="568"/>
                </a:lnTo>
                <a:lnTo>
                  <a:pt x="211" y="562"/>
                </a:lnTo>
                <a:lnTo>
                  <a:pt x="343" y="300"/>
                </a:lnTo>
                <a:lnTo>
                  <a:pt x="341" y="134"/>
                </a:lnTo>
                <a:lnTo>
                  <a:pt x="341" y="134"/>
                </a:lnTo>
                <a:lnTo>
                  <a:pt x="321" y="118"/>
                </a:lnTo>
                <a:lnTo>
                  <a:pt x="304" y="101"/>
                </a:lnTo>
                <a:lnTo>
                  <a:pt x="289" y="86"/>
                </a:lnTo>
                <a:lnTo>
                  <a:pt x="281" y="76"/>
                </a:lnTo>
                <a:lnTo>
                  <a:pt x="281" y="76"/>
                </a:lnTo>
                <a:lnTo>
                  <a:pt x="277" y="62"/>
                </a:lnTo>
                <a:lnTo>
                  <a:pt x="273" y="45"/>
                </a:lnTo>
                <a:lnTo>
                  <a:pt x="270" y="30"/>
                </a:lnTo>
                <a:lnTo>
                  <a:pt x="269" y="20"/>
                </a:lnTo>
                <a:lnTo>
                  <a:pt x="269" y="20"/>
                </a:lnTo>
                <a:lnTo>
                  <a:pt x="270" y="12"/>
                </a:lnTo>
                <a:lnTo>
                  <a:pt x="273" y="5"/>
                </a:lnTo>
                <a:lnTo>
                  <a:pt x="276" y="3"/>
                </a:lnTo>
                <a:lnTo>
                  <a:pt x="278" y="1"/>
                </a:lnTo>
                <a:lnTo>
                  <a:pt x="281" y="0"/>
                </a:lnTo>
                <a:lnTo>
                  <a:pt x="285" y="0"/>
                </a:lnTo>
                <a:lnTo>
                  <a:pt x="285" y="0"/>
                </a:lnTo>
                <a:lnTo>
                  <a:pt x="291" y="0"/>
                </a:lnTo>
                <a:lnTo>
                  <a:pt x="291" y="0"/>
                </a:lnTo>
                <a:lnTo>
                  <a:pt x="297" y="1"/>
                </a:lnTo>
                <a:lnTo>
                  <a:pt x="302" y="3"/>
                </a:lnTo>
                <a:lnTo>
                  <a:pt x="305" y="9"/>
                </a:lnTo>
                <a:lnTo>
                  <a:pt x="306" y="14"/>
                </a:lnTo>
                <a:lnTo>
                  <a:pt x="306" y="14"/>
                </a:lnTo>
                <a:lnTo>
                  <a:pt x="311" y="41"/>
                </a:lnTo>
                <a:lnTo>
                  <a:pt x="313" y="53"/>
                </a:lnTo>
                <a:lnTo>
                  <a:pt x="316" y="61"/>
                </a:lnTo>
                <a:lnTo>
                  <a:pt x="316" y="61"/>
                </a:lnTo>
                <a:lnTo>
                  <a:pt x="329" y="75"/>
                </a:lnTo>
                <a:lnTo>
                  <a:pt x="342" y="86"/>
                </a:lnTo>
                <a:lnTo>
                  <a:pt x="355" y="97"/>
                </a:lnTo>
                <a:lnTo>
                  <a:pt x="420" y="97"/>
                </a:lnTo>
                <a:lnTo>
                  <a:pt x="420" y="97"/>
                </a:lnTo>
                <a:lnTo>
                  <a:pt x="434" y="86"/>
                </a:lnTo>
                <a:lnTo>
                  <a:pt x="446" y="75"/>
                </a:lnTo>
                <a:lnTo>
                  <a:pt x="460" y="61"/>
                </a:lnTo>
                <a:lnTo>
                  <a:pt x="460" y="61"/>
                </a:lnTo>
                <a:lnTo>
                  <a:pt x="462" y="53"/>
                </a:lnTo>
                <a:lnTo>
                  <a:pt x="465" y="41"/>
                </a:lnTo>
                <a:lnTo>
                  <a:pt x="466" y="27"/>
                </a:lnTo>
                <a:lnTo>
                  <a:pt x="467" y="14"/>
                </a:lnTo>
                <a:lnTo>
                  <a:pt x="467" y="14"/>
                </a:lnTo>
                <a:lnTo>
                  <a:pt x="469" y="9"/>
                </a:lnTo>
                <a:lnTo>
                  <a:pt x="474" y="3"/>
                </a:lnTo>
                <a:lnTo>
                  <a:pt x="478" y="1"/>
                </a:lnTo>
                <a:lnTo>
                  <a:pt x="485" y="0"/>
                </a:lnTo>
                <a:lnTo>
                  <a:pt x="485" y="0"/>
                </a:lnTo>
                <a:lnTo>
                  <a:pt x="489" y="0"/>
                </a:lnTo>
                <a:lnTo>
                  <a:pt x="489" y="0"/>
                </a:lnTo>
                <a:lnTo>
                  <a:pt x="492" y="0"/>
                </a:lnTo>
                <a:lnTo>
                  <a:pt x="496" y="1"/>
                </a:lnTo>
                <a:lnTo>
                  <a:pt x="499" y="3"/>
                </a:lnTo>
                <a:lnTo>
                  <a:pt x="502" y="5"/>
                </a:lnTo>
                <a:lnTo>
                  <a:pt x="504" y="9"/>
                </a:lnTo>
                <a:lnTo>
                  <a:pt x="506" y="12"/>
                </a:lnTo>
                <a:lnTo>
                  <a:pt x="507" y="20"/>
                </a:lnTo>
                <a:lnTo>
                  <a:pt x="507" y="20"/>
                </a:lnTo>
                <a:lnTo>
                  <a:pt x="506" y="30"/>
                </a:lnTo>
                <a:lnTo>
                  <a:pt x="502" y="45"/>
                </a:lnTo>
                <a:lnTo>
                  <a:pt x="499" y="62"/>
                </a:lnTo>
                <a:lnTo>
                  <a:pt x="494" y="76"/>
                </a:lnTo>
                <a:lnTo>
                  <a:pt x="494" y="76"/>
                </a:lnTo>
                <a:lnTo>
                  <a:pt x="491" y="81"/>
                </a:lnTo>
                <a:lnTo>
                  <a:pt x="485" y="87"/>
                </a:lnTo>
                <a:lnTo>
                  <a:pt x="470" y="103"/>
                </a:lnTo>
                <a:lnTo>
                  <a:pt x="450" y="120"/>
                </a:lnTo>
                <a:lnTo>
                  <a:pt x="429" y="137"/>
                </a:lnTo>
                <a:lnTo>
                  <a:pt x="429" y="300"/>
                </a:lnTo>
                <a:lnTo>
                  <a:pt x="561" y="444"/>
                </a:lnTo>
                <a:lnTo>
                  <a:pt x="561" y="444"/>
                </a:lnTo>
                <a:lnTo>
                  <a:pt x="566" y="449"/>
                </a:lnTo>
                <a:lnTo>
                  <a:pt x="572" y="454"/>
                </a:lnTo>
                <a:lnTo>
                  <a:pt x="578" y="457"/>
                </a:lnTo>
                <a:lnTo>
                  <a:pt x="585" y="460"/>
                </a:lnTo>
                <a:lnTo>
                  <a:pt x="601" y="465"/>
                </a:lnTo>
                <a:lnTo>
                  <a:pt x="608" y="466"/>
                </a:lnTo>
                <a:lnTo>
                  <a:pt x="614" y="466"/>
                </a:lnTo>
                <a:lnTo>
                  <a:pt x="633" y="466"/>
                </a:lnTo>
                <a:lnTo>
                  <a:pt x="633" y="466"/>
                </a:lnTo>
                <a:lnTo>
                  <a:pt x="642" y="467"/>
                </a:lnTo>
                <a:lnTo>
                  <a:pt x="651" y="469"/>
                </a:lnTo>
                <a:lnTo>
                  <a:pt x="660" y="473"/>
                </a:lnTo>
                <a:lnTo>
                  <a:pt x="669" y="479"/>
                </a:lnTo>
                <a:lnTo>
                  <a:pt x="677" y="483"/>
                </a:lnTo>
                <a:lnTo>
                  <a:pt x="684" y="490"/>
                </a:lnTo>
                <a:lnTo>
                  <a:pt x="690" y="497"/>
                </a:lnTo>
                <a:lnTo>
                  <a:pt x="694" y="504"/>
                </a:lnTo>
                <a:lnTo>
                  <a:pt x="694" y="504"/>
                </a:lnTo>
                <a:close/>
                <a:moveTo>
                  <a:pt x="386" y="88"/>
                </a:moveTo>
                <a:lnTo>
                  <a:pt x="386" y="88"/>
                </a:lnTo>
                <a:lnTo>
                  <a:pt x="386" y="88"/>
                </a:lnTo>
                <a:lnTo>
                  <a:pt x="395" y="87"/>
                </a:lnTo>
                <a:lnTo>
                  <a:pt x="403" y="85"/>
                </a:lnTo>
                <a:lnTo>
                  <a:pt x="411" y="81"/>
                </a:lnTo>
                <a:lnTo>
                  <a:pt x="417" y="76"/>
                </a:lnTo>
                <a:lnTo>
                  <a:pt x="423" y="70"/>
                </a:lnTo>
                <a:lnTo>
                  <a:pt x="426" y="62"/>
                </a:lnTo>
                <a:lnTo>
                  <a:pt x="428" y="54"/>
                </a:lnTo>
                <a:lnTo>
                  <a:pt x="429" y="45"/>
                </a:lnTo>
                <a:lnTo>
                  <a:pt x="429" y="45"/>
                </a:lnTo>
                <a:lnTo>
                  <a:pt x="428" y="36"/>
                </a:lnTo>
                <a:lnTo>
                  <a:pt x="426" y="28"/>
                </a:lnTo>
                <a:lnTo>
                  <a:pt x="423" y="21"/>
                </a:lnTo>
                <a:lnTo>
                  <a:pt x="417" y="14"/>
                </a:lnTo>
                <a:lnTo>
                  <a:pt x="411" y="10"/>
                </a:lnTo>
                <a:lnTo>
                  <a:pt x="403" y="5"/>
                </a:lnTo>
                <a:lnTo>
                  <a:pt x="395" y="3"/>
                </a:lnTo>
                <a:lnTo>
                  <a:pt x="386" y="2"/>
                </a:lnTo>
                <a:lnTo>
                  <a:pt x="386" y="2"/>
                </a:lnTo>
                <a:lnTo>
                  <a:pt x="377" y="3"/>
                </a:lnTo>
                <a:lnTo>
                  <a:pt x="369" y="5"/>
                </a:lnTo>
                <a:lnTo>
                  <a:pt x="362" y="10"/>
                </a:lnTo>
                <a:lnTo>
                  <a:pt x="355" y="14"/>
                </a:lnTo>
                <a:lnTo>
                  <a:pt x="351" y="21"/>
                </a:lnTo>
                <a:lnTo>
                  <a:pt x="346" y="28"/>
                </a:lnTo>
                <a:lnTo>
                  <a:pt x="344" y="36"/>
                </a:lnTo>
                <a:lnTo>
                  <a:pt x="343" y="45"/>
                </a:lnTo>
                <a:lnTo>
                  <a:pt x="343" y="45"/>
                </a:lnTo>
                <a:lnTo>
                  <a:pt x="344" y="54"/>
                </a:lnTo>
                <a:lnTo>
                  <a:pt x="346" y="62"/>
                </a:lnTo>
                <a:lnTo>
                  <a:pt x="351" y="70"/>
                </a:lnTo>
                <a:lnTo>
                  <a:pt x="355" y="76"/>
                </a:lnTo>
                <a:lnTo>
                  <a:pt x="362" y="81"/>
                </a:lnTo>
                <a:lnTo>
                  <a:pt x="369" y="85"/>
                </a:lnTo>
                <a:lnTo>
                  <a:pt x="377" y="87"/>
                </a:lnTo>
                <a:lnTo>
                  <a:pt x="386" y="88"/>
                </a:lnTo>
                <a:lnTo>
                  <a:pt x="386" y="88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96"/>
          <p:cNvSpPr>
            <a:spLocks noEditPoints="1"/>
          </p:cNvSpPr>
          <p:nvPr/>
        </p:nvSpPr>
        <p:spPr bwMode="auto">
          <a:xfrm>
            <a:off x="1745331" y="3533377"/>
            <a:ext cx="233108" cy="283705"/>
          </a:xfrm>
          <a:custGeom>
            <a:avLst/>
            <a:gdLst>
              <a:gd name="T0" fmla="*/ 336 w 642"/>
              <a:gd name="T1" fmla="*/ 596 h 782"/>
              <a:gd name="T2" fmla="*/ 351 w 642"/>
              <a:gd name="T3" fmla="*/ 588 h 782"/>
              <a:gd name="T4" fmla="*/ 347 w 642"/>
              <a:gd name="T5" fmla="*/ 569 h 782"/>
              <a:gd name="T6" fmla="*/ 336 w 642"/>
              <a:gd name="T7" fmla="*/ 563 h 782"/>
              <a:gd name="T8" fmla="*/ 289 w 642"/>
              <a:gd name="T9" fmla="*/ 569 h 782"/>
              <a:gd name="T10" fmla="*/ 285 w 642"/>
              <a:gd name="T11" fmla="*/ 581 h 782"/>
              <a:gd name="T12" fmla="*/ 295 w 642"/>
              <a:gd name="T13" fmla="*/ 596 h 782"/>
              <a:gd name="T14" fmla="*/ 299 w 642"/>
              <a:gd name="T15" fmla="*/ 699 h 782"/>
              <a:gd name="T16" fmla="*/ 286 w 642"/>
              <a:gd name="T17" fmla="*/ 708 h 782"/>
              <a:gd name="T18" fmla="*/ 285 w 642"/>
              <a:gd name="T19" fmla="*/ 717 h 782"/>
              <a:gd name="T20" fmla="*/ 299 w 642"/>
              <a:gd name="T21" fmla="*/ 729 h 782"/>
              <a:gd name="T22" fmla="*/ 347 w 642"/>
              <a:gd name="T23" fmla="*/ 725 h 782"/>
              <a:gd name="T24" fmla="*/ 351 w 642"/>
              <a:gd name="T25" fmla="*/ 708 h 782"/>
              <a:gd name="T26" fmla="*/ 336 w 642"/>
              <a:gd name="T27" fmla="*/ 699 h 782"/>
              <a:gd name="T28" fmla="*/ 312 w 642"/>
              <a:gd name="T29" fmla="*/ 369 h 782"/>
              <a:gd name="T30" fmla="*/ 325 w 642"/>
              <a:gd name="T31" fmla="*/ 437 h 782"/>
              <a:gd name="T32" fmla="*/ 623 w 642"/>
              <a:gd name="T33" fmla="*/ 625 h 782"/>
              <a:gd name="T34" fmla="*/ 635 w 642"/>
              <a:gd name="T35" fmla="*/ 630 h 782"/>
              <a:gd name="T36" fmla="*/ 642 w 642"/>
              <a:gd name="T37" fmla="*/ 762 h 782"/>
              <a:gd name="T38" fmla="*/ 639 w 642"/>
              <a:gd name="T39" fmla="*/ 774 h 782"/>
              <a:gd name="T40" fmla="*/ 20 w 642"/>
              <a:gd name="T41" fmla="*/ 782 h 782"/>
              <a:gd name="T42" fmla="*/ 4 w 642"/>
              <a:gd name="T43" fmla="*/ 774 h 782"/>
              <a:gd name="T44" fmla="*/ 0 w 642"/>
              <a:gd name="T45" fmla="*/ 588 h 782"/>
              <a:gd name="T46" fmla="*/ 6 w 642"/>
              <a:gd name="T47" fmla="*/ 575 h 782"/>
              <a:gd name="T48" fmla="*/ 198 w 642"/>
              <a:gd name="T49" fmla="*/ 569 h 782"/>
              <a:gd name="T50" fmla="*/ 201 w 642"/>
              <a:gd name="T51" fmla="*/ 496 h 782"/>
              <a:gd name="T52" fmla="*/ 251 w 642"/>
              <a:gd name="T53" fmla="*/ 215 h 782"/>
              <a:gd name="T54" fmla="*/ 168 w 642"/>
              <a:gd name="T55" fmla="*/ 139 h 782"/>
              <a:gd name="T56" fmla="*/ 150 w 642"/>
              <a:gd name="T57" fmla="*/ 113 h 782"/>
              <a:gd name="T58" fmla="*/ 136 w 642"/>
              <a:gd name="T59" fmla="*/ 31 h 782"/>
              <a:gd name="T60" fmla="*/ 140 w 642"/>
              <a:gd name="T61" fmla="*/ 15 h 782"/>
              <a:gd name="T62" fmla="*/ 157 w 642"/>
              <a:gd name="T63" fmla="*/ 1 h 782"/>
              <a:gd name="T64" fmla="*/ 168 w 642"/>
              <a:gd name="T65" fmla="*/ 0 h 782"/>
              <a:gd name="T66" fmla="*/ 187 w 642"/>
              <a:gd name="T67" fmla="*/ 8 h 782"/>
              <a:gd name="T68" fmla="*/ 195 w 642"/>
              <a:gd name="T69" fmla="*/ 27 h 782"/>
              <a:gd name="T70" fmla="*/ 206 w 642"/>
              <a:gd name="T71" fmla="*/ 83 h 782"/>
              <a:gd name="T72" fmla="*/ 231 w 642"/>
              <a:gd name="T73" fmla="*/ 118 h 782"/>
              <a:gd name="T74" fmla="*/ 418 w 642"/>
              <a:gd name="T75" fmla="*/ 118 h 782"/>
              <a:gd name="T76" fmla="*/ 453 w 642"/>
              <a:gd name="T77" fmla="*/ 27 h 782"/>
              <a:gd name="T78" fmla="*/ 459 w 642"/>
              <a:gd name="T79" fmla="*/ 13 h 782"/>
              <a:gd name="T80" fmla="*/ 476 w 642"/>
              <a:gd name="T81" fmla="*/ 1 h 782"/>
              <a:gd name="T82" fmla="*/ 484 w 642"/>
              <a:gd name="T83" fmla="*/ 0 h 782"/>
              <a:gd name="T84" fmla="*/ 507 w 642"/>
              <a:gd name="T85" fmla="*/ 10 h 782"/>
              <a:gd name="T86" fmla="*/ 512 w 642"/>
              <a:gd name="T87" fmla="*/ 31 h 782"/>
              <a:gd name="T88" fmla="*/ 504 w 642"/>
              <a:gd name="T89" fmla="*/ 86 h 782"/>
              <a:gd name="T90" fmla="*/ 493 w 642"/>
              <a:gd name="T91" fmla="*/ 123 h 782"/>
              <a:gd name="T92" fmla="*/ 425 w 642"/>
              <a:gd name="T93" fmla="*/ 193 h 782"/>
              <a:gd name="T94" fmla="*/ 438 w 642"/>
              <a:gd name="T95" fmla="*/ 493 h 782"/>
              <a:gd name="T96" fmla="*/ 444 w 642"/>
              <a:gd name="T97" fmla="*/ 504 h 782"/>
              <a:gd name="T98" fmla="*/ 321 w 642"/>
              <a:gd name="T99" fmla="*/ 142 h 782"/>
              <a:gd name="T100" fmla="*/ 347 w 642"/>
              <a:gd name="T101" fmla="*/ 137 h 782"/>
              <a:gd name="T102" fmla="*/ 383 w 642"/>
              <a:gd name="T103" fmla="*/ 105 h 782"/>
              <a:gd name="T104" fmla="*/ 392 w 642"/>
              <a:gd name="T105" fmla="*/ 79 h 782"/>
              <a:gd name="T106" fmla="*/ 391 w 642"/>
              <a:gd name="T107" fmla="*/ 58 h 782"/>
              <a:gd name="T108" fmla="*/ 370 w 642"/>
              <a:gd name="T109" fmla="*/ 23 h 782"/>
              <a:gd name="T110" fmla="*/ 328 w 642"/>
              <a:gd name="T111" fmla="*/ 3 h 782"/>
              <a:gd name="T112" fmla="*/ 307 w 642"/>
              <a:gd name="T113" fmla="*/ 5 h 782"/>
              <a:gd name="T114" fmla="*/ 263 w 642"/>
              <a:gd name="T115" fmla="*/ 33 h 782"/>
              <a:gd name="T116" fmla="*/ 251 w 642"/>
              <a:gd name="T117" fmla="*/ 64 h 782"/>
              <a:gd name="T118" fmla="*/ 252 w 642"/>
              <a:gd name="T119" fmla="*/ 85 h 782"/>
              <a:gd name="T120" fmla="*/ 263 w 642"/>
              <a:gd name="T121" fmla="*/ 110 h 782"/>
              <a:gd name="T122" fmla="*/ 307 w 642"/>
              <a:gd name="T123" fmla="*/ 140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2" h="782">
                <a:moveTo>
                  <a:pt x="336" y="699"/>
                </a:moveTo>
                <a:lnTo>
                  <a:pt x="336" y="699"/>
                </a:lnTo>
                <a:lnTo>
                  <a:pt x="336" y="596"/>
                </a:lnTo>
                <a:lnTo>
                  <a:pt x="336" y="596"/>
                </a:lnTo>
                <a:lnTo>
                  <a:pt x="336" y="596"/>
                </a:lnTo>
                <a:lnTo>
                  <a:pt x="343" y="596"/>
                </a:lnTo>
                <a:lnTo>
                  <a:pt x="347" y="593"/>
                </a:lnTo>
                <a:lnTo>
                  <a:pt x="351" y="588"/>
                </a:lnTo>
                <a:lnTo>
                  <a:pt x="352" y="581"/>
                </a:lnTo>
                <a:lnTo>
                  <a:pt x="352" y="581"/>
                </a:lnTo>
                <a:lnTo>
                  <a:pt x="351" y="575"/>
                </a:lnTo>
                <a:lnTo>
                  <a:pt x="347" y="569"/>
                </a:lnTo>
                <a:lnTo>
                  <a:pt x="345" y="567"/>
                </a:lnTo>
                <a:lnTo>
                  <a:pt x="343" y="564"/>
                </a:lnTo>
                <a:lnTo>
                  <a:pt x="339" y="563"/>
                </a:lnTo>
                <a:lnTo>
                  <a:pt x="336" y="563"/>
                </a:lnTo>
                <a:lnTo>
                  <a:pt x="299" y="563"/>
                </a:lnTo>
                <a:lnTo>
                  <a:pt x="299" y="563"/>
                </a:lnTo>
                <a:lnTo>
                  <a:pt x="295" y="564"/>
                </a:lnTo>
                <a:lnTo>
                  <a:pt x="289" y="569"/>
                </a:lnTo>
                <a:lnTo>
                  <a:pt x="286" y="575"/>
                </a:lnTo>
                <a:lnTo>
                  <a:pt x="285" y="578"/>
                </a:lnTo>
                <a:lnTo>
                  <a:pt x="285" y="581"/>
                </a:lnTo>
                <a:lnTo>
                  <a:pt x="285" y="581"/>
                </a:lnTo>
                <a:lnTo>
                  <a:pt x="285" y="585"/>
                </a:lnTo>
                <a:lnTo>
                  <a:pt x="286" y="588"/>
                </a:lnTo>
                <a:lnTo>
                  <a:pt x="289" y="593"/>
                </a:lnTo>
                <a:lnTo>
                  <a:pt x="295" y="596"/>
                </a:lnTo>
                <a:lnTo>
                  <a:pt x="299" y="596"/>
                </a:lnTo>
                <a:lnTo>
                  <a:pt x="303" y="596"/>
                </a:lnTo>
                <a:lnTo>
                  <a:pt x="303" y="699"/>
                </a:lnTo>
                <a:lnTo>
                  <a:pt x="299" y="699"/>
                </a:lnTo>
                <a:lnTo>
                  <a:pt x="299" y="699"/>
                </a:lnTo>
                <a:lnTo>
                  <a:pt x="295" y="700"/>
                </a:lnTo>
                <a:lnTo>
                  <a:pt x="289" y="702"/>
                </a:lnTo>
                <a:lnTo>
                  <a:pt x="286" y="708"/>
                </a:lnTo>
                <a:lnTo>
                  <a:pt x="285" y="710"/>
                </a:lnTo>
                <a:lnTo>
                  <a:pt x="285" y="713"/>
                </a:lnTo>
                <a:lnTo>
                  <a:pt x="285" y="713"/>
                </a:lnTo>
                <a:lnTo>
                  <a:pt x="285" y="717"/>
                </a:lnTo>
                <a:lnTo>
                  <a:pt x="286" y="720"/>
                </a:lnTo>
                <a:lnTo>
                  <a:pt x="289" y="725"/>
                </a:lnTo>
                <a:lnTo>
                  <a:pt x="295" y="728"/>
                </a:lnTo>
                <a:lnTo>
                  <a:pt x="299" y="729"/>
                </a:lnTo>
                <a:lnTo>
                  <a:pt x="336" y="729"/>
                </a:lnTo>
                <a:lnTo>
                  <a:pt x="336" y="729"/>
                </a:lnTo>
                <a:lnTo>
                  <a:pt x="343" y="728"/>
                </a:lnTo>
                <a:lnTo>
                  <a:pt x="347" y="725"/>
                </a:lnTo>
                <a:lnTo>
                  <a:pt x="351" y="720"/>
                </a:lnTo>
                <a:lnTo>
                  <a:pt x="352" y="713"/>
                </a:lnTo>
                <a:lnTo>
                  <a:pt x="352" y="713"/>
                </a:lnTo>
                <a:lnTo>
                  <a:pt x="351" y="708"/>
                </a:lnTo>
                <a:lnTo>
                  <a:pt x="347" y="702"/>
                </a:lnTo>
                <a:lnTo>
                  <a:pt x="343" y="700"/>
                </a:lnTo>
                <a:lnTo>
                  <a:pt x="336" y="699"/>
                </a:lnTo>
                <a:lnTo>
                  <a:pt x="336" y="699"/>
                </a:lnTo>
                <a:close/>
                <a:moveTo>
                  <a:pt x="330" y="437"/>
                </a:moveTo>
                <a:lnTo>
                  <a:pt x="330" y="437"/>
                </a:lnTo>
                <a:lnTo>
                  <a:pt x="330" y="369"/>
                </a:lnTo>
                <a:lnTo>
                  <a:pt x="312" y="369"/>
                </a:lnTo>
                <a:lnTo>
                  <a:pt x="312" y="437"/>
                </a:lnTo>
                <a:lnTo>
                  <a:pt x="312" y="437"/>
                </a:lnTo>
                <a:lnTo>
                  <a:pt x="325" y="437"/>
                </a:lnTo>
                <a:lnTo>
                  <a:pt x="325" y="437"/>
                </a:lnTo>
                <a:lnTo>
                  <a:pt x="330" y="437"/>
                </a:lnTo>
                <a:lnTo>
                  <a:pt x="330" y="437"/>
                </a:lnTo>
                <a:close/>
                <a:moveTo>
                  <a:pt x="623" y="625"/>
                </a:moveTo>
                <a:lnTo>
                  <a:pt x="623" y="625"/>
                </a:lnTo>
                <a:lnTo>
                  <a:pt x="623" y="625"/>
                </a:lnTo>
                <a:lnTo>
                  <a:pt x="626" y="625"/>
                </a:lnTo>
                <a:lnTo>
                  <a:pt x="629" y="626"/>
                </a:lnTo>
                <a:lnTo>
                  <a:pt x="635" y="630"/>
                </a:lnTo>
                <a:lnTo>
                  <a:pt x="640" y="636"/>
                </a:lnTo>
                <a:lnTo>
                  <a:pt x="641" y="639"/>
                </a:lnTo>
                <a:lnTo>
                  <a:pt x="642" y="643"/>
                </a:lnTo>
                <a:lnTo>
                  <a:pt x="642" y="762"/>
                </a:lnTo>
                <a:lnTo>
                  <a:pt x="642" y="762"/>
                </a:lnTo>
                <a:lnTo>
                  <a:pt x="641" y="767"/>
                </a:lnTo>
                <a:lnTo>
                  <a:pt x="640" y="771"/>
                </a:lnTo>
                <a:lnTo>
                  <a:pt x="639" y="774"/>
                </a:lnTo>
                <a:lnTo>
                  <a:pt x="635" y="777"/>
                </a:lnTo>
                <a:lnTo>
                  <a:pt x="629" y="780"/>
                </a:lnTo>
                <a:lnTo>
                  <a:pt x="623" y="782"/>
                </a:lnTo>
                <a:lnTo>
                  <a:pt x="20" y="782"/>
                </a:lnTo>
                <a:lnTo>
                  <a:pt x="20" y="782"/>
                </a:lnTo>
                <a:lnTo>
                  <a:pt x="13" y="780"/>
                </a:lnTo>
                <a:lnTo>
                  <a:pt x="6" y="777"/>
                </a:lnTo>
                <a:lnTo>
                  <a:pt x="4" y="774"/>
                </a:lnTo>
                <a:lnTo>
                  <a:pt x="3" y="771"/>
                </a:lnTo>
                <a:lnTo>
                  <a:pt x="1" y="767"/>
                </a:lnTo>
                <a:lnTo>
                  <a:pt x="0" y="762"/>
                </a:lnTo>
                <a:lnTo>
                  <a:pt x="0" y="588"/>
                </a:lnTo>
                <a:lnTo>
                  <a:pt x="0" y="588"/>
                </a:lnTo>
                <a:lnTo>
                  <a:pt x="1" y="584"/>
                </a:lnTo>
                <a:lnTo>
                  <a:pt x="3" y="580"/>
                </a:lnTo>
                <a:lnTo>
                  <a:pt x="6" y="575"/>
                </a:lnTo>
                <a:lnTo>
                  <a:pt x="13" y="571"/>
                </a:lnTo>
                <a:lnTo>
                  <a:pt x="16" y="569"/>
                </a:lnTo>
                <a:lnTo>
                  <a:pt x="20" y="569"/>
                </a:lnTo>
                <a:lnTo>
                  <a:pt x="198" y="569"/>
                </a:lnTo>
                <a:lnTo>
                  <a:pt x="198" y="504"/>
                </a:lnTo>
                <a:lnTo>
                  <a:pt x="198" y="504"/>
                </a:lnTo>
                <a:lnTo>
                  <a:pt x="198" y="499"/>
                </a:lnTo>
                <a:lnTo>
                  <a:pt x="201" y="496"/>
                </a:lnTo>
                <a:lnTo>
                  <a:pt x="203" y="494"/>
                </a:lnTo>
                <a:lnTo>
                  <a:pt x="207" y="493"/>
                </a:lnTo>
                <a:lnTo>
                  <a:pt x="251" y="493"/>
                </a:lnTo>
                <a:lnTo>
                  <a:pt x="251" y="215"/>
                </a:lnTo>
                <a:lnTo>
                  <a:pt x="251" y="215"/>
                </a:lnTo>
                <a:lnTo>
                  <a:pt x="220" y="189"/>
                </a:lnTo>
                <a:lnTo>
                  <a:pt x="191" y="163"/>
                </a:lnTo>
                <a:lnTo>
                  <a:pt x="168" y="139"/>
                </a:lnTo>
                <a:lnTo>
                  <a:pt x="160" y="130"/>
                </a:lnTo>
                <a:lnTo>
                  <a:pt x="155" y="123"/>
                </a:lnTo>
                <a:lnTo>
                  <a:pt x="155" y="123"/>
                </a:lnTo>
                <a:lnTo>
                  <a:pt x="150" y="113"/>
                </a:lnTo>
                <a:lnTo>
                  <a:pt x="147" y="100"/>
                </a:lnTo>
                <a:lnTo>
                  <a:pt x="142" y="73"/>
                </a:lnTo>
                <a:lnTo>
                  <a:pt x="139" y="47"/>
                </a:lnTo>
                <a:lnTo>
                  <a:pt x="136" y="31"/>
                </a:lnTo>
                <a:lnTo>
                  <a:pt x="136" y="31"/>
                </a:lnTo>
                <a:lnTo>
                  <a:pt x="137" y="25"/>
                </a:lnTo>
                <a:lnTo>
                  <a:pt x="138" y="19"/>
                </a:lnTo>
                <a:lnTo>
                  <a:pt x="140" y="15"/>
                </a:lnTo>
                <a:lnTo>
                  <a:pt x="144" y="10"/>
                </a:lnTo>
                <a:lnTo>
                  <a:pt x="147" y="6"/>
                </a:lnTo>
                <a:lnTo>
                  <a:pt x="152" y="2"/>
                </a:lnTo>
                <a:lnTo>
                  <a:pt x="157" y="1"/>
                </a:lnTo>
                <a:lnTo>
                  <a:pt x="164" y="0"/>
                </a:lnTo>
                <a:lnTo>
                  <a:pt x="164" y="0"/>
                </a:lnTo>
                <a:lnTo>
                  <a:pt x="168" y="0"/>
                </a:lnTo>
                <a:lnTo>
                  <a:pt x="168" y="0"/>
                </a:lnTo>
                <a:lnTo>
                  <a:pt x="173" y="1"/>
                </a:lnTo>
                <a:lnTo>
                  <a:pt x="178" y="2"/>
                </a:lnTo>
                <a:lnTo>
                  <a:pt x="182" y="5"/>
                </a:lnTo>
                <a:lnTo>
                  <a:pt x="187" y="8"/>
                </a:lnTo>
                <a:lnTo>
                  <a:pt x="190" y="13"/>
                </a:lnTo>
                <a:lnTo>
                  <a:pt x="193" y="17"/>
                </a:lnTo>
                <a:lnTo>
                  <a:pt x="195" y="23"/>
                </a:lnTo>
                <a:lnTo>
                  <a:pt x="195" y="27"/>
                </a:lnTo>
                <a:lnTo>
                  <a:pt x="195" y="27"/>
                </a:lnTo>
                <a:lnTo>
                  <a:pt x="198" y="47"/>
                </a:lnTo>
                <a:lnTo>
                  <a:pt x="202" y="66"/>
                </a:lnTo>
                <a:lnTo>
                  <a:pt x="206" y="83"/>
                </a:lnTo>
                <a:lnTo>
                  <a:pt x="210" y="96"/>
                </a:lnTo>
                <a:lnTo>
                  <a:pt x="210" y="96"/>
                </a:lnTo>
                <a:lnTo>
                  <a:pt x="218" y="104"/>
                </a:lnTo>
                <a:lnTo>
                  <a:pt x="231" y="118"/>
                </a:lnTo>
                <a:lnTo>
                  <a:pt x="272" y="157"/>
                </a:lnTo>
                <a:lnTo>
                  <a:pt x="377" y="157"/>
                </a:lnTo>
                <a:lnTo>
                  <a:pt x="377" y="157"/>
                </a:lnTo>
                <a:lnTo>
                  <a:pt x="418" y="118"/>
                </a:lnTo>
                <a:lnTo>
                  <a:pt x="442" y="96"/>
                </a:lnTo>
                <a:lnTo>
                  <a:pt x="442" y="96"/>
                </a:lnTo>
                <a:lnTo>
                  <a:pt x="447" y="66"/>
                </a:lnTo>
                <a:lnTo>
                  <a:pt x="453" y="27"/>
                </a:lnTo>
                <a:lnTo>
                  <a:pt x="453" y="27"/>
                </a:lnTo>
                <a:lnTo>
                  <a:pt x="454" y="23"/>
                </a:lnTo>
                <a:lnTo>
                  <a:pt x="455" y="17"/>
                </a:lnTo>
                <a:lnTo>
                  <a:pt x="459" y="13"/>
                </a:lnTo>
                <a:lnTo>
                  <a:pt x="461" y="8"/>
                </a:lnTo>
                <a:lnTo>
                  <a:pt x="466" y="5"/>
                </a:lnTo>
                <a:lnTo>
                  <a:pt x="470" y="2"/>
                </a:lnTo>
                <a:lnTo>
                  <a:pt x="476" y="1"/>
                </a:lnTo>
                <a:lnTo>
                  <a:pt x="482" y="0"/>
                </a:lnTo>
                <a:lnTo>
                  <a:pt x="482" y="0"/>
                </a:lnTo>
                <a:lnTo>
                  <a:pt x="484" y="0"/>
                </a:lnTo>
                <a:lnTo>
                  <a:pt x="484" y="0"/>
                </a:lnTo>
                <a:lnTo>
                  <a:pt x="491" y="1"/>
                </a:lnTo>
                <a:lnTo>
                  <a:pt x="496" y="2"/>
                </a:lnTo>
                <a:lnTo>
                  <a:pt x="502" y="6"/>
                </a:lnTo>
                <a:lnTo>
                  <a:pt x="507" y="10"/>
                </a:lnTo>
                <a:lnTo>
                  <a:pt x="509" y="15"/>
                </a:lnTo>
                <a:lnTo>
                  <a:pt x="511" y="19"/>
                </a:lnTo>
                <a:lnTo>
                  <a:pt x="512" y="25"/>
                </a:lnTo>
                <a:lnTo>
                  <a:pt x="512" y="31"/>
                </a:lnTo>
                <a:lnTo>
                  <a:pt x="512" y="31"/>
                </a:lnTo>
                <a:lnTo>
                  <a:pt x="511" y="47"/>
                </a:lnTo>
                <a:lnTo>
                  <a:pt x="508" y="73"/>
                </a:lnTo>
                <a:lnTo>
                  <a:pt x="504" y="86"/>
                </a:lnTo>
                <a:lnTo>
                  <a:pt x="502" y="100"/>
                </a:lnTo>
                <a:lnTo>
                  <a:pt x="497" y="113"/>
                </a:lnTo>
                <a:lnTo>
                  <a:pt x="493" y="123"/>
                </a:lnTo>
                <a:lnTo>
                  <a:pt x="493" y="123"/>
                </a:lnTo>
                <a:lnTo>
                  <a:pt x="488" y="131"/>
                </a:lnTo>
                <a:lnTo>
                  <a:pt x="479" y="140"/>
                </a:lnTo>
                <a:lnTo>
                  <a:pt x="455" y="164"/>
                </a:lnTo>
                <a:lnTo>
                  <a:pt x="425" y="193"/>
                </a:lnTo>
                <a:lnTo>
                  <a:pt x="392" y="222"/>
                </a:lnTo>
                <a:lnTo>
                  <a:pt x="392" y="493"/>
                </a:lnTo>
                <a:lnTo>
                  <a:pt x="438" y="493"/>
                </a:lnTo>
                <a:lnTo>
                  <a:pt x="438" y="493"/>
                </a:lnTo>
                <a:lnTo>
                  <a:pt x="441" y="494"/>
                </a:lnTo>
                <a:lnTo>
                  <a:pt x="443" y="496"/>
                </a:lnTo>
                <a:lnTo>
                  <a:pt x="444" y="499"/>
                </a:lnTo>
                <a:lnTo>
                  <a:pt x="444" y="504"/>
                </a:lnTo>
                <a:lnTo>
                  <a:pt x="444" y="625"/>
                </a:lnTo>
                <a:lnTo>
                  <a:pt x="623" y="625"/>
                </a:lnTo>
                <a:close/>
                <a:moveTo>
                  <a:pt x="321" y="142"/>
                </a:moveTo>
                <a:lnTo>
                  <a:pt x="321" y="142"/>
                </a:lnTo>
                <a:lnTo>
                  <a:pt x="321" y="142"/>
                </a:lnTo>
                <a:lnTo>
                  <a:pt x="328" y="141"/>
                </a:lnTo>
                <a:lnTo>
                  <a:pt x="335" y="140"/>
                </a:lnTo>
                <a:lnTo>
                  <a:pt x="347" y="137"/>
                </a:lnTo>
                <a:lnTo>
                  <a:pt x="360" y="130"/>
                </a:lnTo>
                <a:lnTo>
                  <a:pt x="370" y="122"/>
                </a:lnTo>
                <a:lnTo>
                  <a:pt x="379" y="110"/>
                </a:lnTo>
                <a:lnTo>
                  <a:pt x="383" y="105"/>
                </a:lnTo>
                <a:lnTo>
                  <a:pt x="386" y="99"/>
                </a:lnTo>
                <a:lnTo>
                  <a:pt x="388" y="92"/>
                </a:lnTo>
                <a:lnTo>
                  <a:pt x="391" y="85"/>
                </a:lnTo>
                <a:lnTo>
                  <a:pt x="392" y="79"/>
                </a:lnTo>
                <a:lnTo>
                  <a:pt x="392" y="71"/>
                </a:lnTo>
                <a:lnTo>
                  <a:pt x="392" y="71"/>
                </a:lnTo>
                <a:lnTo>
                  <a:pt x="392" y="64"/>
                </a:lnTo>
                <a:lnTo>
                  <a:pt x="391" y="58"/>
                </a:lnTo>
                <a:lnTo>
                  <a:pt x="388" y="51"/>
                </a:lnTo>
                <a:lnTo>
                  <a:pt x="386" y="44"/>
                </a:lnTo>
                <a:lnTo>
                  <a:pt x="379" y="33"/>
                </a:lnTo>
                <a:lnTo>
                  <a:pt x="370" y="23"/>
                </a:lnTo>
                <a:lnTo>
                  <a:pt x="360" y="15"/>
                </a:lnTo>
                <a:lnTo>
                  <a:pt x="347" y="9"/>
                </a:lnTo>
                <a:lnTo>
                  <a:pt x="335" y="5"/>
                </a:lnTo>
                <a:lnTo>
                  <a:pt x="328" y="3"/>
                </a:lnTo>
                <a:lnTo>
                  <a:pt x="321" y="3"/>
                </a:lnTo>
                <a:lnTo>
                  <a:pt x="321" y="3"/>
                </a:lnTo>
                <a:lnTo>
                  <a:pt x="314" y="3"/>
                </a:lnTo>
                <a:lnTo>
                  <a:pt x="307" y="5"/>
                </a:lnTo>
                <a:lnTo>
                  <a:pt x="295" y="9"/>
                </a:lnTo>
                <a:lnTo>
                  <a:pt x="282" y="15"/>
                </a:lnTo>
                <a:lnTo>
                  <a:pt x="272" y="23"/>
                </a:lnTo>
                <a:lnTo>
                  <a:pt x="263" y="33"/>
                </a:lnTo>
                <a:lnTo>
                  <a:pt x="256" y="44"/>
                </a:lnTo>
                <a:lnTo>
                  <a:pt x="254" y="51"/>
                </a:lnTo>
                <a:lnTo>
                  <a:pt x="252" y="58"/>
                </a:lnTo>
                <a:lnTo>
                  <a:pt x="251" y="64"/>
                </a:lnTo>
                <a:lnTo>
                  <a:pt x="251" y="71"/>
                </a:lnTo>
                <a:lnTo>
                  <a:pt x="251" y="71"/>
                </a:lnTo>
                <a:lnTo>
                  <a:pt x="251" y="79"/>
                </a:lnTo>
                <a:lnTo>
                  <a:pt x="252" y="85"/>
                </a:lnTo>
                <a:lnTo>
                  <a:pt x="254" y="92"/>
                </a:lnTo>
                <a:lnTo>
                  <a:pt x="256" y="99"/>
                </a:lnTo>
                <a:lnTo>
                  <a:pt x="260" y="105"/>
                </a:lnTo>
                <a:lnTo>
                  <a:pt x="263" y="110"/>
                </a:lnTo>
                <a:lnTo>
                  <a:pt x="272" y="122"/>
                </a:lnTo>
                <a:lnTo>
                  <a:pt x="282" y="130"/>
                </a:lnTo>
                <a:lnTo>
                  <a:pt x="295" y="137"/>
                </a:lnTo>
                <a:lnTo>
                  <a:pt x="307" y="140"/>
                </a:lnTo>
                <a:lnTo>
                  <a:pt x="314" y="141"/>
                </a:lnTo>
                <a:lnTo>
                  <a:pt x="321" y="142"/>
                </a:lnTo>
                <a:lnTo>
                  <a:pt x="321" y="142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97"/>
          <p:cNvSpPr>
            <a:spLocks noEditPoints="1"/>
          </p:cNvSpPr>
          <p:nvPr/>
        </p:nvSpPr>
        <p:spPr bwMode="auto">
          <a:xfrm>
            <a:off x="845428" y="3533377"/>
            <a:ext cx="269249" cy="283705"/>
          </a:xfrm>
          <a:custGeom>
            <a:avLst/>
            <a:gdLst>
              <a:gd name="T0" fmla="*/ 146 w 746"/>
              <a:gd name="T1" fmla="*/ 659 h 782"/>
              <a:gd name="T2" fmla="*/ 128 w 746"/>
              <a:gd name="T3" fmla="*/ 674 h 782"/>
              <a:gd name="T4" fmla="*/ 104 w 746"/>
              <a:gd name="T5" fmla="*/ 675 h 782"/>
              <a:gd name="T6" fmla="*/ 82 w 746"/>
              <a:gd name="T7" fmla="*/ 661 h 782"/>
              <a:gd name="T8" fmla="*/ 73 w 746"/>
              <a:gd name="T9" fmla="*/ 643 h 782"/>
              <a:gd name="T10" fmla="*/ 78 w 746"/>
              <a:gd name="T11" fmla="*/ 616 h 782"/>
              <a:gd name="T12" fmla="*/ 262 w 746"/>
              <a:gd name="T13" fmla="*/ 251 h 782"/>
              <a:gd name="T14" fmla="*/ 444 w 746"/>
              <a:gd name="T15" fmla="*/ 133 h 782"/>
              <a:gd name="T16" fmla="*/ 472 w 746"/>
              <a:gd name="T17" fmla="*/ 121 h 782"/>
              <a:gd name="T18" fmla="*/ 491 w 746"/>
              <a:gd name="T19" fmla="*/ 123 h 782"/>
              <a:gd name="T20" fmla="*/ 514 w 746"/>
              <a:gd name="T21" fmla="*/ 132 h 782"/>
              <a:gd name="T22" fmla="*/ 531 w 746"/>
              <a:gd name="T23" fmla="*/ 151 h 782"/>
              <a:gd name="T24" fmla="*/ 540 w 746"/>
              <a:gd name="T25" fmla="*/ 200 h 782"/>
              <a:gd name="T26" fmla="*/ 526 w 746"/>
              <a:gd name="T27" fmla="*/ 228 h 782"/>
              <a:gd name="T28" fmla="*/ 282 w 746"/>
              <a:gd name="T29" fmla="*/ 390 h 782"/>
              <a:gd name="T30" fmla="*/ 670 w 746"/>
              <a:gd name="T31" fmla="*/ 390 h 782"/>
              <a:gd name="T32" fmla="*/ 663 w 746"/>
              <a:gd name="T33" fmla="*/ 377 h 782"/>
              <a:gd name="T34" fmla="*/ 654 w 746"/>
              <a:gd name="T35" fmla="*/ 374 h 782"/>
              <a:gd name="T36" fmla="*/ 643 w 746"/>
              <a:gd name="T37" fmla="*/ 381 h 782"/>
              <a:gd name="T38" fmla="*/ 635 w 746"/>
              <a:gd name="T39" fmla="*/ 423 h 782"/>
              <a:gd name="T40" fmla="*/ 618 w 746"/>
              <a:gd name="T41" fmla="*/ 441 h 782"/>
              <a:gd name="T42" fmla="*/ 4 w 746"/>
              <a:gd name="T43" fmla="*/ 748 h 782"/>
              <a:gd name="T44" fmla="*/ 2 w 746"/>
              <a:gd name="T45" fmla="*/ 762 h 782"/>
              <a:gd name="T46" fmla="*/ 14 w 746"/>
              <a:gd name="T47" fmla="*/ 773 h 782"/>
              <a:gd name="T48" fmla="*/ 630 w 746"/>
              <a:gd name="T49" fmla="*/ 471 h 782"/>
              <a:gd name="T50" fmla="*/ 655 w 746"/>
              <a:gd name="T51" fmla="*/ 448 h 782"/>
              <a:gd name="T52" fmla="*/ 670 w 746"/>
              <a:gd name="T53" fmla="*/ 415 h 782"/>
              <a:gd name="T54" fmla="*/ 731 w 746"/>
              <a:gd name="T55" fmla="*/ 406 h 782"/>
              <a:gd name="T56" fmla="*/ 713 w 746"/>
              <a:gd name="T57" fmla="*/ 422 h 782"/>
              <a:gd name="T58" fmla="*/ 705 w 746"/>
              <a:gd name="T59" fmla="*/ 461 h 782"/>
              <a:gd name="T60" fmla="*/ 691 w 746"/>
              <a:gd name="T61" fmla="*/ 471 h 782"/>
              <a:gd name="T62" fmla="*/ 118 w 746"/>
              <a:gd name="T63" fmla="*/ 760 h 782"/>
              <a:gd name="T64" fmla="*/ 121 w 746"/>
              <a:gd name="T65" fmla="*/ 776 h 782"/>
              <a:gd name="T66" fmla="*/ 134 w 746"/>
              <a:gd name="T67" fmla="*/ 782 h 782"/>
              <a:gd name="T68" fmla="*/ 704 w 746"/>
              <a:gd name="T69" fmla="*/ 498 h 782"/>
              <a:gd name="T70" fmla="*/ 724 w 746"/>
              <a:gd name="T71" fmla="*/ 485 h 782"/>
              <a:gd name="T72" fmla="*/ 740 w 746"/>
              <a:gd name="T73" fmla="*/ 455 h 782"/>
              <a:gd name="T74" fmla="*/ 745 w 746"/>
              <a:gd name="T75" fmla="*/ 420 h 782"/>
              <a:gd name="T76" fmla="*/ 731 w 746"/>
              <a:gd name="T77" fmla="*/ 406 h 782"/>
              <a:gd name="T78" fmla="*/ 567 w 746"/>
              <a:gd name="T79" fmla="*/ 129 h 782"/>
              <a:gd name="T80" fmla="*/ 599 w 746"/>
              <a:gd name="T81" fmla="*/ 110 h 782"/>
              <a:gd name="T82" fmla="*/ 617 w 746"/>
              <a:gd name="T83" fmla="*/ 65 h 782"/>
              <a:gd name="T84" fmla="*/ 607 w 746"/>
              <a:gd name="T85" fmla="*/ 28 h 782"/>
              <a:gd name="T86" fmla="*/ 579 w 746"/>
              <a:gd name="T87" fmla="*/ 5 h 782"/>
              <a:gd name="T88" fmla="*/ 542 w 746"/>
              <a:gd name="T89" fmla="*/ 1 h 782"/>
              <a:gd name="T90" fmla="*/ 506 w 746"/>
              <a:gd name="T91" fmla="*/ 18 h 782"/>
              <a:gd name="T92" fmla="*/ 494 w 746"/>
              <a:gd name="T93" fmla="*/ 40 h 782"/>
              <a:gd name="T94" fmla="*/ 491 w 746"/>
              <a:gd name="T95" fmla="*/ 79 h 782"/>
              <a:gd name="T96" fmla="*/ 502 w 746"/>
              <a:gd name="T97" fmla="*/ 106 h 782"/>
              <a:gd name="T98" fmla="*/ 530 w 746"/>
              <a:gd name="T99" fmla="*/ 125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46" h="782">
                <a:moveTo>
                  <a:pt x="282" y="390"/>
                </a:moveTo>
                <a:lnTo>
                  <a:pt x="150" y="652"/>
                </a:lnTo>
                <a:lnTo>
                  <a:pt x="150" y="652"/>
                </a:lnTo>
                <a:lnTo>
                  <a:pt x="146" y="659"/>
                </a:lnTo>
                <a:lnTo>
                  <a:pt x="140" y="666"/>
                </a:lnTo>
                <a:lnTo>
                  <a:pt x="135" y="670"/>
                </a:lnTo>
                <a:lnTo>
                  <a:pt x="128" y="674"/>
                </a:lnTo>
                <a:lnTo>
                  <a:pt x="128" y="674"/>
                </a:lnTo>
                <a:lnTo>
                  <a:pt x="123" y="676"/>
                </a:lnTo>
                <a:lnTo>
                  <a:pt x="119" y="677"/>
                </a:lnTo>
                <a:lnTo>
                  <a:pt x="111" y="677"/>
                </a:lnTo>
                <a:lnTo>
                  <a:pt x="104" y="675"/>
                </a:lnTo>
                <a:lnTo>
                  <a:pt x="96" y="670"/>
                </a:lnTo>
                <a:lnTo>
                  <a:pt x="96" y="670"/>
                </a:lnTo>
                <a:lnTo>
                  <a:pt x="88" y="666"/>
                </a:lnTo>
                <a:lnTo>
                  <a:pt x="82" y="661"/>
                </a:lnTo>
                <a:lnTo>
                  <a:pt x="78" y="654"/>
                </a:lnTo>
                <a:lnTo>
                  <a:pt x="74" y="646"/>
                </a:lnTo>
                <a:lnTo>
                  <a:pt x="74" y="646"/>
                </a:lnTo>
                <a:lnTo>
                  <a:pt x="73" y="643"/>
                </a:lnTo>
                <a:lnTo>
                  <a:pt x="72" y="638"/>
                </a:lnTo>
                <a:lnTo>
                  <a:pt x="72" y="630"/>
                </a:lnTo>
                <a:lnTo>
                  <a:pt x="74" y="622"/>
                </a:lnTo>
                <a:lnTo>
                  <a:pt x="78" y="616"/>
                </a:lnTo>
                <a:lnTo>
                  <a:pt x="253" y="265"/>
                </a:lnTo>
                <a:lnTo>
                  <a:pt x="253" y="265"/>
                </a:lnTo>
                <a:lnTo>
                  <a:pt x="256" y="258"/>
                </a:lnTo>
                <a:lnTo>
                  <a:pt x="262" y="251"/>
                </a:lnTo>
                <a:lnTo>
                  <a:pt x="268" y="245"/>
                </a:lnTo>
                <a:lnTo>
                  <a:pt x="275" y="240"/>
                </a:lnTo>
                <a:lnTo>
                  <a:pt x="444" y="133"/>
                </a:lnTo>
                <a:lnTo>
                  <a:pt x="444" y="133"/>
                </a:lnTo>
                <a:lnTo>
                  <a:pt x="454" y="126"/>
                </a:lnTo>
                <a:lnTo>
                  <a:pt x="460" y="124"/>
                </a:lnTo>
                <a:lnTo>
                  <a:pt x="465" y="122"/>
                </a:lnTo>
                <a:lnTo>
                  <a:pt x="472" y="121"/>
                </a:lnTo>
                <a:lnTo>
                  <a:pt x="477" y="121"/>
                </a:lnTo>
                <a:lnTo>
                  <a:pt x="484" y="122"/>
                </a:lnTo>
                <a:lnTo>
                  <a:pt x="491" y="123"/>
                </a:lnTo>
                <a:lnTo>
                  <a:pt x="491" y="123"/>
                </a:lnTo>
                <a:lnTo>
                  <a:pt x="498" y="125"/>
                </a:lnTo>
                <a:lnTo>
                  <a:pt x="503" y="126"/>
                </a:lnTo>
                <a:lnTo>
                  <a:pt x="509" y="130"/>
                </a:lnTo>
                <a:lnTo>
                  <a:pt x="514" y="132"/>
                </a:lnTo>
                <a:lnTo>
                  <a:pt x="519" y="137"/>
                </a:lnTo>
                <a:lnTo>
                  <a:pt x="523" y="141"/>
                </a:lnTo>
                <a:lnTo>
                  <a:pt x="531" y="151"/>
                </a:lnTo>
                <a:lnTo>
                  <a:pt x="531" y="151"/>
                </a:lnTo>
                <a:lnTo>
                  <a:pt x="536" y="163"/>
                </a:lnTo>
                <a:lnTo>
                  <a:pt x="540" y="174"/>
                </a:lnTo>
                <a:lnTo>
                  <a:pt x="541" y="187"/>
                </a:lnTo>
                <a:lnTo>
                  <a:pt x="540" y="200"/>
                </a:lnTo>
                <a:lnTo>
                  <a:pt x="540" y="200"/>
                </a:lnTo>
                <a:lnTo>
                  <a:pt x="535" y="212"/>
                </a:lnTo>
                <a:lnTo>
                  <a:pt x="530" y="222"/>
                </a:lnTo>
                <a:lnTo>
                  <a:pt x="526" y="228"/>
                </a:lnTo>
                <a:lnTo>
                  <a:pt x="523" y="232"/>
                </a:lnTo>
                <a:lnTo>
                  <a:pt x="517" y="237"/>
                </a:lnTo>
                <a:lnTo>
                  <a:pt x="513" y="240"/>
                </a:lnTo>
                <a:lnTo>
                  <a:pt x="282" y="390"/>
                </a:lnTo>
                <a:close/>
                <a:moveTo>
                  <a:pt x="670" y="415"/>
                </a:moveTo>
                <a:lnTo>
                  <a:pt x="670" y="415"/>
                </a:lnTo>
                <a:lnTo>
                  <a:pt x="670" y="390"/>
                </a:lnTo>
                <a:lnTo>
                  <a:pt x="670" y="390"/>
                </a:lnTo>
                <a:lnTo>
                  <a:pt x="671" y="388"/>
                </a:lnTo>
                <a:lnTo>
                  <a:pt x="671" y="386"/>
                </a:lnTo>
                <a:lnTo>
                  <a:pt x="668" y="381"/>
                </a:lnTo>
                <a:lnTo>
                  <a:pt x="663" y="377"/>
                </a:lnTo>
                <a:lnTo>
                  <a:pt x="660" y="375"/>
                </a:lnTo>
                <a:lnTo>
                  <a:pt x="657" y="375"/>
                </a:lnTo>
                <a:lnTo>
                  <a:pt x="657" y="375"/>
                </a:lnTo>
                <a:lnTo>
                  <a:pt x="654" y="374"/>
                </a:lnTo>
                <a:lnTo>
                  <a:pt x="651" y="374"/>
                </a:lnTo>
                <a:lnTo>
                  <a:pt x="648" y="375"/>
                </a:lnTo>
                <a:lnTo>
                  <a:pt x="646" y="377"/>
                </a:lnTo>
                <a:lnTo>
                  <a:pt x="643" y="381"/>
                </a:lnTo>
                <a:lnTo>
                  <a:pt x="642" y="388"/>
                </a:lnTo>
                <a:lnTo>
                  <a:pt x="639" y="412"/>
                </a:lnTo>
                <a:lnTo>
                  <a:pt x="639" y="412"/>
                </a:lnTo>
                <a:lnTo>
                  <a:pt x="635" y="423"/>
                </a:lnTo>
                <a:lnTo>
                  <a:pt x="630" y="432"/>
                </a:lnTo>
                <a:lnTo>
                  <a:pt x="626" y="436"/>
                </a:lnTo>
                <a:lnTo>
                  <a:pt x="623" y="439"/>
                </a:lnTo>
                <a:lnTo>
                  <a:pt x="618" y="441"/>
                </a:lnTo>
                <a:lnTo>
                  <a:pt x="614" y="444"/>
                </a:lnTo>
                <a:lnTo>
                  <a:pt x="7" y="744"/>
                </a:lnTo>
                <a:lnTo>
                  <a:pt x="7" y="744"/>
                </a:lnTo>
                <a:lnTo>
                  <a:pt x="4" y="748"/>
                </a:lnTo>
                <a:lnTo>
                  <a:pt x="0" y="752"/>
                </a:lnTo>
                <a:lnTo>
                  <a:pt x="0" y="758"/>
                </a:lnTo>
                <a:lnTo>
                  <a:pt x="2" y="762"/>
                </a:lnTo>
                <a:lnTo>
                  <a:pt x="2" y="762"/>
                </a:lnTo>
                <a:lnTo>
                  <a:pt x="4" y="767"/>
                </a:lnTo>
                <a:lnTo>
                  <a:pt x="6" y="770"/>
                </a:lnTo>
                <a:lnTo>
                  <a:pt x="10" y="771"/>
                </a:lnTo>
                <a:lnTo>
                  <a:pt x="14" y="773"/>
                </a:lnTo>
                <a:lnTo>
                  <a:pt x="14" y="773"/>
                </a:lnTo>
                <a:lnTo>
                  <a:pt x="20" y="773"/>
                </a:lnTo>
                <a:lnTo>
                  <a:pt x="630" y="471"/>
                </a:lnTo>
                <a:lnTo>
                  <a:pt x="630" y="471"/>
                </a:lnTo>
                <a:lnTo>
                  <a:pt x="637" y="466"/>
                </a:lnTo>
                <a:lnTo>
                  <a:pt x="643" y="462"/>
                </a:lnTo>
                <a:lnTo>
                  <a:pt x="650" y="455"/>
                </a:lnTo>
                <a:lnTo>
                  <a:pt x="655" y="448"/>
                </a:lnTo>
                <a:lnTo>
                  <a:pt x="659" y="441"/>
                </a:lnTo>
                <a:lnTo>
                  <a:pt x="664" y="433"/>
                </a:lnTo>
                <a:lnTo>
                  <a:pt x="667" y="424"/>
                </a:lnTo>
                <a:lnTo>
                  <a:pt x="670" y="415"/>
                </a:lnTo>
                <a:lnTo>
                  <a:pt x="670" y="415"/>
                </a:lnTo>
                <a:close/>
                <a:moveTo>
                  <a:pt x="731" y="406"/>
                </a:moveTo>
                <a:lnTo>
                  <a:pt x="731" y="406"/>
                </a:lnTo>
                <a:lnTo>
                  <a:pt x="731" y="406"/>
                </a:lnTo>
                <a:lnTo>
                  <a:pt x="726" y="407"/>
                </a:lnTo>
                <a:lnTo>
                  <a:pt x="721" y="411"/>
                </a:lnTo>
                <a:lnTo>
                  <a:pt x="716" y="415"/>
                </a:lnTo>
                <a:lnTo>
                  <a:pt x="713" y="422"/>
                </a:lnTo>
                <a:lnTo>
                  <a:pt x="713" y="444"/>
                </a:lnTo>
                <a:lnTo>
                  <a:pt x="713" y="444"/>
                </a:lnTo>
                <a:lnTo>
                  <a:pt x="709" y="452"/>
                </a:lnTo>
                <a:lnTo>
                  <a:pt x="705" y="461"/>
                </a:lnTo>
                <a:lnTo>
                  <a:pt x="703" y="464"/>
                </a:lnTo>
                <a:lnTo>
                  <a:pt x="699" y="466"/>
                </a:lnTo>
                <a:lnTo>
                  <a:pt x="696" y="469"/>
                </a:lnTo>
                <a:lnTo>
                  <a:pt x="691" y="471"/>
                </a:lnTo>
                <a:lnTo>
                  <a:pt x="125" y="751"/>
                </a:lnTo>
                <a:lnTo>
                  <a:pt x="125" y="751"/>
                </a:lnTo>
                <a:lnTo>
                  <a:pt x="120" y="755"/>
                </a:lnTo>
                <a:lnTo>
                  <a:pt x="118" y="760"/>
                </a:lnTo>
                <a:lnTo>
                  <a:pt x="117" y="766"/>
                </a:lnTo>
                <a:lnTo>
                  <a:pt x="118" y="773"/>
                </a:lnTo>
                <a:lnTo>
                  <a:pt x="118" y="773"/>
                </a:lnTo>
                <a:lnTo>
                  <a:pt x="121" y="776"/>
                </a:lnTo>
                <a:lnTo>
                  <a:pt x="125" y="779"/>
                </a:lnTo>
                <a:lnTo>
                  <a:pt x="129" y="780"/>
                </a:lnTo>
                <a:lnTo>
                  <a:pt x="134" y="782"/>
                </a:lnTo>
                <a:lnTo>
                  <a:pt x="134" y="782"/>
                </a:lnTo>
                <a:lnTo>
                  <a:pt x="136" y="779"/>
                </a:lnTo>
                <a:lnTo>
                  <a:pt x="137" y="778"/>
                </a:lnTo>
                <a:lnTo>
                  <a:pt x="139" y="778"/>
                </a:lnTo>
                <a:lnTo>
                  <a:pt x="704" y="498"/>
                </a:lnTo>
                <a:lnTo>
                  <a:pt x="704" y="498"/>
                </a:lnTo>
                <a:lnTo>
                  <a:pt x="712" y="495"/>
                </a:lnTo>
                <a:lnTo>
                  <a:pt x="718" y="489"/>
                </a:lnTo>
                <a:lnTo>
                  <a:pt x="724" y="485"/>
                </a:lnTo>
                <a:lnTo>
                  <a:pt x="730" y="478"/>
                </a:lnTo>
                <a:lnTo>
                  <a:pt x="734" y="471"/>
                </a:lnTo>
                <a:lnTo>
                  <a:pt x="738" y="463"/>
                </a:lnTo>
                <a:lnTo>
                  <a:pt x="740" y="455"/>
                </a:lnTo>
                <a:lnTo>
                  <a:pt x="740" y="446"/>
                </a:lnTo>
                <a:lnTo>
                  <a:pt x="746" y="424"/>
                </a:lnTo>
                <a:lnTo>
                  <a:pt x="746" y="424"/>
                </a:lnTo>
                <a:lnTo>
                  <a:pt x="745" y="420"/>
                </a:lnTo>
                <a:lnTo>
                  <a:pt x="742" y="414"/>
                </a:lnTo>
                <a:lnTo>
                  <a:pt x="738" y="410"/>
                </a:lnTo>
                <a:lnTo>
                  <a:pt x="731" y="406"/>
                </a:lnTo>
                <a:lnTo>
                  <a:pt x="731" y="406"/>
                </a:lnTo>
                <a:close/>
                <a:moveTo>
                  <a:pt x="556" y="130"/>
                </a:moveTo>
                <a:lnTo>
                  <a:pt x="556" y="130"/>
                </a:lnTo>
                <a:lnTo>
                  <a:pt x="556" y="130"/>
                </a:lnTo>
                <a:lnTo>
                  <a:pt x="567" y="129"/>
                </a:lnTo>
                <a:lnTo>
                  <a:pt x="579" y="125"/>
                </a:lnTo>
                <a:lnTo>
                  <a:pt x="589" y="119"/>
                </a:lnTo>
                <a:lnTo>
                  <a:pt x="599" y="110"/>
                </a:lnTo>
                <a:lnTo>
                  <a:pt x="599" y="110"/>
                </a:lnTo>
                <a:lnTo>
                  <a:pt x="607" y="101"/>
                </a:lnTo>
                <a:lnTo>
                  <a:pt x="613" y="90"/>
                </a:lnTo>
                <a:lnTo>
                  <a:pt x="616" y="79"/>
                </a:lnTo>
                <a:lnTo>
                  <a:pt x="617" y="65"/>
                </a:lnTo>
                <a:lnTo>
                  <a:pt x="617" y="65"/>
                </a:lnTo>
                <a:lnTo>
                  <a:pt x="616" y="51"/>
                </a:lnTo>
                <a:lnTo>
                  <a:pt x="613" y="40"/>
                </a:lnTo>
                <a:lnTo>
                  <a:pt x="607" y="28"/>
                </a:lnTo>
                <a:lnTo>
                  <a:pt x="599" y="18"/>
                </a:lnTo>
                <a:lnTo>
                  <a:pt x="599" y="18"/>
                </a:lnTo>
                <a:lnTo>
                  <a:pt x="589" y="10"/>
                </a:lnTo>
                <a:lnTo>
                  <a:pt x="579" y="5"/>
                </a:lnTo>
                <a:lnTo>
                  <a:pt x="567" y="1"/>
                </a:lnTo>
                <a:lnTo>
                  <a:pt x="556" y="0"/>
                </a:lnTo>
                <a:lnTo>
                  <a:pt x="556" y="0"/>
                </a:lnTo>
                <a:lnTo>
                  <a:pt x="542" y="1"/>
                </a:lnTo>
                <a:lnTo>
                  <a:pt x="530" y="5"/>
                </a:lnTo>
                <a:lnTo>
                  <a:pt x="518" y="10"/>
                </a:lnTo>
                <a:lnTo>
                  <a:pt x="506" y="18"/>
                </a:lnTo>
                <a:lnTo>
                  <a:pt x="506" y="18"/>
                </a:lnTo>
                <a:lnTo>
                  <a:pt x="502" y="24"/>
                </a:lnTo>
                <a:lnTo>
                  <a:pt x="499" y="28"/>
                </a:lnTo>
                <a:lnTo>
                  <a:pt x="495" y="34"/>
                </a:lnTo>
                <a:lnTo>
                  <a:pt x="494" y="40"/>
                </a:lnTo>
                <a:lnTo>
                  <a:pt x="491" y="51"/>
                </a:lnTo>
                <a:lnTo>
                  <a:pt x="491" y="65"/>
                </a:lnTo>
                <a:lnTo>
                  <a:pt x="491" y="65"/>
                </a:lnTo>
                <a:lnTo>
                  <a:pt x="491" y="79"/>
                </a:lnTo>
                <a:lnTo>
                  <a:pt x="494" y="90"/>
                </a:lnTo>
                <a:lnTo>
                  <a:pt x="495" y="96"/>
                </a:lnTo>
                <a:lnTo>
                  <a:pt x="499" y="101"/>
                </a:lnTo>
                <a:lnTo>
                  <a:pt x="502" y="106"/>
                </a:lnTo>
                <a:lnTo>
                  <a:pt x="506" y="110"/>
                </a:lnTo>
                <a:lnTo>
                  <a:pt x="506" y="110"/>
                </a:lnTo>
                <a:lnTo>
                  <a:pt x="518" y="119"/>
                </a:lnTo>
                <a:lnTo>
                  <a:pt x="530" y="125"/>
                </a:lnTo>
                <a:lnTo>
                  <a:pt x="542" y="129"/>
                </a:lnTo>
                <a:lnTo>
                  <a:pt x="556" y="130"/>
                </a:lnTo>
                <a:lnTo>
                  <a:pt x="556" y="13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98"/>
          <p:cNvSpPr>
            <a:spLocks noEditPoints="1"/>
          </p:cNvSpPr>
          <p:nvPr/>
        </p:nvSpPr>
        <p:spPr bwMode="auto">
          <a:xfrm>
            <a:off x="9654723" y="2709369"/>
            <a:ext cx="281897" cy="168055"/>
          </a:xfrm>
          <a:custGeom>
            <a:avLst/>
            <a:gdLst>
              <a:gd name="T0" fmla="*/ 564 w 782"/>
              <a:gd name="T1" fmla="*/ 185 h 468"/>
              <a:gd name="T2" fmla="*/ 588 w 782"/>
              <a:gd name="T3" fmla="*/ 174 h 468"/>
              <a:gd name="T4" fmla="*/ 598 w 782"/>
              <a:gd name="T5" fmla="*/ 159 h 468"/>
              <a:gd name="T6" fmla="*/ 600 w 782"/>
              <a:gd name="T7" fmla="*/ 139 h 468"/>
              <a:gd name="T8" fmla="*/ 593 w 782"/>
              <a:gd name="T9" fmla="*/ 116 h 468"/>
              <a:gd name="T10" fmla="*/ 581 w 782"/>
              <a:gd name="T11" fmla="*/ 103 h 468"/>
              <a:gd name="T12" fmla="*/ 553 w 782"/>
              <a:gd name="T13" fmla="*/ 94 h 468"/>
              <a:gd name="T14" fmla="*/ 537 w 782"/>
              <a:gd name="T15" fmla="*/ 97 h 468"/>
              <a:gd name="T16" fmla="*/ 524 w 782"/>
              <a:gd name="T17" fmla="*/ 109 h 468"/>
              <a:gd name="T18" fmla="*/ 509 w 782"/>
              <a:gd name="T19" fmla="*/ 131 h 468"/>
              <a:gd name="T20" fmla="*/ 509 w 782"/>
              <a:gd name="T21" fmla="*/ 150 h 468"/>
              <a:gd name="T22" fmla="*/ 524 w 782"/>
              <a:gd name="T23" fmla="*/ 174 h 468"/>
              <a:gd name="T24" fmla="*/ 537 w 782"/>
              <a:gd name="T25" fmla="*/ 182 h 468"/>
              <a:gd name="T26" fmla="*/ 553 w 782"/>
              <a:gd name="T27" fmla="*/ 186 h 468"/>
              <a:gd name="T28" fmla="*/ 754 w 782"/>
              <a:gd name="T29" fmla="*/ 389 h 468"/>
              <a:gd name="T30" fmla="*/ 734 w 782"/>
              <a:gd name="T31" fmla="*/ 422 h 468"/>
              <a:gd name="T32" fmla="*/ 716 w 782"/>
              <a:gd name="T33" fmla="*/ 432 h 468"/>
              <a:gd name="T34" fmla="*/ 675 w 782"/>
              <a:gd name="T35" fmla="*/ 436 h 468"/>
              <a:gd name="T36" fmla="*/ 633 w 782"/>
              <a:gd name="T37" fmla="*/ 431 h 468"/>
              <a:gd name="T38" fmla="*/ 0 w 782"/>
              <a:gd name="T39" fmla="*/ 291 h 468"/>
              <a:gd name="T40" fmla="*/ 615 w 782"/>
              <a:gd name="T41" fmla="*/ 457 h 468"/>
              <a:gd name="T42" fmla="*/ 622 w 782"/>
              <a:gd name="T43" fmla="*/ 459 h 468"/>
              <a:gd name="T44" fmla="*/ 642 w 782"/>
              <a:gd name="T45" fmla="*/ 465 h 468"/>
              <a:gd name="T46" fmla="*/ 687 w 782"/>
              <a:gd name="T47" fmla="*/ 468 h 468"/>
              <a:gd name="T48" fmla="*/ 721 w 782"/>
              <a:gd name="T49" fmla="*/ 460 h 468"/>
              <a:gd name="T50" fmla="*/ 735 w 782"/>
              <a:gd name="T51" fmla="*/ 453 h 468"/>
              <a:gd name="T52" fmla="*/ 759 w 782"/>
              <a:gd name="T53" fmla="*/ 438 h 468"/>
              <a:gd name="T54" fmla="*/ 774 w 782"/>
              <a:gd name="T55" fmla="*/ 415 h 468"/>
              <a:gd name="T56" fmla="*/ 588 w 782"/>
              <a:gd name="T57" fmla="*/ 287 h 468"/>
              <a:gd name="T58" fmla="*/ 495 w 782"/>
              <a:gd name="T59" fmla="*/ 116 h 468"/>
              <a:gd name="T60" fmla="*/ 491 w 782"/>
              <a:gd name="T61" fmla="*/ 95 h 468"/>
              <a:gd name="T62" fmla="*/ 482 w 782"/>
              <a:gd name="T63" fmla="*/ 84 h 468"/>
              <a:gd name="T64" fmla="*/ 360 w 782"/>
              <a:gd name="T65" fmla="*/ 11 h 468"/>
              <a:gd name="T66" fmla="*/ 326 w 782"/>
              <a:gd name="T67" fmla="*/ 0 h 468"/>
              <a:gd name="T68" fmla="*/ 308 w 782"/>
              <a:gd name="T69" fmla="*/ 3 h 468"/>
              <a:gd name="T70" fmla="*/ 291 w 782"/>
              <a:gd name="T71" fmla="*/ 11 h 468"/>
              <a:gd name="T72" fmla="*/ 275 w 782"/>
              <a:gd name="T73" fmla="*/ 29 h 468"/>
              <a:gd name="T74" fmla="*/ 267 w 782"/>
              <a:gd name="T75" fmla="*/ 46 h 468"/>
              <a:gd name="T76" fmla="*/ 264 w 782"/>
              <a:gd name="T77" fmla="*/ 63 h 468"/>
              <a:gd name="T78" fmla="*/ 299 w 782"/>
              <a:gd name="T79" fmla="*/ 183 h 468"/>
              <a:gd name="T80" fmla="*/ 195 w 782"/>
              <a:gd name="T81" fmla="*/ 219 h 468"/>
              <a:gd name="T82" fmla="*/ 180 w 782"/>
              <a:gd name="T83" fmla="*/ 238 h 468"/>
              <a:gd name="T84" fmla="*/ 179 w 782"/>
              <a:gd name="T85" fmla="*/ 251 h 468"/>
              <a:gd name="T86" fmla="*/ 188 w 782"/>
              <a:gd name="T87" fmla="*/ 266 h 468"/>
              <a:gd name="T88" fmla="*/ 198 w 782"/>
              <a:gd name="T89" fmla="*/ 274 h 468"/>
              <a:gd name="T90" fmla="*/ 212 w 782"/>
              <a:gd name="T91" fmla="*/ 278 h 468"/>
              <a:gd name="T92" fmla="*/ 358 w 782"/>
              <a:gd name="T93" fmla="*/ 235 h 468"/>
              <a:gd name="T94" fmla="*/ 372 w 782"/>
              <a:gd name="T95" fmla="*/ 226 h 468"/>
              <a:gd name="T96" fmla="*/ 376 w 782"/>
              <a:gd name="T97" fmla="*/ 213 h 468"/>
              <a:gd name="T98" fmla="*/ 360 w 782"/>
              <a:gd name="T99" fmla="*/ 127 h 468"/>
              <a:gd name="T100" fmla="*/ 450 w 782"/>
              <a:gd name="T101" fmla="*/ 241 h 468"/>
              <a:gd name="T102" fmla="*/ 454 w 782"/>
              <a:gd name="T103" fmla="*/ 260 h 468"/>
              <a:gd name="T104" fmla="*/ 465 w 782"/>
              <a:gd name="T105" fmla="*/ 269 h 468"/>
              <a:gd name="T106" fmla="*/ 569 w 782"/>
              <a:gd name="T107" fmla="*/ 329 h 468"/>
              <a:gd name="T108" fmla="*/ 582 w 782"/>
              <a:gd name="T109" fmla="*/ 331 h 468"/>
              <a:gd name="T110" fmla="*/ 594 w 782"/>
              <a:gd name="T111" fmla="*/ 321 h 468"/>
              <a:gd name="T112" fmla="*/ 599 w 782"/>
              <a:gd name="T113" fmla="*/ 314 h 468"/>
              <a:gd name="T114" fmla="*/ 597 w 782"/>
              <a:gd name="T115" fmla="*/ 300 h 468"/>
              <a:gd name="T116" fmla="*/ 594 w 782"/>
              <a:gd name="T117" fmla="*/ 292 h 468"/>
              <a:gd name="T118" fmla="*/ 588 w 782"/>
              <a:gd name="T119" fmla="*/ 287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82" h="468">
                <a:moveTo>
                  <a:pt x="553" y="186"/>
                </a:moveTo>
                <a:lnTo>
                  <a:pt x="553" y="186"/>
                </a:lnTo>
                <a:lnTo>
                  <a:pt x="564" y="185"/>
                </a:lnTo>
                <a:lnTo>
                  <a:pt x="572" y="182"/>
                </a:lnTo>
                <a:lnTo>
                  <a:pt x="581" y="178"/>
                </a:lnTo>
                <a:lnTo>
                  <a:pt x="588" y="174"/>
                </a:lnTo>
                <a:lnTo>
                  <a:pt x="588" y="174"/>
                </a:lnTo>
                <a:lnTo>
                  <a:pt x="593" y="167"/>
                </a:lnTo>
                <a:lnTo>
                  <a:pt x="598" y="159"/>
                </a:lnTo>
                <a:lnTo>
                  <a:pt x="599" y="150"/>
                </a:lnTo>
                <a:lnTo>
                  <a:pt x="600" y="139"/>
                </a:lnTo>
                <a:lnTo>
                  <a:pt x="600" y="139"/>
                </a:lnTo>
                <a:lnTo>
                  <a:pt x="599" y="131"/>
                </a:lnTo>
                <a:lnTo>
                  <a:pt x="598" y="124"/>
                </a:lnTo>
                <a:lnTo>
                  <a:pt x="593" y="116"/>
                </a:lnTo>
                <a:lnTo>
                  <a:pt x="588" y="109"/>
                </a:lnTo>
                <a:lnTo>
                  <a:pt x="588" y="109"/>
                </a:lnTo>
                <a:lnTo>
                  <a:pt x="581" y="103"/>
                </a:lnTo>
                <a:lnTo>
                  <a:pt x="572" y="97"/>
                </a:lnTo>
                <a:lnTo>
                  <a:pt x="564" y="95"/>
                </a:lnTo>
                <a:lnTo>
                  <a:pt x="553" y="94"/>
                </a:lnTo>
                <a:lnTo>
                  <a:pt x="553" y="94"/>
                </a:lnTo>
                <a:lnTo>
                  <a:pt x="545" y="95"/>
                </a:lnTo>
                <a:lnTo>
                  <a:pt x="537" y="97"/>
                </a:lnTo>
                <a:lnTo>
                  <a:pt x="531" y="103"/>
                </a:lnTo>
                <a:lnTo>
                  <a:pt x="524" y="109"/>
                </a:lnTo>
                <a:lnTo>
                  <a:pt x="524" y="109"/>
                </a:lnTo>
                <a:lnTo>
                  <a:pt x="517" y="116"/>
                </a:lnTo>
                <a:lnTo>
                  <a:pt x="512" y="124"/>
                </a:lnTo>
                <a:lnTo>
                  <a:pt x="509" y="131"/>
                </a:lnTo>
                <a:lnTo>
                  <a:pt x="508" y="139"/>
                </a:lnTo>
                <a:lnTo>
                  <a:pt x="508" y="139"/>
                </a:lnTo>
                <a:lnTo>
                  <a:pt x="509" y="150"/>
                </a:lnTo>
                <a:lnTo>
                  <a:pt x="512" y="159"/>
                </a:lnTo>
                <a:lnTo>
                  <a:pt x="517" y="167"/>
                </a:lnTo>
                <a:lnTo>
                  <a:pt x="524" y="174"/>
                </a:lnTo>
                <a:lnTo>
                  <a:pt x="524" y="174"/>
                </a:lnTo>
                <a:lnTo>
                  <a:pt x="531" y="178"/>
                </a:lnTo>
                <a:lnTo>
                  <a:pt x="537" y="182"/>
                </a:lnTo>
                <a:lnTo>
                  <a:pt x="545" y="185"/>
                </a:lnTo>
                <a:lnTo>
                  <a:pt x="553" y="186"/>
                </a:lnTo>
                <a:lnTo>
                  <a:pt x="553" y="186"/>
                </a:lnTo>
                <a:close/>
                <a:moveTo>
                  <a:pt x="754" y="389"/>
                </a:moveTo>
                <a:lnTo>
                  <a:pt x="754" y="389"/>
                </a:lnTo>
                <a:lnTo>
                  <a:pt x="754" y="389"/>
                </a:lnTo>
                <a:lnTo>
                  <a:pt x="749" y="401"/>
                </a:lnTo>
                <a:lnTo>
                  <a:pt x="742" y="413"/>
                </a:lnTo>
                <a:lnTo>
                  <a:pt x="734" y="422"/>
                </a:lnTo>
                <a:lnTo>
                  <a:pt x="724" y="428"/>
                </a:lnTo>
                <a:lnTo>
                  <a:pt x="724" y="428"/>
                </a:lnTo>
                <a:lnTo>
                  <a:pt x="716" y="432"/>
                </a:lnTo>
                <a:lnTo>
                  <a:pt x="708" y="434"/>
                </a:lnTo>
                <a:lnTo>
                  <a:pt x="691" y="436"/>
                </a:lnTo>
                <a:lnTo>
                  <a:pt x="675" y="436"/>
                </a:lnTo>
                <a:lnTo>
                  <a:pt x="659" y="435"/>
                </a:lnTo>
                <a:lnTo>
                  <a:pt x="644" y="433"/>
                </a:lnTo>
                <a:lnTo>
                  <a:pt x="633" y="431"/>
                </a:lnTo>
                <a:lnTo>
                  <a:pt x="622" y="428"/>
                </a:lnTo>
                <a:lnTo>
                  <a:pt x="10" y="260"/>
                </a:lnTo>
                <a:lnTo>
                  <a:pt x="0" y="291"/>
                </a:lnTo>
                <a:lnTo>
                  <a:pt x="613" y="457"/>
                </a:lnTo>
                <a:lnTo>
                  <a:pt x="613" y="457"/>
                </a:lnTo>
                <a:lnTo>
                  <a:pt x="615" y="457"/>
                </a:lnTo>
                <a:lnTo>
                  <a:pt x="616" y="458"/>
                </a:lnTo>
                <a:lnTo>
                  <a:pt x="618" y="459"/>
                </a:lnTo>
                <a:lnTo>
                  <a:pt x="622" y="459"/>
                </a:lnTo>
                <a:lnTo>
                  <a:pt x="622" y="459"/>
                </a:lnTo>
                <a:lnTo>
                  <a:pt x="631" y="463"/>
                </a:lnTo>
                <a:lnTo>
                  <a:pt x="642" y="465"/>
                </a:lnTo>
                <a:lnTo>
                  <a:pt x="656" y="467"/>
                </a:lnTo>
                <a:lnTo>
                  <a:pt x="671" y="468"/>
                </a:lnTo>
                <a:lnTo>
                  <a:pt x="687" y="468"/>
                </a:lnTo>
                <a:lnTo>
                  <a:pt x="704" y="466"/>
                </a:lnTo>
                <a:lnTo>
                  <a:pt x="712" y="464"/>
                </a:lnTo>
                <a:lnTo>
                  <a:pt x="721" y="460"/>
                </a:lnTo>
                <a:lnTo>
                  <a:pt x="729" y="457"/>
                </a:lnTo>
                <a:lnTo>
                  <a:pt x="735" y="453"/>
                </a:lnTo>
                <a:lnTo>
                  <a:pt x="735" y="453"/>
                </a:lnTo>
                <a:lnTo>
                  <a:pt x="745" y="449"/>
                </a:lnTo>
                <a:lnTo>
                  <a:pt x="753" y="444"/>
                </a:lnTo>
                <a:lnTo>
                  <a:pt x="759" y="438"/>
                </a:lnTo>
                <a:lnTo>
                  <a:pt x="765" y="431"/>
                </a:lnTo>
                <a:lnTo>
                  <a:pt x="770" y="423"/>
                </a:lnTo>
                <a:lnTo>
                  <a:pt x="774" y="415"/>
                </a:lnTo>
                <a:lnTo>
                  <a:pt x="782" y="394"/>
                </a:lnTo>
                <a:lnTo>
                  <a:pt x="754" y="389"/>
                </a:lnTo>
                <a:close/>
                <a:moveTo>
                  <a:pt x="588" y="287"/>
                </a:moveTo>
                <a:lnTo>
                  <a:pt x="588" y="287"/>
                </a:lnTo>
                <a:lnTo>
                  <a:pt x="508" y="238"/>
                </a:lnTo>
                <a:lnTo>
                  <a:pt x="495" y="116"/>
                </a:lnTo>
                <a:lnTo>
                  <a:pt x="495" y="116"/>
                </a:lnTo>
                <a:lnTo>
                  <a:pt x="494" y="104"/>
                </a:lnTo>
                <a:lnTo>
                  <a:pt x="491" y="95"/>
                </a:lnTo>
                <a:lnTo>
                  <a:pt x="489" y="91"/>
                </a:lnTo>
                <a:lnTo>
                  <a:pt x="485" y="87"/>
                </a:lnTo>
                <a:lnTo>
                  <a:pt x="482" y="84"/>
                </a:lnTo>
                <a:lnTo>
                  <a:pt x="477" y="81"/>
                </a:lnTo>
                <a:lnTo>
                  <a:pt x="360" y="11"/>
                </a:lnTo>
                <a:lnTo>
                  <a:pt x="360" y="11"/>
                </a:lnTo>
                <a:lnTo>
                  <a:pt x="349" y="5"/>
                </a:lnTo>
                <a:lnTo>
                  <a:pt x="337" y="1"/>
                </a:lnTo>
                <a:lnTo>
                  <a:pt x="326" y="0"/>
                </a:lnTo>
                <a:lnTo>
                  <a:pt x="314" y="2"/>
                </a:lnTo>
                <a:lnTo>
                  <a:pt x="314" y="2"/>
                </a:lnTo>
                <a:lnTo>
                  <a:pt x="308" y="3"/>
                </a:lnTo>
                <a:lnTo>
                  <a:pt x="301" y="5"/>
                </a:lnTo>
                <a:lnTo>
                  <a:pt x="295" y="7"/>
                </a:lnTo>
                <a:lnTo>
                  <a:pt x="291" y="11"/>
                </a:lnTo>
                <a:lnTo>
                  <a:pt x="286" y="14"/>
                </a:lnTo>
                <a:lnTo>
                  <a:pt x="281" y="19"/>
                </a:lnTo>
                <a:lnTo>
                  <a:pt x="275" y="29"/>
                </a:lnTo>
                <a:lnTo>
                  <a:pt x="275" y="29"/>
                </a:lnTo>
                <a:lnTo>
                  <a:pt x="268" y="40"/>
                </a:lnTo>
                <a:lnTo>
                  <a:pt x="267" y="46"/>
                </a:lnTo>
                <a:lnTo>
                  <a:pt x="264" y="52"/>
                </a:lnTo>
                <a:lnTo>
                  <a:pt x="264" y="58"/>
                </a:lnTo>
                <a:lnTo>
                  <a:pt x="264" y="63"/>
                </a:lnTo>
                <a:lnTo>
                  <a:pt x="266" y="69"/>
                </a:lnTo>
                <a:lnTo>
                  <a:pt x="268" y="75"/>
                </a:lnTo>
                <a:lnTo>
                  <a:pt x="299" y="183"/>
                </a:lnTo>
                <a:lnTo>
                  <a:pt x="203" y="213"/>
                </a:lnTo>
                <a:lnTo>
                  <a:pt x="203" y="213"/>
                </a:lnTo>
                <a:lnTo>
                  <a:pt x="195" y="219"/>
                </a:lnTo>
                <a:lnTo>
                  <a:pt x="187" y="225"/>
                </a:lnTo>
                <a:lnTo>
                  <a:pt x="181" y="234"/>
                </a:lnTo>
                <a:lnTo>
                  <a:pt x="180" y="238"/>
                </a:lnTo>
                <a:lnTo>
                  <a:pt x="179" y="244"/>
                </a:lnTo>
                <a:lnTo>
                  <a:pt x="179" y="244"/>
                </a:lnTo>
                <a:lnTo>
                  <a:pt x="179" y="251"/>
                </a:lnTo>
                <a:lnTo>
                  <a:pt x="181" y="257"/>
                </a:lnTo>
                <a:lnTo>
                  <a:pt x="184" y="261"/>
                </a:lnTo>
                <a:lnTo>
                  <a:pt x="188" y="266"/>
                </a:lnTo>
                <a:lnTo>
                  <a:pt x="188" y="266"/>
                </a:lnTo>
                <a:lnTo>
                  <a:pt x="193" y="270"/>
                </a:lnTo>
                <a:lnTo>
                  <a:pt x="198" y="274"/>
                </a:lnTo>
                <a:lnTo>
                  <a:pt x="205" y="277"/>
                </a:lnTo>
                <a:lnTo>
                  <a:pt x="212" y="278"/>
                </a:lnTo>
                <a:lnTo>
                  <a:pt x="212" y="278"/>
                </a:lnTo>
                <a:lnTo>
                  <a:pt x="225" y="278"/>
                </a:lnTo>
                <a:lnTo>
                  <a:pt x="358" y="235"/>
                </a:lnTo>
                <a:lnTo>
                  <a:pt x="358" y="235"/>
                </a:lnTo>
                <a:lnTo>
                  <a:pt x="365" y="230"/>
                </a:lnTo>
                <a:lnTo>
                  <a:pt x="372" y="226"/>
                </a:lnTo>
                <a:lnTo>
                  <a:pt x="372" y="226"/>
                </a:lnTo>
                <a:lnTo>
                  <a:pt x="376" y="218"/>
                </a:lnTo>
                <a:lnTo>
                  <a:pt x="376" y="213"/>
                </a:lnTo>
                <a:lnTo>
                  <a:pt x="376" y="213"/>
                </a:lnTo>
                <a:lnTo>
                  <a:pt x="378" y="202"/>
                </a:lnTo>
                <a:lnTo>
                  <a:pt x="378" y="197"/>
                </a:lnTo>
                <a:lnTo>
                  <a:pt x="360" y="127"/>
                </a:lnTo>
                <a:lnTo>
                  <a:pt x="437" y="174"/>
                </a:lnTo>
                <a:lnTo>
                  <a:pt x="450" y="241"/>
                </a:lnTo>
                <a:lnTo>
                  <a:pt x="450" y="241"/>
                </a:lnTo>
                <a:lnTo>
                  <a:pt x="450" y="250"/>
                </a:lnTo>
                <a:lnTo>
                  <a:pt x="452" y="258"/>
                </a:lnTo>
                <a:lnTo>
                  <a:pt x="454" y="260"/>
                </a:lnTo>
                <a:lnTo>
                  <a:pt x="457" y="263"/>
                </a:lnTo>
                <a:lnTo>
                  <a:pt x="460" y="266"/>
                </a:lnTo>
                <a:lnTo>
                  <a:pt x="465" y="269"/>
                </a:lnTo>
                <a:lnTo>
                  <a:pt x="566" y="327"/>
                </a:lnTo>
                <a:lnTo>
                  <a:pt x="566" y="327"/>
                </a:lnTo>
                <a:lnTo>
                  <a:pt x="569" y="329"/>
                </a:lnTo>
                <a:lnTo>
                  <a:pt x="573" y="331"/>
                </a:lnTo>
                <a:lnTo>
                  <a:pt x="577" y="332"/>
                </a:lnTo>
                <a:lnTo>
                  <a:pt x="582" y="331"/>
                </a:lnTo>
                <a:lnTo>
                  <a:pt x="582" y="331"/>
                </a:lnTo>
                <a:lnTo>
                  <a:pt x="591" y="325"/>
                </a:lnTo>
                <a:lnTo>
                  <a:pt x="594" y="321"/>
                </a:lnTo>
                <a:lnTo>
                  <a:pt x="597" y="318"/>
                </a:lnTo>
                <a:lnTo>
                  <a:pt x="597" y="318"/>
                </a:lnTo>
                <a:lnTo>
                  <a:pt x="599" y="314"/>
                </a:lnTo>
                <a:lnTo>
                  <a:pt x="599" y="309"/>
                </a:lnTo>
                <a:lnTo>
                  <a:pt x="599" y="304"/>
                </a:lnTo>
                <a:lnTo>
                  <a:pt x="597" y="300"/>
                </a:lnTo>
                <a:lnTo>
                  <a:pt x="597" y="300"/>
                </a:lnTo>
                <a:lnTo>
                  <a:pt x="597" y="295"/>
                </a:lnTo>
                <a:lnTo>
                  <a:pt x="594" y="292"/>
                </a:lnTo>
                <a:lnTo>
                  <a:pt x="592" y="290"/>
                </a:lnTo>
                <a:lnTo>
                  <a:pt x="588" y="287"/>
                </a:lnTo>
                <a:lnTo>
                  <a:pt x="588" y="287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99"/>
          <p:cNvSpPr>
            <a:spLocks noEditPoints="1"/>
          </p:cNvSpPr>
          <p:nvPr/>
        </p:nvSpPr>
        <p:spPr bwMode="auto">
          <a:xfrm>
            <a:off x="8827101" y="2653351"/>
            <a:ext cx="173475" cy="281897"/>
          </a:xfrm>
          <a:custGeom>
            <a:avLst/>
            <a:gdLst>
              <a:gd name="T0" fmla="*/ 460 w 479"/>
              <a:gd name="T1" fmla="*/ 326 h 780"/>
              <a:gd name="T2" fmla="*/ 442 w 479"/>
              <a:gd name="T3" fmla="*/ 329 h 780"/>
              <a:gd name="T4" fmla="*/ 443 w 479"/>
              <a:gd name="T5" fmla="*/ 363 h 780"/>
              <a:gd name="T6" fmla="*/ 5 w 479"/>
              <a:gd name="T7" fmla="*/ 759 h 780"/>
              <a:gd name="T8" fmla="*/ 1 w 479"/>
              <a:gd name="T9" fmla="*/ 771 h 780"/>
              <a:gd name="T10" fmla="*/ 9 w 479"/>
              <a:gd name="T11" fmla="*/ 779 h 780"/>
              <a:gd name="T12" fmla="*/ 21 w 479"/>
              <a:gd name="T13" fmla="*/ 778 h 780"/>
              <a:gd name="T14" fmla="*/ 457 w 479"/>
              <a:gd name="T15" fmla="*/ 398 h 780"/>
              <a:gd name="T16" fmla="*/ 467 w 479"/>
              <a:gd name="T17" fmla="*/ 362 h 780"/>
              <a:gd name="T18" fmla="*/ 337 w 479"/>
              <a:gd name="T19" fmla="*/ 73 h 780"/>
              <a:gd name="T20" fmla="*/ 345 w 479"/>
              <a:gd name="T21" fmla="*/ 37 h 780"/>
              <a:gd name="T22" fmla="*/ 368 w 479"/>
              <a:gd name="T23" fmla="*/ 11 h 780"/>
              <a:gd name="T24" fmla="*/ 401 w 479"/>
              <a:gd name="T25" fmla="*/ 0 h 780"/>
              <a:gd name="T26" fmla="*/ 429 w 479"/>
              <a:gd name="T27" fmla="*/ 2 h 780"/>
              <a:gd name="T28" fmla="*/ 459 w 479"/>
              <a:gd name="T29" fmla="*/ 20 h 780"/>
              <a:gd name="T30" fmla="*/ 476 w 479"/>
              <a:gd name="T31" fmla="*/ 50 h 780"/>
              <a:gd name="T32" fmla="*/ 478 w 479"/>
              <a:gd name="T33" fmla="*/ 79 h 780"/>
              <a:gd name="T34" fmla="*/ 448 w 479"/>
              <a:gd name="T35" fmla="*/ 131 h 780"/>
              <a:gd name="T36" fmla="*/ 415 w 479"/>
              <a:gd name="T37" fmla="*/ 143 h 780"/>
              <a:gd name="T38" fmla="*/ 387 w 479"/>
              <a:gd name="T39" fmla="*/ 141 h 780"/>
              <a:gd name="T40" fmla="*/ 348 w 479"/>
              <a:gd name="T41" fmla="*/ 111 h 780"/>
              <a:gd name="T42" fmla="*/ 337 w 479"/>
              <a:gd name="T43" fmla="*/ 73 h 780"/>
              <a:gd name="T44" fmla="*/ 109 w 479"/>
              <a:gd name="T45" fmla="*/ 297 h 780"/>
              <a:gd name="T46" fmla="*/ 196 w 479"/>
              <a:gd name="T47" fmla="*/ 211 h 780"/>
              <a:gd name="T48" fmla="*/ 149 w 479"/>
              <a:gd name="T49" fmla="*/ 285 h 780"/>
              <a:gd name="T50" fmla="*/ 115 w 479"/>
              <a:gd name="T51" fmla="*/ 387 h 780"/>
              <a:gd name="T52" fmla="*/ 107 w 479"/>
              <a:gd name="T53" fmla="*/ 502 h 780"/>
              <a:gd name="T54" fmla="*/ 120 w 479"/>
              <a:gd name="T55" fmla="*/ 570 h 780"/>
              <a:gd name="T56" fmla="*/ 156 w 479"/>
              <a:gd name="T57" fmla="*/ 595 h 780"/>
              <a:gd name="T58" fmla="*/ 172 w 479"/>
              <a:gd name="T59" fmla="*/ 594 h 780"/>
              <a:gd name="T60" fmla="*/ 195 w 479"/>
              <a:gd name="T61" fmla="*/ 580 h 780"/>
              <a:gd name="T62" fmla="*/ 208 w 479"/>
              <a:gd name="T63" fmla="*/ 540 h 780"/>
              <a:gd name="T64" fmla="*/ 204 w 479"/>
              <a:gd name="T65" fmla="*/ 443 h 780"/>
              <a:gd name="T66" fmla="*/ 229 w 479"/>
              <a:gd name="T67" fmla="*/ 340 h 780"/>
              <a:gd name="T68" fmla="*/ 288 w 479"/>
              <a:gd name="T69" fmla="*/ 251 h 780"/>
              <a:gd name="T70" fmla="*/ 313 w 479"/>
              <a:gd name="T71" fmla="*/ 242 h 780"/>
              <a:gd name="T72" fmla="*/ 266 w 479"/>
              <a:gd name="T73" fmla="*/ 298 h 780"/>
              <a:gd name="T74" fmla="*/ 259 w 479"/>
              <a:gd name="T75" fmla="*/ 314 h 780"/>
              <a:gd name="T76" fmla="*/ 266 w 479"/>
              <a:gd name="T77" fmla="*/ 329 h 780"/>
              <a:gd name="T78" fmla="*/ 288 w 479"/>
              <a:gd name="T79" fmla="*/ 334 h 780"/>
              <a:gd name="T80" fmla="*/ 297 w 479"/>
              <a:gd name="T81" fmla="*/ 332 h 780"/>
              <a:gd name="T82" fmla="*/ 353 w 479"/>
              <a:gd name="T83" fmla="*/ 258 h 780"/>
              <a:gd name="T84" fmla="*/ 368 w 479"/>
              <a:gd name="T85" fmla="*/ 202 h 780"/>
              <a:gd name="T86" fmla="*/ 357 w 479"/>
              <a:gd name="T87" fmla="*/ 168 h 780"/>
              <a:gd name="T88" fmla="*/ 333 w 479"/>
              <a:gd name="T89" fmla="*/ 141 h 780"/>
              <a:gd name="T90" fmla="*/ 312 w 479"/>
              <a:gd name="T91" fmla="*/ 128 h 780"/>
              <a:gd name="T92" fmla="*/ 269 w 479"/>
              <a:gd name="T93" fmla="*/ 126 h 780"/>
              <a:gd name="T94" fmla="*/ 196 w 479"/>
              <a:gd name="T95" fmla="*/ 160 h 780"/>
              <a:gd name="T96" fmla="*/ 109 w 479"/>
              <a:gd name="T97" fmla="*/ 234 h 780"/>
              <a:gd name="T98" fmla="*/ 44 w 479"/>
              <a:gd name="T99" fmla="*/ 312 h 780"/>
              <a:gd name="T100" fmla="*/ 48 w 479"/>
              <a:gd name="T101" fmla="*/ 331 h 780"/>
              <a:gd name="T102" fmla="*/ 63 w 479"/>
              <a:gd name="T103" fmla="*/ 339 h 780"/>
              <a:gd name="T104" fmla="*/ 82 w 479"/>
              <a:gd name="T105" fmla="*/ 329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79" h="780">
                <a:moveTo>
                  <a:pt x="467" y="352"/>
                </a:moveTo>
                <a:lnTo>
                  <a:pt x="463" y="334"/>
                </a:lnTo>
                <a:lnTo>
                  <a:pt x="463" y="334"/>
                </a:lnTo>
                <a:lnTo>
                  <a:pt x="462" y="330"/>
                </a:lnTo>
                <a:lnTo>
                  <a:pt x="460" y="326"/>
                </a:lnTo>
                <a:lnTo>
                  <a:pt x="454" y="323"/>
                </a:lnTo>
                <a:lnTo>
                  <a:pt x="448" y="323"/>
                </a:lnTo>
                <a:lnTo>
                  <a:pt x="448" y="323"/>
                </a:lnTo>
                <a:lnTo>
                  <a:pt x="444" y="325"/>
                </a:lnTo>
                <a:lnTo>
                  <a:pt x="442" y="329"/>
                </a:lnTo>
                <a:lnTo>
                  <a:pt x="439" y="333"/>
                </a:lnTo>
                <a:lnTo>
                  <a:pt x="438" y="338"/>
                </a:lnTo>
                <a:lnTo>
                  <a:pt x="442" y="359"/>
                </a:lnTo>
                <a:lnTo>
                  <a:pt x="442" y="359"/>
                </a:lnTo>
                <a:lnTo>
                  <a:pt x="443" y="363"/>
                </a:lnTo>
                <a:lnTo>
                  <a:pt x="443" y="366"/>
                </a:lnTo>
                <a:lnTo>
                  <a:pt x="440" y="374"/>
                </a:lnTo>
                <a:lnTo>
                  <a:pt x="436" y="381"/>
                </a:lnTo>
                <a:lnTo>
                  <a:pt x="430" y="387"/>
                </a:lnTo>
                <a:lnTo>
                  <a:pt x="5" y="759"/>
                </a:lnTo>
                <a:lnTo>
                  <a:pt x="5" y="759"/>
                </a:lnTo>
                <a:lnTo>
                  <a:pt x="2" y="761"/>
                </a:lnTo>
                <a:lnTo>
                  <a:pt x="1" y="762"/>
                </a:lnTo>
                <a:lnTo>
                  <a:pt x="0" y="767"/>
                </a:lnTo>
                <a:lnTo>
                  <a:pt x="1" y="771"/>
                </a:lnTo>
                <a:lnTo>
                  <a:pt x="2" y="773"/>
                </a:lnTo>
                <a:lnTo>
                  <a:pt x="5" y="775"/>
                </a:lnTo>
                <a:lnTo>
                  <a:pt x="5" y="775"/>
                </a:lnTo>
                <a:lnTo>
                  <a:pt x="7" y="778"/>
                </a:lnTo>
                <a:lnTo>
                  <a:pt x="9" y="779"/>
                </a:lnTo>
                <a:lnTo>
                  <a:pt x="13" y="780"/>
                </a:lnTo>
                <a:lnTo>
                  <a:pt x="17" y="780"/>
                </a:lnTo>
                <a:lnTo>
                  <a:pt x="17" y="780"/>
                </a:lnTo>
                <a:lnTo>
                  <a:pt x="18" y="779"/>
                </a:lnTo>
                <a:lnTo>
                  <a:pt x="21" y="778"/>
                </a:lnTo>
                <a:lnTo>
                  <a:pt x="23" y="778"/>
                </a:lnTo>
                <a:lnTo>
                  <a:pt x="448" y="408"/>
                </a:lnTo>
                <a:lnTo>
                  <a:pt x="448" y="408"/>
                </a:lnTo>
                <a:lnTo>
                  <a:pt x="454" y="404"/>
                </a:lnTo>
                <a:lnTo>
                  <a:pt x="457" y="398"/>
                </a:lnTo>
                <a:lnTo>
                  <a:pt x="462" y="391"/>
                </a:lnTo>
                <a:lnTo>
                  <a:pt x="464" y="384"/>
                </a:lnTo>
                <a:lnTo>
                  <a:pt x="467" y="376"/>
                </a:lnTo>
                <a:lnTo>
                  <a:pt x="467" y="370"/>
                </a:lnTo>
                <a:lnTo>
                  <a:pt x="467" y="362"/>
                </a:lnTo>
                <a:lnTo>
                  <a:pt x="467" y="352"/>
                </a:lnTo>
                <a:lnTo>
                  <a:pt x="467" y="352"/>
                </a:lnTo>
                <a:close/>
                <a:moveTo>
                  <a:pt x="337" y="73"/>
                </a:moveTo>
                <a:lnTo>
                  <a:pt x="337" y="73"/>
                </a:lnTo>
                <a:lnTo>
                  <a:pt x="337" y="73"/>
                </a:lnTo>
                <a:lnTo>
                  <a:pt x="337" y="66"/>
                </a:lnTo>
                <a:lnTo>
                  <a:pt x="338" y="58"/>
                </a:lnTo>
                <a:lnTo>
                  <a:pt x="340" y="50"/>
                </a:lnTo>
                <a:lnTo>
                  <a:pt x="343" y="43"/>
                </a:lnTo>
                <a:lnTo>
                  <a:pt x="345" y="37"/>
                </a:lnTo>
                <a:lnTo>
                  <a:pt x="348" y="30"/>
                </a:lnTo>
                <a:lnTo>
                  <a:pt x="353" y="25"/>
                </a:lnTo>
                <a:lnTo>
                  <a:pt x="357" y="20"/>
                </a:lnTo>
                <a:lnTo>
                  <a:pt x="362" y="16"/>
                </a:lnTo>
                <a:lnTo>
                  <a:pt x="368" y="11"/>
                </a:lnTo>
                <a:lnTo>
                  <a:pt x="373" y="8"/>
                </a:lnTo>
                <a:lnTo>
                  <a:pt x="380" y="4"/>
                </a:lnTo>
                <a:lnTo>
                  <a:pt x="387" y="2"/>
                </a:lnTo>
                <a:lnTo>
                  <a:pt x="394" y="1"/>
                </a:lnTo>
                <a:lnTo>
                  <a:pt x="401" y="0"/>
                </a:lnTo>
                <a:lnTo>
                  <a:pt x="409" y="0"/>
                </a:lnTo>
                <a:lnTo>
                  <a:pt x="409" y="0"/>
                </a:lnTo>
                <a:lnTo>
                  <a:pt x="415" y="0"/>
                </a:lnTo>
                <a:lnTo>
                  <a:pt x="422" y="1"/>
                </a:lnTo>
                <a:lnTo>
                  <a:pt x="429" y="2"/>
                </a:lnTo>
                <a:lnTo>
                  <a:pt x="436" y="4"/>
                </a:lnTo>
                <a:lnTo>
                  <a:pt x="443" y="8"/>
                </a:lnTo>
                <a:lnTo>
                  <a:pt x="448" y="11"/>
                </a:lnTo>
                <a:lnTo>
                  <a:pt x="454" y="16"/>
                </a:lnTo>
                <a:lnTo>
                  <a:pt x="459" y="20"/>
                </a:lnTo>
                <a:lnTo>
                  <a:pt x="463" y="25"/>
                </a:lnTo>
                <a:lnTo>
                  <a:pt x="467" y="30"/>
                </a:lnTo>
                <a:lnTo>
                  <a:pt x="470" y="37"/>
                </a:lnTo>
                <a:lnTo>
                  <a:pt x="473" y="43"/>
                </a:lnTo>
                <a:lnTo>
                  <a:pt x="476" y="50"/>
                </a:lnTo>
                <a:lnTo>
                  <a:pt x="477" y="58"/>
                </a:lnTo>
                <a:lnTo>
                  <a:pt x="478" y="66"/>
                </a:lnTo>
                <a:lnTo>
                  <a:pt x="479" y="73"/>
                </a:lnTo>
                <a:lnTo>
                  <a:pt x="479" y="73"/>
                </a:lnTo>
                <a:lnTo>
                  <a:pt x="478" y="79"/>
                </a:lnTo>
                <a:lnTo>
                  <a:pt x="477" y="86"/>
                </a:lnTo>
                <a:lnTo>
                  <a:pt x="473" y="100"/>
                </a:lnTo>
                <a:lnTo>
                  <a:pt x="467" y="111"/>
                </a:lnTo>
                <a:lnTo>
                  <a:pt x="459" y="123"/>
                </a:lnTo>
                <a:lnTo>
                  <a:pt x="448" y="131"/>
                </a:lnTo>
                <a:lnTo>
                  <a:pt x="443" y="135"/>
                </a:lnTo>
                <a:lnTo>
                  <a:pt x="436" y="137"/>
                </a:lnTo>
                <a:lnTo>
                  <a:pt x="429" y="141"/>
                </a:lnTo>
                <a:lnTo>
                  <a:pt x="422" y="142"/>
                </a:lnTo>
                <a:lnTo>
                  <a:pt x="415" y="143"/>
                </a:lnTo>
                <a:lnTo>
                  <a:pt x="409" y="144"/>
                </a:lnTo>
                <a:lnTo>
                  <a:pt x="409" y="144"/>
                </a:lnTo>
                <a:lnTo>
                  <a:pt x="401" y="143"/>
                </a:lnTo>
                <a:lnTo>
                  <a:pt x="394" y="142"/>
                </a:lnTo>
                <a:lnTo>
                  <a:pt x="387" y="141"/>
                </a:lnTo>
                <a:lnTo>
                  <a:pt x="380" y="137"/>
                </a:lnTo>
                <a:lnTo>
                  <a:pt x="373" y="135"/>
                </a:lnTo>
                <a:lnTo>
                  <a:pt x="368" y="131"/>
                </a:lnTo>
                <a:lnTo>
                  <a:pt x="357" y="123"/>
                </a:lnTo>
                <a:lnTo>
                  <a:pt x="348" y="111"/>
                </a:lnTo>
                <a:lnTo>
                  <a:pt x="343" y="100"/>
                </a:lnTo>
                <a:lnTo>
                  <a:pt x="338" y="86"/>
                </a:lnTo>
                <a:lnTo>
                  <a:pt x="337" y="79"/>
                </a:lnTo>
                <a:lnTo>
                  <a:pt x="337" y="73"/>
                </a:lnTo>
                <a:lnTo>
                  <a:pt x="337" y="73"/>
                </a:lnTo>
                <a:close/>
                <a:moveTo>
                  <a:pt x="82" y="329"/>
                </a:moveTo>
                <a:lnTo>
                  <a:pt x="82" y="329"/>
                </a:lnTo>
                <a:lnTo>
                  <a:pt x="82" y="329"/>
                </a:lnTo>
                <a:lnTo>
                  <a:pt x="89" y="319"/>
                </a:lnTo>
                <a:lnTo>
                  <a:pt x="109" y="297"/>
                </a:lnTo>
                <a:lnTo>
                  <a:pt x="140" y="265"/>
                </a:lnTo>
                <a:lnTo>
                  <a:pt x="158" y="248"/>
                </a:lnTo>
                <a:lnTo>
                  <a:pt x="176" y="230"/>
                </a:lnTo>
                <a:lnTo>
                  <a:pt x="176" y="230"/>
                </a:lnTo>
                <a:lnTo>
                  <a:pt x="196" y="211"/>
                </a:lnTo>
                <a:lnTo>
                  <a:pt x="196" y="211"/>
                </a:lnTo>
                <a:lnTo>
                  <a:pt x="182" y="230"/>
                </a:lnTo>
                <a:lnTo>
                  <a:pt x="170" y="248"/>
                </a:lnTo>
                <a:lnTo>
                  <a:pt x="159" y="266"/>
                </a:lnTo>
                <a:lnTo>
                  <a:pt x="149" y="285"/>
                </a:lnTo>
                <a:lnTo>
                  <a:pt x="140" y="305"/>
                </a:lnTo>
                <a:lnTo>
                  <a:pt x="132" y="324"/>
                </a:lnTo>
                <a:lnTo>
                  <a:pt x="125" y="345"/>
                </a:lnTo>
                <a:lnTo>
                  <a:pt x="120" y="365"/>
                </a:lnTo>
                <a:lnTo>
                  <a:pt x="115" y="387"/>
                </a:lnTo>
                <a:lnTo>
                  <a:pt x="112" y="408"/>
                </a:lnTo>
                <a:lnTo>
                  <a:pt x="108" y="430"/>
                </a:lnTo>
                <a:lnTo>
                  <a:pt x="107" y="454"/>
                </a:lnTo>
                <a:lnTo>
                  <a:pt x="107" y="478"/>
                </a:lnTo>
                <a:lnTo>
                  <a:pt x="107" y="502"/>
                </a:lnTo>
                <a:lnTo>
                  <a:pt x="109" y="527"/>
                </a:lnTo>
                <a:lnTo>
                  <a:pt x="113" y="553"/>
                </a:lnTo>
                <a:lnTo>
                  <a:pt x="113" y="553"/>
                </a:lnTo>
                <a:lnTo>
                  <a:pt x="115" y="562"/>
                </a:lnTo>
                <a:lnTo>
                  <a:pt x="120" y="570"/>
                </a:lnTo>
                <a:lnTo>
                  <a:pt x="125" y="578"/>
                </a:lnTo>
                <a:lnTo>
                  <a:pt x="132" y="583"/>
                </a:lnTo>
                <a:lnTo>
                  <a:pt x="139" y="589"/>
                </a:lnTo>
                <a:lnTo>
                  <a:pt x="147" y="593"/>
                </a:lnTo>
                <a:lnTo>
                  <a:pt x="156" y="595"/>
                </a:lnTo>
                <a:lnTo>
                  <a:pt x="165" y="596"/>
                </a:lnTo>
                <a:lnTo>
                  <a:pt x="165" y="596"/>
                </a:lnTo>
                <a:lnTo>
                  <a:pt x="167" y="596"/>
                </a:lnTo>
                <a:lnTo>
                  <a:pt x="170" y="595"/>
                </a:lnTo>
                <a:lnTo>
                  <a:pt x="172" y="594"/>
                </a:lnTo>
                <a:lnTo>
                  <a:pt x="174" y="593"/>
                </a:lnTo>
                <a:lnTo>
                  <a:pt x="174" y="593"/>
                </a:lnTo>
                <a:lnTo>
                  <a:pt x="182" y="590"/>
                </a:lnTo>
                <a:lnTo>
                  <a:pt x="189" y="586"/>
                </a:lnTo>
                <a:lnTo>
                  <a:pt x="195" y="580"/>
                </a:lnTo>
                <a:lnTo>
                  <a:pt x="200" y="573"/>
                </a:lnTo>
                <a:lnTo>
                  <a:pt x="204" y="566"/>
                </a:lnTo>
                <a:lnTo>
                  <a:pt x="207" y="558"/>
                </a:lnTo>
                <a:lnTo>
                  <a:pt x="208" y="549"/>
                </a:lnTo>
                <a:lnTo>
                  <a:pt x="208" y="540"/>
                </a:lnTo>
                <a:lnTo>
                  <a:pt x="208" y="540"/>
                </a:lnTo>
                <a:lnTo>
                  <a:pt x="205" y="515"/>
                </a:lnTo>
                <a:lnTo>
                  <a:pt x="204" y="490"/>
                </a:lnTo>
                <a:lnTo>
                  <a:pt x="203" y="466"/>
                </a:lnTo>
                <a:lnTo>
                  <a:pt x="204" y="443"/>
                </a:lnTo>
                <a:lnTo>
                  <a:pt x="206" y="421"/>
                </a:lnTo>
                <a:lnTo>
                  <a:pt x="209" y="400"/>
                </a:lnTo>
                <a:lnTo>
                  <a:pt x="215" y="380"/>
                </a:lnTo>
                <a:lnTo>
                  <a:pt x="221" y="359"/>
                </a:lnTo>
                <a:lnTo>
                  <a:pt x="229" y="340"/>
                </a:lnTo>
                <a:lnTo>
                  <a:pt x="238" y="322"/>
                </a:lnTo>
                <a:lnTo>
                  <a:pt x="248" y="304"/>
                </a:lnTo>
                <a:lnTo>
                  <a:pt x="259" y="285"/>
                </a:lnTo>
                <a:lnTo>
                  <a:pt x="273" y="268"/>
                </a:lnTo>
                <a:lnTo>
                  <a:pt x="288" y="251"/>
                </a:lnTo>
                <a:lnTo>
                  <a:pt x="304" y="234"/>
                </a:lnTo>
                <a:lnTo>
                  <a:pt x="322" y="217"/>
                </a:lnTo>
                <a:lnTo>
                  <a:pt x="322" y="217"/>
                </a:lnTo>
                <a:lnTo>
                  <a:pt x="319" y="231"/>
                </a:lnTo>
                <a:lnTo>
                  <a:pt x="313" y="242"/>
                </a:lnTo>
                <a:lnTo>
                  <a:pt x="306" y="255"/>
                </a:lnTo>
                <a:lnTo>
                  <a:pt x="297" y="266"/>
                </a:lnTo>
                <a:lnTo>
                  <a:pt x="289" y="276"/>
                </a:lnTo>
                <a:lnTo>
                  <a:pt x="280" y="284"/>
                </a:lnTo>
                <a:lnTo>
                  <a:pt x="266" y="298"/>
                </a:lnTo>
                <a:lnTo>
                  <a:pt x="266" y="298"/>
                </a:lnTo>
                <a:lnTo>
                  <a:pt x="263" y="301"/>
                </a:lnTo>
                <a:lnTo>
                  <a:pt x="261" y="306"/>
                </a:lnTo>
                <a:lnTo>
                  <a:pt x="259" y="310"/>
                </a:lnTo>
                <a:lnTo>
                  <a:pt x="259" y="314"/>
                </a:lnTo>
                <a:lnTo>
                  <a:pt x="259" y="318"/>
                </a:lnTo>
                <a:lnTo>
                  <a:pt x="261" y="323"/>
                </a:lnTo>
                <a:lnTo>
                  <a:pt x="263" y="326"/>
                </a:lnTo>
                <a:lnTo>
                  <a:pt x="266" y="329"/>
                </a:lnTo>
                <a:lnTo>
                  <a:pt x="266" y="329"/>
                </a:lnTo>
                <a:lnTo>
                  <a:pt x="271" y="332"/>
                </a:lnTo>
                <a:lnTo>
                  <a:pt x="277" y="335"/>
                </a:lnTo>
                <a:lnTo>
                  <a:pt x="282" y="335"/>
                </a:lnTo>
                <a:lnTo>
                  <a:pt x="288" y="334"/>
                </a:lnTo>
                <a:lnTo>
                  <a:pt x="288" y="334"/>
                </a:lnTo>
                <a:lnTo>
                  <a:pt x="290" y="334"/>
                </a:lnTo>
                <a:lnTo>
                  <a:pt x="292" y="333"/>
                </a:lnTo>
                <a:lnTo>
                  <a:pt x="295" y="332"/>
                </a:lnTo>
                <a:lnTo>
                  <a:pt x="297" y="332"/>
                </a:lnTo>
                <a:lnTo>
                  <a:pt x="297" y="332"/>
                </a:lnTo>
                <a:lnTo>
                  <a:pt x="311" y="316"/>
                </a:lnTo>
                <a:lnTo>
                  <a:pt x="322" y="302"/>
                </a:lnTo>
                <a:lnTo>
                  <a:pt x="335" y="286"/>
                </a:lnTo>
                <a:lnTo>
                  <a:pt x="347" y="268"/>
                </a:lnTo>
                <a:lnTo>
                  <a:pt x="353" y="258"/>
                </a:lnTo>
                <a:lnTo>
                  <a:pt x="357" y="247"/>
                </a:lnTo>
                <a:lnTo>
                  <a:pt x="362" y="236"/>
                </a:lnTo>
                <a:lnTo>
                  <a:pt x="365" y="225"/>
                </a:lnTo>
                <a:lnTo>
                  <a:pt x="368" y="214"/>
                </a:lnTo>
                <a:lnTo>
                  <a:pt x="368" y="202"/>
                </a:lnTo>
                <a:lnTo>
                  <a:pt x="368" y="202"/>
                </a:lnTo>
                <a:lnTo>
                  <a:pt x="368" y="193"/>
                </a:lnTo>
                <a:lnTo>
                  <a:pt x="365" y="184"/>
                </a:lnTo>
                <a:lnTo>
                  <a:pt x="362" y="176"/>
                </a:lnTo>
                <a:lnTo>
                  <a:pt x="357" y="168"/>
                </a:lnTo>
                <a:lnTo>
                  <a:pt x="353" y="160"/>
                </a:lnTo>
                <a:lnTo>
                  <a:pt x="347" y="153"/>
                </a:lnTo>
                <a:lnTo>
                  <a:pt x="340" y="147"/>
                </a:lnTo>
                <a:lnTo>
                  <a:pt x="333" y="141"/>
                </a:lnTo>
                <a:lnTo>
                  <a:pt x="333" y="141"/>
                </a:lnTo>
                <a:lnTo>
                  <a:pt x="329" y="136"/>
                </a:lnTo>
                <a:lnTo>
                  <a:pt x="323" y="133"/>
                </a:lnTo>
                <a:lnTo>
                  <a:pt x="318" y="129"/>
                </a:lnTo>
                <a:lnTo>
                  <a:pt x="312" y="128"/>
                </a:lnTo>
                <a:lnTo>
                  <a:pt x="312" y="128"/>
                </a:lnTo>
                <a:lnTo>
                  <a:pt x="304" y="126"/>
                </a:lnTo>
                <a:lnTo>
                  <a:pt x="296" y="125"/>
                </a:lnTo>
                <a:lnTo>
                  <a:pt x="287" y="124"/>
                </a:lnTo>
                <a:lnTo>
                  <a:pt x="278" y="125"/>
                </a:lnTo>
                <a:lnTo>
                  <a:pt x="269" y="126"/>
                </a:lnTo>
                <a:lnTo>
                  <a:pt x="259" y="128"/>
                </a:lnTo>
                <a:lnTo>
                  <a:pt x="249" y="131"/>
                </a:lnTo>
                <a:lnTo>
                  <a:pt x="240" y="135"/>
                </a:lnTo>
                <a:lnTo>
                  <a:pt x="219" y="145"/>
                </a:lnTo>
                <a:lnTo>
                  <a:pt x="196" y="160"/>
                </a:lnTo>
                <a:lnTo>
                  <a:pt x="172" y="178"/>
                </a:lnTo>
                <a:lnTo>
                  <a:pt x="146" y="199"/>
                </a:lnTo>
                <a:lnTo>
                  <a:pt x="146" y="199"/>
                </a:lnTo>
                <a:lnTo>
                  <a:pt x="127" y="217"/>
                </a:lnTo>
                <a:lnTo>
                  <a:pt x="109" y="234"/>
                </a:lnTo>
                <a:lnTo>
                  <a:pt x="79" y="267"/>
                </a:lnTo>
                <a:lnTo>
                  <a:pt x="57" y="292"/>
                </a:lnTo>
                <a:lnTo>
                  <a:pt x="48" y="304"/>
                </a:lnTo>
                <a:lnTo>
                  <a:pt x="48" y="304"/>
                </a:lnTo>
                <a:lnTo>
                  <a:pt x="44" y="312"/>
                </a:lnTo>
                <a:lnTo>
                  <a:pt x="43" y="315"/>
                </a:lnTo>
                <a:lnTo>
                  <a:pt x="43" y="319"/>
                </a:lnTo>
                <a:lnTo>
                  <a:pt x="44" y="323"/>
                </a:lnTo>
                <a:lnTo>
                  <a:pt x="46" y="327"/>
                </a:lnTo>
                <a:lnTo>
                  <a:pt x="48" y="331"/>
                </a:lnTo>
                <a:lnTo>
                  <a:pt x="51" y="334"/>
                </a:lnTo>
                <a:lnTo>
                  <a:pt x="51" y="334"/>
                </a:lnTo>
                <a:lnTo>
                  <a:pt x="55" y="337"/>
                </a:lnTo>
                <a:lnTo>
                  <a:pt x="59" y="338"/>
                </a:lnTo>
                <a:lnTo>
                  <a:pt x="63" y="339"/>
                </a:lnTo>
                <a:lnTo>
                  <a:pt x="67" y="339"/>
                </a:lnTo>
                <a:lnTo>
                  <a:pt x="72" y="338"/>
                </a:lnTo>
                <a:lnTo>
                  <a:pt x="75" y="335"/>
                </a:lnTo>
                <a:lnTo>
                  <a:pt x="79" y="332"/>
                </a:lnTo>
                <a:lnTo>
                  <a:pt x="82" y="329"/>
                </a:lnTo>
                <a:lnTo>
                  <a:pt x="82" y="329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100"/>
          <p:cNvSpPr>
            <a:spLocks noEditPoints="1"/>
          </p:cNvSpPr>
          <p:nvPr/>
        </p:nvSpPr>
        <p:spPr bwMode="auto">
          <a:xfrm>
            <a:off x="7918162" y="2653351"/>
            <a:ext cx="229494" cy="281897"/>
          </a:xfrm>
          <a:custGeom>
            <a:avLst/>
            <a:gdLst>
              <a:gd name="T0" fmla="*/ 188 w 638"/>
              <a:gd name="T1" fmla="*/ 780 h 780"/>
              <a:gd name="T2" fmla="*/ 489 w 638"/>
              <a:gd name="T3" fmla="*/ 704 h 780"/>
              <a:gd name="T4" fmla="*/ 637 w 638"/>
              <a:gd name="T5" fmla="*/ 316 h 780"/>
              <a:gd name="T6" fmla="*/ 637 w 638"/>
              <a:gd name="T7" fmla="*/ 246 h 780"/>
              <a:gd name="T8" fmla="*/ 628 w 638"/>
              <a:gd name="T9" fmla="*/ 233 h 780"/>
              <a:gd name="T10" fmla="*/ 612 w 638"/>
              <a:gd name="T11" fmla="*/ 218 h 780"/>
              <a:gd name="T12" fmla="*/ 597 w 638"/>
              <a:gd name="T13" fmla="*/ 216 h 780"/>
              <a:gd name="T14" fmla="*/ 586 w 638"/>
              <a:gd name="T15" fmla="*/ 220 h 780"/>
              <a:gd name="T16" fmla="*/ 576 w 638"/>
              <a:gd name="T17" fmla="*/ 232 h 780"/>
              <a:gd name="T18" fmla="*/ 566 w 638"/>
              <a:gd name="T19" fmla="*/ 250 h 780"/>
              <a:gd name="T20" fmla="*/ 560 w 638"/>
              <a:gd name="T21" fmla="*/ 264 h 780"/>
              <a:gd name="T22" fmla="*/ 560 w 638"/>
              <a:gd name="T23" fmla="*/ 267 h 780"/>
              <a:gd name="T24" fmla="*/ 552 w 638"/>
              <a:gd name="T25" fmla="*/ 205 h 780"/>
              <a:gd name="T26" fmla="*/ 535 w 638"/>
              <a:gd name="T27" fmla="*/ 150 h 780"/>
              <a:gd name="T28" fmla="*/ 510 w 638"/>
              <a:gd name="T29" fmla="*/ 103 h 780"/>
              <a:gd name="T30" fmla="*/ 477 w 638"/>
              <a:gd name="T31" fmla="*/ 66 h 780"/>
              <a:gd name="T32" fmla="*/ 438 w 638"/>
              <a:gd name="T33" fmla="*/ 37 h 780"/>
              <a:gd name="T34" fmla="*/ 394 w 638"/>
              <a:gd name="T35" fmla="*/ 16 h 780"/>
              <a:gd name="T36" fmla="*/ 344 w 638"/>
              <a:gd name="T37" fmla="*/ 3 h 780"/>
              <a:gd name="T38" fmla="*/ 289 w 638"/>
              <a:gd name="T39" fmla="*/ 0 h 780"/>
              <a:gd name="T40" fmla="*/ 260 w 638"/>
              <a:gd name="T41" fmla="*/ 1 h 780"/>
              <a:gd name="T42" fmla="*/ 204 w 638"/>
              <a:gd name="T43" fmla="*/ 10 h 780"/>
              <a:gd name="T44" fmla="*/ 151 w 638"/>
              <a:gd name="T45" fmla="*/ 28 h 780"/>
              <a:gd name="T46" fmla="*/ 128 w 638"/>
              <a:gd name="T47" fmla="*/ 41 h 780"/>
              <a:gd name="T48" fmla="*/ 105 w 638"/>
              <a:gd name="T49" fmla="*/ 56 h 780"/>
              <a:gd name="T50" fmla="*/ 84 w 638"/>
              <a:gd name="T51" fmla="*/ 73 h 780"/>
              <a:gd name="T52" fmla="*/ 66 w 638"/>
              <a:gd name="T53" fmla="*/ 92 h 780"/>
              <a:gd name="T54" fmla="*/ 49 w 638"/>
              <a:gd name="T55" fmla="*/ 114 h 780"/>
              <a:gd name="T56" fmla="*/ 35 w 638"/>
              <a:gd name="T57" fmla="*/ 137 h 780"/>
              <a:gd name="T58" fmla="*/ 23 w 638"/>
              <a:gd name="T59" fmla="*/ 164 h 780"/>
              <a:gd name="T60" fmla="*/ 13 w 638"/>
              <a:gd name="T61" fmla="*/ 192 h 780"/>
              <a:gd name="T62" fmla="*/ 6 w 638"/>
              <a:gd name="T63" fmla="*/ 223 h 780"/>
              <a:gd name="T64" fmla="*/ 1 w 638"/>
              <a:gd name="T65" fmla="*/ 256 h 780"/>
              <a:gd name="T66" fmla="*/ 0 w 638"/>
              <a:gd name="T67" fmla="*/ 291 h 780"/>
              <a:gd name="T68" fmla="*/ 1 w 638"/>
              <a:gd name="T69" fmla="*/ 318 h 780"/>
              <a:gd name="T70" fmla="*/ 8 w 638"/>
              <a:gd name="T71" fmla="*/ 371 h 780"/>
              <a:gd name="T72" fmla="*/ 22 w 638"/>
              <a:gd name="T73" fmla="*/ 422 h 780"/>
              <a:gd name="T74" fmla="*/ 42 w 638"/>
              <a:gd name="T75" fmla="*/ 470 h 780"/>
              <a:gd name="T76" fmla="*/ 67 w 638"/>
              <a:gd name="T77" fmla="*/ 513 h 780"/>
              <a:gd name="T78" fmla="*/ 97 w 638"/>
              <a:gd name="T79" fmla="*/ 553 h 780"/>
              <a:gd name="T80" fmla="*/ 131 w 638"/>
              <a:gd name="T81" fmla="*/ 588 h 780"/>
              <a:gd name="T82" fmla="*/ 169 w 638"/>
              <a:gd name="T83" fmla="*/ 618 h 780"/>
              <a:gd name="T84" fmla="*/ 188 w 638"/>
              <a:gd name="T85" fmla="*/ 654 h 780"/>
              <a:gd name="T86" fmla="*/ 489 w 638"/>
              <a:gd name="T87" fmla="*/ 621 h 780"/>
              <a:gd name="T88" fmla="*/ 497 w 638"/>
              <a:gd name="T89" fmla="*/ 612 h 780"/>
              <a:gd name="T90" fmla="*/ 510 w 638"/>
              <a:gd name="T91" fmla="*/ 593 h 780"/>
              <a:gd name="T92" fmla="*/ 526 w 638"/>
              <a:gd name="T93" fmla="*/ 561 h 780"/>
              <a:gd name="T94" fmla="*/ 533 w 638"/>
              <a:gd name="T95" fmla="*/ 538 h 780"/>
              <a:gd name="T96" fmla="*/ 572 w 638"/>
              <a:gd name="T97" fmla="*/ 496 h 780"/>
              <a:gd name="T98" fmla="*/ 601 w 638"/>
              <a:gd name="T99" fmla="*/ 456 h 780"/>
              <a:gd name="T100" fmla="*/ 620 w 638"/>
              <a:gd name="T101" fmla="*/ 418 h 780"/>
              <a:gd name="T102" fmla="*/ 632 w 638"/>
              <a:gd name="T103" fmla="*/ 385 h 780"/>
              <a:gd name="T104" fmla="*/ 637 w 638"/>
              <a:gd name="T105" fmla="*/ 357 h 780"/>
              <a:gd name="T106" fmla="*/ 638 w 638"/>
              <a:gd name="T107" fmla="*/ 335 h 780"/>
              <a:gd name="T108" fmla="*/ 637 w 638"/>
              <a:gd name="T109" fmla="*/ 316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38" h="780">
                <a:moveTo>
                  <a:pt x="188" y="704"/>
                </a:moveTo>
                <a:lnTo>
                  <a:pt x="188" y="780"/>
                </a:lnTo>
                <a:lnTo>
                  <a:pt x="489" y="780"/>
                </a:lnTo>
                <a:lnTo>
                  <a:pt x="489" y="704"/>
                </a:lnTo>
                <a:lnTo>
                  <a:pt x="188" y="704"/>
                </a:lnTo>
                <a:close/>
                <a:moveTo>
                  <a:pt x="637" y="316"/>
                </a:moveTo>
                <a:lnTo>
                  <a:pt x="637" y="316"/>
                </a:lnTo>
                <a:lnTo>
                  <a:pt x="637" y="246"/>
                </a:lnTo>
                <a:lnTo>
                  <a:pt x="637" y="246"/>
                </a:lnTo>
                <a:lnTo>
                  <a:pt x="628" y="233"/>
                </a:lnTo>
                <a:lnTo>
                  <a:pt x="620" y="224"/>
                </a:lnTo>
                <a:lnTo>
                  <a:pt x="612" y="218"/>
                </a:lnTo>
                <a:lnTo>
                  <a:pt x="604" y="216"/>
                </a:lnTo>
                <a:lnTo>
                  <a:pt x="597" y="216"/>
                </a:lnTo>
                <a:lnTo>
                  <a:pt x="592" y="217"/>
                </a:lnTo>
                <a:lnTo>
                  <a:pt x="586" y="220"/>
                </a:lnTo>
                <a:lnTo>
                  <a:pt x="580" y="226"/>
                </a:lnTo>
                <a:lnTo>
                  <a:pt x="576" y="232"/>
                </a:lnTo>
                <a:lnTo>
                  <a:pt x="571" y="238"/>
                </a:lnTo>
                <a:lnTo>
                  <a:pt x="566" y="250"/>
                </a:lnTo>
                <a:lnTo>
                  <a:pt x="562" y="260"/>
                </a:lnTo>
                <a:lnTo>
                  <a:pt x="560" y="264"/>
                </a:lnTo>
                <a:lnTo>
                  <a:pt x="560" y="267"/>
                </a:lnTo>
                <a:lnTo>
                  <a:pt x="560" y="267"/>
                </a:lnTo>
                <a:lnTo>
                  <a:pt x="557" y="234"/>
                </a:lnTo>
                <a:lnTo>
                  <a:pt x="552" y="205"/>
                </a:lnTo>
                <a:lnTo>
                  <a:pt x="544" y="176"/>
                </a:lnTo>
                <a:lnTo>
                  <a:pt x="535" y="150"/>
                </a:lnTo>
                <a:lnTo>
                  <a:pt x="522" y="126"/>
                </a:lnTo>
                <a:lnTo>
                  <a:pt x="510" y="103"/>
                </a:lnTo>
                <a:lnTo>
                  <a:pt x="494" y="84"/>
                </a:lnTo>
                <a:lnTo>
                  <a:pt x="477" y="66"/>
                </a:lnTo>
                <a:lnTo>
                  <a:pt x="459" y="51"/>
                </a:lnTo>
                <a:lnTo>
                  <a:pt x="438" y="37"/>
                </a:lnTo>
                <a:lnTo>
                  <a:pt x="417" y="26"/>
                </a:lnTo>
                <a:lnTo>
                  <a:pt x="394" y="16"/>
                </a:lnTo>
                <a:lnTo>
                  <a:pt x="370" y="9"/>
                </a:lnTo>
                <a:lnTo>
                  <a:pt x="344" y="3"/>
                </a:lnTo>
                <a:lnTo>
                  <a:pt x="318" y="0"/>
                </a:lnTo>
                <a:lnTo>
                  <a:pt x="289" y="0"/>
                </a:lnTo>
                <a:lnTo>
                  <a:pt x="289" y="0"/>
                </a:lnTo>
                <a:lnTo>
                  <a:pt x="260" y="1"/>
                </a:lnTo>
                <a:lnTo>
                  <a:pt x="231" y="4"/>
                </a:lnTo>
                <a:lnTo>
                  <a:pt x="204" y="10"/>
                </a:lnTo>
                <a:lnTo>
                  <a:pt x="176" y="18"/>
                </a:lnTo>
                <a:lnTo>
                  <a:pt x="151" y="28"/>
                </a:lnTo>
                <a:lnTo>
                  <a:pt x="139" y="34"/>
                </a:lnTo>
                <a:lnTo>
                  <a:pt x="128" y="41"/>
                </a:lnTo>
                <a:lnTo>
                  <a:pt x="116" y="48"/>
                </a:lnTo>
                <a:lnTo>
                  <a:pt x="105" y="56"/>
                </a:lnTo>
                <a:lnTo>
                  <a:pt x="95" y="63"/>
                </a:lnTo>
                <a:lnTo>
                  <a:pt x="84" y="73"/>
                </a:lnTo>
                <a:lnTo>
                  <a:pt x="75" y="82"/>
                </a:lnTo>
                <a:lnTo>
                  <a:pt x="66" y="92"/>
                </a:lnTo>
                <a:lnTo>
                  <a:pt x="57" y="103"/>
                </a:lnTo>
                <a:lnTo>
                  <a:pt x="49" y="114"/>
                </a:lnTo>
                <a:lnTo>
                  <a:pt x="42" y="126"/>
                </a:lnTo>
                <a:lnTo>
                  <a:pt x="35" y="137"/>
                </a:lnTo>
                <a:lnTo>
                  <a:pt x="29" y="151"/>
                </a:lnTo>
                <a:lnTo>
                  <a:pt x="23" y="164"/>
                </a:lnTo>
                <a:lnTo>
                  <a:pt x="17" y="178"/>
                </a:lnTo>
                <a:lnTo>
                  <a:pt x="13" y="192"/>
                </a:lnTo>
                <a:lnTo>
                  <a:pt x="9" y="208"/>
                </a:lnTo>
                <a:lnTo>
                  <a:pt x="6" y="223"/>
                </a:lnTo>
                <a:lnTo>
                  <a:pt x="4" y="240"/>
                </a:lnTo>
                <a:lnTo>
                  <a:pt x="1" y="256"/>
                </a:lnTo>
                <a:lnTo>
                  <a:pt x="0" y="274"/>
                </a:lnTo>
                <a:lnTo>
                  <a:pt x="0" y="291"/>
                </a:lnTo>
                <a:lnTo>
                  <a:pt x="0" y="291"/>
                </a:lnTo>
                <a:lnTo>
                  <a:pt x="1" y="318"/>
                </a:lnTo>
                <a:lnTo>
                  <a:pt x="4" y="345"/>
                </a:lnTo>
                <a:lnTo>
                  <a:pt x="8" y="371"/>
                </a:lnTo>
                <a:lnTo>
                  <a:pt x="14" y="397"/>
                </a:lnTo>
                <a:lnTo>
                  <a:pt x="22" y="422"/>
                </a:lnTo>
                <a:lnTo>
                  <a:pt x="31" y="446"/>
                </a:lnTo>
                <a:lnTo>
                  <a:pt x="42" y="470"/>
                </a:lnTo>
                <a:lnTo>
                  <a:pt x="54" y="491"/>
                </a:lnTo>
                <a:lnTo>
                  <a:pt x="67" y="513"/>
                </a:lnTo>
                <a:lnTo>
                  <a:pt x="81" y="533"/>
                </a:lnTo>
                <a:lnTo>
                  <a:pt x="97" y="553"/>
                </a:lnTo>
                <a:lnTo>
                  <a:pt x="113" y="571"/>
                </a:lnTo>
                <a:lnTo>
                  <a:pt x="131" y="588"/>
                </a:lnTo>
                <a:lnTo>
                  <a:pt x="149" y="604"/>
                </a:lnTo>
                <a:lnTo>
                  <a:pt x="169" y="618"/>
                </a:lnTo>
                <a:lnTo>
                  <a:pt x="188" y="630"/>
                </a:lnTo>
                <a:lnTo>
                  <a:pt x="188" y="654"/>
                </a:lnTo>
                <a:lnTo>
                  <a:pt x="489" y="654"/>
                </a:lnTo>
                <a:lnTo>
                  <a:pt x="489" y="621"/>
                </a:lnTo>
                <a:lnTo>
                  <a:pt x="489" y="621"/>
                </a:lnTo>
                <a:lnTo>
                  <a:pt x="497" y="612"/>
                </a:lnTo>
                <a:lnTo>
                  <a:pt x="504" y="603"/>
                </a:lnTo>
                <a:lnTo>
                  <a:pt x="510" y="593"/>
                </a:lnTo>
                <a:lnTo>
                  <a:pt x="516" y="582"/>
                </a:lnTo>
                <a:lnTo>
                  <a:pt x="526" y="561"/>
                </a:lnTo>
                <a:lnTo>
                  <a:pt x="533" y="538"/>
                </a:lnTo>
                <a:lnTo>
                  <a:pt x="533" y="538"/>
                </a:lnTo>
                <a:lnTo>
                  <a:pt x="554" y="516"/>
                </a:lnTo>
                <a:lnTo>
                  <a:pt x="572" y="496"/>
                </a:lnTo>
                <a:lnTo>
                  <a:pt x="588" y="476"/>
                </a:lnTo>
                <a:lnTo>
                  <a:pt x="601" y="456"/>
                </a:lnTo>
                <a:lnTo>
                  <a:pt x="612" y="437"/>
                </a:lnTo>
                <a:lnTo>
                  <a:pt x="620" y="418"/>
                </a:lnTo>
                <a:lnTo>
                  <a:pt x="627" y="401"/>
                </a:lnTo>
                <a:lnTo>
                  <a:pt x="632" y="385"/>
                </a:lnTo>
                <a:lnTo>
                  <a:pt x="635" y="371"/>
                </a:lnTo>
                <a:lnTo>
                  <a:pt x="637" y="357"/>
                </a:lnTo>
                <a:lnTo>
                  <a:pt x="638" y="346"/>
                </a:lnTo>
                <a:lnTo>
                  <a:pt x="638" y="335"/>
                </a:lnTo>
                <a:lnTo>
                  <a:pt x="638" y="321"/>
                </a:lnTo>
                <a:lnTo>
                  <a:pt x="637" y="316"/>
                </a:lnTo>
                <a:lnTo>
                  <a:pt x="637" y="316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101"/>
          <p:cNvSpPr>
            <a:spLocks noEditPoints="1"/>
          </p:cNvSpPr>
          <p:nvPr/>
        </p:nvSpPr>
        <p:spPr bwMode="auto">
          <a:xfrm>
            <a:off x="7009224" y="2653351"/>
            <a:ext cx="283705" cy="281897"/>
          </a:xfrm>
          <a:custGeom>
            <a:avLst/>
            <a:gdLst>
              <a:gd name="T0" fmla="*/ 595 w 783"/>
              <a:gd name="T1" fmla="*/ 166 h 780"/>
              <a:gd name="T2" fmla="*/ 722 w 783"/>
              <a:gd name="T3" fmla="*/ 38 h 780"/>
              <a:gd name="T4" fmla="*/ 730 w 783"/>
              <a:gd name="T5" fmla="*/ 36 h 780"/>
              <a:gd name="T6" fmla="*/ 743 w 783"/>
              <a:gd name="T7" fmla="*/ 43 h 780"/>
              <a:gd name="T8" fmla="*/ 745 w 783"/>
              <a:gd name="T9" fmla="*/ 51 h 780"/>
              <a:gd name="T10" fmla="*/ 744 w 783"/>
              <a:gd name="T11" fmla="*/ 61 h 780"/>
              <a:gd name="T12" fmla="*/ 505 w 783"/>
              <a:gd name="T13" fmla="*/ 405 h 780"/>
              <a:gd name="T14" fmla="*/ 176 w 783"/>
              <a:gd name="T15" fmla="*/ 740 h 780"/>
              <a:gd name="T16" fmla="*/ 164 w 783"/>
              <a:gd name="T17" fmla="*/ 744 h 780"/>
              <a:gd name="T18" fmla="*/ 139 w 783"/>
              <a:gd name="T19" fmla="*/ 736 h 780"/>
              <a:gd name="T20" fmla="*/ 108 w 783"/>
              <a:gd name="T21" fmla="*/ 717 h 780"/>
              <a:gd name="T22" fmla="*/ 86 w 783"/>
              <a:gd name="T23" fmla="*/ 697 h 780"/>
              <a:gd name="T24" fmla="*/ 54 w 783"/>
              <a:gd name="T25" fmla="*/ 659 h 780"/>
              <a:gd name="T26" fmla="*/ 38 w 783"/>
              <a:gd name="T27" fmla="*/ 624 h 780"/>
              <a:gd name="T28" fmla="*/ 41 w 783"/>
              <a:gd name="T29" fmla="*/ 612 h 780"/>
              <a:gd name="T30" fmla="*/ 366 w 783"/>
              <a:gd name="T31" fmla="*/ 285 h 780"/>
              <a:gd name="T32" fmla="*/ 505 w 783"/>
              <a:gd name="T33" fmla="*/ 405 h 780"/>
              <a:gd name="T34" fmla="*/ 536 w 783"/>
              <a:gd name="T35" fmla="*/ 374 h 780"/>
              <a:gd name="T36" fmla="*/ 488 w 783"/>
              <a:gd name="T37" fmla="*/ 368 h 780"/>
              <a:gd name="T38" fmla="*/ 379 w 783"/>
              <a:gd name="T39" fmla="*/ 273 h 780"/>
              <a:gd name="T40" fmla="*/ 466 w 783"/>
              <a:gd name="T41" fmla="*/ 316 h 780"/>
              <a:gd name="T42" fmla="*/ 536 w 783"/>
              <a:gd name="T43" fmla="*/ 374 h 780"/>
              <a:gd name="T44" fmla="*/ 471 w 783"/>
              <a:gd name="T45" fmla="*/ 177 h 780"/>
              <a:gd name="T46" fmla="*/ 490 w 783"/>
              <a:gd name="T47" fmla="*/ 167 h 780"/>
              <a:gd name="T48" fmla="*/ 512 w 783"/>
              <a:gd name="T49" fmla="*/ 162 h 780"/>
              <a:gd name="T50" fmla="*/ 545 w 783"/>
              <a:gd name="T51" fmla="*/ 172 h 780"/>
              <a:gd name="T52" fmla="*/ 601 w 783"/>
              <a:gd name="T53" fmla="*/ 230 h 780"/>
              <a:gd name="T54" fmla="*/ 618 w 783"/>
              <a:gd name="T55" fmla="*/ 259 h 780"/>
              <a:gd name="T56" fmla="*/ 614 w 783"/>
              <a:gd name="T57" fmla="*/ 291 h 780"/>
              <a:gd name="T58" fmla="*/ 548 w 783"/>
              <a:gd name="T59" fmla="*/ 365 h 780"/>
              <a:gd name="T60" fmla="*/ 407 w 783"/>
              <a:gd name="T61" fmla="*/ 242 h 780"/>
              <a:gd name="T62" fmla="*/ 783 w 783"/>
              <a:gd name="T63" fmla="*/ 51 h 780"/>
              <a:gd name="T64" fmla="*/ 779 w 783"/>
              <a:gd name="T65" fmla="*/ 32 h 780"/>
              <a:gd name="T66" fmla="*/ 771 w 783"/>
              <a:gd name="T67" fmla="*/ 18 h 780"/>
              <a:gd name="T68" fmla="*/ 760 w 783"/>
              <a:gd name="T69" fmla="*/ 9 h 780"/>
              <a:gd name="T70" fmla="*/ 730 w 783"/>
              <a:gd name="T71" fmla="*/ 0 h 780"/>
              <a:gd name="T72" fmla="*/ 710 w 783"/>
              <a:gd name="T73" fmla="*/ 3 h 780"/>
              <a:gd name="T74" fmla="*/ 566 w 783"/>
              <a:gd name="T75" fmla="*/ 141 h 780"/>
              <a:gd name="T76" fmla="*/ 541 w 783"/>
              <a:gd name="T77" fmla="*/ 129 h 780"/>
              <a:gd name="T78" fmla="*/ 512 w 783"/>
              <a:gd name="T79" fmla="*/ 125 h 780"/>
              <a:gd name="T80" fmla="*/ 484 w 783"/>
              <a:gd name="T81" fmla="*/ 129 h 780"/>
              <a:gd name="T82" fmla="*/ 458 w 783"/>
              <a:gd name="T83" fmla="*/ 141 h 780"/>
              <a:gd name="T84" fmla="*/ 16 w 783"/>
              <a:gd name="T85" fmla="*/ 581 h 780"/>
              <a:gd name="T86" fmla="*/ 5 w 783"/>
              <a:gd name="T87" fmla="*/ 595 h 780"/>
              <a:gd name="T88" fmla="*/ 1 w 783"/>
              <a:gd name="T89" fmla="*/ 613 h 780"/>
              <a:gd name="T90" fmla="*/ 1 w 783"/>
              <a:gd name="T91" fmla="*/ 629 h 780"/>
              <a:gd name="T92" fmla="*/ 13 w 783"/>
              <a:gd name="T93" fmla="*/ 661 h 780"/>
              <a:gd name="T94" fmla="*/ 24 w 783"/>
              <a:gd name="T95" fmla="*/ 680 h 780"/>
              <a:gd name="T96" fmla="*/ 59 w 783"/>
              <a:gd name="T97" fmla="*/ 722 h 780"/>
              <a:gd name="T98" fmla="*/ 91 w 783"/>
              <a:gd name="T99" fmla="*/ 750 h 780"/>
              <a:gd name="T100" fmla="*/ 133 w 783"/>
              <a:gd name="T101" fmla="*/ 775 h 780"/>
              <a:gd name="T102" fmla="*/ 164 w 783"/>
              <a:gd name="T103" fmla="*/ 780 h 780"/>
              <a:gd name="T104" fmla="*/ 184 w 783"/>
              <a:gd name="T105" fmla="*/ 776 h 780"/>
              <a:gd name="T106" fmla="*/ 629 w 783"/>
              <a:gd name="T107" fmla="*/ 338 h 780"/>
              <a:gd name="T108" fmla="*/ 640 w 783"/>
              <a:gd name="T109" fmla="*/ 324 h 780"/>
              <a:gd name="T110" fmla="*/ 652 w 783"/>
              <a:gd name="T111" fmla="*/ 302 h 780"/>
              <a:gd name="T112" fmla="*/ 656 w 783"/>
              <a:gd name="T113" fmla="*/ 279 h 780"/>
              <a:gd name="T114" fmla="*/ 648 w 783"/>
              <a:gd name="T115" fmla="*/ 232 h 780"/>
              <a:gd name="T116" fmla="*/ 767 w 783"/>
              <a:gd name="T117" fmla="*/ 92 h 780"/>
              <a:gd name="T118" fmla="*/ 775 w 783"/>
              <a:gd name="T119" fmla="*/ 84 h 780"/>
              <a:gd name="T120" fmla="*/ 783 w 783"/>
              <a:gd name="T121" fmla="*/ 63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83" h="780">
                <a:moveTo>
                  <a:pt x="743" y="63"/>
                </a:moveTo>
                <a:lnTo>
                  <a:pt x="616" y="190"/>
                </a:lnTo>
                <a:lnTo>
                  <a:pt x="595" y="166"/>
                </a:lnTo>
                <a:lnTo>
                  <a:pt x="718" y="43"/>
                </a:lnTo>
                <a:lnTo>
                  <a:pt x="718" y="43"/>
                </a:lnTo>
                <a:lnTo>
                  <a:pt x="722" y="38"/>
                </a:lnTo>
                <a:lnTo>
                  <a:pt x="726" y="37"/>
                </a:lnTo>
                <a:lnTo>
                  <a:pt x="730" y="36"/>
                </a:lnTo>
                <a:lnTo>
                  <a:pt x="730" y="36"/>
                </a:lnTo>
                <a:lnTo>
                  <a:pt x="736" y="38"/>
                </a:lnTo>
                <a:lnTo>
                  <a:pt x="743" y="43"/>
                </a:lnTo>
                <a:lnTo>
                  <a:pt x="743" y="43"/>
                </a:lnTo>
                <a:lnTo>
                  <a:pt x="744" y="45"/>
                </a:lnTo>
                <a:lnTo>
                  <a:pt x="745" y="48"/>
                </a:lnTo>
                <a:lnTo>
                  <a:pt x="745" y="51"/>
                </a:lnTo>
                <a:lnTo>
                  <a:pt x="745" y="51"/>
                </a:lnTo>
                <a:lnTo>
                  <a:pt x="745" y="59"/>
                </a:lnTo>
                <a:lnTo>
                  <a:pt x="744" y="61"/>
                </a:lnTo>
                <a:lnTo>
                  <a:pt x="743" y="63"/>
                </a:lnTo>
                <a:lnTo>
                  <a:pt x="743" y="63"/>
                </a:lnTo>
                <a:close/>
                <a:moveTo>
                  <a:pt x="505" y="405"/>
                </a:moveTo>
                <a:lnTo>
                  <a:pt x="505" y="405"/>
                </a:lnTo>
                <a:lnTo>
                  <a:pt x="176" y="740"/>
                </a:lnTo>
                <a:lnTo>
                  <a:pt x="176" y="740"/>
                </a:lnTo>
                <a:lnTo>
                  <a:pt x="169" y="742"/>
                </a:lnTo>
                <a:lnTo>
                  <a:pt x="164" y="744"/>
                </a:lnTo>
                <a:lnTo>
                  <a:pt x="164" y="744"/>
                </a:lnTo>
                <a:lnTo>
                  <a:pt x="156" y="743"/>
                </a:lnTo>
                <a:lnTo>
                  <a:pt x="148" y="740"/>
                </a:lnTo>
                <a:lnTo>
                  <a:pt x="139" y="736"/>
                </a:lnTo>
                <a:lnTo>
                  <a:pt x="128" y="731"/>
                </a:lnTo>
                <a:lnTo>
                  <a:pt x="118" y="725"/>
                </a:lnTo>
                <a:lnTo>
                  <a:pt x="108" y="717"/>
                </a:lnTo>
                <a:lnTo>
                  <a:pt x="98" y="707"/>
                </a:lnTo>
                <a:lnTo>
                  <a:pt x="86" y="697"/>
                </a:lnTo>
                <a:lnTo>
                  <a:pt x="86" y="697"/>
                </a:lnTo>
                <a:lnTo>
                  <a:pt x="74" y="685"/>
                </a:lnTo>
                <a:lnTo>
                  <a:pt x="63" y="671"/>
                </a:lnTo>
                <a:lnTo>
                  <a:pt x="54" y="659"/>
                </a:lnTo>
                <a:lnTo>
                  <a:pt x="46" y="646"/>
                </a:lnTo>
                <a:lnTo>
                  <a:pt x="42" y="635"/>
                </a:lnTo>
                <a:lnTo>
                  <a:pt x="38" y="624"/>
                </a:lnTo>
                <a:lnTo>
                  <a:pt x="38" y="619"/>
                </a:lnTo>
                <a:lnTo>
                  <a:pt x="40" y="615"/>
                </a:lnTo>
                <a:lnTo>
                  <a:pt x="41" y="612"/>
                </a:lnTo>
                <a:lnTo>
                  <a:pt x="43" y="608"/>
                </a:lnTo>
                <a:lnTo>
                  <a:pt x="366" y="285"/>
                </a:lnTo>
                <a:lnTo>
                  <a:pt x="366" y="285"/>
                </a:lnTo>
                <a:lnTo>
                  <a:pt x="436" y="346"/>
                </a:lnTo>
                <a:lnTo>
                  <a:pt x="475" y="379"/>
                </a:lnTo>
                <a:lnTo>
                  <a:pt x="505" y="405"/>
                </a:lnTo>
                <a:lnTo>
                  <a:pt x="505" y="405"/>
                </a:lnTo>
                <a:close/>
                <a:moveTo>
                  <a:pt x="536" y="374"/>
                </a:moveTo>
                <a:lnTo>
                  <a:pt x="536" y="374"/>
                </a:lnTo>
                <a:lnTo>
                  <a:pt x="517" y="393"/>
                </a:lnTo>
                <a:lnTo>
                  <a:pt x="517" y="393"/>
                </a:lnTo>
                <a:lnTo>
                  <a:pt x="488" y="368"/>
                </a:lnTo>
                <a:lnTo>
                  <a:pt x="448" y="335"/>
                </a:lnTo>
                <a:lnTo>
                  <a:pt x="409" y="301"/>
                </a:lnTo>
                <a:lnTo>
                  <a:pt x="379" y="273"/>
                </a:lnTo>
                <a:lnTo>
                  <a:pt x="395" y="255"/>
                </a:lnTo>
                <a:lnTo>
                  <a:pt x="395" y="255"/>
                </a:lnTo>
                <a:lnTo>
                  <a:pt x="466" y="316"/>
                </a:lnTo>
                <a:lnTo>
                  <a:pt x="506" y="349"/>
                </a:lnTo>
                <a:lnTo>
                  <a:pt x="536" y="374"/>
                </a:lnTo>
                <a:lnTo>
                  <a:pt x="536" y="374"/>
                </a:lnTo>
                <a:close/>
                <a:moveTo>
                  <a:pt x="407" y="242"/>
                </a:moveTo>
                <a:lnTo>
                  <a:pt x="407" y="242"/>
                </a:lnTo>
                <a:lnTo>
                  <a:pt x="471" y="177"/>
                </a:lnTo>
                <a:lnTo>
                  <a:pt x="471" y="177"/>
                </a:lnTo>
                <a:lnTo>
                  <a:pt x="481" y="172"/>
                </a:lnTo>
                <a:lnTo>
                  <a:pt x="490" y="167"/>
                </a:lnTo>
                <a:lnTo>
                  <a:pt x="500" y="164"/>
                </a:lnTo>
                <a:lnTo>
                  <a:pt x="512" y="162"/>
                </a:lnTo>
                <a:lnTo>
                  <a:pt x="512" y="162"/>
                </a:lnTo>
                <a:lnTo>
                  <a:pt x="523" y="164"/>
                </a:lnTo>
                <a:lnTo>
                  <a:pt x="535" y="167"/>
                </a:lnTo>
                <a:lnTo>
                  <a:pt x="545" y="172"/>
                </a:lnTo>
                <a:lnTo>
                  <a:pt x="555" y="177"/>
                </a:lnTo>
                <a:lnTo>
                  <a:pt x="601" y="230"/>
                </a:lnTo>
                <a:lnTo>
                  <a:pt x="601" y="230"/>
                </a:lnTo>
                <a:lnTo>
                  <a:pt x="608" y="239"/>
                </a:lnTo>
                <a:lnTo>
                  <a:pt x="614" y="249"/>
                </a:lnTo>
                <a:lnTo>
                  <a:pt x="618" y="259"/>
                </a:lnTo>
                <a:lnTo>
                  <a:pt x="619" y="269"/>
                </a:lnTo>
                <a:lnTo>
                  <a:pt x="618" y="281"/>
                </a:lnTo>
                <a:lnTo>
                  <a:pt x="614" y="291"/>
                </a:lnTo>
                <a:lnTo>
                  <a:pt x="608" y="301"/>
                </a:lnTo>
                <a:lnTo>
                  <a:pt x="601" y="310"/>
                </a:lnTo>
                <a:lnTo>
                  <a:pt x="548" y="365"/>
                </a:lnTo>
                <a:lnTo>
                  <a:pt x="548" y="365"/>
                </a:lnTo>
                <a:lnTo>
                  <a:pt x="479" y="304"/>
                </a:lnTo>
                <a:lnTo>
                  <a:pt x="407" y="242"/>
                </a:lnTo>
                <a:lnTo>
                  <a:pt x="407" y="242"/>
                </a:lnTo>
                <a:close/>
                <a:moveTo>
                  <a:pt x="783" y="51"/>
                </a:moveTo>
                <a:lnTo>
                  <a:pt x="783" y="51"/>
                </a:lnTo>
                <a:lnTo>
                  <a:pt x="783" y="51"/>
                </a:lnTo>
                <a:lnTo>
                  <a:pt x="783" y="42"/>
                </a:lnTo>
                <a:lnTo>
                  <a:pt x="779" y="32"/>
                </a:lnTo>
                <a:lnTo>
                  <a:pt x="777" y="27"/>
                </a:lnTo>
                <a:lnTo>
                  <a:pt x="775" y="23"/>
                </a:lnTo>
                <a:lnTo>
                  <a:pt x="771" y="18"/>
                </a:lnTo>
                <a:lnTo>
                  <a:pt x="767" y="15"/>
                </a:lnTo>
                <a:lnTo>
                  <a:pt x="767" y="15"/>
                </a:lnTo>
                <a:lnTo>
                  <a:pt x="760" y="9"/>
                </a:lnTo>
                <a:lnTo>
                  <a:pt x="751" y="3"/>
                </a:lnTo>
                <a:lnTo>
                  <a:pt x="742" y="1"/>
                </a:lnTo>
                <a:lnTo>
                  <a:pt x="730" y="0"/>
                </a:lnTo>
                <a:lnTo>
                  <a:pt x="730" y="0"/>
                </a:lnTo>
                <a:lnTo>
                  <a:pt x="719" y="1"/>
                </a:lnTo>
                <a:lnTo>
                  <a:pt x="710" y="3"/>
                </a:lnTo>
                <a:lnTo>
                  <a:pt x="701" y="9"/>
                </a:lnTo>
                <a:lnTo>
                  <a:pt x="693" y="15"/>
                </a:lnTo>
                <a:lnTo>
                  <a:pt x="566" y="141"/>
                </a:lnTo>
                <a:lnTo>
                  <a:pt x="566" y="141"/>
                </a:lnTo>
                <a:lnTo>
                  <a:pt x="555" y="134"/>
                </a:lnTo>
                <a:lnTo>
                  <a:pt x="541" y="129"/>
                </a:lnTo>
                <a:lnTo>
                  <a:pt x="527" y="126"/>
                </a:lnTo>
                <a:lnTo>
                  <a:pt x="512" y="125"/>
                </a:lnTo>
                <a:lnTo>
                  <a:pt x="512" y="125"/>
                </a:lnTo>
                <a:lnTo>
                  <a:pt x="503" y="126"/>
                </a:lnTo>
                <a:lnTo>
                  <a:pt x="494" y="127"/>
                </a:lnTo>
                <a:lnTo>
                  <a:pt x="484" y="129"/>
                </a:lnTo>
                <a:lnTo>
                  <a:pt x="475" y="133"/>
                </a:lnTo>
                <a:lnTo>
                  <a:pt x="467" y="136"/>
                </a:lnTo>
                <a:lnTo>
                  <a:pt x="458" y="141"/>
                </a:lnTo>
                <a:lnTo>
                  <a:pt x="451" y="147"/>
                </a:lnTo>
                <a:lnTo>
                  <a:pt x="444" y="153"/>
                </a:lnTo>
                <a:lnTo>
                  <a:pt x="16" y="581"/>
                </a:lnTo>
                <a:lnTo>
                  <a:pt x="16" y="581"/>
                </a:lnTo>
                <a:lnTo>
                  <a:pt x="11" y="587"/>
                </a:lnTo>
                <a:lnTo>
                  <a:pt x="5" y="595"/>
                </a:lnTo>
                <a:lnTo>
                  <a:pt x="3" y="601"/>
                </a:lnTo>
                <a:lnTo>
                  <a:pt x="2" y="606"/>
                </a:lnTo>
                <a:lnTo>
                  <a:pt x="1" y="613"/>
                </a:lnTo>
                <a:lnTo>
                  <a:pt x="0" y="621"/>
                </a:lnTo>
                <a:lnTo>
                  <a:pt x="0" y="621"/>
                </a:lnTo>
                <a:lnTo>
                  <a:pt x="1" y="629"/>
                </a:lnTo>
                <a:lnTo>
                  <a:pt x="3" y="638"/>
                </a:lnTo>
                <a:lnTo>
                  <a:pt x="7" y="649"/>
                </a:lnTo>
                <a:lnTo>
                  <a:pt x="13" y="661"/>
                </a:lnTo>
                <a:lnTo>
                  <a:pt x="13" y="661"/>
                </a:lnTo>
                <a:lnTo>
                  <a:pt x="18" y="671"/>
                </a:lnTo>
                <a:lnTo>
                  <a:pt x="24" y="680"/>
                </a:lnTo>
                <a:lnTo>
                  <a:pt x="36" y="697"/>
                </a:lnTo>
                <a:lnTo>
                  <a:pt x="49" y="711"/>
                </a:lnTo>
                <a:lnTo>
                  <a:pt x="59" y="722"/>
                </a:lnTo>
                <a:lnTo>
                  <a:pt x="59" y="722"/>
                </a:lnTo>
                <a:lnTo>
                  <a:pt x="78" y="740"/>
                </a:lnTo>
                <a:lnTo>
                  <a:pt x="91" y="750"/>
                </a:lnTo>
                <a:lnTo>
                  <a:pt x="104" y="760"/>
                </a:lnTo>
                <a:lnTo>
                  <a:pt x="118" y="768"/>
                </a:lnTo>
                <a:lnTo>
                  <a:pt x="133" y="775"/>
                </a:lnTo>
                <a:lnTo>
                  <a:pt x="149" y="779"/>
                </a:lnTo>
                <a:lnTo>
                  <a:pt x="156" y="780"/>
                </a:lnTo>
                <a:lnTo>
                  <a:pt x="164" y="780"/>
                </a:lnTo>
                <a:lnTo>
                  <a:pt x="164" y="780"/>
                </a:lnTo>
                <a:lnTo>
                  <a:pt x="175" y="779"/>
                </a:lnTo>
                <a:lnTo>
                  <a:pt x="184" y="776"/>
                </a:lnTo>
                <a:lnTo>
                  <a:pt x="193" y="771"/>
                </a:lnTo>
                <a:lnTo>
                  <a:pt x="200" y="765"/>
                </a:lnTo>
                <a:lnTo>
                  <a:pt x="629" y="338"/>
                </a:lnTo>
                <a:lnTo>
                  <a:pt x="629" y="338"/>
                </a:lnTo>
                <a:lnTo>
                  <a:pt x="635" y="331"/>
                </a:lnTo>
                <a:lnTo>
                  <a:pt x="640" y="324"/>
                </a:lnTo>
                <a:lnTo>
                  <a:pt x="645" y="317"/>
                </a:lnTo>
                <a:lnTo>
                  <a:pt x="648" y="310"/>
                </a:lnTo>
                <a:lnTo>
                  <a:pt x="652" y="302"/>
                </a:lnTo>
                <a:lnTo>
                  <a:pt x="654" y="294"/>
                </a:lnTo>
                <a:lnTo>
                  <a:pt x="655" y="286"/>
                </a:lnTo>
                <a:lnTo>
                  <a:pt x="656" y="279"/>
                </a:lnTo>
                <a:lnTo>
                  <a:pt x="656" y="263"/>
                </a:lnTo>
                <a:lnTo>
                  <a:pt x="654" y="248"/>
                </a:lnTo>
                <a:lnTo>
                  <a:pt x="648" y="232"/>
                </a:lnTo>
                <a:lnTo>
                  <a:pt x="645" y="225"/>
                </a:lnTo>
                <a:lnTo>
                  <a:pt x="641" y="217"/>
                </a:lnTo>
                <a:lnTo>
                  <a:pt x="767" y="92"/>
                </a:lnTo>
                <a:lnTo>
                  <a:pt x="767" y="92"/>
                </a:lnTo>
                <a:lnTo>
                  <a:pt x="771" y="87"/>
                </a:lnTo>
                <a:lnTo>
                  <a:pt x="775" y="84"/>
                </a:lnTo>
                <a:lnTo>
                  <a:pt x="777" y="79"/>
                </a:lnTo>
                <a:lnTo>
                  <a:pt x="779" y="74"/>
                </a:lnTo>
                <a:lnTo>
                  <a:pt x="783" y="63"/>
                </a:lnTo>
                <a:lnTo>
                  <a:pt x="783" y="51"/>
                </a:lnTo>
                <a:lnTo>
                  <a:pt x="783" y="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02"/>
          <p:cNvSpPr>
            <a:spLocks noEditPoints="1"/>
          </p:cNvSpPr>
          <p:nvPr/>
        </p:nvSpPr>
        <p:spPr bwMode="auto">
          <a:xfrm>
            <a:off x="6127391" y="2682264"/>
            <a:ext cx="283705" cy="220458"/>
          </a:xfrm>
          <a:custGeom>
            <a:avLst/>
            <a:gdLst>
              <a:gd name="T0" fmla="*/ 280 w 783"/>
              <a:gd name="T1" fmla="*/ 143 h 611"/>
              <a:gd name="T2" fmla="*/ 229 w 783"/>
              <a:gd name="T3" fmla="*/ 110 h 611"/>
              <a:gd name="T4" fmla="*/ 262 w 783"/>
              <a:gd name="T5" fmla="*/ 59 h 611"/>
              <a:gd name="T6" fmla="*/ 316 w 783"/>
              <a:gd name="T7" fmla="*/ 92 h 611"/>
              <a:gd name="T8" fmla="*/ 345 w 783"/>
              <a:gd name="T9" fmla="*/ 260 h 611"/>
              <a:gd name="T10" fmla="*/ 298 w 783"/>
              <a:gd name="T11" fmla="*/ 269 h 611"/>
              <a:gd name="T12" fmla="*/ 332 w 783"/>
              <a:gd name="T13" fmla="*/ 325 h 611"/>
              <a:gd name="T14" fmla="*/ 320 w 783"/>
              <a:gd name="T15" fmla="*/ 334 h 611"/>
              <a:gd name="T16" fmla="*/ 240 w 783"/>
              <a:gd name="T17" fmla="*/ 313 h 611"/>
              <a:gd name="T18" fmla="*/ 209 w 783"/>
              <a:gd name="T19" fmla="*/ 329 h 611"/>
              <a:gd name="T20" fmla="*/ 200 w 783"/>
              <a:gd name="T21" fmla="*/ 332 h 611"/>
              <a:gd name="T22" fmla="*/ 191 w 783"/>
              <a:gd name="T23" fmla="*/ 282 h 611"/>
              <a:gd name="T24" fmla="*/ 184 w 783"/>
              <a:gd name="T25" fmla="*/ 242 h 611"/>
              <a:gd name="T26" fmla="*/ 179 w 783"/>
              <a:gd name="T27" fmla="*/ 199 h 611"/>
              <a:gd name="T28" fmla="*/ 318 w 783"/>
              <a:gd name="T29" fmla="*/ 199 h 611"/>
              <a:gd name="T30" fmla="*/ 318 w 783"/>
              <a:gd name="T31" fmla="*/ 249 h 611"/>
              <a:gd name="T32" fmla="*/ 295 w 783"/>
              <a:gd name="T33" fmla="*/ 276 h 611"/>
              <a:gd name="T34" fmla="*/ 209 w 783"/>
              <a:gd name="T35" fmla="*/ 295 h 611"/>
              <a:gd name="T36" fmla="*/ 258 w 783"/>
              <a:gd name="T37" fmla="*/ 251 h 611"/>
              <a:gd name="T38" fmla="*/ 240 w 783"/>
              <a:gd name="T39" fmla="*/ 230 h 611"/>
              <a:gd name="T40" fmla="*/ 271 w 783"/>
              <a:gd name="T41" fmla="*/ 208 h 611"/>
              <a:gd name="T42" fmla="*/ 234 w 783"/>
              <a:gd name="T43" fmla="*/ 224 h 611"/>
              <a:gd name="T44" fmla="*/ 327 w 783"/>
              <a:gd name="T45" fmla="*/ 368 h 611"/>
              <a:gd name="T46" fmla="*/ 289 w 783"/>
              <a:gd name="T47" fmla="*/ 356 h 611"/>
              <a:gd name="T48" fmla="*/ 209 w 783"/>
              <a:gd name="T49" fmla="*/ 338 h 611"/>
              <a:gd name="T50" fmla="*/ 135 w 783"/>
              <a:gd name="T51" fmla="*/ 190 h 611"/>
              <a:gd name="T52" fmla="*/ 770 w 783"/>
              <a:gd name="T53" fmla="*/ 333 h 611"/>
              <a:gd name="T54" fmla="*/ 774 w 783"/>
              <a:gd name="T55" fmla="*/ 378 h 611"/>
              <a:gd name="T56" fmla="*/ 628 w 783"/>
              <a:gd name="T57" fmla="*/ 363 h 611"/>
              <a:gd name="T58" fmla="*/ 566 w 783"/>
              <a:gd name="T59" fmla="*/ 313 h 611"/>
              <a:gd name="T60" fmla="*/ 641 w 783"/>
              <a:gd name="T61" fmla="*/ 442 h 611"/>
              <a:gd name="T62" fmla="*/ 644 w 783"/>
              <a:gd name="T63" fmla="*/ 482 h 611"/>
              <a:gd name="T64" fmla="*/ 603 w 783"/>
              <a:gd name="T65" fmla="*/ 488 h 611"/>
              <a:gd name="T66" fmla="*/ 511 w 783"/>
              <a:gd name="T67" fmla="*/ 387 h 611"/>
              <a:gd name="T68" fmla="*/ 465 w 783"/>
              <a:gd name="T69" fmla="*/ 168 h 611"/>
              <a:gd name="T70" fmla="*/ 385 w 783"/>
              <a:gd name="T71" fmla="*/ 147 h 611"/>
              <a:gd name="T72" fmla="*/ 347 w 783"/>
              <a:gd name="T73" fmla="*/ 39 h 611"/>
              <a:gd name="T74" fmla="*/ 385 w 783"/>
              <a:gd name="T75" fmla="*/ 34 h 611"/>
              <a:gd name="T76" fmla="*/ 415 w 783"/>
              <a:gd name="T77" fmla="*/ 116 h 611"/>
              <a:gd name="T78" fmla="*/ 526 w 783"/>
              <a:gd name="T79" fmla="*/ 119 h 611"/>
              <a:gd name="T80" fmla="*/ 642 w 783"/>
              <a:gd name="T81" fmla="*/ 159 h 611"/>
              <a:gd name="T82" fmla="*/ 674 w 783"/>
              <a:gd name="T83" fmla="*/ 221 h 611"/>
              <a:gd name="T84" fmla="*/ 653 w 783"/>
              <a:gd name="T85" fmla="*/ 240 h 611"/>
              <a:gd name="T86" fmla="*/ 622 w 783"/>
              <a:gd name="T87" fmla="*/ 202 h 611"/>
              <a:gd name="T88" fmla="*/ 622 w 783"/>
              <a:gd name="T89" fmla="*/ 285 h 611"/>
              <a:gd name="T90" fmla="*/ 511 w 783"/>
              <a:gd name="T91" fmla="*/ 112 h 611"/>
              <a:gd name="T92" fmla="*/ 548 w 783"/>
              <a:gd name="T93" fmla="*/ 42 h 611"/>
              <a:gd name="T94" fmla="*/ 477 w 783"/>
              <a:gd name="T95" fmla="*/ 2 h 611"/>
              <a:gd name="T96" fmla="*/ 438 w 783"/>
              <a:gd name="T97" fmla="*/ 76 h 611"/>
              <a:gd name="T98" fmla="*/ 511 w 783"/>
              <a:gd name="T99" fmla="*/ 112 h 611"/>
              <a:gd name="T100" fmla="*/ 34 w 783"/>
              <a:gd name="T101" fmla="*/ 304 h 611"/>
              <a:gd name="T102" fmla="*/ 126 w 783"/>
              <a:gd name="T103" fmla="*/ 76 h 611"/>
              <a:gd name="T104" fmla="*/ 158 w 783"/>
              <a:gd name="T105" fmla="*/ 56 h 611"/>
              <a:gd name="T106" fmla="*/ 6 w 783"/>
              <a:gd name="T107" fmla="*/ 50 h 611"/>
              <a:gd name="T108" fmla="*/ 3 w 783"/>
              <a:gd name="T109" fmla="*/ 324 h 611"/>
              <a:gd name="T110" fmla="*/ 105 w 783"/>
              <a:gd name="T111" fmla="*/ 611 h 611"/>
              <a:gd name="T112" fmla="*/ 159 w 783"/>
              <a:gd name="T113" fmla="*/ 317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83" h="611">
                <a:moveTo>
                  <a:pt x="318" y="101"/>
                </a:moveTo>
                <a:lnTo>
                  <a:pt x="318" y="101"/>
                </a:lnTo>
                <a:lnTo>
                  <a:pt x="316" y="110"/>
                </a:lnTo>
                <a:lnTo>
                  <a:pt x="313" y="118"/>
                </a:lnTo>
                <a:lnTo>
                  <a:pt x="310" y="125"/>
                </a:lnTo>
                <a:lnTo>
                  <a:pt x="303" y="132"/>
                </a:lnTo>
                <a:lnTo>
                  <a:pt x="296" y="136"/>
                </a:lnTo>
                <a:lnTo>
                  <a:pt x="288" y="141"/>
                </a:lnTo>
                <a:lnTo>
                  <a:pt x="280" y="143"/>
                </a:lnTo>
                <a:lnTo>
                  <a:pt x="271" y="144"/>
                </a:lnTo>
                <a:lnTo>
                  <a:pt x="271" y="144"/>
                </a:lnTo>
                <a:lnTo>
                  <a:pt x="262" y="143"/>
                </a:lnTo>
                <a:lnTo>
                  <a:pt x="254" y="141"/>
                </a:lnTo>
                <a:lnTo>
                  <a:pt x="246" y="136"/>
                </a:lnTo>
                <a:lnTo>
                  <a:pt x="240" y="132"/>
                </a:lnTo>
                <a:lnTo>
                  <a:pt x="234" y="125"/>
                </a:lnTo>
                <a:lnTo>
                  <a:pt x="231" y="118"/>
                </a:lnTo>
                <a:lnTo>
                  <a:pt x="229" y="110"/>
                </a:lnTo>
                <a:lnTo>
                  <a:pt x="228" y="101"/>
                </a:lnTo>
                <a:lnTo>
                  <a:pt x="228" y="101"/>
                </a:lnTo>
                <a:lnTo>
                  <a:pt x="229" y="92"/>
                </a:lnTo>
                <a:lnTo>
                  <a:pt x="231" y="84"/>
                </a:lnTo>
                <a:lnTo>
                  <a:pt x="234" y="76"/>
                </a:lnTo>
                <a:lnTo>
                  <a:pt x="240" y="70"/>
                </a:lnTo>
                <a:lnTo>
                  <a:pt x="246" y="65"/>
                </a:lnTo>
                <a:lnTo>
                  <a:pt x="254" y="61"/>
                </a:lnTo>
                <a:lnTo>
                  <a:pt x="262" y="59"/>
                </a:lnTo>
                <a:lnTo>
                  <a:pt x="271" y="58"/>
                </a:lnTo>
                <a:lnTo>
                  <a:pt x="271" y="58"/>
                </a:lnTo>
                <a:lnTo>
                  <a:pt x="280" y="59"/>
                </a:lnTo>
                <a:lnTo>
                  <a:pt x="288" y="61"/>
                </a:lnTo>
                <a:lnTo>
                  <a:pt x="296" y="65"/>
                </a:lnTo>
                <a:lnTo>
                  <a:pt x="303" y="70"/>
                </a:lnTo>
                <a:lnTo>
                  <a:pt x="310" y="76"/>
                </a:lnTo>
                <a:lnTo>
                  <a:pt x="313" y="84"/>
                </a:lnTo>
                <a:lnTo>
                  <a:pt x="316" y="92"/>
                </a:lnTo>
                <a:lnTo>
                  <a:pt x="318" y="101"/>
                </a:lnTo>
                <a:lnTo>
                  <a:pt x="318" y="101"/>
                </a:lnTo>
                <a:close/>
                <a:moveTo>
                  <a:pt x="352" y="221"/>
                </a:moveTo>
                <a:lnTo>
                  <a:pt x="352" y="221"/>
                </a:lnTo>
                <a:lnTo>
                  <a:pt x="354" y="199"/>
                </a:lnTo>
                <a:lnTo>
                  <a:pt x="348" y="199"/>
                </a:lnTo>
                <a:lnTo>
                  <a:pt x="332" y="208"/>
                </a:lnTo>
                <a:lnTo>
                  <a:pt x="352" y="221"/>
                </a:lnTo>
                <a:close/>
                <a:moveTo>
                  <a:pt x="345" y="260"/>
                </a:moveTo>
                <a:lnTo>
                  <a:pt x="345" y="260"/>
                </a:lnTo>
                <a:lnTo>
                  <a:pt x="352" y="236"/>
                </a:lnTo>
                <a:lnTo>
                  <a:pt x="329" y="249"/>
                </a:lnTo>
                <a:lnTo>
                  <a:pt x="345" y="260"/>
                </a:lnTo>
                <a:close/>
                <a:moveTo>
                  <a:pt x="341" y="276"/>
                </a:moveTo>
                <a:lnTo>
                  <a:pt x="341" y="276"/>
                </a:lnTo>
                <a:lnTo>
                  <a:pt x="345" y="267"/>
                </a:lnTo>
                <a:lnTo>
                  <a:pt x="323" y="255"/>
                </a:lnTo>
                <a:lnTo>
                  <a:pt x="298" y="269"/>
                </a:lnTo>
                <a:lnTo>
                  <a:pt x="327" y="289"/>
                </a:lnTo>
                <a:lnTo>
                  <a:pt x="341" y="276"/>
                </a:lnTo>
                <a:close/>
                <a:moveTo>
                  <a:pt x="339" y="298"/>
                </a:moveTo>
                <a:lnTo>
                  <a:pt x="339" y="298"/>
                </a:lnTo>
                <a:lnTo>
                  <a:pt x="341" y="289"/>
                </a:lnTo>
                <a:lnTo>
                  <a:pt x="332" y="295"/>
                </a:lnTo>
                <a:lnTo>
                  <a:pt x="339" y="298"/>
                </a:lnTo>
                <a:close/>
                <a:moveTo>
                  <a:pt x="332" y="325"/>
                </a:moveTo>
                <a:lnTo>
                  <a:pt x="332" y="325"/>
                </a:lnTo>
                <a:lnTo>
                  <a:pt x="339" y="307"/>
                </a:lnTo>
                <a:lnTo>
                  <a:pt x="327" y="298"/>
                </a:lnTo>
                <a:lnTo>
                  <a:pt x="302" y="313"/>
                </a:lnTo>
                <a:lnTo>
                  <a:pt x="327" y="332"/>
                </a:lnTo>
                <a:lnTo>
                  <a:pt x="332" y="325"/>
                </a:lnTo>
                <a:close/>
                <a:moveTo>
                  <a:pt x="332" y="334"/>
                </a:moveTo>
                <a:lnTo>
                  <a:pt x="332" y="334"/>
                </a:lnTo>
                <a:lnTo>
                  <a:pt x="298" y="350"/>
                </a:lnTo>
                <a:lnTo>
                  <a:pt x="320" y="334"/>
                </a:lnTo>
                <a:lnTo>
                  <a:pt x="295" y="320"/>
                </a:lnTo>
                <a:lnTo>
                  <a:pt x="274" y="334"/>
                </a:lnTo>
                <a:lnTo>
                  <a:pt x="298" y="350"/>
                </a:lnTo>
                <a:lnTo>
                  <a:pt x="332" y="334"/>
                </a:lnTo>
                <a:close/>
                <a:moveTo>
                  <a:pt x="267" y="332"/>
                </a:moveTo>
                <a:lnTo>
                  <a:pt x="267" y="332"/>
                </a:lnTo>
                <a:lnTo>
                  <a:pt x="289" y="313"/>
                </a:lnTo>
                <a:lnTo>
                  <a:pt x="262" y="298"/>
                </a:lnTo>
                <a:lnTo>
                  <a:pt x="240" y="313"/>
                </a:lnTo>
                <a:lnTo>
                  <a:pt x="267" y="332"/>
                </a:lnTo>
                <a:close/>
                <a:moveTo>
                  <a:pt x="240" y="350"/>
                </a:moveTo>
                <a:lnTo>
                  <a:pt x="240" y="350"/>
                </a:lnTo>
                <a:lnTo>
                  <a:pt x="262" y="334"/>
                </a:lnTo>
                <a:lnTo>
                  <a:pt x="234" y="320"/>
                </a:lnTo>
                <a:lnTo>
                  <a:pt x="216" y="332"/>
                </a:lnTo>
                <a:lnTo>
                  <a:pt x="240" y="350"/>
                </a:lnTo>
                <a:close/>
                <a:moveTo>
                  <a:pt x="209" y="329"/>
                </a:moveTo>
                <a:lnTo>
                  <a:pt x="209" y="329"/>
                </a:lnTo>
                <a:lnTo>
                  <a:pt x="228" y="313"/>
                </a:lnTo>
                <a:lnTo>
                  <a:pt x="203" y="298"/>
                </a:lnTo>
                <a:lnTo>
                  <a:pt x="197" y="304"/>
                </a:lnTo>
                <a:lnTo>
                  <a:pt x="200" y="322"/>
                </a:lnTo>
                <a:lnTo>
                  <a:pt x="209" y="329"/>
                </a:lnTo>
                <a:close/>
                <a:moveTo>
                  <a:pt x="200" y="332"/>
                </a:moveTo>
                <a:lnTo>
                  <a:pt x="200" y="332"/>
                </a:lnTo>
                <a:lnTo>
                  <a:pt x="203" y="332"/>
                </a:lnTo>
                <a:lnTo>
                  <a:pt x="200" y="332"/>
                </a:lnTo>
                <a:lnTo>
                  <a:pt x="200" y="332"/>
                </a:lnTo>
                <a:close/>
                <a:moveTo>
                  <a:pt x="193" y="291"/>
                </a:moveTo>
                <a:lnTo>
                  <a:pt x="193" y="291"/>
                </a:lnTo>
                <a:lnTo>
                  <a:pt x="193" y="295"/>
                </a:lnTo>
                <a:lnTo>
                  <a:pt x="197" y="295"/>
                </a:lnTo>
                <a:lnTo>
                  <a:pt x="193" y="291"/>
                </a:lnTo>
                <a:close/>
                <a:moveTo>
                  <a:pt x="191" y="264"/>
                </a:moveTo>
                <a:lnTo>
                  <a:pt x="191" y="264"/>
                </a:lnTo>
                <a:lnTo>
                  <a:pt x="191" y="282"/>
                </a:lnTo>
                <a:lnTo>
                  <a:pt x="203" y="289"/>
                </a:lnTo>
                <a:lnTo>
                  <a:pt x="228" y="273"/>
                </a:lnTo>
                <a:lnTo>
                  <a:pt x="203" y="255"/>
                </a:lnTo>
                <a:lnTo>
                  <a:pt x="191" y="264"/>
                </a:lnTo>
                <a:close/>
                <a:moveTo>
                  <a:pt x="184" y="242"/>
                </a:moveTo>
                <a:lnTo>
                  <a:pt x="184" y="242"/>
                </a:lnTo>
                <a:lnTo>
                  <a:pt x="188" y="258"/>
                </a:lnTo>
                <a:lnTo>
                  <a:pt x="197" y="251"/>
                </a:lnTo>
                <a:lnTo>
                  <a:pt x="184" y="242"/>
                </a:lnTo>
                <a:close/>
                <a:moveTo>
                  <a:pt x="182" y="224"/>
                </a:moveTo>
                <a:lnTo>
                  <a:pt x="182" y="224"/>
                </a:lnTo>
                <a:lnTo>
                  <a:pt x="184" y="233"/>
                </a:lnTo>
                <a:lnTo>
                  <a:pt x="203" y="246"/>
                </a:lnTo>
                <a:lnTo>
                  <a:pt x="228" y="230"/>
                </a:lnTo>
                <a:lnTo>
                  <a:pt x="203" y="211"/>
                </a:lnTo>
                <a:lnTo>
                  <a:pt x="182" y="224"/>
                </a:lnTo>
                <a:close/>
                <a:moveTo>
                  <a:pt x="179" y="199"/>
                </a:moveTo>
                <a:lnTo>
                  <a:pt x="179" y="199"/>
                </a:lnTo>
                <a:lnTo>
                  <a:pt x="182" y="218"/>
                </a:lnTo>
                <a:lnTo>
                  <a:pt x="193" y="206"/>
                </a:lnTo>
                <a:lnTo>
                  <a:pt x="182" y="199"/>
                </a:lnTo>
                <a:lnTo>
                  <a:pt x="179" y="199"/>
                </a:lnTo>
                <a:close/>
                <a:moveTo>
                  <a:pt x="318" y="199"/>
                </a:moveTo>
                <a:lnTo>
                  <a:pt x="318" y="199"/>
                </a:lnTo>
                <a:lnTo>
                  <a:pt x="327" y="206"/>
                </a:lnTo>
                <a:lnTo>
                  <a:pt x="332" y="199"/>
                </a:lnTo>
                <a:lnTo>
                  <a:pt x="318" y="199"/>
                </a:lnTo>
                <a:close/>
                <a:moveTo>
                  <a:pt x="302" y="230"/>
                </a:moveTo>
                <a:lnTo>
                  <a:pt x="302" y="230"/>
                </a:lnTo>
                <a:lnTo>
                  <a:pt x="323" y="246"/>
                </a:lnTo>
                <a:lnTo>
                  <a:pt x="348" y="227"/>
                </a:lnTo>
                <a:lnTo>
                  <a:pt x="327" y="211"/>
                </a:lnTo>
                <a:lnTo>
                  <a:pt x="302" y="230"/>
                </a:lnTo>
                <a:close/>
                <a:moveTo>
                  <a:pt x="295" y="267"/>
                </a:moveTo>
                <a:lnTo>
                  <a:pt x="295" y="267"/>
                </a:lnTo>
                <a:lnTo>
                  <a:pt x="318" y="249"/>
                </a:lnTo>
                <a:lnTo>
                  <a:pt x="295" y="233"/>
                </a:lnTo>
                <a:lnTo>
                  <a:pt x="271" y="251"/>
                </a:lnTo>
                <a:lnTo>
                  <a:pt x="295" y="267"/>
                </a:lnTo>
                <a:close/>
                <a:moveTo>
                  <a:pt x="295" y="276"/>
                </a:moveTo>
                <a:lnTo>
                  <a:pt x="295" y="276"/>
                </a:lnTo>
                <a:lnTo>
                  <a:pt x="271" y="295"/>
                </a:lnTo>
                <a:lnTo>
                  <a:pt x="295" y="310"/>
                </a:lnTo>
                <a:lnTo>
                  <a:pt x="320" y="295"/>
                </a:lnTo>
                <a:lnTo>
                  <a:pt x="295" y="276"/>
                </a:lnTo>
                <a:close/>
                <a:moveTo>
                  <a:pt x="240" y="273"/>
                </a:moveTo>
                <a:lnTo>
                  <a:pt x="240" y="273"/>
                </a:lnTo>
                <a:lnTo>
                  <a:pt x="262" y="289"/>
                </a:lnTo>
                <a:lnTo>
                  <a:pt x="287" y="269"/>
                </a:lnTo>
                <a:lnTo>
                  <a:pt x="265" y="255"/>
                </a:lnTo>
                <a:lnTo>
                  <a:pt x="240" y="273"/>
                </a:lnTo>
                <a:close/>
                <a:moveTo>
                  <a:pt x="234" y="276"/>
                </a:moveTo>
                <a:lnTo>
                  <a:pt x="234" y="276"/>
                </a:lnTo>
                <a:lnTo>
                  <a:pt x="209" y="295"/>
                </a:lnTo>
                <a:lnTo>
                  <a:pt x="234" y="310"/>
                </a:lnTo>
                <a:lnTo>
                  <a:pt x="258" y="295"/>
                </a:lnTo>
                <a:lnTo>
                  <a:pt x="234" y="276"/>
                </a:lnTo>
                <a:close/>
                <a:moveTo>
                  <a:pt x="258" y="251"/>
                </a:moveTo>
                <a:lnTo>
                  <a:pt x="258" y="251"/>
                </a:lnTo>
                <a:lnTo>
                  <a:pt x="234" y="233"/>
                </a:lnTo>
                <a:lnTo>
                  <a:pt x="209" y="251"/>
                </a:lnTo>
                <a:lnTo>
                  <a:pt x="234" y="267"/>
                </a:lnTo>
                <a:lnTo>
                  <a:pt x="258" y="251"/>
                </a:lnTo>
                <a:close/>
                <a:moveTo>
                  <a:pt x="265" y="206"/>
                </a:moveTo>
                <a:lnTo>
                  <a:pt x="265" y="206"/>
                </a:lnTo>
                <a:lnTo>
                  <a:pt x="274" y="199"/>
                </a:lnTo>
                <a:lnTo>
                  <a:pt x="258" y="199"/>
                </a:lnTo>
                <a:lnTo>
                  <a:pt x="265" y="206"/>
                </a:lnTo>
                <a:close/>
                <a:moveTo>
                  <a:pt x="289" y="230"/>
                </a:moveTo>
                <a:lnTo>
                  <a:pt x="289" y="230"/>
                </a:lnTo>
                <a:lnTo>
                  <a:pt x="265" y="211"/>
                </a:lnTo>
                <a:lnTo>
                  <a:pt x="240" y="230"/>
                </a:lnTo>
                <a:lnTo>
                  <a:pt x="265" y="246"/>
                </a:lnTo>
                <a:lnTo>
                  <a:pt x="289" y="230"/>
                </a:lnTo>
                <a:close/>
                <a:moveTo>
                  <a:pt x="271" y="208"/>
                </a:moveTo>
                <a:lnTo>
                  <a:pt x="271" y="208"/>
                </a:lnTo>
                <a:lnTo>
                  <a:pt x="295" y="224"/>
                </a:lnTo>
                <a:lnTo>
                  <a:pt x="320" y="208"/>
                </a:lnTo>
                <a:lnTo>
                  <a:pt x="305" y="199"/>
                </a:lnTo>
                <a:lnTo>
                  <a:pt x="287" y="199"/>
                </a:lnTo>
                <a:lnTo>
                  <a:pt x="271" y="208"/>
                </a:lnTo>
                <a:close/>
                <a:moveTo>
                  <a:pt x="203" y="202"/>
                </a:moveTo>
                <a:lnTo>
                  <a:pt x="203" y="202"/>
                </a:lnTo>
                <a:lnTo>
                  <a:pt x="209" y="199"/>
                </a:lnTo>
                <a:lnTo>
                  <a:pt x="193" y="199"/>
                </a:lnTo>
                <a:lnTo>
                  <a:pt x="203" y="202"/>
                </a:lnTo>
                <a:close/>
                <a:moveTo>
                  <a:pt x="222" y="199"/>
                </a:moveTo>
                <a:lnTo>
                  <a:pt x="222" y="199"/>
                </a:lnTo>
                <a:lnTo>
                  <a:pt x="209" y="206"/>
                </a:lnTo>
                <a:lnTo>
                  <a:pt x="234" y="224"/>
                </a:lnTo>
                <a:lnTo>
                  <a:pt x="258" y="208"/>
                </a:lnTo>
                <a:lnTo>
                  <a:pt x="246" y="199"/>
                </a:lnTo>
                <a:lnTo>
                  <a:pt x="222" y="199"/>
                </a:lnTo>
                <a:close/>
                <a:moveTo>
                  <a:pt x="379" y="168"/>
                </a:moveTo>
                <a:lnTo>
                  <a:pt x="379" y="168"/>
                </a:lnTo>
                <a:lnTo>
                  <a:pt x="379" y="199"/>
                </a:lnTo>
                <a:lnTo>
                  <a:pt x="363" y="199"/>
                </a:lnTo>
                <a:lnTo>
                  <a:pt x="332" y="368"/>
                </a:lnTo>
                <a:lnTo>
                  <a:pt x="327" y="368"/>
                </a:lnTo>
                <a:lnTo>
                  <a:pt x="332" y="343"/>
                </a:lnTo>
                <a:lnTo>
                  <a:pt x="327" y="341"/>
                </a:lnTo>
                <a:lnTo>
                  <a:pt x="302" y="356"/>
                </a:lnTo>
                <a:lnTo>
                  <a:pt x="311" y="363"/>
                </a:lnTo>
                <a:lnTo>
                  <a:pt x="311" y="372"/>
                </a:lnTo>
                <a:lnTo>
                  <a:pt x="298" y="359"/>
                </a:lnTo>
                <a:lnTo>
                  <a:pt x="280" y="372"/>
                </a:lnTo>
                <a:lnTo>
                  <a:pt x="280" y="363"/>
                </a:lnTo>
                <a:lnTo>
                  <a:pt x="289" y="356"/>
                </a:lnTo>
                <a:lnTo>
                  <a:pt x="267" y="341"/>
                </a:lnTo>
                <a:lnTo>
                  <a:pt x="246" y="356"/>
                </a:lnTo>
                <a:lnTo>
                  <a:pt x="262" y="365"/>
                </a:lnTo>
                <a:lnTo>
                  <a:pt x="262" y="372"/>
                </a:lnTo>
                <a:lnTo>
                  <a:pt x="240" y="359"/>
                </a:lnTo>
                <a:lnTo>
                  <a:pt x="224" y="372"/>
                </a:lnTo>
                <a:lnTo>
                  <a:pt x="224" y="365"/>
                </a:lnTo>
                <a:lnTo>
                  <a:pt x="234" y="356"/>
                </a:lnTo>
                <a:lnTo>
                  <a:pt x="209" y="338"/>
                </a:lnTo>
                <a:lnTo>
                  <a:pt x="203" y="341"/>
                </a:lnTo>
                <a:lnTo>
                  <a:pt x="209" y="372"/>
                </a:lnTo>
                <a:lnTo>
                  <a:pt x="200" y="372"/>
                </a:lnTo>
                <a:lnTo>
                  <a:pt x="188" y="289"/>
                </a:lnTo>
                <a:lnTo>
                  <a:pt x="188" y="285"/>
                </a:lnTo>
                <a:lnTo>
                  <a:pt x="173" y="199"/>
                </a:lnTo>
                <a:lnTo>
                  <a:pt x="154" y="199"/>
                </a:lnTo>
                <a:lnTo>
                  <a:pt x="154" y="190"/>
                </a:lnTo>
                <a:lnTo>
                  <a:pt x="135" y="190"/>
                </a:lnTo>
                <a:lnTo>
                  <a:pt x="135" y="172"/>
                </a:lnTo>
                <a:lnTo>
                  <a:pt x="154" y="172"/>
                </a:lnTo>
                <a:lnTo>
                  <a:pt x="154" y="168"/>
                </a:lnTo>
                <a:lnTo>
                  <a:pt x="379" y="168"/>
                </a:lnTo>
                <a:close/>
                <a:moveTo>
                  <a:pt x="760" y="329"/>
                </a:moveTo>
                <a:lnTo>
                  <a:pt x="760" y="329"/>
                </a:lnTo>
                <a:lnTo>
                  <a:pt x="760" y="329"/>
                </a:lnTo>
                <a:lnTo>
                  <a:pt x="766" y="330"/>
                </a:lnTo>
                <a:lnTo>
                  <a:pt x="770" y="333"/>
                </a:lnTo>
                <a:lnTo>
                  <a:pt x="775" y="337"/>
                </a:lnTo>
                <a:lnTo>
                  <a:pt x="778" y="341"/>
                </a:lnTo>
                <a:lnTo>
                  <a:pt x="781" y="346"/>
                </a:lnTo>
                <a:lnTo>
                  <a:pt x="783" y="351"/>
                </a:lnTo>
                <a:lnTo>
                  <a:pt x="783" y="356"/>
                </a:lnTo>
                <a:lnTo>
                  <a:pt x="782" y="363"/>
                </a:lnTo>
                <a:lnTo>
                  <a:pt x="782" y="363"/>
                </a:lnTo>
                <a:lnTo>
                  <a:pt x="778" y="371"/>
                </a:lnTo>
                <a:lnTo>
                  <a:pt x="774" y="378"/>
                </a:lnTo>
                <a:lnTo>
                  <a:pt x="766" y="383"/>
                </a:lnTo>
                <a:lnTo>
                  <a:pt x="758" y="387"/>
                </a:lnTo>
                <a:lnTo>
                  <a:pt x="758" y="387"/>
                </a:lnTo>
                <a:lnTo>
                  <a:pt x="751" y="387"/>
                </a:lnTo>
                <a:lnTo>
                  <a:pt x="751" y="387"/>
                </a:lnTo>
                <a:lnTo>
                  <a:pt x="715" y="381"/>
                </a:lnTo>
                <a:lnTo>
                  <a:pt x="676" y="374"/>
                </a:lnTo>
                <a:lnTo>
                  <a:pt x="642" y="366"/>
                </a:lnTo>
                <a:lnTo>
                  <a:pt x="628" y="363"/>
                </a:lnTo>
                <a:lnTo>
                  <a:pt x="619" y="359"/>
                </a:lnTo>
                <a:lnTo>
                  <a:pt x="619" y="359"/>
                </a:lnTo>
                <a:lnTo>
                  <a:pt x="613" y="356"/>
                </a:lnTo>
                <a:lnTo>
                  <a:pt x="608" y="350"/>
                </a:lnTo>
                <a:lnTo>
                  <a:pt x="592" y="337"/>
                </a:lnTo>
                <a:lnTo>
                  <a:pt x="570" y="313"/>
                </a:lnTo>
                <a:lnTo>
                  <a:pt x="570" y="313"/>
                </a:lnTo>
                <a:lnTo>
                  <a:pt x="568" y="312"/>
                </a:lnTo>
                <a:lnTo>
                  <a:pt x="566" y="313"/>
                </a:lnTo>
                <a:lnTo>
                  <a:pt x="564" y="314"/>
                </a:lnTo>
                <a:lnTo>
                  <a:pt x="563" y="316"/>
                </a:lnTo>
                <a:lnTo>
                  <a:pt x="563" y="316"/>
                </a:lnTo>
                <a:lnTo>
                  <a:pt x="563" y="374"/>
                </a:lnTo>
                <a:lnTo>
                  <a:pt x="563" y="374"/>
                </a:lnTo>
                <a:lnTo>
                  <a:pt x="591" y="399"/>
                </a:lnTo>
                <a:lnTo>
                  <a:pt x="616" y="421"/>
                </a:lnTo>
                <a:lnTo>
                  <a:pt x="641" y="442"/>
                </a:lnTo>
                <a:lnTo>
                  <a:pt x="641" y="442"/>
                </a:lnTo>
                <a:lnTo>
                  <a:pt x="645" y="446"/>
                </a:lnTo>
                <a:lnTo>
                  <a:pt x="647" y="450"/>
                </a:lnTo>
                <a:lnTo>
                  <a:pt x="650" y="456"/>
                </a:lnTo>
                <a:lnTo>
                  <a:pt x="650" y="461"/>
                </a:lnTo>
                <a:lnTo>
                  <a:pt x="650" y="466"/>
                </a:lnTo>
                <a:lnTo>
                  <a:pt x="649" y="472"/>
                </a:lnTo>
                <a:lnTo>
                  <a:pt x="646" y="478"/>
                </a:lnTo>
                <a:lnTo>
                  <a:pt x="644" y="482"/>
                </a:lnTo>
                <a:lnTo>
                  <a:pt x="644" y="482"/>
                </a:lnTo>
                <a:lnTo>
                  <a:pt x="641" y="487"/>
                </a:lnTo>
                <a:lnTo>
                  <a:pt x="637" y="489"/>
                </a:lnTo>
                <a:lnTo>
                  <a:pt x="632" y="492"/>
                </a:lnTo>
                <a:lnTo>
                  <a:pt x="625" y="495"/>
                </a:lnTo>
                <a:lnTo>
                  <a:pt x="625" y="495"/>
                </a:lnTo>
                <a:lnTo>
                  <a:pt x="620" y="494"/>
                </a:lnTo>
                <a:lnTo>
                  <a:pt x="614" y="492"/>
                </a:lnTo>
                <a:lnTo>
                  <a:pt x="603" y="488"/>
                </a:lnTo>
                <a:lnTo>
                  <a:pt x="603" y="488"/>
                </a:lnTo>
                <a:lnTo>
                  <a:pt x="574" y="464"/>
                </a:lnTo>
                <a:lnTo>
                  <a:pt x="552" y="444"/>
                </a:lnTo>
                <a:lnTo>
                  <a:pt x="535" y="428"/>
                </a:lnTo>
                <a:lnTo>
                  <a:pt x="523" y="415"/>
                </a:lnTo>
                <a:lnTo>
                  <a:pt x="517" y="405"/>
                </a:lnTo>
                <a:lnTo>
                  <a:pt x="513" y="397"/>
                </a:lnTo>
                <a:lnTo>
                  <a:pt x="511" y="391"/>
                </a:lnTo>
                <a:lnTo>
                  <a:pt x="511" y="387"/>
                </a:lnTo>
                <a:lnTo>
                  <a:pt x="511" y="387"/>
                </a:lnTo>
                <a:lnTo>
                  <a:pt x="509" y="378"/>
                </a:lnTo>
                <a:lnTo>
                  <a:pt x="508" y="365"/>
                </a:lnTo>
                <a:lnTo>
                  <a:pt x="506" y="335"/>
                </a:lnTo>
                <a:lnTo>
                  <a:pt x="505" y="298"/>
                </a:lnTo>
                <a:lnTo>
                  <a:pt x="468" y="172"/>
                </a:lnTo>
                <a:lnTo>
                  <a:pt x="468" y="172"/>
                </a:lnTo>
                <a:lnTo>
                  <a:pt x="467" y="172"/>
                </a:lnTo>
                <a:lnTo>
                  <a:pt x="465" y="170"/>
                </a:lnTo>
                <a:lnTo>
                  <a:pt x="465" y="168"/>
                </a:lnTo>
                <a:lnTo>
                  <a:pt x="465" y="168"/>
                </a:lnTo>
                <a:lnTo>
                  <a:pt x="440" y="167"/>
                </a:lnTo>
                <a:lnTo>
                  <a:pt x="428" y="166"/>
                </a:lnTo>
                <a:lnTo>
                  <a:pt x="417" y="164"/>
                </a:lnTo>
                <a:lnTo>
                  <a:pt x="407" y="160"/>
                </a:lnTo>
                <a:lnTo>
                  <a:pt x="398" y="157"/>
                </a:lnTo>
                <a:lnTo>
                  <a:pt x="390" y="152"/>
                </a:lnTo>
                <a:lnTo>
                  <a:pt x="385" y="147"/>
                </a:lnTo>
                <a:lnTo>
                  <a:pt x="385" y="147"/>
                </a:lnTo>
                <a:lnTo>
                  <a:pt x="378" y="137"/>
                </a:lnTo>
                <a:lnTo>
                  <a:pt x="372" y="130"/>
                </a:lnTo>
                <a:lnTo>
                  <a:pt x="366" y="119"/>
                </a:lnTo>
                <a:lnTo>
                  <a:pt x="361" y="107"/>
                </a:lnTo>
                <a:lnTo>
                  <a:pt x="355" y="92"/>
                </a:lnTo>
                <a:lnTo>
                  <a:pt x="351" y="74"/>
                </a:lnTo>
                <a:lnTo>
                  <a:pt x="348" y="54"/>
                </a:lnTo>
                <a:lnTo>
                  <a:pt x="348" y="54"/>
                </a:lnTo>
                <a:lnTo>
                  <a:pt x="347" y="39"/>
                </a:lnTo>
                <a:lnTo>
                  <a:pt x="347" y="27"/>
                </a:lnTo>
                <a:lnTo>
                  <a:pt x="348" y="18"/>
                </a:lnTo>
                <a:lnTo>
                  <a:pt x="351" y="13"/>
                </a:lnTo>
                <a:lnTo>
                  <a:pt x="354" y="10"/>
                </a:lnTo>
                <a:lnTo>
                  <a:pt x="357" y="10"/>
                </a:lnTo>
                <a:lnTo>
                  <a:pt x="362" y="11"/>
                </a:lnTo>
                <a:lnTo>
                  <a:pt x="366" y="15"/>
                </a:lnTo>
                <a:lnTo>
                  <a:pt x="376" y="24"/>
                </a:lnTo>
                <a:lnTo>
                  <a:pt x="385" y="34"/>
                </a:lnTo>
                <a:lnTo>
                  <a:pt x="390" y="42"/>
                </a:lnTo>
                <a:lnTo>
                  <a:pt x="394" y="45"/>
                </a:lnTo>
                <a:lnTo>
                  <a:pt x="394" y="45"/>
                </a:lnTo>
                <a:lnTo>
                  <a:pt x="399" y="59"/>
                </a:lnTo>
                <a:lnTo>
                  <a:pt x="404" y="72"/>
                </a:lnTo>
                <a:lnTo>
                  <a:pt x="410" y="93"/>
                </a:lnTo>
                <a:lnTo>
                  <a:pt x="413" y="109"/>
                </a:lnTo>
                <a:lnTo>
                  <a:pt x="415" y="116"/>
                </a:lnTo>
                <a:lnTo>
                  <a:pt x="415" y="116"/>
                </a:lnTo>
                <a:lnTo>
                  <a:pt x="426" y="119"/>
                </a:lnTo>
                <a:lnTo>
                  <a:pt x="445" y="123"/>
                </a:lnTo>
                <a:lnTo>
                  <a:pt x="459" y="124"/>
                </a:lnTo>
                <a:lnTo>
                  <a:pt x="472" y="125"/>
                </a:lnTo>
                <a:lnTo>
                  <a:pt x="488" y="124"/>
                </a:lnTo>
                <a:lnTo>
                  <a:pt x="505" y="123"/>
                </a:lnTo>
                <a:lnTo>
                  <a:pt x="505" y="123"/>
                </a:lnTo>
                <a:lnTo>
                  <a:pt x="511" y="122"/>
                </a:lnTo>
                <a:lnTo>
                  <a:pt x="526" y="119"/>
                </a:lnTo>
                <a:lnTo>
                  <a:pt x="536" y="119"/>
                </a:lnTo>
                <a:lnTo>
                  <a:pt x="548" y="119"/>
                </a:lnTo>
                <a:lnTo>
                  <a:pt x="561" y="120"/>
                </a:lnTo>
                <a:lnTo>
                  <a:pt x="575" y="122"/>
                </a:lnTo>
                <a:lnTo>
                  <a:pt x="588" y="125"/>
                </a:lnTo>
                <a:lnTo>
                  <a:pt x="602" y="131"/>
                </a:lnTo>
                <a:lnTo>
                  <a:pt x="617" y="137"/>
                </a:lnTo>
                <a:lnTo>
                  <a:pt x="629" y="147"/>
                </a:lnTo>
                <a:lnTo>
                  <a:pt x="642" y="159"/>
                </a:lnTo>
                <a:lnTo>
                  <a:pt x="647" y="166"/>
                </a:lnTo>
                <a:lnTo>
                  <a:pt x="653" y="174"/>
                </a:lnTo>
                <a:lnTo>
                  <a:pt x="659" y="182"/>
                </a:lnTo>
                <a:lnTo>
                  <a:pt x="663" y="191"/>
                </a:lnTo>
                <a:lnTo>
                  <a:pt x="668" y="201"/>
                </a:lnTo>
                <a:lnTo>
                  <a:pt x="671" y="211"/>
                </a:lnTo>
                <a:lnTo>
                  <a:pt x="671" y="211"/>
                </a:lnTo>
                <a:lnTo>
                  <a:pt x="673" y="216"/>
                </a:lnTo>
                <a:lnTo>
                  <a:pt x="674" y="221"/>
                </a:lnTo>
                <a:lnTo>
                  <a:pt x="674" y="225"/>
                </a:lnTo>
                <a:lnTo>
                  <a:pt x="673" y="229"/>
                </a:lnTo>
                <a:lnTo>
                  <a:pt x="670" y="232"/>
                </a:lnTo>
                <a:lnTo>
                  <a:pt x="667" y="235"/>
                </a:lnTo>
                <a:lnTo>
                  <a:pt x="663" y="238"/>
                </a:lnTo>
                <a:lnTo>
                  <a:pt x="659" y="240"/>
                </a:lnTo>
                <a:lnTo>
                  <a:pt x="659" y="240"/>
                </a:lnTo>
                <a:lnTo>
                  <a:pt x="653" y="240"/>
                </a:lnTo>
                <a:lnTo>
                  <a:pt x="653" y="240"/>
                </a:lnTo>
                <a:lnTo>
                  <a:pt x="650" y="240"/>
                </a:lnTo>
                <a:lnTo>
                  <a:pt x="646" y="240"/>
                </a:lnTo>
                <a:lnTo>
                  <a:pt x="643" y="239"/>
                </a:lnTo>
                <a:lnTo>
                  <a:pt x="640" y="238"/>
                </a:lnTo>
                <a:lnTo>
                  <a:pt x="635" y="233"/>
                </a:lnTo>
                <a:lnTo>
                  <a:pt x="632" y="227"/>
                </a:lnTo>
                <a:lnTo>
                  <a:pt x="632" y="227"/>
                </a:lnTo>
                <a:lnTo>
                  <a:pt x="627" y="214"/>
                </a:lnTo>
                <a:lnTo>
                  <a:pt x="622" y="202"/>
                </a:lnTo>
                <a:lnTo>
                  <a:pt x="617" y="193"/>
                </a:lnTo>
                <a:lnTo>
                  <a:pt x="611" y="184"/>
                </a:lnTo>
                <a:lnTo>
                  <a:pt x="604" y="178"/>
                </a:lnTo>
                <a:lnTo>
                  <a:pt x="596" y="173"/>
                </a:lnTo>
                <a:lnTo>
                  <a:pt x="587" y="168"/>
                </a:lnTo>
                <a:lnTo>
                  <a:pt x="576" y="166"/>
                </a:lnTo>
                <a:lnTo>
                  <a:pt x="603" y="267"/>
                </a:lnTo>
                <a:lnTo>
                  <a:pt x="603" y="267"/>
                </a:lnTo>
                <a:lnTo>
                  <a:pt x="622" y="285"/>
                </a:lnTo>
                <a:lnTo>
                  <a:pt x="637" y="299"/>
                </a:lnTo>
                <a:lnTo>
                  <a:pt x="646" y="307"/>
                </a:lnTo>
                <a:lnTo>
                  <a:pt x="646" y="307"/>
                </a:lnTo>
                <a:lnTo>
                  <a:pt x="691" y="316"/>
                </a:lnTo>
                <a:lnTo>
                  <a:pt x="725" y="323"/>
                </a:lnTo>
                <a:lnTo>
                  <a:pt x="760" y="329"/>
                </a:lnTo>
                <a:lnTo>
                  <a:pt x="760" y="329"/>
                </a:lnTo>
                <a:close/>
                <a:moveTo>
                  <a:pt x="511" y="112"/>
                </a:moveTo>
                <a:lnTo>
                  <a:pt x="511" y="112"/>
                </a:lnTo>
                <a:lnTo>
                  <a:pt x="511" y="112"/>
                </a:lnTo>
                <a:lnTo>
                  <a:pt x="521" y="109"/>
                </a:lnTo>
                <a:lnTo>
                  <a:pt x="530" y="102"/>
                </a:lnTo>
                <a:lnTo>
                  <a:pt x="537" y="94"/>
                </a:lnTo>
                <a:lnTo>
                  <a:pt x="544" y="85"/>
                </a:lnTo>
                <a:lnTo>
                  <a:pt x="547" y="75"/>
                </a:lnTo>
                <a:lnTo>
                  <a:pt x="550" y="64"/>
                </a:lnTo>
                <a:lnTo>
                  <a:pt x="551" y="53"/>
                </a:lnTo>
                <a:lnTo>
                  <a:pt x="548" y="42"/>
                </a:lnTo>
                <a:lnTo>
                  <a:pt x="548" y="42"/>
                </a:lnTo>
                <a:lnTo>
                  <a:pt x="544" y="32"/>
                </a:lnTo>
                <a:lnTo>
                  <a:pt x="537" y="21"/>
                </a:lnTo>
                <a:lnTo>
                  <a:pt x="529" y="13"/>
                </a:lnTo>
                <a:lnTo>
                  <a:pt x="520" y="8"/>
                </a:lnTo>
                <a:lnTo>
                  <a:pt x="510" y="3"/>
                </a:lnTo>
                <a:lnTo>
                  <a:pt x="498" y="1"/>
                </a:lnTo>
                <a:lnTo>
                  <a:pt x="488" y="0"/>
                </a:lnTo>
                <a:lnTo>
                  <a:pt x="477" y="2"/>
                </a:lnTo>
                <a:lnTo>
                  <a:pt x="477" y="2"/>
                </a:lnTo>
                <a:lnTo>
                  <a:pt x="465" y="7"/>
                </a:lnTo>
                <a:lnTo>
                  <a:pt x="455" y="13"/>
                </a:lnTo>
                <a:lnTo>
                  <a:pt x="447" y="21"/>
                </a:lnTo>
                <a:lnTo>
                  <a:pt x="442" y="32"/>
                </a:lnTo>
                <a:lnTo>
                  <a:pt x="437" y="42"/>
                </a:lnTo>
                <a:lnTo>
                  <a:pt x="435" y="53"/>
                </a:lnTo>
                <a:lnTo>
                  <a:pt x="435" y="65"/>
                </a:lnTo>
                <a:lnTo>
                  <a:pt x="438" y="76"/>
                </a:lnTo>
                <a:lnTo>
                  <a:pt x="438" y="76"/>
                </a:lnTo>
                <a:lnTo>
                  <a:pt x="442" y="86"/>
                </a:lnTo>
                <a:lnTo>
                  <a:pt x="448" y="95"/>
                </a:lnTo>
                <a:lnTo>
                  <a:pt x="456" y="102"/>
                </a:lnTo>
                <a:lnTo>
                  <a:pt x="467" y="109"/>
                </a:lnTo>
                <a:lnTo>
                  <a:pt x="477" y="112"/>
                </a:lnTo>
                <a:lnTo>
                  <a:pt x="488" y="115"/>
                </a:lnTo>
                <a:lnTo>
                  <a:pt x="500" y="115"/>
                </a:lnTo>
                <a:lnTo>
                  <a:pt x="511" y="112"/>
                </a:lnTo>
                <a:lnTo>
                  <a:pt x="511" y="112"/>
                </a:lnTo>
                <a:close/>
                <a:moveTo>
                  <a:pt x="130" y="298"/>
                </a:moveTo>
                <a:lnTo>
                  <a:pt x="130" y="298"/>
                </a:lnTo>
                <a:lnTo>
                  <a:pt x="130" y="298"/>
                </a:lnTo>
                <a:lnTo>
                  <a:pt x="129" y="302"/>
                </a:lnTo>
                <a:lnTo>
                  <a:pt x="127" y="304"/>
                </a:lnTo>
                <a:lnTo>
                  <a:pt x="126" y="304"/>
                </a:lnTo>
                <a:lnTo>
                  <a:pt x="34" y="304"/>
                </a:lnTo>
                <a:lnTo>
                  <a:pt x="34" y="304"/>
                </a:lnTo>
                <a:lnTo>
                  <a:pt x="32" y="302"/>
                </a:lnTo>
                <a:lnTo>
                  <a:pt x="31" y="300"/>
                </a:lnTo>
                <a:lnTo>
                  <a:pt x="31" y="298"/>
                </a:lnTo>
                <a:lnTo>
                  <a:pt x="31" y="79"/>
                </a:lnTo>
                <a:lnTo>
                  <a:pt x="31" y="79"/>
                </a:lnTo>
                <a:lnTo>
                  <a:pt x="31" y="77"/>
                </a:lnTo>
                <a:lnTo>
                  <a:pt x="32" y="76"/>
                </a:lnTo>
                <a:lnTo>
                  <a:pt x="34" y="76"/>
                </a:lnTo>
                <a:lnTo>
                  <a:pt x="126" y="76"/>
                </a:lnTo>
                <a:lnTo>
                  <a:pt x="126" y="76"/>
                </a:lnTo>
                <a:lnTo>
                  <a:pt x="129" y="76"/>
                </a:lnTo>
                <a:lnTo>
                  <a:pt x="130" y="79"/>
                </a:lnTo>
                <a:lnTo>
                  <a:pt x="130" y="125"/>
                </a:lnTo>
                <a:lnTo>
                  <a:pt x="159" y="125"/>
                </a:lnTo>
                <a:lnTo>
                  <a:pt x="159" y="64"/>
                </a:lnTo>
                <a:lnTo>
                  <a:pt x="159" y="64"/>
                </a:lnTo>
                <a:lnTo>
                  <a:pt x="159" y="60"/>
                </a:lnTo>
                <a:lnTo>
                  <a:pt x="158" y="56"/>
                </a:lnTo>
                <a:lnTo>
                  <a:pt x="157" y="53"/>
                </a:lnTo>
                <a:lnTo>
                  <a:pt x="155" y="50"/>
                </a:lnTo>
                <a:lnTo>
                  <a:pt x="151" y="48"/>
                </a:lnTo>
                <a:lnTo>
                  <a:pt x="148" y="46"/>
                </a:lnTo>
                <a:lnTo>
                  <a:pt x="141" y="45"/>
                </a:lnTo>
                <a:lnTo>
                  <a:pt x="18" y="45"/>
                </a:lnTo>
                <a:lnTo>
                  <a:pt x="18" y="45"/>
                </a:lnTo>
                <a:lnTo>
                  <a:pt x="11" y="46"/>
                </a:lnTo>
                <a:lnTo>
                  <a:pt x="6" y="50"/>
                </a:lnTo>
                <a:lnTo>
                  <a:pt x="3" y="53"/>
                </a:lnTo>
                <a:lnTo>
                  <a:pt x="1" y="56"/>
                </a:lnTo>
                <a:lnTo>
                  <a:pt x="0" y="60"/>
                </a:lnTo>
                <a:lnTo>
                  <a:pt x="0" y="64"/>
                </a:lnTo>
                <a:lnTo>
                  <a:pt x="0" y="313"/>
                </a:lnTo>
                <a:lnTo>
                  <a:pt x="0" y="313"/>
                </a:lnTo>
                <a:lnTo>
                  <a:pt x="0" y="317"/>
                </a:lnTo>
                <a:lnTo>
                  <a:pt x="1" y="321"/>
                </a:lnTo>
                <a:lnTo>
                  <a:pt x="3" y="324"/>
                </a:lnTo>
                <a:lnTo>
                  <a:pt x="6" y="328"/>
                </a:lnTo>
                <a:lnTo>
                  <a:pt x="8" y="329"/>
                </a:lnTo>
                <a:lnTo>
                  <a:pt x="11" y="331"/>
                </a:lnTo>
                <a:lnTo>
                  <a:pt x="18" y="332"/>
                </a:lnTo>
                <a:lnTo>
                  <a:pt x="56" y="332"/>
                </a:lnTo>
                <a:lnTo>
                  <a:pt x="56" y="611"/>
                </a:lnTo>
                <a:lnTo>
                  <a:pt x="56" y="611"/>
                </a:lnTo>
                <a:lnTo>
                  <a:pt x="105" y="611"/>
                </a:lnTo>
                <a:lnTo>
                  <a:pt x="105" y="611"/>
                </a:lnTo>
                <a:lnTo>
                  <a:pt x="105" y="332"/>
                </a:lnTo>
                <a:lnTo>
                  <a:pt x="141" y="332"/>
                </a:lnTo>
                <a:lnTo>
                  <a:pt x="141" y="332"/>
                </a:lnTo>
                <a:lnTo>
                  <a:pt x="148" y="331"/>
                </a:lnTo>
                <a:lnTo>
                  <a:pt x="151" y="329"/>
                </a:lnTo>
                <a:lnTo>
                  <a:pt x="155" y="328"/>
                </a:lnTo>
                <a:lnTo>
                  <a:pt x="157" y="324"/>
                </a:lnTo>
                <a:lnTo>
                  <a:pt x="158" y="321"/>
                </a:lnTo>
                <a:lnTo>
                  <a:pt x="159" y="317"/>
                </a:lnTo>
                <a:lnTo>
                  <a:pt x="159" y="313"/>
                </a:lnTo>
                <a:lnTo>
                  <a:pt x="159" y="224"/>
                </a:lnTo>
                <a:lnTo>
                  <a:pt x="130" y="224"/>
                </a:lnTo>
                <a:lnTo>
                  <a:pt x="130" y="298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103"/>
          <p:cNvSpPr>
            <a:spLocks noEditPoints="1"/>
          </p:cNvSpPr>
          <p:nvPr/>
        </p:nvSpPr>
        <p:spPr bwMode="auto">
          <a:xfrm>
            <a:off x="5247365" y="2656966"/>
            <a:ext cx="281897" cy="272863"/>
          </a:xfrm>
          <a:custGeom>
            <a:avLst/>
            <a:gdLst>
              <a:gd name="T0" fmla="*/ 62 w 783"/>
              <a:gd name="T1" fmla="*/ 563 h 757"/>
              <a:gd name="T2" fmla="*/ 15 w 783"/>
              <a:gd name="T3" fmla="*/ 470 h 757"/>
              <a:gd name="T4" fmla="*/ 4 w 783"/>
              <a:gd name="T5" fmla="*/ 412 h 757"/>
              <a:gd name="T6" fmla="*/ 25 w 783"/>
              <a:gd name="T7" fmla="*/ 412 h 757"/>
              <a:gd name="T8" fmla="*/ 52 w 783"/>
              <a:gd name="T9" fmla="*/ 490 h 757"/>
              <a:gd name="T10" fmla="*/ 85 w 783"/>
              <a:gd name="T11" fmla="*/ 538 h 757"/>
              <a:gd name="T12" fmla="*/ 130 w 783"/>
              <a:gd name="T13" fmla="*/ 536 h 757"/>
              <a:gd name="T14" fmla="*/ 146 w 783"/>
              <a:gd name="T15" fmla="*/ 552 h 757"/>
              <a:gd name="T16" fmla="*/ 116 w 783"/>
              <a:gd name="T17" fmla="*/ 576 h 757"/>
              <a:gd name="T18" fmla="*/ 601 w 783"/>
              <a:gd name="T19" fmla="*/ 710 h 757"/>
              <a:gd name="T20" fmla="*/ 588 w 783"/>
              <a:gd name="T21" fmla="*/ 736 h 757"/>
              <a:gd name="T22" fmla="*/ 498 w 783"/>
              <a:gd name="T23" fmla="*/ 757 h 757"/>
              <a:gd name="T24" fmla="*/ 414 w 783"/>
              <a:gd name="T25" fmla="*/ 751 h 757"/>
              <a:gd name="T26" fmla="*/ 419 w 783"/>
              <a:gd name="T27" fmla="*/ 726 h 757"/>
              <a:gd name="T28" fmla="*/ 513 w 783"/>
              <a:gd name="T29" fmla="*/ 730 h 757"/>
              <a:gd name="T30" fmla="*/ 565 w 783"/>
              <a:gd name="T31" fmla="*/ 710 h 757"/>
              <a:gd name="T32" fmla="*/ 577 w 783"/>
              <a:gd name="T33" fmla="*/ 668 h 757"/>
              <a:gd name="T34" fmla="*/ 600 w 783"/>
              <a:gd name="T35" fmla="*/ 673 h 757"/>
              <a:gd name="T36" fmla="*/ 622 w 783"/>
              <a:gd name="T37" fmla="*/ 144 h 757"/>
              <a:gd name="T38" fmla="*/ 571 w 783"/>
              <a:gd name="T39" fmla="*/ 112 h 757"/>
              <a:gd name="T40" fmla="*/ 557 w 783"/>
              <a:gd name="T41" fmla="*/ 71 h 757"/>
              <a:gd name="T42" fmla="*/ 571 w 783"/>
              <a:gd name="T43" fmla="*/ 31 h 757"/>
              <a:gd name="T44" fmla="*/ 629 w 783"/>
              <a:gd name="T45" fmla="*/ 0 h 757"/>
              <a:gd name="T46" fmla="*/ 680 w 783"/>
              <a:gd name="T47" fmla="*/ 20 h 757"/>
              <a:gd name="T48" fmla="*/ 702 w 783"/>
              <a:gd name="T49" fmla="*/ 63 h 757"/>
              <a:gd name="T50" fmla="*/ 696 w 783"/>
              <a:gd name="T51" fmla="*/ 99 h 757"/>
              <a:gd name="T52" fmla="*/ 658 w 783"/>
              <a:gd name="T53" fmla="*/ 138 h 757"/>
              <a:gd name="T54" fmla="*/ 777 w 783"/>
              <a:gd name="T55" fmla="*/ 199 h 757"/>
              <a:gd name="T56" fmla="*/ 783 w 783"/>
              <a:gd name="T57" fmla="*/ 178 h 757"/>
              <a:gd name="T58" fmla="*/ 762 w 783"/>
              <a:gd name="T59" fmla="*/ 149 h 757"/>
              <a:gd name="T60" fmla="*/ 735 w 783"/>
              <a:gd name="T61" fmla="*/ 153 h 757"/>
              <a:gd name="T62" fmla="*/ 547 w 783"/>
              <a:gd name="T63" fmla="*/ 131 h 757"/>
              <a:gd name="T64" fmla="*/ 373 w 783"/>
              <a:gd name="T65" fmla="*/ 131 h 757"/>
              <a:gd name="T66" fmla="*/ 256 w 783"/>
              <a:gd name="T67" fmla="*/ 264 h 757"/>
              <a:gd name="T68" fmla="*/ 258 w 783"/>
              <a:gd name="T69" fmla="*/ 294 h 757"/>
              <a:gd name="T70" fmla="*/ 281 w 783"/>
              <a:gd name="T71" fmla="*/ 307 h 757"/>
              <a:gd name="T72" fmla="*/ 454 w 783"/>
              <a:gd name="T73" fmla="*/ 187 h 757"/>
              <a:gd name="T74" fmla="*/ 172 w 783"/>
              <a:gd name="T75" fmla="*/ 422 h 757"/>
              <a:gd name="T76" fmla="*/ 85 w 783"/>
              <a:gd name="T77" fmla="*/ 435 h 757"/>
              <a:gd name="T78" fmla="*/ 67 w 783"/>
              <a:gd name="T79" fmla="*/ 461 h 757"/>
              <a:gd name="T80" fmla="*/ 78 w 783"/>
              <a:gd name="T81" fmla="*/ 491 h 757"/>
              <a:gd name="T82" fmla="*/ 108 w 783"/>
              <a:gd name="T83" fmla="*/ 504 h 757"/>
              <a:gd name="T84" fmla="*/ 270 w 783"/>
              <a:gd name="T85" fmla="*/ 507 h 757"/>
              <a:gd name="T86" fmla="*/ 341 w 783"/>
              <a:gd name="T87" fmla="*/ 461 h 757"/>
              <a:gd name="T88" fmla="*/ 466 w 783"/>
              <a:gd name="T89" fmla="*/ 582 h 757"/>
              <a:gd name="T90" fmla="*/ 453 w 783"/>
              <a:gd name="T91" fmla="*/ 683 h 757"/>
              <a:gd name="T92" fmla="*/ 490 w 783"/>
              <a:gd name="T93" fmla="*/ 707 h 757"/>
              <a:gd name="T94" fmla="*/ 519 w 783"/>
              <a:gd name="T95" fmla="*/ 693 h 757"/>
              <a:gd name="T96" fmla="*/ 545 w 783"/>
              <a:gd name="T97" fmla="*/ 594 h 757"/>
              <a:gd name="T98" fmla="*/ 573 w 783"/>
              <a:gd name="T99" fmla="*/ 537 h 757"/>
              <a:gd name="T100" fmla="*/ 580 w 783"/>
              <a:gd name="T101" fmla="*/ 466 h 757"/>
              <a:gd name="T102" fmla="*/ 520 w 783"/>
              <a:gd name="T103" fmla="*/ 378 h 757"/>
              <a:gd name="T104" fmla="*/ 636 w 783"/>
              <a:gd name="T105" fmla="*/ 301 h 757"/>
              <a:gd name="T106" fmla="*/ 685 w 783"/>
              <a:gd name="T107" fmla="*/ 287 h 757"/>
              <a:gd name="T108" fmla="*/ 777 w 783"/>
              <a:gd name="T109" fmla="*/ 199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83" h="757">
                <a:moveTo>
                  <a:pt x="97" y="581"/>
                </a:moveTo>
                <a:lnTo>
                  <a:pt x="97" y="581"/>
                </a:lnTo>
                <a:lnTo>
                  <a:pt x="88" y="579"/>
                </a:lnTo>
                <a:lnTo>
                  <a:pt x="78" y="576"/>
                </a:lnTo>
                <a:lnTo>
                  <a:pt x="70" y="570"/>
                </a:lnTo>
                <a:lnTo>
                  <a:pt x="62" y="563"/>
                </a:lnTo>
                <a:lnTo>
                  <a:pt x="56" y="554"/>
                </a:lnTo>
                <a:lnTo>
                  <a:pt x="48" y="544"/>
                </a:lnTo>
                <a:lnTo>
                  <a:pt x="42" y="533"/>
                </a:lnTo>
                <a:lnTo>
                  <a:pt x="35" y="520"/>
                </a:lnTo>
                <a:lnTo>
                  <a:pt x="25" y="495"/>
                </a:lnTo>
                <a:lnTo>
                  <a:pt x="15" y="470"/>
                </a:lnTo>
                <a:lnTo>
                  <a:pt x="1" y="430"/>
                </a:lnTo>
                <a:lnTo>
                  <a:pt x="1" y="430"/>
                </a:lnTo>
                <a:lnTo>
                  <a:pt x="0" y="424"/>
                </a:lnTo>
                <a:lnTo>
                  <a:pt x="1" y="417"/>
                </a:lnTo>
                <a:lnTo>
                  <a:pt x="2" y="414"/>
                </a:lnTo>
                <a:lnTo>
                  <a:pt x="4" y="412"/>
                </a:lnTo>
                <a:lnTo>
                  <a:pt x="7" y="410"/>
                </a:lnTo>
                <a:lnTo>
                  <a:pt x="10" y="409"/>
                </a:lnTo>
                <a:lnTo>
                  <a:pt x="10" y="409"/>
                </a:lnTo>
                <a:lnTo>
                  <a:pt x="15" y="408"/>
                </a:lnTo>
                <a:lnTo>
                  <a:pt x="20" y="409"/>
                </a:lnTo>
                <a:lnTo>
                  <a:pt x="25" y="412"/>
                </a:lnTo>
                <a:lnTo>
                  <a:pt x="27" y="414"/>
                </a:lnTo>
                <a:lnTo>
                  <a:pt x="28" y="418"/>
                </a:lnTo>
                <a:lnTo>
                  <a:pt x="28" y="418"/>
                </a:lnTo>
                <a:lnTo>
                  <a:pt x="37" y="442"/>
                </a:lnTo>
                <a:lnTo>
                  <a:pt x="44" y="466"/>
                </a:lnTo>
                <a:lnTo>
                  <a:pt x="52" y="490"/>
                </a:lnTo>
                <a:lnTo>
                  <a:pt x="57" y="500"/>
                </a:lnTo>
                <a:lnTo>
                  <a:pt x="61" y="510"/>
                </a:lnTo>
                <a:lnTo>
                  <a:pt x="66" y="519"/>
                </a:lnTo>
                <a:lnTo>
                  <a:pt x="72" y="527"/>
                </a:lnTo>
                <a:lnTo>
                  <a:pt x="78" y="533"/>
                </a:lnTo>
                <a:lnTo>
                  <a:pt x="85" y="538"/>
                </a:lnTo>
                <a:lnTo>
                  <a:pt x="93" y="541"/>
                </a:lnTo>
                <a:lnTo>
                  <a:pt x="102" y="542"/>
                </a:lnTo>
                <a:lnTo>
                  <a:pt x="113" y="541"/>
                </a:lnTo>
                <a:lnTo>
                  <a:pt x="124" y="537"/>
                </a:lnTo>
                <a:lnTo>
                  <a:pt x="124" y="537"/>
                </a:lnTo>
                <a:lnTo>
                  <a:pt x="130" y="536"/>
                </a:lnTo>
                <a:lnTo>
                  <a:pt x="135" y="537"/>
                </a:lnTo>
                <a:lnTo>
                  <a:pt x="141" y="542"/>
                </a:lnTo>
                <a:lnTo>
                  <a:pt x="146" y="548"/>
                </a:lnTo>
                <a:lnTo>
                  <a:pt x="146" y="548"/>
                </a:lnTo>
                <a:lnTo>
                  <a:pt x="146" y="550"/>
                </a:lnTo>
                <a:lnTo>
                  <a:pt x="146" y="552"/>
                </a:lnTo>
                <a:lnTo>
                  <a:pt x="144" y="558"/>
                </a:lnTo>
                <a:lnTo>
                  <a:pt x="141" y="562"/>
                </a:lnTo>
                <a:lnTo>
                  <a:pt x="136" y="566"/>
                </a:lnTo>
                <a:lnTo>
                  <a:pt x="136" y="566"/>
                </a:lnTo>
                <a:lnTo>
                  <a:pt x="127" y="570"/>
                </a:lnTo>
                <a:lnTo>
                  <a:pt x="116" y="576"/>
                </a:lnTo>
                <a:lnTo>
                  <a:pt x="105" y="579"/>
                </a:lnTo>
                <a:lnTo>
                  <a:pt x="97" y="581"/>
                </a:lnTo>
                <a:lnTo>
                  <a:pt x="97" y="581"/>
                </a:lnTo>
                <a:close/>
                <a:moveTo>
                  <a:pt x="601" y="680"/>
                </a:moveTo>
                <a:lnTo>
                  <a:pt x="601" y="680"/>
                </a:lnTo>
                <a:lnTo>
                  <a:pt x="601" y="710"/>
                </a:lnTo>
                <a:lnTo>
                  <a:pt x="601" y="710"/>
                </a:lnTo>
                <a:lnTo>
                  <a:pt x="601" y="715"/>
                </a:lnTo>
                <a:lnTo>
                  <a:pt x="600" y="720"/>
                </a:lnTo>
                <a:lnTo>
                  <a:pt x="597" y="725"/>
                </a:lnTo>
                <a:lnTo>
                  <a:pt x="595" y="728"/>
                </a:lnTo>
                <a:lnTo>
                  <a:pt x="588" y="736"/>
                </a:lnTo>
                <a:lnTo>
                  <a:pt x="579" y="742"/>
                </a:lnTo>
                <a:lnTo>
                  <a:pt x="569" y="747"/>
                </a:lnTo>
                <a:lnTo>
                  <a:pt x="556" y="750"/>
                </a:lnTo>
                <a:lnTo>
                  <a:pt x="543" y="753"/>
                </a:lnTo>
                <a:lnTo>
                  <a:pt x="528" y="755"/>
                </a:lnTo>
                <a:lnTo>
                  <a:pt x="498" y="757"/>
                </a:lnTo>
                <a:lnTo>
                  <a:pt x="470" y="757"/>
                </a:lnTo>
                <a:lnTo>
                  <a:pt x="425" y="756"/>
                </a:lnTo>
                <a:lnTo>
                  <a:pt x="425" y="756"/>
                </a:lnTo>
                <a:lnTo>
                  <a:pt x="422" y="756"/>
                </a:lnTo>
                <a:lnTo>
                  <a:pt x="419" y="755"/>
                </a:lnTo>
                <a:lnTo>
                  <a:pt x="414" y="751"/>
                </a:lnTo>
                <a:lnTo>
                  <a:pt x="412" y="746"/>
                </a:lnTo>
                <a:lnTo>
                  <a:pt x="411" y="741"/>
                </a:lnTo>
                <a:lnTo>
                  <a:pt x="411" y="741"/>
                </a:lnTo>
                <a:lnTo>
                  <a:pt x="412" y="734"/>
                </a:lnTo>
                <a:lnTo>
                  <a:pt x="414" y="730"/>
                </a:lnTo>
                <a:lnTo>
                  <a:pt x="419" y="726"/>
                </a:lnTo>
                <a:lnTo>
                  <a:pt x="425" y="725"/>
                </a:lnTo>
                <a:lnTo>
                  <a:pt x="425" y="725"/>
                </a:lnTo>
                <a:lnTo>
                  <a:pt x="451" y="726"/>
                </a:lnTo>
                <a:lnTo>
                  <a:pt x="476" y="728"/>
                </a:lnTo>
                <a:lnTo>
                  <a:pt x="501" y="730"/>
                </a:lnTo>
                <a:lnTo>
                  <a:pt x="513" y="730"/>
                </a:lnTo>
                <a:lnTo>
                  <a:pt x="523" y="728"/>
                </a:lnTo>
                <a:lnTo>
                  <a:pt x="535" y="727"/>
                </a:lnTo>
                <a:lnTo>
                  <a:pt x="544" y="725"/>
                </a:lnTo>
                <a:lnTo>
                  <a:pt x="553" y="722"/>
                </a:lnTo>
                <a:lnTo>
                  <a:pt x="560" y="716"/>
                </a:lnTo>
                <a:lnTo>
                  <a:pt x="565" y="710"/>
                </a:lnTo>
                <a:lnTo>
                  <a:pt x="570" y="701"/>
                </a:lnTo>
                <a:lnTo>
                  <a:pt x="572" y="692"/>
                </a:lnTo>
                <a:lnTo>
                  <a:pt x="573" y="680"/>
                </a:lnTo>
                <a:lnTo>
                  <a:pt x="573" y="680"/>
                </a:lnTo>
                <a:lnTo>
                  <a:pt x="575" y="673"/>
                </a:lnTo>
                <a:lnTo>
                  <a:pt x="577" y="668"/>
                </a:lnTo>
                <a:lnTo>
                  <a:pt x="581" y="665"/>
                </a:lnTo>
                <a:lnTo>
                  <a:pt x="586" y="664"/>
                </a:lnTo>
                <a:lnTo>
                  <a:pt x="586" y="664"/>
                </a:lnTo>
                <a:lnTo>
                  <a:pt x="592" y="665"/>
                </a:lnTo>
                <a:lnTo>
                  <a:pt x="597" y="668"/>
                </a:lnTo>
                <a:lnTo>
                  <a:pt x="600" y="673"/>
                </a:lnTo>
                <a:lnTo>
                  <a:pt x="601" y="680"/>
                </a:lnTo>
                <a:lnTo>
                  <a:pt x="601" y="680"/>
                </a:lnTo>
                <a:close/>
                <a:moveTo>
                  <a:pt x="629" y="145"/>
                </a:moveTo>
                <a:lnTo>
                  <a:pt x="629" y="145"/>
                </a:lnTo>
                <a:lnTo>
                  <a:pt x="629" y="145"/>
                </a:lnTo>
                <a:lnTo>
                  <a:pt x="622" y="144"/>
                </a:lnTo>
                <a:lnTo>
                  <a:pt x="615" y="143"/>
                </a:lnTo>
                <a:lnTo>
                  <a:pt x="609" y="141"/>
                </a:lnTo>
                <a:lnTo>
                  <a:pt x="602" y="138"/>
                </a:lnTo>
                <a:lnTo>
                  <a:pt x="590" y="131"/>
                </a:lnTo>
                <a:lnTo>
                  <a:pt x="579" y="122"/>
                </a:lnTo>
                <a:lnTo>
                  <a:pt x="571" y="112"/>
                </a:lnTo>
                <a:lnTo>
                  <a:pt x="564" y="99"/>
                </a:lnTo>
                <a:lnTo>
                  <a:pt x="561" y="92"/>
                </a:lnTo>
                <a:lnTo>
                  <a:pt x="560" y="86"/>
                </a:lnTo>
                <a:lnTo>
                  <a:pt x="559" y="78"/>
                </a:lnTo>
                <a:lnTo>
                  <a:pt x="557" y="71"/>
                </a:lnTo>
                <a:lnTo>
                  <a:pt x="557" y="71"/>
                </a:lnTo>
                <a:lnTo>
                  <a:pt x="559" y="63"/>
                </a:lnTo>
                <a:lnTo>
                  <a:pt x="560" y="56"/>
                </a:lnTo>
                <a:lnTo>
                  <a:pt x="561" y="49"/>
                </a:lnTo>
                <a:lnTo>
                  <a:pt x="564" y="42"/>
                </a:lnTo>
                <a:lnTo>
                  <a:pt x="567" y="37"/>
                </a:lnTo>
                <a:lnTo>
                  <a:pt x="571" y="31"/>
                </a:lnTo>
                <a:lnTo>
                  <a:pt x="579" y="20"/>
                </a:lnTo>
                <a:lnTo>
                  <a:pt x="590" y="12"/>
                </a:lnTo>
                <a:lnTo>
                  <a:pt x="602" y="5"/>
                </a:lnTo>
                <a:lnTo>
                  <a:pt x="615" y="1"/>
                </a:lnTo>
                <a:lnTo>
                  <a:pt x="622" y="0"/>
                </a:lnTo>
                <a:lnTo>
                  <a:pt x="629" y="0"/>
                </a:lnTo>
                <a:lnTo>
                  <a:pt x="629" y="0"/>
                </a:lnTo>
                <a:lnTo>
                  <a:pt x="636" y="0"/>
                </a:lnTo>
                <a:lnTo>
                  <a:pt x="643" y="1"/>
                </a:lnTo>
                <a:lnTo>
                  <a:pt x="658" y="5"/>
                </a:lnTo>
                <a:lnTo>
                  <a:pt x="670" y="12"/>
                </a:lnTo>
                <a:lnTo>
                  <a:pt x="680" y="20"/>
                </a:lnTo>
                <a:lnTo>
                  <a:pt x="689" y="31"/>
                </a:lnTo>
                <a:lnTo>
                  <a:pt x="694" y="37"/>
                </a:lnTo>
                <a:lnTo>
                  <a:pt x="696" y="42"/>
                </a:lnTo>
                <a:lnTo>
                  <a:pt x="700" y="49"/>
                </a:lnTo>
                <a:lnTo>
                  <a:pt x="701" y="56"/>
                </a:lnTo>
                <a:lnTo>
                  <a:pt x="702" y="63"/>
                </a:lnTo>
                <a:lnTo>
                  <a:pt x="703" y="71"/>
                </a:lnTo>
                <a:lnTo>
                  <a:pt x="703" y="71"/>
                </a:lnTo>
                <a:lnTo>
                  <a:pt x="702" y="78"/>
                </a:lnTo>
                <a:lnTo>
                  <a:pt x="701" y="86"/>
                </a:lnTo>
                <a:lnTo>
                  <a:pt x="700" y="92"/>
                </a:lnTo>
                <a:lnTo>
                  <a:pt x="696" y="99"/>
                </a:lnTo>
                <a:lnTo>
                  <a:pt x="694" y="105"/>
                </a:lnTo>
                <a:lnTo>
                  <a:pt x="689" y="112"/>
                </a:lnTo>
                <a:lnTo>
                  <a:pt x="680" y="122"/>
                </a:lnTo>
                <a:lnTo>
                  <a:pt x="670" y="131"/>
                </a:lnTo>
                <a:lnTo>
                  <a:pt x="663" y="136"/>
                </a:lnTo>
                <a:lnTo>
                  <a:pt x="658" y="138"/>
                </a:lnTo>
                <a:lnTo>
                  <a:pt x="651" y="141"/>
                </a:lnTo>
                <a:lnTo>
                  <a:pt x="643" y="143"/>
                </a:lnTo>
                <a:lnTo>
                  <a:pt x="636" y="144"/>
                </a:lnTo>
                <a:lnTo>
                  <a:pt x="629" y="145"/>
                </a:lnTo>
                <a:lnTo>
                  <a:pt x="629" y="145"/>
                </a:lnTo>
                <a:close/>
                <a:moveTo>
                  <a:pt x="777" y="199"/>
                </a:moveTo>
                <a:lnTo>
                  <a:pt x="777" y="199"/>
                </a:lnTo>
                <a:lnTo>
                  <a:pt x="777" y="199"/>
                </a:lnTo>
                <a:lnTo>
                  <a:pt x="780" y="190"/>
                </a:lnTo>
                <a:lnTo>
                  <a:pt x="783" y="185"/>
                </a:lnTo>
                <a:lnTo>
                  <a:pt x="783" y="178"/>
                </a:lnTo>
                <a:lnTo>
                  <a:pt x="783" y="178"/>
                </a:lnTo>
                <a:lnTo>
                  <a:pt x="782" y="172"/>
                </a:lnTo>
                <a:lnTo>
                  <a:pt x="780" y="166"/>
                </a:lnTo>
                <a:lnTo>
                  <a:pt x="777" y="162"/>
                </a:lnTo>
                <a:lnTo>
                  <a:pt x="773" y="157"/>
                </a:lnTo>
                <a:lnTo>
                  <a:pt x="768" y="153"/>
                </a:lnTo>
                <a:lnTo>
                  <a:pt x="762" y="149"/>
                </a:lnTo>
                <a:lnTo>
                  <a:pt x="755" y="148"/>
                </a:lnTo>
                <a:lnTo>
                  <a:pt x="749" y="147"/>
                </a:lnTo>
                <a:lnTo>
                  <a:pt x="749" y="147"/>
                </a:lnTo>
                <a:lnTo>
                  <a:pt x="744" y="148"/>
                </a:lnTo>
                <a:lnTo>
                  <a:pt x="740" y="149"/>
                </a:lnTo>
                <a:lnTo>
                  <a:pt x="735" y="153"/>
                </a:lnTo>
                <a:lnTo>
                  <a:pt x="730" y="156"/>
                </a:lnTo>
                <a:lnTo>
                  <a:pt x="653" y="230"/>
                </a:lnTo>
                <a:lnTo>
                  <a:pt x="561" y="138"/>
                </a:lnTo>
                <a:lnTo>
                  <a:pt x="561" y="138"/>
                </a:lnTo>
                <a:lnTo>
                  <a:pt x="554" y="135"/>
                </a:lnTo>
                <a:lnTo>
                  <a:pt x="547" y="131"/>
                </a:lnTo>
                <a:lnTo>
                  <a:pt x="540" y="129"/>
                </a:lnTo>
                <a:lnTo>
                  <a:pt x="534" y="129"/>
                </a:lnTo>
                <a:lnTo>
                  <a:pt x="386" y="129"/>
                </a:lnTo>
                <a:lnTo>
                  <a:pt x="386" y="129"/>
                </a:lnTo>
                <a:lnTo>
                  <a:pt x="379" y="129"/>
                </a:lnTo>
                <a:lnTo>
                  <a:pt x="373" y="131"/>
                </a:lnTo>
                <a:lnTo>
                  <a:pt x="369" y="135"/>
                </a:lnTo>
                <a:lnTo>
                  <a:pt x="364" y="138"/>
                </a:lnTo>
                <a:lnTo>
                  <a:pt x="263" y="255"/>
                </a:lnTo>
                <a:lnTo>
                  <a:pt x="263" y="255"/>
                </a:lnTo>
                <a:lnTo>
                  <a:pt x="258" y="260"/>
                </a:lnTo>
                <a:lnTo>
                  <a:pt x="256" y="264"/>
                </a:lnTo>
                <a:lnTo>
                  <a:pt x="254" y="270"/>
                </a:lnTo>
                <a:lnTo>
                  <a:pt x="254" y="277"/>
                </a:lnTo>
                <a:lnTo>
                  <a:pt x="254" y="277"/>
                </a:lnTo>
                <a:lnTo>
                  <a:pt x="254" y="284"/>
                </a:lnTo>
                <a:lnTo>
                  <a:pt x="256" y="289"/>
                </a:lnTo>
                <a:lnTo>
                  <a:pt x="258" y="294"/>
                </a:lnTo>
                <a:lnTo>
                  <a:pt x="262" y="298"/>
                </a:lnTo>
                <a:lnTo>
                  <a:pt x="265" y="302"/>
                </a:lnTo>
                <a:lnTo>
                  <a:pt x="270" y="305"/>
                </a:lnTo>
                <a:lnTo>
                  <a:pt x="275" y="306"/>
                </a:lnTo>
                <a:lnTo>
                  <a:pt x="281" y="307"/>
                </a:lnTo>
                <a:lnTo>
                  <a:pt x="281" y="307"/>
                </a:lnTo>
                <a:lnTo>
                  <a:pt x="289" y="306"/>
                </a:lnTo>
                <a:lnTo>
                  <a:pt x="296" y="304"/>
                </a:lnTo>
                <a:lnTo>
                  <a:pt x="300" y="301"/>
                </a:lnTo>
                <a:lnTo>
                  <a:pt x="305" y="295"/>
                </a:lnTo>
                <a:lnTo>
                  <a:pt x="398" y="187"/>
                </a:lnTo>
                <a:lnTo>
                  <a:pt x="454" y="187"/>
                </a:lnTo>
                <a:lnTo>
                  <a:pt x="346" y="277"/>
                </a:lnTo>
                <a:lnTo>
                  <a:pt x="247" y="427"/>
                </a:lnTo>
                <a:lnTo>
                  <a:pt x="247" y="427"/>
                </a:lnTo>
                <a:lnTo>
                  <a:pt x="229" y="426"/>
                </a:lnTo>
                <a:lnTo>
                  <a:pt x="202" y="424"/>
                </a:lnTo>
                <a:lnTo>
                  <a:pt x="172" y="422"/>
                </a:lnTo>
                <a:lnTo>
                  <a:pt x="156" y="422"/>
                </a:lnTo>
                <a:lnTo>
                  <a:pt x="139" y="422"/>
                </a:lnTo>
                <a:lnTo>
                  <a:pt x="124" y="424"/>
                </a:lnTo>
                <a:lnTo>
                  <a:pt x="109" y="426"/>
                </a:lnTo>
                <a:lnTo>
                  <a:pt x="97" y="430"/>
                </a:lnTo>
                <a:lnTo>
                  <a:pt x="85" y="435"/>
                </a:lnTo>
                <a:lnTo>
                  <a:pt x="81" y="438"/>
                </a:lnTo>
                <a:lnTo>
                  <a:pt x="76" y="442"/>
                </a:lnTo>
                <a:lnTo>
                  <a:pt x="73" y="445"/>
                </a:lnTo>
                <a:lnTo>
                  <a:pt x="70" y="450"/>
                </a:lnTo>
                <a:lnTo>
                  <a:pt x="68" y="455"/>
                </a:lnTo>
                <a:lnTo>
                  <a:pt x="67" y="461"/>
                </a:lnTo>
                <a:lnTo>
                  <a:pt x="67" y="467"/>
                </a:lnTo>
                <a:lnTo>
                  <a:pt x="68" y="474"/>
                </a:lnTo>
                <a:lnTo>
                  <a:pt x="68" y="474"/>
                </a:lnTo>
                <a:lnTo>
                  <a:pt x="72" y="480"/>
                </a:lnTo>
                <a:lnTo>
                  <a:pt x="75" y="486"/>
                </a:lnTo>
                <a:lnTo>
                  <a:pt x="78" y="491"/>
                </a:lnTo>
                <a:lnTo>
                  <a:pt x="84" y="495"/>
                </a:lnTo>
                <a:lnTo>
                  <a:pt x="90" y="499"/>
                </a:lnTo>
                <a:lnTo>
                  <a:pt x="95" y="502"/>
                </a:lnTo>
                <a:lnTo>
                  <a:pt x="101" y="503"/>
                </a:lnTo>
                <a:lnTo>
                  <a:pt x="108" y="504"/>
                </a:lnTo>
                <a:lnTo>
                  <a:pt x="108" y="504"/>
                </a:lnTo>
                <a:lnTo>
                  <a:pt x="143" y="504"/>
                </a:lnTo>
                <a:lnTo>
                  <a:pt x="174" y="505"/>
                </a:lnTo>
                <a:lnTo>
                  <a:pt x="222" y="508"/>
                </a:lnTo>
                <a:lnTo>
                  <a:pt x="240" y="508"/>
                </a:lnTo>
                <a:lnTo>
                  <a:pt x="256" y="508"/>
                </a:lnTo>
                <a:lnTo>
                  <a:pt x="270" y="507"/>
                </a:lnTo>
                <a:lnTo>
                  <a:pt x="282" y="504"/>
                </a:lnTo>
                <a:lnTo>
                  <a:pt x="293" y="501"/>
                </a:lnTo>
                <a:lnTo>
                  <a:pt x="305" y="495"/>
                </a:lnTo>
                <a:lnTo>
                  <a:pt x="316" y="486"/>
                </a:lnTo>
                <a:lnTo>
                  <a:pt x="328" y="476"/>
                </a:lnTo>
                <a:lnTo>
                  <a:pt x="341" y="461"/>
                </a:lnTo>
                <a:lnTo>
                  <a:pt x="357" y="444"/>
                </a:lnTo>
                <a:lnTo>
                  <a:pt x="398" y="400"/>
                </a:lnTo>
                <a:lnTo>
                  <a:pt x="490" y="492"/>
                </a:lnTo>
                <a:lnTo>
                  <a:pt x="490" y="492"/>
                </a:lnTo>
                <a:lnTo>
                  <a:pt x="480" y="529"/>
                </a:lnTo>
                <a:lnTo>
                  <a:pt x="466" y="582"/>
                </a:lnTo>
                <a:lnTo>
                  <a:pt x="455" y="633"/>
                </a:lnTo>
                <a:lnTo>
                  <a:pt x="452" y="653"/>
                </a:lnTo>
                <a:lnTo>
                  <a:pt x="451" y="667"/>
                </a:lnTo>
                <a:lnTo>
                  <a:pt x="451" y="667"/>
                </a:lnTo>
                <a:lnTo>
                  <a:pt x="451" y="675"/>
                </a:lnTo>
                <a:lnTo>
                  <a:pt x="453" y="683"/>
                </a:lnTo>
                <a:lnTo>
                  <a:pt x="457" y="690"/>
                </a:lnTo>
                <a:lnTo>
                  <a:pt x="462" y="695"/>
                </a:lnTo>
                <a:lnTo>
                  <a:pt x="468" y="700"/>
                </a:lnTo>
                <a:lnTo>
                  <a:pt x="474" y="703"/>
                </a:lnTo>
                <a:lnTo>
                  <a:pt x="482" y="706"/>
                </a:lnTo>
                <a:lnTo>
                  <a:pt x="490" y="707"/>
                </a:lnTo>
                <a:lnTo>
                  <a:pt x="490" y="707"/>
                </a:lnTo>
                <a:lnTo>
                  <a:pt x="497" y="707"/>
                </a:lnTo>
                <a:lnTo>
                  <a:pt x="504" y="705"/>
                </a:lnTo>
                <a:lnTo>
                  <a:pt x="510" y="701"/>
                </a:lnTo>
                <a:lnTo>
                  <a:pt x="514" y="698"/>
                </a:lnTo>
                <a:lnTo>
                  <a:pt x="519" y="693"/>
                </a:lnTo>
                <a:lnTo>
                  <a:pt x="522" y="687"/>
                </a:lnTo>
                <a:lnTo>
                  <a:pt x="526" y="682"/>
                </a:lnTo>
                <a:lnTo>
                  <a:pt x="527" y="676"/>
                </a:lnTo>
                <a:lnTo>
                  <a:pt x="527" y="676"/>
                </a:lnTo>
                <a:lnTo>
                  <a:pt x="542" y="607"/>
                </a:lnTo>
                <a:lnTo>
                  <a:pt x="545" y="594"/>
                </a:lnTo>
                <a:lnTo>
                  <a:pt x="548" y="583"/>
                </a:lnTo>
                <a:lnTo>
                  <a:pt x="553" y="571"/>
                </a:lnTo>
                <a:lnTo>
                  <a:pt x="557" y="562"/>
                </a:lnTo>
                <a:lnTo>
                  <a:pt x="557" y="562"/>
                </a:lnTo>
                <a:lnTo>
                  <a:pt x="567" y="550"/>
                </a:lnTo>
                <a:lnTo>
                  <a:pt x="573" y="537"/>
                </a:lnTo>
                <a:lnTo>
                  <a:pt x="579" y="525"/>
                </a:lnTo>
                <a:lnTo>
                  <a:pt x="582" y="513"/>
                </a:lnTo>
                <a:lnTo>
                  <a:pt x="585" y="501"/>
                </a:lnTo>
                <a:lnTo>
                  <a:pt x="585" y="490"/>
                </a:lnTo>
                <a:lnTo>
                  <a:pt x="584" y="478"/>
                </a:lnTo>
                <a:lnTo>
                  <a:pt x="580" y="466"/>
                </a:lnTo>
                <a:lnTo>
                  <a:pt x="575" y="453"/>
                </a:lnTo>
                <a:lnTo>
                  <a:pt x="568" y="439"/>
                </a:lnTo>
                <a:lnTo>
                  <a:pt x="559" y="426"/>
                </a:lnTo>
                <a:lnTo>
                  <a:pt x="548" y="411"/>
                </a:lnTo>
                <a:lnTo>
                  <a:pt x="535" y="395"/>
                </a:lnTo>
                <a:lnTo>
                  <a:pt x="520" y="378"/>
                </a:lnTo>
                <a:lnTo>
                  <a:pt x="484" y="340"/>
                </a:lnTo>
                <a:lnTo>
                  <a:pt x="573" y="239"/>
                </a:lnTo>
                <a:lnTo>
                  <a:pt x="629" y="295"/>
                </a:lnTo>
                <a:lnTo>
                  <a:pt x="629" y="295"/>
                </a:lnTo>
                <a:lnTo>
                  <a:pt x="633" y="298"/>
                </a:lnTo>
                <a:lnTo>
                  <a:pt x="636" y="301"/>
                </a:lnTo>
                <a:lnTo>
                  <a:pt x="641" y="302"/>
                </a:lnTo>
                <a:lnTo>
                  <a:pt x="645" y="303"/>
                </a:lnTo>
                <a:lnTo>
                  <a:pt x="654" y="302"/>
                </a:lnTo>
                <a:lnTo>
                  <a:pt x="663" y="300"/>
                </a:lnTo>
                <a:lnTo>
                  <a:pt x="674" y="294"/>
                </a:lnTo>
                <a:lnTo>
                  <a:pt x="685" y="287"/>
                </a:lnTo>
                <a:lnTo>
                  <a:pt x="695" y="279"/>
                </a:lnTo>
                <a:lnTo>
                  <a:pt x="707" y="270"/>
                </a:lnTo>
                <a:lnTo>
                  <a:pt x="727" y="251"/>
                </a:lnTo>
                <a:lnTo>
                  <a:pt x="747" y="230"/>
                </a:lnTo>
                <a:lnTo>
                  <a:pt x="763" y="212"/>
                </a:lnTo>
                <a:lnTo>
                  <a:pt x="777" y="199"/>
                </a:lnTo>
                <a:lnTo>
                  <a:pt x="777" y="199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104"/>
          <p:cNvSpPr>
            <a:spLocks noEditPoints="1"/>
          </p:cNvSpPr>
          <p:nvPr/>
        </p:nvSpPr>
        <p:spPr bwMode="auto">
          <a:xfrm>
            <a:off x="4365532" y="2664194"/>
            <a:ext cx="281897" cy="258407"/>
          </a:xfrm>
          <a:custGeom>
            <a:avLst/>
            <a:gdLst>
              <a:gd name="T0" fmla="*/ 724 w 782"/>
              <a:gd name="T1" fmla="*/ 656 h 714"/>
              <a:gd name="T2" fmla="*/ 636 w 782"/>
              <a:gd name="T3" fmla="*/ 559 h 714"/>
              <a:gd name="T4" fmla="*/ 623 w 782"/>
              <a:gd name="T5" fmla="*/ 589 h 714"/>
              <a:gd name="T6" fmla="*/ 188 w 782"/>
              <a:gd name="T7" fmla="*/ 546 h 714"/>
              <a:gd name="T8" fmla="*/ 228 w 782"/>
              <a:gd name="T9" fmla="*/ 505 h 714"/>
              <a:gd name="T10" fmla="*/ 70 w 782"/>
              <a:gd name="T11" fmla="*/ 415 h 714"/>
              <a:gd name="T12" fmla="*/ 22 w 782"/>
              <a:gd name="T13" fmla="*/ 442 h 714"/>
              <a:gd name="T14" fmla="*/ 108 w 782"/>
              <a:gd name="T15" fmla="*/ 620 h 714"/>
              <a:gd name="T16" fmla="*/ 134 w 782"/>
              <a:gd name="T17" fmla="*/ 473 h 714"/>
              <a:gd name="T18" fmla="*/ 182 w 782"/>
              <a:gd name="T19" fmla="*/ 537 h 714"/>
              <a:gd name="T20" fmla="*/ 133 w 782"/>
              <a:gd name="T21" fmla="*/ 529 h 714"/>
              <a:gd name="T22" fmla="*/ 121 w 782"/>
              <a:gd name="T23" fmla="*/ 521 h 714"/>
              <a:gd name="T24" fmla="*/ 127 w 782"/>
              <a:gd name="T25" fmla="*/ 515 h 714"/>
              <a:gd name="T26" fmla="*/ 122 w 782"/>
              <a:gd name="T27" fmla="*/ 466 h 714"/>
              <a:gd name="T28" fmla="*/ 31 w 782"/>
              <a:gd name="T29" fmla="*/ 473 h 714"/>
              <a:gd name="T30" fmla="*/ 48 w 782"/>
              <a:gd name="T31" fmla="*/ 427 h 714"/>
              <a:gd name="T32" fmla="*/ 56 w 782"/>
              <a:gd name="T33" fmla="*/ 499 h 714"/>
              <a:gd name="T34" fmla="*/ 124 w 782"/>
              <a:gd name="T35" fmla="*/ 30 h 714"/>
              <a:gd name="T36" fmla="*/ 38 w 782"/>
              <a:gd name="T37" fmla="*/ 108 h 714"/>
              <a:gd name="T38" fmla="*/ 49 w 782"/>
              <a:gd name="T39" fmla="*/ 266 h 714"/>
              <a:gd name="T40" fmla="*/ 203 w 782"/>
              <a:gd name="T41" fmla="*/ 392 h 714"/>
              <a:gd name="T42" fmla="*/ 340 w 782"/>
              <a:gd name="T43" fmla="*/ 386 h 714"/>
              <a:gd name="T44" fmla="*/ 411 w 782"/>
              <a:gd name="T45" fmla="*/ 297 h 714"/>
              <a:gd name="T46" fmla="*/ 392 w 782"/>
              <a:gd name="T47" fmla="*/ 161 h 714"/>
              <a:gd name="T48" fmla="*/ 277 w 782"/>
              <a:gd name="T49" fmla="*/ 49 h 714"/>
              <a:gd name="T50" fmla="*/ 158 w 782"/>
              <a:gd name="T51" fmla="*/ 24 h 714"/>
              <a:gd name="T52" fmla="*/ 208 w 782"/>
              <a:gd name="T53" fmla="*/ 39 h 714"/>
              <a:gd name="T54" fmla="*/ 364 w 782"/>
              <a:gd name="T55" fmla="*/ 140 h 714"/>
              <a:gd name="T56" fmla="*/ 394 w 782"/>
              <a:gd name="T57" fmla="*/ 253 h 714"/>
              <a:gd name="T58" fmla="*/ 376 w 782"/>
              <a:gd name="T59" fmla="*/ 342 h 714"/>
              <a:gd name="T60" fmla="*/ 342 w 782"/>
              <a:gd name="T61" fmla="*/ 372 h 714"/>
              <a:gd name="T62" fmla="*/ 259 w 782"/>
              <a:gd name="T63" fmla="*/ 389 h 714"/>
              <a:gd name="T64" fmla="*/ 164 w 782"/>
              <a:gd name="T65" fmla="*/ 361 h 714"/>
              <a:gd name="T66" fmla="*/ 55 w 782"/>
              <a:gd name="T67" fmla="*/ 244 h 714"/>
              <a:gd name="T68" fmla="*/ 40 w 782"/>
              <a:gd name="T69" fmla="*/ 167 h 714"/>
              <a:gd name="T70" fmla="*/ 152 w 782"/>
              <a:gd name="T71" fmla="*/ 38 h 714"/>
              <a:gd name="T72" fmla="*/ 119 w 782"/>
              <a:gd name="T73" fmla="*/ 45 h 714"/>
              <a:gd name="T74" fmla="*/ 56 w 782"/>
              <a:gd name="T75" fmla="*/ 183 h 714"/>
              <a:gd name="T76" fmla="*/ 274 w 782"/>
              <a:gd name="T77" fmla="*/ 373 h 714"/>
              <a:gd name="T78" fmla="*/ 259 w 782"/>
              <a:gd name="T79" fmla="*/ 239 h 714"/>
              <a:gd name="T80" fmla="*/ 182 w 782"/>
              <a:gd name="T81" fmla="*/ 170 h 714"/>
              <a:gd name="T82" fmla="*/ 154 w 782"/>
              <a:gd name="T83" fmla="*/ 358 h 714"/>
              <a:gd name="T84" fmla="*/ 318 w 782"/>
              <a:gd name="T85" fmla="*/ 167 h 714"/>
              <a:gd name="T86" fmla="*/ 40 w 782"/>
              <a:gd name="T87" fmla="*/ 53 h 714"/>
              <a:gd name="T88" fmla="*/ 182 w 782"/>
              <a:gd name="T89" fmla="*/ 1 h 714"/>
              <a:gd name="T90" fmla="*/ 365 w 782"/>
              <a:gd name="T91" fmla="*/ 90 h 714"/>
              <a:gd name="T92" fmla="*/ 441 w 782"/>
              <a:gd name="T93" fmla="*/ 250 h 714"/>
              <a:gd name="T94" fmla="*/ 552 w 782"/>
              <a:gd name="T95" fmla="*/ 493 h 714"/>
              <a:gd name="T96" fmla="*/ 782 w 782"/>
              <a:gd name="T97" fmla="*/ 644 h 714"/>
              <a:gd name="T98" fmla="*/ 540 w 782"/>
              <a:gd name="T99" fmla="*/ 555 h 714"/>
              <a:gd name="T100" fmla="*/ 368 w 782"/>
              <a:gd name="T101" fmla="*/ 400 h 714"/>
              <a:gd name="T102" fmla="*/ 173 w 782"/>
              <a:gd name="T103" fmla="*/ 405 h 714"/>
              <a:gd name="T104" fmla="*/ 18 w 782"/>
              <a:gd name="T105" fmla="*/ 249 h 714"/>
              <a:gd name="T106" fmla="*/ 22 w 782"/>
              <a:gd name="T107" fmla="*/ 79 h 714"/>
              <a:gd name="T108" fmla="*/ 588 w 782"/>
              <a:gd name="T109" fmla="*/ 493 h 714"/>
              <a:gd name="T110" fmla="*/ 223 w 782"/>
              <a:gd name="T111" fmla="*/ 19 h 714"/>
              <a:gd name="T112" fmla="*/ 388 w 782"/>
              <a:gd name="T113" fmla="*/ 138 h 714"/>
              <a:gd name="T114" fmla="*/ 421 w 782"/>
              <a:gd name="T115" fmla="*/ 313 h 714"/>
              <a:gd name="T116" fmla="*/ 315 w 782"/>
              <a:gd name="T117" fmla="*/ 409 h 714"/>
              <a:gd name="T118" fmla="*/ 123 w 782"/>
              <a:gd name="T119" fmla="*/ 360 h 714"/>
              <a:gd name="T120" fmla="*/ 17 w 782"/>
              <a:gd name="T121" fmla="*/ 185 h 714"/>
              <a:gd name="T122" fmla="*/ 50 w 782"/>
              <a:gd name="T123" fmla="*/ 62 h 714"/>
              <a:gd name="T124" fmla="*/ 182 w 782"/>
              <a:gd name="T125" fmla="*/ 13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82" h="714">
                <a:moveTo>
                  <a:pt x="623" y="589"/>
                </a:moveTo>
                <a:lnTo>
                  <a:pt x="700" y="656"/>
                </a:lnTo>
                <a:lnTo>
                  <a:pt x="700" y="656"/>
                </a:lnTo>
                <a:lnTo>
                  <a:pt x="702" y="658"/>
                </a:lnTo>
                <a:lnTo>
                  <a:pt x="705" y="660"/>
                </a:lnTo>
                <a:lnTo>
                  <a:pt x="711" y="661"/>
                </a:lnTo>
                <a:lnTo>
                  <a:pt x="718" y="660"/>
                </a:lnTo>
                <a:lnTo>
                  <a:pt x="722" y="658"/>
                </a:lnTo>
                <a:lnTo>
                  <a:pt x="724" y="656"/>
                </a:lnTo>
                <a:lnTo>
                  <a:pt x="724" y="656"/>
                </a:lnTo>
                <a:lnTo>
                  <a:pt x="726" y="649"/>
                </a:lnTo>
                <a:lnTo>
                  <a:pt x="727" y="644"/>
                </a:lnTo>
                <a:lnTo>
                  <a:pt x="727" y="644"/>
                </a:lnTo>
                <a:lnTo>
                  <a:pt x="726" y="640"/>
                </a:lnTo>
                <a:lnTo>
                  <a:pt x="725" y="637"/>
                </a:lnTo>
                <a:lnTo>
                  <a:pt x="722" y="631"/>
                </a:lnTo>
                <a:lnTo>
                  <a:pt x="644" y="564"/>
                </a:lnTo>
                <a:lnTo>
                  <a:pt x="644" y="564"/>
                </a:lnTo>
                <a:lnTo>
                  <a:pt x="639" y="561"/>
                </a:lnTo>
                <a:lnTo>
                  <a:pt x="636" y="559"/>
                </a:lnTo>
                <a:lnTo>
                  <a:pt x="633" y="559"/>
                </a:lnTo>
                <a:lnTo>
                  <a:pt x="629" y="561"/>
                </a:lnTo>
                <a:lnTo>
                  <a:pt x="626" y="562"/>
                </a:lnTo>
                <a:lnTo>
                  <a:pt x="619" y="567"/>
                </a:lnTo>
                <a:lnTo>
                  <a:pt x="619" y="567"/>
                </a:lnTo>
                <a:lnTo>
                  <a:pt x="618" y="572"/>
                </a:lnTo>
                <a:lnTo>
                  <a:pt x="617" y="578"/>
                </a:lnTo>
                <a:lnTo>
                  <a:pt x="619" y="583"/>
                </a:lnTo>
                <a:lnTo>
                  <a:pt x="623" y="589"/>
                </a:lnTo>
                <a:lnTo>
                  <a:pt x="623" y="589"/>
                </a:lnTo>
                <a:close/>
                <a:moveTo>
                  <a:pt x="114" y="622"/>
                </a:moveTo>
                <a:lnTo>
                  <a:pt x="114" y="622"/>
                </a:lnTo>
                <a:lnTo>
                  <a:pt x="117" y="620"/>
                </a:lnTo>
                <a:lnTo>
                  <a:pt x="127" y="591"/>
                </a:lnTo>
                <a:lnTo>
                  <a:pt x="152" y="586"/>
                </a:lnTo>
                <a:lnTo>
                  <a:pt x="152" y="586"/>
                </a:lnTo>
                <a:lnTo>
                  <a:pt x="154" y="582"/>
                </a:lnTo>
                <a:lnTo>
                  <a:pt x="154" y="580"/>
                </a:lnTo>
                <a:lnTo>
                  <a:pt x="161" y="555"/>
                </a:lnTo>
                <a:lnTo>
                  <a:pt x="188" y="546"/>
                </a:lnTo>
                <a:lnTo>
                  <a:pt x="188" y="546"/>
                </a:lnTo>
                <a:lnTo>
                  <a:pt x="190" y="545"/>
                </a:lnTo>
                <a:lnTo>
                  <a:pt x="190" y="543"/>
                </a:lnTo>
                <a:lnTo>
                  <a:pt x="191" y="542"/>
                </a:lnTo>
                <a:lnTo>
                  <a:pt x="200" y="515"/>
                </a:lnTo>
                <a:lnTo>
                  <a:pt x="226" y="508"/>
                </a:lnTo>
                <a:lnTo>
                  <a:pt x="226" y="508"/>
                </a:lnTo>
                <a:lnTo>
                  <a:pt x="226" y="507"/>
                </a:lnTo>
                <a:lnTo>
                  <a:pt x="227" y="506"/>
                </a:lnTo>
                <a:lnTo>
                  <a:pt x="228" y="505"/>
                </a:lnTo>
                <a:lnTo>
                  <a:pt x="229" y="503"/>
                </a:lnTo>
                <a:lnTo>
                  <a:pt x="229" y="503"/>
                </a:lnTo>
                <a:lnTo>
                  <a:pt x="228" y="499"/>
                </a:lnTo>
                <a:lnTo>
                  <a:pt x="226" y="497"/>
                </a:lnTo>
                <a:lnTo>
                  <a:pt x="105" y="441"/>
                </a:lnTo>
                <a:lnTo>
                  <a:pt x="92" y="425"/>
                </a:lnTo>
                <a:lnTo>
                  <a:pt x="92" y="425"/>
                </a:lnTo>
                <a:lnTo>
                  <a:pt x="86" y="419"/>
                </a:lnTo>
                <a:lnTo>
                  <a:pt x="78" y="416"/>
                </a:lnTo>
                <a:lnTo>
                  <a:pt x="70" y="415"/>
                </a:lnTo>
                <a:lnTo>
                  <a:pt x="62" y="416"/>
                </a:lnTo>
                <a:lnTo>
                  <a:pt x="62" y="416"/>
                </a:lnTo>
                <a:lnTo>
                  <a:pt x="54" y="417"/>
                </a:lnTo>
                <a:lnTo>
                  <a:pt x="46" y="419"/>
                </a:lnTo>
                <a:lnTo>
                  <a:pt x="38" y="423"/>
                </a:lnTo>
                <a:lnTo>
                  <a:pt x="31" y="429"/>
                </a:lnTo>
                <a:lnTo>
                  <a:pt x="31" y="429"/>
                </a:lnTo>
                <a:lnTo>
                  <a:pt x="28" y="431"/>
                </a:lnTo>
                <a:lnTo>
                  <a:pt x="25" y="434"/>
                </a:lnTo>
                <a:lnTo>
                  <a:pt x="22" y="442"/>
                </a:lnTo>
                <a:lnTo>
                  <a:pt x="20" y="450"/>
                </a:lnTo>
                <a:lnTo>
                  <a:pt x="18" y="459"/>
                </a:lnTo>
                <a:lnTo>
                  <a:pt x="18" y="459"/>
                </a:lnTo>
                <a:lnTo>
                  <a:pt x="20" y="468"/>
                </a:lnTo>
                <a:lnTo>
                  <a:pt x="23" y="476"/>
                </a:lnTo>
                <a:lnTo>
                  <a:pt x="26" y="483"/>
                </a:lnTo>
                <a:lnTo>
                  <a:pt x="31" y="490"/>
                </a:lnTo>
                <a:lnTo>
                  <a:pt x="47" y="503"/>
                </a:lnTo>
                <a:lnTo>
                  <a:pt x="108" y="620"/>
                </a:lnTo>
                <a:lnTo>
                  <a:pt x="108" y="620"/>
                </a:lnTo>
                <a:lnTo>
                  <a:pt x="112" y="622"/>
                </a:lnTo>
                <a:lnTo>
                  <a:pt x="114" y="622"/>
                </a:lnTo>
                <a:lnTo>
                  <a:pt x="114" y="622"/>
                </a:lnTo>
                <a:close/>
                <a:moveTo>
                  <a:pt x="210" y="503"/>
                </a:moveTo>
                <a:lnTo>
                  <a:pt x="210" y="503"/>
                </a:lnTo>
                <a:lnTo>
                  <a:pt x="194" y="508"/>
                </a:lnTo>
                <a:lnTo>
                  <a:pt x="139" y="474"/>
                </a:lnTo>
                <a:lnTo>
                  <a:pt x="139" y="474"/>
                </a:lnTo>
                <a:lnTo>
                  <a:pt x="137" y="473"/>
                </a:lnTo>
                <a:lnTo>
                  <a:pt x="134" y="473"/>
                </a:lnTo>
                <a:lnTo>
                  <a:pt x="132" y="473"/>
                </a:lnTo>
                <a:lnTo>
                  <a:pt x="130" y="474"/>
                </a:lnTo>
                <a:lnTo>
                  <a:pt x="130" y="474"/>
                </a:lnTo>
                <a:lnTo>
                  <a:pt x="130" y="477"/>
                </a:lnTo>
                <a:lnTo>
                  <a:pt x="130" y="477"/>
                </a:lnTo>
                <a:lnTo>
                  <a:pt x="130" y="480"/>
                </a:lnTo>
                <a:lnTo>
                  <a:pt x="131" y="481"/>
                </a:lnTo>
                <a:lnTo>
                  <a:pt x="133" y="481"/>
                </a:lnTo>
                <a:lnTo>
                  <a:pt x="188" y="515"/>
                </a:lnTo>
                <a:lnTo>
                  <a:pt x="182" y="537"/>
                </a:lnTo>
                <a:lnTo>
                  <a:pt x="161" y="546"/>
                </a:lnTo>
                <a:lnTo>
                  <a:pt x="142" y="528"/>
                </a:lnTo>
                <a:lnTo>
                  <a:pt x="142" y="528"/>
                </a:lnTo>
                <a:lnTo>
                  <a:pt x="140" y="525"/>
                </a:lnTo>
                <a:lnTo>
                  <a:pt x="138" y="525"/>
                </a:lnTo>
                <a:lnTo>
                  <a:pt x="137" y="525"/>
                </a:lnTo>
                <a:lnTo>
                  <a:pt x="136" y="528"/>
                </a:lnTo>
                <a:lnTo>
                  <a:pt x="136" y="528"/>
                </a:lnTo>
                <a:lnTo>
                  <a:pt x="134" y="528"/>
                </a:lnTo>
                <a:lnTo>
                  <a:pt x="133" y="529"/>
                </a:lnTo>
                <a:lnTo>
                  <a:pt x="133" y="530"/>
                </a:lnTo>
                <a:lnTo>
                  <a:pt x="133" y="530"/>
                </a:lnTo>
                <a:lnTo>
                  <a:pt x="133" y="533"/>
                </a:lnTo>
                <a:lnTo>
                  <a:pt x="136" y="537"/>
                </a:lnTo>
                <a:lnTo>
                  <a:pt x="152" y="551"/>
                </a:lnTo>
                <a:lnTo>
                  <a:pt x="145" y="573"/>
                </a:lnTo>
                <a:lnTo>
                  <a:pt x="123" y="582"/>
                </a:lnTo>
                <a:lnTo>
                  <a:pt x="65" y="490"/>
                </a:lnTo>
                <a:lnTo>
                  <a:pt x="78" y="477"/>
                </a:lnTo>
                <a:lnTo>
                  <a:pt x="121" y="521"/>
                </a:lnTo>
                <a:lnTo>
                  <a:pt x="121" y="521"/>
                </a:lnTo>
                <a:lnTo>
                  <a:pt x="123" y="523"/>
                </a:lnTo>
                <a:lnTo>
                  <a:pt x="124" y="523"/>
                </a:lnTo>
                <a:lnTo>
                  <a:pt x="125" y="523"/>
                </a:lnTo>
                <a:lnTo>
                  <a:pt x="127" y="521"/>
                </a:lnTo>
                <a:lnTo>
                  <a:pt x="127" y="521"/>
                </a:lnTo>
                <a:lnTo>
                  <a:pt x="129" y="518"/>
                </a:lnTo>
                <a:lnTo>
                  <a:pt x="129" y="516"/>
                </a:lnTo>
                <a:lnTo>
                  <a:pt x="129" y="515"/>
                </a:lnTo>
                <a:lnTo>
                  <a:pt x="127" y="515"/>
                </a:lnTo>
                <a:lnTo>
                  <a:pt x="83" y="472"/>
                </a:lnTo>
                <a:lnTo>
                  <a:pt x="96" y="459"/>
                </a:lnTo>
                <a:lnTo>
                  <a:pt x="114" y="472"/>
                </a:lnTo>
                <a:lnTo>
                  <a:pt x="114" y="472"/>
                </a:lnTo>
                <a:lnTo>
                  <a:pt x="116" y="473"/>
                </a:lnTo>
                <a:lnTo>
                  <a:pt x="119" y="473"/>
                </a:lnTo>
                <a:lnTo>
                  <a:pt x="123" y="468"/>
                </a:lnTo>
                <a:lnTo>
                  <a:pt x="123" y="468"/>
                </a:lnTo>
                <a:lnTo>
                  <a:pt x="123" y="467"/>
                </a:lnTo>
                <a:lnTo>
                  <a:pt x="122" y="466"/>
                </a:lnTo>
                <a:lnTo>
                  <a:pt x="121" y="466"/>
                </a:lnTo>
                <a:lnTo>
                  <a:pt x="101" y="454"/>
                </a:lnTo>
                <a:lnTo>
                  <a:pt x="105" y="450"/>
                </a:lnTo>
                <a:lnTo>
                  <a:pt x="210" y="503"/>
                </a:lnTo>
                <a:close/>
                <a:moveTo>
                  <a:pt x="40" y="481"/>
                </a:moveTo>
                <a:lnTo>
                  <a:pt x="40" y="481"/>
                </a:lnTo>
                <a:lnTo>
                  <a:pt x="40" y="481"/>
                </a:lnTo>
                <a:lnTo>
                  <a:pt x="38" y="480"/>
                </a:lnTo>
                <a:lnTo>
                  <a:pt x="34" y="477"/>
                </a:lnTo>
                <a:lnTo>
                  <a:pt x="31" y="473"/>
                </a:lnTo>
                <a:lnTo>
                  <a:pt x="29" y="466"/>
                </a:lnTo>
                <a:lnTo>
                  <a:pt x="28" y="459"/>
                </a:lnTo>
                <a:lnTo>
                  <a:pt x="28" y="459"/>
                </a:lnTo>
                <a:lnTo>
                  <a:pt x="29" y="452"/>
                </a:lnTo>
                <a:lnTo>
                  <a:pt x="30" y="446"/>
                </a:lnTo>
                <a:lnTo>
                  <a:pt x="33" y="440"/>
                </a:lnTo>
                <a:lnTo>
                  <a:pt x="37" y="435"/>
                </a:lnTo>
                <a:lnTo>
                  <a:pt x="37" y="435"/>
                </a:lnTo>
                <a:lnTo>
                  <a:pt x="42" y="431"/>
                </a:lnTo>
                <a:lnTo>
                  <a:pt x="48" y="427"/>
                </a:lnTo>
                <a:lnTo>
                  <a:pt x="54" y="425"/>
                </a:lnTo>
                <a:lnTo>
                  <a:pt x="61" y="424"/>
                </a:lnTo>
                <a:lnTo>
                  <a:pt x="66" y="425"/>
                </a:lnTo>
                <a:lnTo>
                  <a:pt x="73" y="426"/>
                </a:lnTo>
                <a:lnTo>
                  <a:pt x="79" y="430"/>
                </a:lnTo>
                <a:lnTo>
                  <a:pt x="83" y="435"/>
                </a:lnTo>
                <a:lnTo>
                  <a:pt x="96" y="444"/>
                </a:lnTo>
                <a:lnTo>
                  <a:pt x="50" y="493"/>
                </a:lnTo>
                <a:lnTo>
                  <a:pt x="40" y="481"/>
                </a:lnTo>
                <a:close/>
                <a:moveTo>
                  <a:pt x="56" y="499"/>
                </a:moveTo>
                <a:lnTo>
                  <a:pt x="56" y="499"/>
                </a:lnTo>
                <a:lnTo>
                  <a:pt x="58" y="499"/>
                </a:lnTo>
                <a:lnTo>
                  <a:pt x="114" y="589"/>
                </a:lnTo>
                <a:lnTo>
                  <a:pt x="112" y="604"/>
                </a:lnTo>
                <a:lnTo>
                  <a:pt x="56" y="499"/>
                </a:lnTo>
                <a:close/>
                <a:moveTo>
                  <a:pt x="152" y="26"/>
                </a:moveTo>
                <a:lnTo>
                  <a:pt x="152" y="26"/>
                </a:lnTo>
                <a:lnTo>
                  <a:pt x="152" y="26"/>
                </a:lnTo>
                <a:lnTo>
                  <a:pt x="138" y="27"/>
                </a:lnTo>
                <a:lnTo>
                  <a:pt x="124" y="30"/>
                </a:lnTo>
                <a:lnTo>
                  <a:pt x="113" y="35"/>
                </a:lnTo>
                <a:lnTo>
                  <a:pt x="100" y="39"/>
                </a:lnTo>
                <a:lnTo>
                  <a:pt x="90" y="46"/>
                </a:lnTo>
                <a:lnTo>
                  <a:pt x="80" y="53"/>
                </a:lnTo>
                <a:lnTo>
                  <a:pt x="71" y="62"/>
                </a:lnTo>
                <a:lnTo>
                  <a:pt x="62" y="72"/>
                </a:lnTo>
                <a:lnTo>
                  <a:pt x="62" y="72"/>
                </a:lnTo>
                <a:lnTo>
                  <a:pt x="53" y="83"/>
                </a:lnTo>
                <a:lnTo>
                  <a:pt x="45" y="95"/>
                </a:lnTo>
                <a:lnTo>
                  <a:pt x="38" y="108"/>
                </a:lnTo>
                <a:lnTo>
                  <a:pt x="33" y="121"/>
                </a:lnTo>
                <a:lnTo>
                  <a:pt x="29" y="135"/>
                </a:lnTo>
                <a:lnTo>
                  <a:pt x="26" y="150"/>
                </a:lnTo>
                <a:lnTo>
                  <a:pt x="25" y="165"/>
                </a:lnTo>
                <a:lnTo>
                  <a:pt x="25" y="179"/>
                </a:lnTo>
                <a:lnTo>
                  <a:pt x="25" y="179"/>
                </a:lnTo>
                <a:lnTo>
                  <a:pt x="28" y="201"/>
                </a:lnTo>
                <a:lnTo>
                  <a:pt x="32" y="223"/>
                </a:lnTo>
                <a:lnTo>
                  <a:pt x="39" y="244"/>
                </a:lnTo>
                <a:lnTo>
                  <a:pt x="49" y="266"/>
                </a:lnTo>
                <a:lnTo>
                  <a:pt x="61" y="285"/>
                </a:lnTo>
                <a:lnTo>
                  <a:pt x="74" y="305"/>
                </a:lnTo>
                <a:lnTo>
                  <a:pt x="90" y="323"/>
                </a:lnTo>
                <a:lnTo>
                  <a:pt x="108" y="340"/>
                </a:lnTo>
                <a:lnTo>
                  <a:pt x="108" y="340"/>
                </a:lnTo>
                <a:lnTo>
                  <a:pt x="127" y="353"/>
                </a:lnTo>
                <a:lnTo>
                  <a:pt x="145" y="366"/>
                </a:lnTo>
                <a:lnTo>
                  <a:pt x="163" y="376"/>
                </a:lnTo>
                <a:lnTo>
                  <a:pt x="183" y="385"/>
                </a:lnTo>
                <a:lnTo>
                  <a:pt x="203" y="392"/>
                </a:lnTo>
                <a:lnTo>
                  <a:pt x="222" y="397"/>
                </a:lnTo>
                <a:lnTo>
                  <a:pt x="243" y="400"/>
                </a:lnTo>
                <a:lnTo>
                  <a:pt x="262" y="401"/>
                </a:lnTo>
                <a:lnTo>
                  <a:pt x="262" y="401"/>
                </a:lnTo>
                <a:lnTo>
                  <a:pt x="289" y="401"/>
                </a:lnTo>
                <a:lnTo>
                  <a:pt x="289" y="401"/>
                </a:lnTo>
                <a:lnTo>
                  <a:pt x="303" y="399"/>
                </a:lnTo>
                <a:lnTo>
                  <a:pt x="317" y="396"/>
                </a:lnTo>
                <a:lnTo>
                  <a:pt x="329" y="391"/>
                </a:lnTo>
                <a:lnTo>
                  <a:pt x="340" y="386"/>
                </a:lnTo>
                <a:lnTo>
                  <a:pt x="352" y="380"/>
                </a:lnTo>
                <a:lnTo>
                  <a:pt x="362" y="372"/>
                </a:lnTo>
                <a:lnTo>
                  <a:pt x="372" y="364"/>
                </a:lnTo>
                <a:lnTo>
                  <a:pt x="383" y="355"/>
                </a:lnTo>
                <a:lnTo>
                  <a:pt x="383" y="355"/>
                </a:lnTo>
                <a:lnTo>
                  <a:pt x="389" y="344"/>
                </a:lnTo>
                <a:lnTo>
                  <a:pt x="396" y="333"/>
                </a:lnTo>
                <a:lnTo>
                  <a:pt x="402" y="322"/>
                </a:lnTo>
                <a:lnTo>
                  <a:pt x="408" y="309"/>
                </a:lnTo>
                <a:lnTo>
                  <a:pt x="411" y="297"/>
                </a:lnTo>
                <a:lnTo>
                  <a:pt x="413" y="283"/>
                </a:lnTo>
                <a:lnTo>
                  <a:pt x="416" y="270"/>
                </a:lnTo>
                <a:lnTo>
                  <a:pt x="416" y="257"/>
                </a:lnTo>
                <a:lnTo>
                  <a:pt x="416" y="257"/>
                </a:lnTo>
                <a:lnTo>
                  <a:pt x="416" y="248"/>
                </a:lnTo>
                <a:lnTo>
                  <a:pt x="416" y="248"/>
                </a:lnTo>
                <a:lnTo>
                  <a:pt x="413" y="225"/>
                </a:lnTo>
                <a:lnTo>
                  <a:pt x="409" y="203"/>
                </a:lnTo>
                <a:lnTo>
                  <a:pt x="402" y="183"/>
                </a:lnTo>
                <a:lnTo>
                  <a:pt x="392" y="161"/>
                </a:lnTo>
                <a:lnTo>
                  <a:pt x="380" y="142"/>
                </a:lnTo>
                <a:lnTo>
                  <a:pt x="367" y="123"/>
                </a:lnTo>
                <a:lnTo>
                  <a:pt x="351" y="104"/>
                </a:lnTo>
                <a:lnTo>
                  <a:pt x="332" y="87"/>
                </a:lnTo>
                <a:lnTo>
                  <a:pt x="332" y="87"/>
                </a:lnTo>
                <a:lnTo>
                  <a:pt x="323" y="78"/>
                </a:lnTo>
                <a:lnTo>
                  <a:pt x="312" y="71"/>
                </a:lnTo>
                <a:lnTo>
                  <a:pt x="289" y="57"/>
                </a:lnTo>
                <a:lnTo>
                  <a:pt x="289" y="57"/>
                </a:lnTo>
                <a:lnTo>
                  <a:pt x="277" y="49"/>
                </a:lnTo>
                <a:lnTo>
                  <a:pt x="264" y="42"/>
                </a:lnTo>
                <a:lnTo>
                  <a:pt x="251" y="36"/>
                </a:lnTo>
                <a:lnTo>
                  <a:pt x="237" y="31"/>
                </a:lnTo>
                <a:lnTo>
                  <a:pt x="223" y="28"/>
                </a:lnTo>
                <a:lnTo>
                  <a:pt x="210" y="25"/>
                </a:lnTo>
                <a:lnTo>
                  <a:pt x="196" y="24"/>
                </a:lnTo>
                <a:lnTo>
                  <a:pt x="182" y="22"/>
                </a:lnTo>
                <a:lnTo>
                  <a:pt x="182" y="22"/>
                </a:lnTo>
                <a:lnTo>
                  <a:pt x="166" y="24"/>
                </a:lnTo>
                <a:lnTo>
                  <a:pt x="158" y="24"/>
                </a:lnTo>
                <a:lnTo>
                  <a:pt x="152" y="26"/>
                </a:lnTo>
                <a:lnTo>
                  <a:pt x="152" y="26"/>
                </a:lnTo>
                <a:close/>
                <a:moveTo>
                  <a:pt x="278" y="62"/>
                </a:moveTo>
                <a:lnTo>
                  <a:pt x="278" y="62"/>
                </a:lnTo>
                <a:lnTo>
                  <a:pt x="244" y="103"/>
                </a:lnTo>
                <a:lnTo>
                  <a:pt x="175" y="44"/>
                </a:lnTo>
                <a:lnTo>
                  <a:pt x="186" y="38"/>
                </a:lnTo>
                <a:lnTo>
                  <a:pt x="186" y="38"/>
                </a:lnTo>
                <a:lnTo>
                  <a:pt x="197" y="38"/>
                </a:lnTo>
                <a:lnTo>
                  <a:pt x="208" y="39"/>
                </a:lnTo>
                <a:lnTo>
                  <a:pt x="220" y="42"/>
                </a:lnTo>
                <a:lnTo>
                  <a:pt x="231" y="45"/>
                </a:lnTo>
                <a:lnTo>
                  <a:pt x="254" y="52"/>
                </a:lnTo>
                <a:lnTo>
                  <a:pt x="278" y="62"/>
                </a:lnTo>
                <a:lnTo>
                  <a:pt x="278" y="62"/>
                </a:lnTo>
                <a:close/>
                <a:moveTo>
                  <a:pt x="401" y="228"/>
                </a:moveTo>
                <a:lnTo>
                  <a:pt x="401" y="228"/>
                </a:lnTo>
                <a:lnTo>
                  <a:pt x="394" y="235"/>
                </a:lnTo>
                <a:lnTo>
                  <a:pt x="330" y="176"/>
                </a:lnTo>
                <a:lnTo>
                  <a:pt x="364" y="140"/>
                </a:lnTo>
                <a:lnTo>
                  <a:pt x="364" y="140"/>
                </a:lnTo>
                <a:lnTo>
                  <a:pt x="377" y="161"/>
                </a:lnTo>
                <a:lnTo>
                  <a:pt x="387" y="183"/>
                </a:lnTo>
                <a:lnTo>
                  <a:pt x="395" y="206"/>
                </a:lnTo>
                <a:lnTo>
                  <a:pt x="401" y="228"/>
                </a:lnTo>
                <a:lnTo>
                  <a:pt x="401" y="228"/>
                </a:lnTo>
                <a:close/>
                <a:moveTo>
                  <a:pt x="376" y="342"/>
                </a:moveTo>
                <a:lnTo>
                  <a:pt x="376" y="342"/>
                </a:lnTo>
                <a:lnTo>
                  <a:pt x="345" y="311"/>
                </a:lnTo>
                <a:lnTo>
                  <a:pt x="394" y="253"/>
                </a:lnTo>
                <a:lnTo>
                  <a:pt x="404" y="259"/>
                </a:lnTo>
                <a:lnTo>
                  <a:pt x="404" y="259"/>
                </a:lnTo>
                <a:lnTo>
                  <a:pt x="403" y="270"/>
                </a:lnTo>
                <a:lnTo>
                  <a:pt x="402" y="282"/>
                </a:lnTo>
                <a:lnTo>
                  <a:pt x="400" y="293"/>
                </a:lnTo>
                <a:lnTo>
                  <a:pt x="396" y="303"/>
                </a:lnTo>
                <a:lnTo>
                  <a:pt x="393" y="314"/>
                </a:lnTo>
                <a:lnTo>
                  <a:pt x="388" y="324"/>
                </a:lnTo>
                <a:lnTo>
                  <a:pt x="383" y="333"/>
                </a:lnTo>
                <a:lnTo>
                  <a:pt x="376" y="342"/>
                </a:lnTo>
                <a:lnTo>
                  <a:pt x="376" y="342"/>
                </a:lnTo>
                <a:close/>
                <a:moveTo>
                  <a:pt x="289" y="389"/>
                </a:moveTo>
                <a:lnTo>
                  <a:pt x="289" y="389"/>
                </a:lnTo>
                <a:lnTo>
                  <a:pt x="284" y="383"/>
                </a:lnTo>
                <a:lnTo>
                  <a:pt x="336" y="324"/>
                </a:lnTo>
                <a:lnTo>
                  <a:pt x="367" y="351"/>
                </a:lnTo>
                <a:lnTo>
                  <a:pt x="367" y="351"/>
                </a:lnTo>
                <a:lnTo>
                  <a:pt x="359" y="359"/>
                </a:lnTo>
                <a:lnTo>
                  <a:pt x="350" y="366"/>
                </a:lnTo>
                <a:lnTo>
                  <a:pt x="342" y="372"/>
                </a:lnTo>
                <a:lnTo>
                  <a:pt x="331" y="376"/>
                </a:lnTo>
                <a:lnTo>
                  <a:pt x="322" y="380"/>
                </a:lnTo>
                <a:lnTo>
                  <a:pt x="312" y="383"/>
                </a:lnTo>
                <a:lnTo>
                  <a:pt x="289" y="389"/>
                </a:lnTo>
                <a:lnTo>
                  <a:pt x="289" y="389"/>
                </a:lnTo>
                <a:close/>
                <a:moveTo>
                  <a:pt x="164" y="361"/>
                </a:moveTo>
                <a:lnTo>
                  <a:pt x="164" y="361"/>
                </a:lnTo>
                <a:lnTo>
                  <a:pt x="197" y="324"/>
                </a:lnTo>
                <a:lnTo>
                  <a:pt x="265" y="383"/>
                </a:lnTo>
                <a:lnTo>
                  <a:pt x="259" y="389"/>
                </a:lnTo>
                <a:lnTo>
                  <a:pt x="259" y="389"/>
                </a:lnTo>
                <a:lnTo>
                  <a:pt x="247" y="389"/>
                </a:lnTo>
                <a:lnTo>
                  <a:pt x="236" y="386"/>
                </a:lnTo>
                <a:lnTo>
                  <a:pt x="223" y="385"/>
                </a:lnTo>
                <a:lnTo>
                  <a:pt x="212" y="382"/>
                </a:lnTo>
                <a:lnTo>
                  <a:pt x="199" y="377"/>
                </a:lnTo>
                <a:lnTo>
                  <a:pt x="187" y="373"/>
                </a:lnTo>
                <a:lnTo>
                  <a:pt x="175" y="367"/>
                </a:lnTo>
                <a:lnTo>
                  <a:pt x="164" y="361"/>
                </a:lnTo>
                <a:lnTo>
                  <a:pt x="164" y="361"/>
                </a:lnTo>
                <a:close/>
                <a:moveTo>
                  <a:pt x="40" y="198"/>
                </a:moveTo>
                <a:lnTo>
                  <a:pt x="40" y="198"/>
                </a:lnTo>
                <a:lnTo>
                  <a:pt x="47" y="192"/>
                </a:lnTo>
                <a:lnTo>
                  <a:pt x="114" y="250"/>
                </a:lnTo>
                <a:lnTo>
                  <a:pt x="80" y="287"/>
                </a:lnTo>
                <a:lnTo>
                  <a:pt x="80" y="287"/>
                </a:lnTo>
                <a:lnTo>
                  <a:pt x="73" y="276"/>
                </a:lnTo>
                <a:lnTo>
                  <a:pt x="66" y="266"/>
                </a:lnTo>
                <a:lnTo>
                  <a:pt x="59" y="254"/>
                </a:lnTo>
                <a:lnTo>
                  <a:pt x="55" y="244"/>
                </a:lnTo>
                <a:lnTo>
                  <a:pt x="50" y="233"/>
                </a:lnTo>
                <a:lnTo>
                  <a:pt x="46" y="221"/>
                </a:lnTo>
                <a:lnTo>
                  <a:pt x="40" y="198"/>
                </a:lnTo>
                <a:lnTo>
                  <a:pt x="40" y="198"/>
                </a:lnTo>
                <a:close/>
                <a:moveTo>
                  <a:pt x="68" y="84"/>
                </a:moveTo>
                <a:lnTo>
                  <a:pt x="68" y="84"/>
                </a:lnTo>
                <a:lnTo>
                  <a:pt x="99" y="112"/>
                </a:lnTo>
                <a:lnTo>
                  <a:pt x="47" y="174"/>
                </a:lnTo>
                <a:lnTo>
                  <a:pt x="40" y="167"/>
                </a:lnTo>
                <a:lnTo>
                  <a:pt x="40" y="167"/>
                </a:lnTo>
                <a:lnTo>
                  <a:pt x="41" y="156"/>
                </a:lnTo>
                <a:lnTo>
                  <a:pt x="42" y="143"/>
                </a:lnTo>
                <a:lnTo>
                  <a:pt x="45" y="133"/>
                </a:lnTo>
                <a:lnTo>
                  <a:pt x="48" y="123"/>
                </a:lnTo>
                <a:lnTo>
                  <a:pt x="51" y="112"/>
                </a:lnTo>
                <a:lnTo>
                  <a:pt x="56" y="103"/>
                </a:lnTo>
                <a:lnTo>
                  <a:pt x="62" y="94"/>
                </a:lnTo>
                <a:lnTo>
                  <a:pt x="68" y="84"/>
                </a:lnTo>
                <a:lnTo>
                  <a:pt x="68" y="84"/>
                </a:lnTo>
                <a:close/>
                <a:moveTo>
                  <a:pt x="152" y="38"/>
                </a:moveTo>
                <a:lnTo>
                  <a:pt x="152" y="38"/>
                </a:lnTo>
                <a:lnTo>
                  <a:pt x="161" y="44"/>
                </a:lnTo>
                <a:lnTo>
                  <a:pt x="108" y="103"/>
                </a:lnTo>
                <a:lnTo>
                  <a:pt x="74" y="75"/>
                </a:lnTo>
                <a:lnTo>
                  <a:pt x="74" y="75"/>
                </a:lnTo>
                <a:lnTo>
                  <a:pt x="82" y="67"/>
                </a:lnTo>
                <a:lnTo>
                  <a:pt x="91" y="61"/>
                </a:lnTo>
                <a:lnTo>
                  <a:pt x="100" y="54"/>
                </a:lnTo>
                <a:lnTo>
                  <a:pt x="109" y="50"/>
                </a:lnTo>
                <a:lnTo>
                  <a:pt x="119" y="45"/>
                </a:lnTo>
                <a:lnTo>
                  <a:pt x="129" y="42"/>
                </a:lnTo>
                <a:lnTo>
                  <a:pt x="140" y="39"/>
                </a:lnTo>
                <a:lnTo>
                  <a:pt x="152" y="38"/>
                </a:lnTo>
                <a:lnTo>
                  <a:pt x="152" y="38"/>
                </a:lnTo>
                <a:close/>
                <a:moveTo>
                  <a:pt x="56" y="183"/>
                </a:moveTo>
                <a:lnTo>
                  <a:pt x="56" y="183"/>
                </a:lnTo>
                <a:lnTo>
                  <a:pt x="108" y="121"/>
                </a:lnTo>
                <a:lnTo>
                  <a:pt x="175" y="179"/>
                </a:lnTo>
                <a:lnTo>
                  <a:pt x="121" y="239"/>
                </a:lnTo>
                <a:lnTo>
                  <a:pt x="56" y="183"/>
                </a:lnTo>
                <a:close/>
                <a:moveTo>
                  <a:pt x="186" y="188"/>
                </a:moveTo>
                <a:lnTo>
                  <a:pt x="186" y="188"/>
                </a:lnTo>
                <a:lnTo>
                  <a:pt x="249" y="248"/>
                </a:lnTo>
                <a:lnTo>
                  <a:pt x="197" y="306"/>
                </a:lnTo>
                <a:lnTo>
                  <a:pt x="130" y="248"/>
                </a:lnTo>
                <a:lnTo>
                  <a:pt x="186" y="188"/>
                </a:lnTo>
                <a:close/>
                <a:moveTo>
                  <a:pt x="259" y="257"/>
                </a:moveTo>
                <a:lnTo>
                  <a:pt x="259" y="257"/>
                </a:lnTo>
                <a:lnTo>
                  <a:pt x="327" y="311"/>
                </a:lnTo>
                <a:lnTo>
                  <a:pt x="274" y="373"/>
                </a:lnTo>
                <a:lnTo>
                  <a:pt x="206" y="315"/>
                </a:lnTo>
                <a:lnTo>
                  <a:pt x="259" y="257"/>
                </a:lnTo>
                <a:close/>
                <a:moveTo>
                  <a:pt x="385" y="244"/>
                </a:moveTo>
                <a:lnTo>
                  <a:pt x="385" y="244"/>
                </a:lnTo>
                <a:lnTo>
                  <a:pt x="332" y="302"/>
                </a:lnTo>
                <a:lnTo>
                  <a:pt x="269" y="248"/>
                </a:lnTo>
                <a:lnTo>
                  <a:pt x="321" y="188"/>
                </a:lnTo>
                <a:lnTo>
                  <a:pt x="385" y="244"/>
                </a:lnTo>
                <a:close/>
                <a:moveTo>
                  <a:pt x="259" y="239"/>
                </a:moveTo>
                <a:lnTo>
                  <a:pt x="259" y="239"/>
                </a:lnTo>
                <a:lnTo>
                  <a:pt x="191" y="179"/>
                </a:lnTo>
                <a:lnTo>
                  <a:pt x="244" y="121"/>
                </a:lnTo>
                <a:lnTo>
                  <a:pt x="311" y="176"/>
                </a:lnTo>
                <a:lnTo>
                  <a:pt x="259" y="239"/>
                </a:lnTo>
                <a:close/>
                <a:moveTo>
                  <a:pt x="182" y="170"/>
                </a:moveTo>
                <a:lnTo>
                  <a:pt x="182" y="170"/>
                </a:lnTo>
                <a:lnTo>
                  <a:pt x="117" y="112"/>
                </a:lnTo>
                <a:lnTo>
                  <a:pt x="170" y="53"/>
                </a:lnTo>
                <a:lnTo>
                  <a:pt x="235" y="112"/>
                </a:lnTo>
                <a:lnTo>
                  <a:pt x="182" y="170"/>
                </a:lnTo>
                <a:close/>
                <a:moveTo>
                  <a:pt x="117" y="331"/>
                </a:moveTo>
                <a:lnTo>
                  <a:pt x="117" y="331"/>
                </a:lnTo>
                <a:lnTo>
                  <a:pt x="117" y="331"/>
                </a:lnTo>
                <a:lnTo>
                  <a:pt x="101" y="315"/>
                </a:lnTo>
                <a:lnTo>
                  <a:pt x="94" y="306"/>
                </a:lnTo>
                <a:lnTo>
                  <a:pt x="87" y="297"/>
                </a:lnTo>
                <a:lnTo>
                  <a:pt x="123" y="257"/>
                </a:lnTo>
                <a:lnTo>
                  <a:pt x="188" y="315"/>
                </a:lnTo>
                <a:lnTo>
                  <a:pt x="154" y="358"/>
                </a:lnTo>
                <a:lnTo>
                  <a:pt x="154" y="358"/>
                </a:lnTo>
                <a:lnTo>
                  <a:pt x="117" y="331"/>
                </a:lnTo>
                <a:lnTo>
                  <a:pt x="117" y="331"/>
                </a:lnTo>
                <a:close/>
                <a:moveTo>
                  <a:pt x="323" y="96"/>
                </a:moveTo>
                <a:lnTo>
                  <a:pt x="323" y="96"/>
                </a:lnTo>
                <a:lnTo>
                  <a:pt x="323" y="96"/>
                </a:lnTo>
                <a:lnTo>
                  <a:pt x="332" y="103"/>
                </a:lnTo>
                <a:lnTo>
                  <a:pt x="340" y="111"/>
                </a:lnTo>
                <a:lnTo>
                  <a:pt x="347" y="119"/>
                </a:lnTo>
                <a:lnTo>
                  <a:pt x="354" y="127"/>
                </a:lnTo>
                <a:lnTo>
                  <a:pt x="318" y="167"/>
                </a:lnTo>
                <a:lnTo>
                  <a:pt x="253" y="112"/>
                </a:lnTo>
                <a:lnTo>
                  <a:pt x="289" y="69"/>
                </a:lnTo>
                <a:lnTo>
                  <a:pt x="289" y="69"/>
                </a:lnTo>
                <a:lnTo>
                  <a:pt x="297" y="76"/>
                </a:lnTo>
                <a:lnTo>
                  <a:pt x="306" y="83"/>
                </a:lnTo>
                <a:lnTo>
                  <a:pt x="315" y="90"/>
                </a:lnTo>
                <a:lnTo>
                  <a:pt x="323" y="96"/>
                </a:lnTo>
                <a:lnTo>
                  <a:pt x="323" y="96"/>
                </a:lnTo>
                <a:close/>
                <a:moveTo>
                  <a:pt x="40" y="53"/>
                </a:moveTo>
                <a:lnTo>
                  <a:pt x="40" y="53"/>
                </a:lnTo>
                <a:lnTo>
                  <a:pt x="40" y="53"/>
                </a:lnTo>
                <a:lnTo>
                  <a:pt x="54" y="41"/>
                </a:lnTo>
                <a:lnTo>
                  <a:pt x="70" y="29"/>
                </a:lnTo>
                <a:lnTo>
                  <a:pt x="86" y="19"/>
                </a:lnTo>
                <a:lnTo>
                  <a:pt x="103" y="11"/>
                </a:lnTo>
                <a:lnTo>
                  <a:pt x="122" y="5"/>
                </a:lnTo>
                <a:lnTo>
                  <a:pt x="141" y="2"/>
                </a:lnTo>
                <a:lnTo>
                  <a:pt x="162" y="0"/>
                </a:lnTo>
                <a:lnTo>
                  <a:pt x="182" y="1"/>
                </a:lnTo>
                <a:lnTo>
                  <a:pt x="182" y="1"/>
                </a:lnTo>
                <a:lnTo>
                  <a:pt x="204" y="3"/>
                </a:lnTo>
                <a:lnTo>
                  <a:pt x="226" y="8"/>
                </a:lnTo>
                <a:lnTo>
                  <a:pt x="247" y="13"/>
                </a:lnTo>
                <a:lnTo>
                  <a:pt x="268" y="21"/>
                </a:lnTo>
                <a:lnTo>
                  <a:pt x="289" y="30"/>
                </a:lnTo>
                <a:lnTo>
                  <a:pt x="309" y="42"/>
                </a:lnTo>
                <a:lnTo>
                  <a:pt x="328" y="54"/>
                </a:lnTo>
                <a:lnTo>
                  <a:pt x="345" y="69"/>
                </a:lnTo>
                <a:lnTo>
                  <a:pt x="345" y="69"/>
                </a:lnTo>
                <a:lnTo>
                  <a:pt x="365" y="90"/>
                </a:lnTo>
                <a:lnTo>
                  <a:pt x="385" y="110"/>
                </a:lnTo>
                <a:lnTo>
                  <a:pt x="401" y="132"/>
                </a:lnTo>
                <a:lnTo>
                  <a:pt x="413" y="154"/>
                </a:lnTo>
                <a:lnTo>
                  <a:pt x="425" y="178"/>
                </a:lnTo>
                <a:lnTo>
                  <a:pt x="433" y="202"/>
                </a:lnTo>
                <a:lnTo>
                  <a:pt x="436" y="214"/>
                </a:lnTo>
                <a:lnTo>
                  <a:pt x="438" y="226"/>
                </a:lnTo>
                <a:lnTo>
                  <a:pt x="439" y="239"/>
                </a:lnTo>
                <a:lnTo>
                  <a:pt x="441" y="250"/>
                </a:lnTo>
                <a:lnTo>
                  <a:pt x="441" y="250"/>
                </a:lnTo>
                <a:lnTo>
                  <a:pt x="441" y="267"/>
                </a:lnTo>
                <a:lnTo>
                  <a:pt x="439" y="284"/>
                </a:lnTo>
                <a:lnTo>
                  <a:pt x="437" y="300"/>
                </a:lnTo>
                <a:lnTo>
                  <a:pt x="434" y="315"/>
                </a:lnTo>
                <a:lnTo>
                  <a:pt x="429" y="328"/>
                </a:lnTo>
                <a:lnTo>
                  <a:pt x="422" y="342"/>
                </a:lnTo>
                <a:lnTo>
                  <a:pt x="416" y="355"/>
                </a:lnTo>
                <a:lnTo>
                  <a:pt x="406" y="367"/>
                </a:lnTo>
                <a:lnTo>
                  <a:pt x="549" y="493"/>
                </a:lnTo>
                <a:lnTo>
                  <a:pt x="552" y="493"/>
                </a:lnTo>
                <a:lnTo>
                  <a:pt x="563" y="477"/>
                </a:lnTo>
                <a:lnTo>
                  <a:pt x="563" y="477"/>
                </a:lnTo>
                <a:lnTo>
                  <a:pt x="573" y="477"/>
                </a:lnTo>
                <a:lnTo>
                  <a:pt x="601" y="484"/>
                </a:lnTo>
                <a:lnTo>
                  <a:pt x="601" y="484"/>
                </a:lnTo>
                <a:lnTo>
                  <a:pt x="601" y="484"/>
                </a:lnTo>
                <a:lnTo>
                  <a:pt x="601" y="487"/>
                </a:lnTo>
                <a:lnTo>
                  <a:pt x="601" y="487"/>
                </a:lnTo>
                <a:lnTo>
                  <a:pt x="604" y="487"/>
                </a:lnTo>
                <a:lnTo>
                  <a:pt x="782" y="644"/>
                </a:lnTo>
                <a:lnTo>
                  <a:pt x="782" y="644"/>
                </a:lnTo>
                <a:lnTo>
                  <a:pt x="782" y="647"/>
                </a:lnTo>
                <a:lnTo>
                  <a:pt x="782" y="647"/>
                </a:lnTo>
                <a:lnTo>
                  <a:pt x="782" y="653"/>
                </a:lnTo>
                <a:lnTo>
                  <a:pt x="727" y="714"/>
                </a:lnTo>
                <a:lnTo>
                  <a:pt x="727" y="714"/>
                </a:lnTo>
                <a:lnTo>
                  <a:pt x="724" y="714"/>
                </a:lnTo>
                <a:lnTo>
                  <a:pt x="722" y="714"/>
                </a:lnTo>
                <a:lnTo>
                  <a:pt x="542" y="555"/>
                </a:lnTo>
                <a:lnTo>
                  <a:pt x="540" y="555"/>
                </a:lnTo>
                <a:lnTo>
                  <a:pt x="540" y="555"/>
                </a:lnTo>
                <a:lnTo>
                  <a:pt x="527" y="528"/>
                </a:lnTo>
                <a:lnTo>
                  <a:pt x="527" y="528"/>
                </a:lnTo>
                <a:lnTo>
                  <a:pt x="527" y="521"/>
                </a:lnTo>
                <a:lnTo>
                  <a:pt x="542" y="506"/>
                </a:lnTo>
                <a:lnTo>
                  <a:pt x="542" y="503"/>
                </a:lnTo>
                <a:lnTo>
                  <a:pt x="397" y="376"/>
                </a:lnTo>
                <a:lnTo>
                  <a:pt x="397" y="376"/>
                </a:lnTo>
                <a:lnTo>
                  <a:pt x="384" y="389"/>
                </a:lnTo>
                <a:lnTo>
                  <a:pt x="368" y="400"/>
                </a:lnTo>
                <a:lnTo>
                  <a:pt x="352" y="409"/>
                </a:lnTo>
                <a:lnTo>
                  <a:pt x="334" y="416"/>
                </a:lnTo>
                <a:lnTo>
                  <a:pt x="315" y="422"/>
                </a:lnTo>
                <a:lnTo>
                  <a:pt x="296" y="425"/>
                </a:lnTo>
                <a:lnTo>
                  <a:pt x="277" y="426"/>
                </a:lnTo>
                <a:lnTo>
                  <a:pt x="256" y="425"/>
                </a:lnTo>
                <a:lnTo>
                  <a:pt x="236" y="423"/>
                </a:lnTo>
                <a:lnTo>
                  <a:pt x="214" y="419"/>
                </a:lnTo>
                <a:lnTo>
                  <a:pt x="194" y="413"/>
                </a:lnTo>
                <a:lnTo>
                  <a:pt x="173" y="405"/>
                </a:lnTo>
                <a:lnTo>
                  <a:pt x="153" y="396"/>
                </a:lnTo>
                <a:lnTo>
                  <a:pt x="133" y="383"/>
                </a:lnTo>
                <a:lnTo>
                  <a:pt x="114" y="371"/>
                </a:lnTo>
                <a:lnTo>
                  <a:pt x="96" y="355"/>
                </a:lnTo>
                <a:lnTo>
                  <a:pt x="96" y="355"/>
                </a:lnTo>
                <a:lnTo>
                  <a:pt x="75" y="335"/>
                </a:lnTo>
                <a:lnTo>
                  <a:pt x="58" y="315"/>
                </a:lnTo>
                <a:lnTo>
                  <a:pt x="42" y="294"/>
                </a:lnTo>
                <a:lnTo>
                  <a:pt x="30" y="272"/>
                </a:lnTo>
                <a:lnTo>
                  <a:pt x="18" y="249"/>
                </a:lnTo>
                <a:lnTo>
                  <a:pt x="10" y="225"/>
                </a:lnTo>
                <a:lnTo>
                  <a:pt x="4" y="201"/>
                </a:lnTo>
                <a:lnTo>
                  <a:pt x="0" y="176"/>
                </a:lnTo>
                <a:lnTo>
                  <a:pt x="0" y="176"/>
                </a:lnTo>
                <a:lnTo>
                  <a:pt x="0" y="159"/>
                </a:lnTo>
                <a:lnTo>
                  <a:pt x="1" y="141"/>
                </a:lnTo>
                <a:lnTo>
                  <a:pt x="5" y="124"/>
                </a:lnTo>
                <a:lnTo>
                  <a:pt x="9" y="108"/>
                </a:lnTo>
                <a:lnTo>
                  <a:pt x="15" y="93"/>
                </a:lnTo>
                <a:lnTo>
                  <a:pt x="22" y="79"/>
                </a:lnTo>
                <a:lnTo>
                  <a:pt x="31" y="66"/>
                </a:lnTo>
                <a:lnTo>
                  <a:pt x="40" y="53"/>
                </a:lnTo>
                <a:lnTo>
                  <a:pt x="40" y="53"/>
                </a:lnTo>
                <a:close/>
                <a:moveTo>
                  <a:pt x="767" y="650"/>
                </a:moveTo>
                <a:lnTo>
                  <a:pt x="767" y="650"/>
                </a:lnTo>
                <a:lnTo>
                  <a:pt x="724" y="699"/>
                </a:lnTo>
                <a:lnTo>
                  <a:pt x="554" y="551"/>
                </a:lnTo>
                <a:lnTo>
                  <a:pt x="598" y="499"/>
                </a:lnTo>
                <a:lnTo>
                  <a:pt x="767" y="650"/>
                </a:lnTo>
                <a:close/>
                <a:moveTo>
                  <a:pt x="588" y="493"/>
                </a:moveTo>
                <a:lnTo>
                  <a:pt x="588" y="493"/>
                </a:lnTo>
                <a:lnTo>
                  <a:pt x="573" y="490"/>
                </a:lnTo>
                <a:lnTo>
                  <a:pt x="542" y="524"/>
                </a:lnTo>
                <a:lnTo>
                  <a:pt x="545" y="539"/>
                </a:lnTo>
                <a:lnTo>
                  <a:pt x="588" y="493"/>
                </a:lnTo>
                <a:close/>
                <a:moveTo>
                  <a:pt x="182" y="13"/>
                </a:moveTo>
                <a:lnTo>
                  <a:pt x="182" y="13"/>
                </a:lnTo>
                <a:lnTo>
                  <a:pt x="182" y="13"/>
                </a:lnTo>
                <a:lnTo>
                  <a:pt x="203" y="16"/>
                </a:lnTo>
                <a:lnTo>
                  <a:pt x="223" y="19"/>
                </a:lnTo>
                <a:lnTo>
                  <a:pt x="244" y="25"/>
                </a:lnTo>
                <a:lnTo>
                  <a:pt x="264" y="33"/>
                </a:lnTo>
                <a:lnTo>
                  <a:pt x="284" y="42"/>
                </a:lnTo>
                <a:lnTo>
                  <a:pt x="303" y="53"/>
                </a:lnTo>
                <a:lnTo>
                  <a:pt x="321" y="66"/>
                </a:lnTo>
                <a:lnTo>
                  <a:pt x="339" y="82"/>
                </a:lnTo>
                <a:lnTo>
                  <a:pt x="339" y="82"/>
                </a:lnTo>
                <a:lnTo>
                  <a:pt x="358" y="99"/>
                </a:lnTo>
                <a:lnTo>
                  <a:pt x="375" y="118"/>
                </a:lnTo>
                <a:lnTo>
                  <a:pt x="388" y="138"/>
                </a:lnTo>
                <a:lnTo>
                  <a:pt x="401" y="160"/>
                </a:lnTo>
                <a:lnTo>
                  <a:pt x="411" y="182"/>
                </a:lnTo>
                <a:lnTo>
                  <a:pt x="419" y="204"/>
                </a:lnTo>
                <a:lnTo>
                  <a:pt x="425" y="227"/>
                </a:lnTo>
                <a:lnTo>
                  <a:pt x="428" y="250"/>
                </a:lnTo>
                <a:lnTo>
                  <a:pt x="428" y="250"/>
                </a:lnTo>
                <a:lnTo>
                  <a:pt x="429" y="267"/>
                </a:lnTo>
                <a:lnTo>
                  <a:pt x="428" y="283"/>
                </a:lnTo>
                <a:lnTo>
                  <a:pt x="426" y="299"/>
                </a:lnTo>
                <a:lnTo>
                  <a:pt x="421" y="313"/>
                </a:lnTo>
                <a:lnTo>
                  <a:pt x="417" y="326"/>
                </a:lnTo>
                <a:lnTo>
                  <a:pt x="410" y="340"/>
                </a:lnTo>
                <a:lnTo>
                  <a:pt x="401" y="352"/>
                </a:lnTo>
                <a:lnTo>
                  <a:pt x="392" y="364"/>
                </a:lnTo>
                <a:lnTo>
                  <a:pt x="392" y="364"/>
                </a:lnTo>
                <a:lnTo>
                  <a:pt x="378" y="377"/>
                </a:lnTo>
                <a:lnTo>
                  <a:pt x="364" y="388"/>
                </a:lnTo>
                <a:lnTo>
                  <a:pt x="348" y="397"/>
                </a:lnTo>
                <a:lnTo>
                  <a:pt x="332" y="404"/>
                </a:lnTo>
                <a:lnTo>
                  <a:pt x="315" y="409"/>
                </a:lnTo>
                <a:lnTo>
                  <a:pt x="297" y="413"/>
                </a:lnTo>
                <a:lnTo>
                  <a:pt x="278" y="414"/>
                </a:lnTo>
                <a:lnTo>
                  <a:pt x="259" y="414"/>
                </a:lnTo>
                <a:lnTo>
                  <a:pt x="239" y="411"/>
                </a:lnTo>
                <a:lnTo>
                  <a:pt x="219" y="407"/>
                </a:lnTo>
                <a:lnTo>
                  <a:pt x="199" y="401"/>
                </a:lnTo>
                <a:lnTo>
                  <a:pt x="180" y="394"/>
                </a:lnTo>
                <a:lnTo>
                  <a:pt x="161" y="384"/>
                </a:lnTo>
                <a:lnTo>
                  <a:pt x="141" y="373"/>
                </a:lnTo>
                <a:lnTo>
                  <a:pt x="123" y="360"/>
                </a:lnTo>
                <a:lnTo>
                  <a:pt x="105" y="346"/>
                </a:lnTo>
                <a:lnTo>
                  <a:pt x="105" y="346"/>
                </a:lnTo>
                <a:lnTo>
                  <a:pt x="87" y="327"/>
                </a:lnTo>
                <a:lnTo>
                  <a:pt x="70" y="308"/>
                </a:lnTo>
                <a:lnTo>
                  <a:pt x="55" y="287"/>
                </a:lnTo>
                <a:lnTo>
                  <a:pt x="42" y="265"/>
                </a:lnTo>
                <a:lnTo>
                  <a:pt x="32" y="243"/>
                </a:lnTo>
                <a:lnTo>
                  <a:pt x="24" y="219"/>
                </a:lnTo>
                <a:lnTo>
                  <a:pt x="18" y="196"/>
                </a:lnTo>
                <a:lnTo>
                  <a:pt x="17" y="185"/>
                </a:lnTo>
                <a:lnTo>
                  <a:pt x="16" y="174"/>
                </a:lnTo>
                <a:lnTo>
                  <a:pt x="16" y="174"/>
                </a:lnTo>
                <a:lnTo>
                  <a:pt x="15" y="158"/>
                </a:lnTo>
                <a:lnTo>
                  <a:pt x="15" y="142"/>
                </a:lnTo>
                <a:lnTo>
                  <a:pt x="17" y="127"/>
                </a:lnTo>
                <a:lnTo>
                  <a:pt x="21" y="113"/>
                </a:lnTo>
                <a:lnTo>
                  <a:pt x="26" y="100"/>
                </a:lnTo>
                <a:lnTo>
                  <a:pt x="33" y="87"/>
                </a:lnTo>
                <a:lnTo>
                  <a:pt x="41" y="75"/>
                </a:lnTo>
                <a:lnTo>
                  <a:pt x="50" y="62"/>
                </a:lnTo>
                <a:lnTo>
                  <a:pt x="50" y="62"/>
                </a:lnTo>
                <a:lnTo>
                  <a:pt x="62" y="50"/>
                </a:lnTo>
                <a:lnTo>
                  <a:pt x="76" y="39"/>
                </a:lnTo>
                <a:lnTo>
                  <a:pt x="91" y="30"/>
                </a:lnTo>
                <a:lnTo>
                  <a:pt x="108" y="24"/>
                </a:lnTo>
                <a:lnTo>
                  <a:pt x="125" y="18"/>
                </a:lnTo>
                <a:lnTo>
                  <a:pt x="144" y="14"/>
                </a:lnTo>
                <a:lnTo>
                  <a:pt x="163" y="13"/>
                </a:lnTo>
                <a:lnTo>
                  <a:pt x="182" y="13"/>
                </a:lnTo>
                <a:lnTo>
                  <a:pt x="182" y="1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Freeform 105"/>
          <p:cNvSpPr>
            <a:spLocks noEditPoints="1"/>
          </p:cNvSpPr>
          <p:nvPr/>
        </p:nvSpPr>
        <p:spPr bwMode="auto">
          <a:xfrm>
            <a:off x="3483699" y="2653351"/>
            <a:ext cx="281897" cy="280091"/>
          </a:xfrm>
          <a:custGeom>
            <a:avLst/>
            <a:gdLst>
              <a:gd name="T0" fmla="*/ 585 w 783"/>
              <a:gd name="T1" fmla="*/ 367 h 778"/>
              <a:gd name="T2" fmla="*/ 574 w 783"/>
              <a:gd name="T3" fmla="*/ 413 h 778"/>
              <a:gd name="T4" fmla="*/ 587 w 783"/>
              <a:gd name="T5" fmla="*/ 458 h 778"/>
              <a:gd name="T6" fmla="*/ 612 w 783"/>
              <a:gd name="T7" fmla="*/ 488 h 778"/>
              <a:gd name="T8" fmla="*/ 655 w 783"/>
              <a:gd name="T9" fmla="*/ 507 h 778"/>
              <a:gd name="T10" fmla="*/ 703 w 783"/>
              <a:gd name="T11" fmla="*/ 504 h 778"/>
              <a:gd name="T12" fmla="*/ 744 w 783"/>
              <a:gd name="T13" fmla="*/ 478 h 778"/>
              <a:gd name="T14" fmla="*/ 765 w 783"/>
              <a:gd name="T15" fmla="*/ 446 h 778"/>
              <a:gd name="T16" fmla="*/ 771 w 783"/>
              <a:gd name="T17" fmla="*/ 407 h 778"/>
              <a:gd name="T18" fmla="*/ 743 w 783"/>
              <a:gd name="T19" fmla="*/ 429 h 778"/>
              <a:gd name="T20" fmla="*/ 728 w 783"/>
              <a:gd name="T21" fmla="*/ 447 h 778"/>
              <a:gd name="T22" fmla="*/ 699 w 783"/>
              <a:gd name="T23" fmla="*/ 469 h 778"/>
              <a:gd name="T24" fmla="*/ 669 w 783"/>
              <a:gd name="T25" fmla="*/ 474 h 778"/>
              <a:gd name="T26" fmla="*/ 630 w 783"/>
              <a:gd name="T27" fmla="*/ 456 h 778"/>
              <a:gd name="T28" fmla="*/ 608 w 783"/>
              <a:gd name="T29" fmla="*/ 411 h 778"/>
              <a:gd name="T30" fmla="*/ 621 w 783"/>
              <a:gd name="T31" fmla="*/ 373 h 778"/>
              <a:gd name="T32" fmla="*/ 639 w 783"/>
              <a:gd name="T33" fmla="*/ 351 h 778"/>
              <a:gd name="T34" fmla="*/ 664 w 783"/>
              <a:gd name="T35" fmla="*/ 326 h 778"/>
              <a:gd name="T36" fmla="*/ 654 w 783"/>
              <a:gd name="T37" fmla="*/ 314 h 778"/>
              <a:gd name="T38" fmla="*/ 610 w 783"/>
              <a:gd name="T39" fmla="*/ 336 h 778"/>
              <a:gd name="T40" fmla="*/ 753 w 783"/>
              <a:gd name="T41" fmla="*/ 35 h 778"/>
              <a:gd name="T42" fmla="*/ 778 w 783"/>
              <a:gd name="T43" fmla="*/ 77 h 778"/>
              <a:gd name="T44" fmla="*/ 780 w 783"/>
              <a:gd name="T45" fmla="*/ 122 h 778"/>
              <a:gd name="T46" fmla="*/ 757 w 783"/>
              <a:gd name="T47" fmla="*/ 161 h 778"/>
              <a:gd name="T48" fmla="*/ 611 w 783"/>
              <a:gd name="T49" fmla="*/ 29 h 778"/>
              <a:gd name="T50" fmla="*/ 651 w 783"/>
              <a:gd name="T51" fmla="*/ 4 h 778"/>
              <a:gd name="T52" fmla="*/ 695 w 783"/>
              <a:gd name="T53" fmla="*/ 1 h 778"/>
              <a:gd name="T54" fmla="*/ 736 w 783"/>
              <a:gd name="T55" fmla="*/ 19 h 778"/>
              <a:gd name="T56" fmla="*/ 63 w 783"/>
              <a:gd name="T57" fmla="*/ 651 h 778"/>
              <a:gd name="T58" fmla="*/ 32 w 783"/>
              <a:gd name="T59" fmla="*/ 650 h 778"/>
              <a:gd name="T60" fmla="*/ 8 w 783"/>
              <a:gd name="T61" fmla="*/ 669 h 778"/>
              <a:gd name="T62" fmla="*/ 3 w 783"/>
              <a:gd name="T63" fmla="*/ 709 h 778"/>
              <a:gd name="T64" fmla="*/ 63 w 783"/>
              <a:gd name="T65" fmla="*/ 770 h 778"/>
              <a:gd name="T66" fmla="*/ 103 w 783"/>
              <a:gd name="T67" fmla="*/ 775 h 778"/>
              <a:gd name="T68" fmla="*/ 126 w 783"/>
              <a:gd name="T69" fmla="*/ 755 h 778"/>
              <a:gd name="T70" fmla="*/ 131 w 783"/>
              <a:gd name="T71" fmla="*/ 718 h 778"/>
              <a:gd name="T72" fmla="*/ 167 w 783"/>
              <a:gd name="T73" fmla="*/ 681 h 778"/>
              <a:gd name="T74" fmla="*/ 116 w 783"/>
              <a:gd name="T75" fmla="*/ 592 h 778"/>
              <a:gd name="T76" fmla="*/ 201 w 783"/>
              <a:gd name="T77" fmla="*/ 651 h 778"/>
              <a:gd name="T78" fmla="*/ 652 w 783"/>
              <a:gd name="T79" fmla="*/ 362 h 778"/>
              <a:gd name="T80" fmla="*/ 661 w 783"/>
              <a:gd name="T81" fmla="*/ 350 h 778"/>
              <a:gd name="T82" fmla="*/ 681 w 783"/>
              <a:gd name="T83" fmla="*/ 323 h 778"/>
              <a:gd name="T84" fmla="*/ 722 w 783"/>
              <a:gd name="T85" fmla="*/ 326 h 778"/>
              <a:gd name="T86" fmla="*/ 746 w 783"/>
              <a:gd name="T87" fmla="*/ 348 h 778"/>
              <a:gd name="T88" fmla="*/ 768 w 783"/>
              <a:gd name="T89" fmla="*/ 395 h 778"/>
              <a:gd name="T90" fmla="*/ 737 w 783"/>
              <a:gd name="T91" fmla="*/ 416 h 778"/>
              <a:gd name="T92" fmla="*/ 712 w 783"/>
              <a:gd name="T93" fmla="*/ 445 h 778"/>
              <a:gd name="T94" fmla="*/ 676 w 783"/>
              <a:gd name="T95" fmla="*/ 463 h 778"/>
              <a:gd name="T96" fmla="*/ 639 w 783"/>
              <a:gd name="T97" fmla="*/ 447 h 778"/>
              <a:gd name="T98" fmla="*/ 621 w 783"/>
              <a:gd name="T99" fmla="*/ 416 h 778"/>
              <a:gd name="T100" fmla="*/ 629 w 783"/>
              <a:gd name="T101" fmla="*/ 381 h 778"/>
              <a:gd name="T102" fmla="*/ 646 w 783"/>
              <a:gd name="T103" fmla="*/ 363 h 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83" h="778">
                <a:moveTo>
                  <a:pt x="602" y="342"/>
                </a:moveTo>
                <a:lnTo>
                  <a:pt x="602" y="342"/>
                </a:lnTo>
                <a:lnTo>
                  <a:pt x="595" y="350"/>
                </a:lnTo>
                <a:lnTo>
                  <a:pt x="589" y="358"/>
                </a:lnTo>
                <a:lnTo>
                  <a:pt x="585" y="367"/>
                </a:lnTo>
                <a:lnTo>
                  <a:pt x="581" y="377"/>
                </a:lnTo>
                <a:lnTo>
                  <a:pt x="578" y="386"/>
                </a:lnTo>
                <a:lnTo>
                  <a:pt x="575" y="395"/>
                </a:lnTo>
                <a:lnTo>
                  <a:pt x="574" y="404"/>
                </a:lnTo>
                <a:lnTo>
                  <a:pt x="574" y="413"/>
                </a:lnTo>
                <a:lnTo>
                  <a:pt x="575" y="422"/>
                </a:lnTo>
                <a:lnTo>
                  <a:pt x="577" y="431"/>
                </a:lnTo>
                <a:lnTo>
                  <a:pt x="579" y="440"/>
                </a:lnTo>
                <a:lnTo>
                  <a:pt x="582" y="449"/>
                </a:lnTo>
                <a:lnTo>
                  <a:pt x="587" y="458"/>
                </a:lnTo>
                <a:lnTo>
                  <a:pt x="591" y="466"/>
                </a:lnTo>
                <a:lnTo>
                  <a:pt x="598" y="474"/>
                </a:lnTo>
                <a:lnTo>
                  <a:pt x="605" y="481"/>
                </a:lnTo>
                <a:lnTo>
                  <a:pt x="605" y="481"/>
                </a:lnTo>
                <a:lnTo>
                  <a:pt x="612" y="488"/>
                </a:lnTo>
                <a:lnTo>
                  <a:pt x="620" y="494"/>
                </a:lnTo>
                <a:lnTo>
                  <a:pt x="629" y="498"/>
                </a:lnTo>
                <a:lnTo>
                  <a:pt x="637" y="502"/>
                </a:lnTo>
                <a:lnTo>
                  <a:pt x="646" y="505"/>
                </a:lnTo>
                <a:lnTo>
                  <a:pt x="655" y="507"/>
                </a:lnTo>
                <a:lnTo>
                  <a:pt x="664" y="508"/>
                </a:lnTo>
                <a:lnTo>
                  <a:pt x="674" y="508"/>
                </a:lnTo>
                <a:lnTo>
                  <a:pt x="684" y="507"/>
                </a:lnTo>
                <a:lnTo>
                  <a:pt x="693" y="506"/>
                </a:lnTo>
                <a:lnTo>
                  <a:pt x="703" y="504"/>
                </a:lnTo>
                <a:lnTo>
                  <a:pt x="712" y="501"/>
                </a:lnTo>
                <a:lnTo>
                  <a:pt x="720" y="496"/>
                </a:lnTo>
                <a:lnTo>
                  <a:pt x="728" y="491"/>
                </a:lnTo>
                <a:lnTo>
                  <a:pt x="736" y="485"/>
                </a:lnTo>
                <a:lnTo>
                  <a:pt x="744" y="478"/>
                </a:lnTo>
                <a:lnTo>
                  <a:pt x="744" y="478"/>
                </a:lnTo>
                <a:lnTo>
                  <a:pt x="751" y="471"/>
                </a:lnTo>
                <a:lnTo>
                  <a:pt x="756" y="463"/>
                </a:lnTo>
                <a:lnTo>
                  <a:pt x="762" y="455"/>
                </a:lnTo>
                <a:lnTo>
                  <a:pt x="765" y="446"/>
                </a:lnTo>
                <a:lnTo>
                  <a:pt x="768" y="437"/>
                </a:lnTo>
                <a:lnTo>
                  <a:pt x="770" y="428"/>
                </a:lnTo>
                <a:lnTo>
                  <a:pt x="771" y="417"/>
                </a:lnTo>
                <a:lnTo>
                  <a:pt x="771" y="407"/>
                </a:lnTo>
                <a:lnTo>
                  <a:pt x="771" y="407"/>
                </a:lnTo>
                <a:lnTo>
                  <a:pt x="757" y="415"/>
                </a:lnTo>
                <a:lnTo>
                  <a:pt x="751" y="420"/>
                </a:lnTo>
                <a:lnTo>
                  <a:pt x="744" y="425"/>
                </a:lnTo>
                <a:lnTo>
                  <a:pt x="744" y="425"/>
                </a:lnTo>
                <a:lnTo>
                  <a:pt x="743" y="429"/>
                </a:lnTo>
                <a:lnTo>
                  <a:pt x="740" y="432"/>
                </a:lnTo>
                <a:lnTo>
                  <a:pt x="734" y="438"/>
                </a:lnTo>
                <a:lnTo>
                  <a:pt x="734" y="438"/>
                </a:lnTo>
                <a:lnTo>
                  <a:pt x="731" y="442"/>
                </a:lnTo>
                <a:lnTo>
                  <a:pt x="728" y="447"/>
                </a:lnTo>
                <a:lnTo>
                  <a:pt x="724" y="452"/>
                </a:lnTo>
                <a:lnTo>
                  <a:pt x="722" y="456"/>
                </a:lnTo>
                <a:lnTo>
                  <a:pt x="722" y="456"/>
                </a:lnTo>
                <a:lnTo>
                  <a:pt x="712" y="463"/>
                </a:lnTo>
                <a:lnTo>
                  <a:pt x="699" y="469"/>
                </a:lnTo>
                <a:lnTo>
                  <a:pt x="688" y="473"/>
                </a:lnTo>
                <a:lnTo>
                  <a:pt x="681" y="474"/>
                </a:lnTo>
                <a:lnTo>
                  <a:pt x="676" y="475"/>
                </a:lnTo>
                <a:lnTo>
                  <a:pt x="676" y="475"/>
                </a:lnTo>
                <a:lnTo>
                  <a:pt x="669" y="474"/>
                </a:lnTo>
                <a:lnTo>
                  <a:pt x="662" y="473"/>
                </a:lnTo>
                <a:lnTo>
                  <a:pt x="651" y="469"/>
                </a:lnTo>
                <a:lnTo>
                  <a:pt x="639" y="463"/>
                </a:lnTo>
                <a:lnTo>
                  <a:pt x="630" y="456"/>
                </a:lnTo>
                <a:lnTo>
                  <a:pt x="630" y="456"/>
                </a:lnTo>
                <a:lnTo>
                  <a:pt x="621" y="446"/>
                </a:lnTo>
                <a:lnTo>
                  <a:pt x="614" y="435"/>
                </a:lnTo>
                <a:lnTo>
                  <a:pt x="610" y="422"/>
                </a:lnTo>
                <a:lnTo>
                  <a:pt x="608" y="416"/>
                </a:lnTo>
                <a:lnTo>
                  <a:pt x="608" y="411"/>
                </a:lnTo>
                <a:lnTo>
                  <a:pt x="608" y="411"/>
                </a:lnTo>
                <a:lnTo>
                  <a:pt x="608" y="405"/>
                </a:lnTo>
                <a:lnTo>
                  <a:pt x="610" y="398"/>
                </a:lnTo>
                <a:lnTo>
                  <a:pt x="614" y="386"/>
                </a:lnTo>
                <a:lnTo>
                  <a:pt x="621" y="373"/>
                </a:lnTo>
                <a:lnTo>
                  <a:pt x="630" y="362"/>
                </a:lnTo>
                <a:lnTo>
                  <a:pt x="630" y="362"/>
                </a:lnTo>
                <a:lnTo>
                  <a:pt x="630" y="359"/>
                </a:lnTo>
                <a:lnTo>
                  <a:pt x="633" y="357"/>
                </a:lnTo>
                <a:lnTo>
                  <a:pt x="639" y="351"/>
                </a:lnTo>
                <a:lnTo>
                  <a:pt x="639" y="351"/>
                </a:lnTo>
                <a:lnTo>
                  <a:pt x="647" y="345"/>
                </a:lnTo>
                <a:lnTo>
                  <a:pt x="654" y="340"/>
                </a:lnTo>
                <a:lnTo>
                  <a:pt x="654" y="340"/>
                </a:lnTo>
                <a:lnTo>
                  <a:pt x="664" y="326"/>
                </a:lnTo>
                <a:lnTo>
                  <a:pt x="669" y="318"/>
                </a:lnTo>
                <a:lnTo>
                  <a:pt x="673" y="312"/>
                </a:lnTo>
                <a:lnTo>
                  <a:pt x="673" y="312"/>
                </a:lnTo>
                <a:lnTo>
                  <a:pt x="663" y="313"/>
                </a:lnTo>
                <a:lnTo>
                  <a:pt x="654" y="314"/>
                </a:lnTo>
                <a:lnTo>
                  <a:pt x="644" y="316"/>
                </a:lnTo>
                <a:lnTo>
                  <a:pt x="635" y="320"/>
                </a:lnTo>
                <a:lnTo>
                  <a:pt x="625" y="324"/>
                </a:lnTo>
                <a:lnTo>
                  <a:pt x="618" y="329"/>
                </a:lnTo>
                <a:lnTo>
                  <a:pt x="610" y="336"/>
                </a:lnTo>
                <a:lnTo>
                  <a:pt x="602" y="342"/>
                </a:lnTo>
                <a:lnTo>
                  <a:pt x="602" y="342"/>
                </a:lnTo>
                <a:close/>
                <a:moveTo>
                  <a:pt x="753" y="35"/>
                </a:moveTo>
                <a:lnTo>
                  <a:pt x="753" y="35"/>
                </a:lnTo>
                <a:lnTo>
                  <a:pt x="753" y="35"/>
                </a:lnTo>
                <a:lnTo>
                  <a:pt x="760" y="43"/>
                </a:lnTo>
                <a:lnTo>
                  <a:pt x="765" y="51"/>
                </a:lnTo>
                <a:lnTo>
                  <a:pt x="771" y="59"/>
                </a:lnTo>
                <a:lnTo>
                  <a:pt x="775" y="68"/>
                </a:lnTo>
                <a:lnTo>
                  <a:pt x="778" y="77"/>
                </a:lnTo>
                <a:lnTo>
                  <a:pt x="780" y="85"/>
                </a:lnTo>
                <a:lnTo>
                  <a:pt x="781" y="94"/>
                </a:lnTo>
                <a:lnTo>
                  <a:pt x="783" y="103"/>
                </a:lnTo>
                <a:lnTo>
                  <a:pt x="781" y="113"/>
                </a:lnTo>
                <a:lnTo>
                  <a:pt x="780" y="122"/>
                </a:lnTo>
                <a:lnTo>
                  <a:pt x="777" y="130"/>
                </a:lnTo>
                <a:lnTo>
                  <a:pt x="773" y="139"/>
                </a:lnTo>
                <a:lnTo>
                  <a:pt x="769" y="147"/>
                </a:lnTo>
                <a:lnTo>
                  <a:pt x="763" y="154"/>
                </a:lnTo>
                <a:lnTo>
                  <a:pt x="757" y="161"/>
                </a:lnTo>
                <a:lnTo>
                  <a:pt x="750" y="167"/>
                </a:lnTo>
                <a:lnTo>
                  <a:pt x="420" y="460"/>
                </a:lnTo>
                <a:lnTo>
                  <a:pt x="318" y="358"/>
                </a:lnTo>
                <a:lnTo>
                  <a:pt x="611" y="29"/>
                </a:lnTo>
                <a:lnTo>
                  <a:pt x="611" y="29"/>
                </a:lnTo>
                <a:lnTo>
                  <a:pt x="619" y="23"/>
                </a:lnTo>
                <a:lnTo>
                  <a:pt x="625" y="17"/>
                </a:lnTo>
                <a:lnTo>
                  <a:pt x="633" y="12"/>
                </a:lnTo>
                <a:lnTo>
                  <a:pt x="643" y="8"/>
                </a:lnTo>
                <a:lnTo>
                  <a:pt x="651" y="4"/>
                </a:lnTo>
                <a:lnTo>
                  <a:pt x="660" y="2"/>
                </a:lnTo>
                <a:lnTo>
                  <a:pt x="669" y="1"/>
                </a:lnTo>
                <a:lnTo>
                  <a:pt x="677" y="0"/>
                </a:lnTo>
                <a:lnTo>
                  <a:pt x="686" y="0"/>
                </a:lnTo>
                <a:lnTo>
                  <a:pt x="695" y="1"/>
                </a:lnTo>
                <a:lnTo>
                  <a:pt x="704" y="3"/>
                </a:lnTo>
                <a:lnTo>
                  <a:pt x="712" y="6"/>
                </a:lnTo>
                <a:lnTo>
                  <a:pt x="721" y="9"/>
                </a:lnTo>
                <a:lnTo>
                  <a:pt x="729" y="14"/>
                </a:lnTo>
                <a:lnTo>
                  <a:pt x="736" y="19"/>
                </a:lnTo>
                <a:lnTo>
                  <a:pt x="744" y="26"/>
                </a:lnTo>
                <a:lnTo>
                  <a:pt x="753" y="35"/>
                </a:lnTo>
                <a:close/>
                <a:moveTo>
                  <a:pt x="63" y="651"/>
                </a:moveTo>
                <a:lnTo>
                  <a:pt x="63" y="651"/>
                </a:lnTo>
                <a:lnTo>
                  <a:pt x="63" y="651"/>
                </a:lnTo>
                <a:lnTo>
                  <a:pt x="57" y="647"/>
                </a:lnTo>
                <a:lnTo>
                  <a:pt x="51" y="646"/>
                </a:lnTo>
                <a:lnTo>
                  <a:pt x="45" y="646"/>
                </a:lnTo>
                <a:lnTo>
                  <a:pt x="38" y="647"/>
                </a:lnTo>
                <a:lnTo>
                  <a:pt x="32" y="650"/>
                </a:lnTo>
                <a:lnTo>
                  <a:pt x="26" y="653"/>
                </a:lnTo>
                <a:lnTo>
                  <a:pt x="20" y="658"/>
                </a:lnTo>
                <a:lnTo>
                  <a:pt x="13" y="662"/>
                </a:lnTo>
                <a:lnTo>
                  <a:pt x="13" y="662"/>
                </a:lnTo>
                <a:lnTo>
                  <a:pt x="8" y="669"/>
                </a:lnTo>
                <a:lnTo>
                  <a:pt x="3" y="676"/>
                </a:lnTo>
                <a:lnTo>
                  <a:pt x="1" y="684"/>
                </a:lnTo>
                <a:lnTo>
                  <a:pt x="0" y="692"/>
                </a:lnTo>
                <a:lnTo>
                  <a:pt x="1" y="701"/>
                </a:lnTo>
                <a:lnTo>
                  <a:pt x="3" y="709"/>
                </a:lnTo>
                <a:lnTo>
                  <a:pt x="8" y="717"/>
                </a:lnTo>
                <a:lnTo>
                  <a:pt x="13" y="725"/>
                </a:lnTo>
                <a:lnTo>
                  <a:pt x="57" y="764"/>
                </a:lnTo>
                <a:lnTo>
                  <a:pt x="57" y="764"/>
                </a:lnTo>
                <a:lnTo>
                  <a:pt x="63" y="770"/>
                </a:lnTo>
                <a:lnTo>
                  <a:pt x="70" y="775"/>
                </a:lnTo>
                <a:lnTo>
                  <a:pt x="78" y="777"/>
                </a:lnTo>
                <a:lnTo>
                  <a:pt x="86" y="778"/>
                </a:lnTo>
                <a:lnTo>
                  <a:pt x="94" y="777"/>
                </a:lnTo>
                <a:lnTo>
                  <a:pt x="103" y="775"/>
                </a:lnTo>
                <a:lnTo>
                  <a:pt x="111" y="770"/>
                </a:lnTo>
                <a:lnTo>
                  <a:pt x="118" y="764"/>
                </a:lnTo>
                <a:lnTo>
                  <a:pt x="118" y="764"/>
                </a:lnTo>
                <a:lnTo>
                  <a:pt x="123" y="760"/>
                </a:lnTo>
                <a:lnTo>
                  <a:pt x="126" y="755"/>
                </a:lnTo>
                <a:lnTo>
                  <a:pt x="128" y="750"/>
                </a:lnTo>
                <a:lnTo>
                  <a:pt x="131" y="743"/>
                </a:lnTo>
                <a:lnTo>
                  <a:pt x="132" y="737"/>
                </a:lnTo>
                <a:lnTo>
                  <a:pt x="132" y="730"/>
                </a:lnTo>
                <a:lnTo>
                  <a:pt x="131" y="718"/>
                </a:lnTo>
                <a:lnTo>
                  <a:pt x="63" y="651"/>
                </a:lnTo>
                <a:close/>
                <a:moveTo>
                  <a:pt x="82" y="633"/>
                </a:moveTo>
                <a:lnTo>
                  <a:pt x="82" y="633"/>
                </a:lnTo>
                <a:lnTo>
                  <a:pt x="100" y="611"/>
                </a:lnTo>
                <a:lnTo>
                  <a:pt x="167" y="681"/>
                </a:lnTo>
                <a:lnTo>
                  <a:pt x="152" y="696"/>
                </a:lnTo>
                <a:lnTo>
                  <a:pt x="82" y="633"/>
                </a:lnTo>
                <a:close/>
                <a:moveTo>
                  <a:pt x="186" y="662"/>
                </a:moveTo>
                <a:lnTo>
                  <a:pt x="186" y="662"/>
                </a:lnTo>
                <a:lnTo>
                  <a:pt x="116" y="592"/>
                </a:lnTo>
                <a:lnTo>
                  <a:pt x="127" y="580"/>
                </a:lnTo>
                <a:lnTo>
                  <a:pt x="201" y="651"/>
                </a:lnTo>
                <a:lnTo>
                  <a:pt x="186" y="662"/>
                </a:lnTo>
                <a:close/>
                <a:moveTo>
                  <a:pt x="201" y="651"/>
                </a:moveTo>
                <a:lnTo>
                  <a:pt x="201" y="651"/>
                </a:lnTo>
                <a:lnTo>
                  <a:pt x="401" y="478"/>
                </a:lnTo>
                <a:lnTo>
                  <a:pt x="300" y="382"/>
                </a:lnTo>
                <a:lnTo>
                  <a:pt x="127" y="580"/>
                </a:lnTo>
                <a:lnTo>
                  <a:pt x="201" y="651"/>
                </a:lnTo>
                <a:close/>
                <a:moveTo>
                  <a:pt x="652" y="362"/>
                </a:moveTo>
                <a:lnTo>
                  <a:pt x="652" y="362"/>
                </a:lnTo>
                <a:lnTo>
                  <a:pt x="652" y="362"/>
                </a:lnTo>
                <a:lnTo>
                  <a:pt x="654" y="357"/>
                </a:lnTo>
                <a:lnTo>
                  <a:pt x="657" y="354"/>
                </a:lnTo>
                <a:lnTo>
                  <a:pt x="661" y="350"/>
                </a:lnTo>
                <a:lnTo>
                  <a:pt x="663" y="346"/>
                </a:lnTo>
                <a:lnTo>
                  <a:pt x="663" y="346"/>
                </a:lnTo>
                <a:lnTo>
                  <a:pt x="670" y="339"/>
                </a:lnTo>
                <a:lnTo>
                  <a:pt x="677" y="331"/>
                </a:lnTo>
                <a:lnTo>
                  <a:pt x="681" y="323"/>
                </a:lnTo>
                <a:lnTo>
                  <a:pt x="685" y="312"/>
                </a:lnTo>
                <a:lnTo>
                  <a:pt x="685" y="312"/>
                </a:lnTo>
                <a:lnTo>
                  <a:pt x="701" y="317"/>
                </a:lnTo>
                <a:lnTo>
                  <a:pt x="715" y="323"/>
                </a:lnTo>
                <a:lnTo>
                  <a:pt x="722" y="326"/>
                </a:lnTo>
                <a:lnTo>
                  <a:pt x="728" y="331"/>
                </a:lnTo>
                <a:lnTo>
                  <a:pt x="735" y="337"/>
                </a:lnTo>
                <a:lnTo>
                  <a:pt x="740" y="342"/>
                </a:lnTo>
                <a:lnTo>
                  <a:pt x="740" y="342"/>
                </a:lnTo>
                <a:lnTo>
                  <a:pt x="746" y="348"/>
                </a:lnTo>
                <a:lnTo>
                  <a:pt x="751" y="353"/>
                </a:lnTo>
                <a:lnTo>
                  <a:pt x="755" y="359"/>
                </a:lnTo>
                <a:lnTo>
                  <a:pt x="759" y="365"/>
                </a:lnTo>
                <a:lnTo>
                  <a:pt x="764" y="380"/>
                </a:lnTo>
                <a:lnTo>
                  <a:pt x="768" y="395"/>
                </a:lnTo>
                <a:lnTo>
                  <a:pt x="768" y="395"/>
                </a:lnTo>
                <a:lnTo>
                  <a:pt x="760" y="399"/>
                </a:lnTo>
                <a:lnTo>
                  <a:pt x="752" y="405"/>
                </a:lnTo>
                <a:lnTo>
                  <a:pt x="744" y="411"/>
                </a:lnTo>
                <a:lnTo>
                  <a:pt x="737" y="416"/>
                </a:lnTo>
                <a:lnTo>
                  <a:pt x="737" y="416"/>
                </a:lnTo>
                <a:lnTo>
                  <a:pt x="730" y="424"/>
                </a:lnTo>
                <a:lnTo>
                  <a:pt x="724" y="432"/>
                </a:lnTo>
                <a:lnTo>
                  <a:pt x="724" y="432"/>
                </a:lnTo>
                <a:lnTo>
                  <a:pt x="712" y="445"/>
                </a:lnTo>
                <a:lnTo>
                  <a:pt x="712" y="445"/>
                </a:lnTo>
                <a:lnTo>
                  <a:pt x="704" y="453"/>
                </a:lnTo>
                <a:lnTo>
                  <a:pt x="695" y="458"/>
                </a:lnTo>
                <a:lnTo>
                  <a:pt x="686" y="462"/>
                </a:lnTo>
                <a:lnTo>
                  <a:pt x="676" y="463"/>
                </a:lnTo>
                <a:lnTo>
                  <a:pt x="676" y="463"/>
                </a:lnTo>
                <a:lnTo>
                  <a:pt x="664" y="462"/>
                </a:lnTo>
                <a:lnTo>
                  <a:pt x="655" y="458"/>
                </a:lnTo>
                <a:lnTo>
                  <a:pt x="646" y="454"/>
                </a:lnTo>
                <a:lnTo>
                  <a:pt x="639" y="447"/>
                </a:lnTo>
                <a:lnTo>
                  <a:pt x="639" y="447"/>
                </a:lnTo>
                <a:lnTo>
                  <a:pt x="632" y="438"/>
                </a:lnTo>
                <a:lnTo>
                  <a:pt x="627" y="430"/>
                </a:lnTo>
                <a:lnTo>
                  <a:pt x="622" y="421"/>
                </a:lnTo>
                <a:lnTo>
                  <a:pt x="621" y="416"/>
                </a:lnTo>
                <a:lnTo>
                  <a:pt x="620" y="411"/>
                </a:lnTo>
                <a:lnTo>
                  <a:pt x="620" y="411"/>
                </a:lnTo>
                <a:lnTo>
                  <a:pt x="621" y="399"/>
                </a:lnTo>
                <a:lnTo>
                  <a:pt x="624" y="390"/>
                </a:lnTo>
                <a:lnTo>
                  <a:pt x="629" y="381"/>
                </a:lnTo>
                <a:lnTo>
                  <a:pt x="636" y="373"/>
                </a:lnTo>
                <a:lnTo>
                  <a:pt x="636" y="373"/>
                </a:lnTo>
                <a:lnTo>
                  <a:pt x="638" y="369"/>
                </a:lnTo>
                <a:lnTo>
                  <a:pt x="643" y="365"/>
                </a:lnTo>
                <a:lnTo>
                  <a:pt x="646" y="363"/>
                </a:lnTo>
                <a:lnTo>
                  <a:pt x="652" y="362"/>
                </a:lnTo>
                <a:lnTo>
                  <a:pt x="652" y="362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106"/>
          <p:cNvSpPr>
            <a:spLocks noEditPoints="1"/>
          </p:cNvSpPr>
          <p:nvPr/>
        </p:nvSpPr>
        <p:spPr bwMode="auto">
          <a:xfrm>
            <a:off x="2694025" y="2653351"/>
            <a:ext cx="95773" cy="281897"/>
          </a:xfrm>
          <a:custGeom>
            <a:avLst/>
            <a:gdLst>
              <a:gd name="T0" fmla="*/ 225 w 262"/>
              <a:gd name="T1" fmla="*/ 242 h 780"/>
              <a:gd name="T2" fmla="*/ 240 w 262"/>
              <a:gd name="T3" fmla="*/ 217 h 780"/>
              <a:gd name="T4" fmla="*/ 262 w 262"/>
              <a:gd name="T5" fmla="*/ 184 h 780"/>
              <a:gd name="T6" fmla="*/ 254 w 262"/>
              <a:gd name="T7" fmla="*/ 156 h 780"/>
              <a:gd name="T8" fmla="*/ 261 w 262"/>
              <a:gd name="T9" fmla="*/ 106 h 780"/>
              <a:gd name="T10" fmla="*/ 235 w 262"/>
              <a:gd name="T11" fmla="*/ 79 h 780"/>
              <a:gd name="T12" fmla="*/ 181 w 262"/>
              <a:gd name="T13" fmla="*/ 58 h 780"/>
              <a:gd name="T14" fmla="*/ 174 w 262"/>
              <a:gd name="T15" fmla="*/ 15 h 780"/>
              <a:gd name="T16" fmla="*/ 114 w 262"/>
              <a:gd name="T17" fmla="*/ 0 h 780"/>
              <a:gd name="T18" fmla="*/ 89 w 262"/>
              <a:gd name="T19" fmla="*/ 15 h 780"/>
              <a:gd name="T20" fmla="*/ 78 w 262"/>
              <a:gd name="T21" fmla="*/ 62 h 780"/>
              <a:gd name="T22" fmla="*/ 29 w 262"/>
              <a:gd name="T23" fmla="*/ 79 h 780"/>
              <a:gd name="T24" fmla="*/ 2 w 262"/>
              <a:gd name="T25" fmla="*/ 112 h 780"/>
              <a:gd name="T26" fmla="*/ 13 w 262"/>
              <a:gd name="T27" fmla="*/ 157 h 780"/>
              <a:gd name="T28" fmla="*/ 2 w 262"/>
              <a:gd name="T29" fmla="*/ 190 h 780"/>
              <a:gd name="T30" fmla="*/ 22 w 262"/>
              <a:gd name="T31" fmla="*/ 217 h 780"/>
              <a:gd name="T32" fmla="*/ 33 w 262"/>
              <a:gd name="T33" fmla="*/ 258 h 780"/>
              <a:gd name="T34" fmla="*/ 4 w 262"/>
              <a:gd name="T35" fmla="*/ 288 h 780"/>
              <a:gd name="T36" fmla="*/ 3 w 262"/>
              <a:gd name="T37" fmla="*/ 719 h 780"/>
              <a:gd name="T38" fmla="*/ 36 w 262"/>
              <a:gd name="T39" fmla="*/ 768 h 780"/>
              <a:gd name="T40" fmla="*/ 186 w 262"/>
              <a:gd name="T41" fmla="*/ 780 h 780"/>
              <a:gd name="T42" fmla="*/ 227 w 262"/>
              <a:gd name="T43" fmla="*/ 768 h 780"/>
              <a:gd name="T44" fmla="*/ 261 w 262"/>
              <a:gd name="T45" fmla="*/ 719 h 780"/>
              <a:gd name="T46" fmla="*/ 258 w 262"/>
              <a:gd name="T47" fmla="*/ 283 h 780"/>
              <a:gd name="T48" fmla="*/ 50 w 262"/>
              <a:gd name="T49" fmla="*/ 98 h 780"/>
              <a:gd name="T50" fmla="*/ 55 w 262"/>
              <a:gd name="T51" fmla="*/ 109 h 780"/>
              <a:gd name="T52" fmla="*/ 39 w 262"/>
              <a:gd name="T53" fmla="*/ 118 h 780"/>
              <a:gd name="T54" fmla="*/ 31 w 262"/>
              <a:gd name="T55" fmla="*/ 141 h 780"/>
              <a:gd name="T56" fmla="*/ 24 w 262"/>
              <a:gd name="T57" fmla="*/ 114 h 780"/>
              <a:gd name="T58" fmla="*/ 50 w 262"/>
              <a:gd name="T59" fmla="*/ 98 h 780"/>
              <a:gd name="T60" fmla="*/ 60 w 262"/>
              <a:gd name="T61" fmla="*/ 451 h 780"/>
              <a:gd name="T62" fmla="*/ 46 w 262"/>
              <a:gd name="T63" fmla="*/ 456 h 780"/>
              <a:gd name="T64" fmla="*/ 35 w 262"/>
              <a:gd name="T65" fmla="*/ 713 h 780"/>
              <a:gd name="T66" fmla="*/ 29 w 262"/>
              <a:gd name="T67" fmla="*/ 457 h 780"/>
              <a:gd name="T68" fmla="*/ 53 w 262"/>
              <a:gd name="T69" fmla="*/ 446 h 780"/>
              <a:gd name="T70" fmla="*/ 114 w 262"/>
              <a:gd name="T71" fmla="*/ 15 h 780"/>
              <a:gd name="T72" fmla="*/ 164 w 262"/>
              <a:gd name="T73" fmla="*/ 24 h 780"/>
              <a:gd name="T74" fmla="*/ 114 w 262"/>
              <a:gd name="T75" fmla="*/ 15 h 780"/>
              <a:gd name="T76" fmla="*/ 22 w 262"/>
              <a:gd name="T77" fmla="*/ 101 h 780"/>
              <a:gd name="T78" fmla="*/ 44 w 262"/>
              <a:gd name="T79" fmla="*/ 87 h 780"/>
              <a:gd name="T80" fmla="*/ 94 w 262"/>
              <a:gd name="T81" fmla="*/ 68 h 780"/>
              <a:gd name="T82" fmla="*/ 164 w 262"/>
              <a:gd name="T83" fmla="*/ 45 h 780"/>
              <a:gd name="T84" fmla="*/ 179 w 262"/>
              <a:gd name="T85" fmla="*/ 75 h 780"/>
              <a:gd name="T86" fmla="*/ 228 w 262"/>
              <a:gd name="T87" fmla="*/ 92 h 780"/>
              <a:gd name="T88" fmla="*/ 246 w 262"/>
              <a:gd name="T89" fmla="*/ 144 h 780"/>
              <a:gd name="T90" fmla="*/ 242 w 262"/>
              <a:gd name="T91" fmla="*/ 728 h 780"/>
              <a:gd name="T92" fmla="*/ 186 w 262"/>
              <a:gd name="T93" fmla="*/ 768 h 780"/>
              <a:gd name="T94" fmla="*/ 35 w 262"/>
              <a:gd name="T95" fmla="*/ 748 h 780"/>
              <a:gd name="T96" fmla="*/ 17 w 262"/>
              <a:gd name="T97" fmla="*/ 297 h 780"/>
              <a:gd name="T98" fmla="*/ 41 w 262"/>
              <a:gd name="T99" fmla="*/ 271 h 780"/>
              <a:gd name="T100" fmla="*/ 48 w 262"/>
              <a:gd name="T101" fmla="*/ 231 h 780"/>
              <a:gd name="T102" fmla="*/ 29 w 262"/>
              <a:gd name="T103" fmla="*/ 206 h 780"/>
              <a:gd name="T104" fmla="*/ 17 w 262"/>
              <a:gd name="T105" fmla="*/ 180 h 780"/>
              <a:gd name="T106" fmla="*/ 246 w 262"/>
              <a:gd name="T107" fmla="*/ 182 h 780"/>
              <a:gd name="T108" fmla="*/ 235 w 262"/>
              <a:gd name="T109" fmla="*/ 206 h 780"/>
              <a:gd name="T110" fmla="*/ 213 w 262"/>
              <a:gd name="T111" fmla="*/ 236 h 780"/>
              <a:gd name="T112" fmla="*/ 226 w 262"/>
              <a:gd name="T113" fmla="*/ 275 h 780"/>
              <a:gd name="T114" fmla="*/ 246 w 262"/>
              <a:gd name="T115" fmla="*/ 304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62" h="780">
                <a:moveTo>
                  <a:pt x="240" y="271"/>
                </a:moveTo>
                <a:lnTo>
                  <a:pt x="240" y="271"/>
                </a:lnTo>
                <a:lnTo>
                  <a:pt x="236" y="265"/>
                </a:lnTo>
                <a:lnTo>
                  <a:pt x="230" y="258"/>
                </a:lnTo>
                <a:lnTo>
                  <a:pt x="227" y="251"/>
                </a:lnTo>
                <a:lnTo>
                  <a:pt x="226" y="247"/>
                </a:lnTo>
                <a:lnTo>
                  <a:pt x="225" y="242"/>
                </a:lnTo>
                <a:lnTo>
                  <a:pt x="225" y="242"/>
                </a:lnTo>
                <a:lnTo>
                  <a:pt x="226" y="239"/>
                </a:lnTo>
                <a:lnTo>
                  <a:pt x="227" y="235"/>
                </a:lnTo>
                <a:lnTo>
                  <a:pt x="230" y="228"/>
                </a:lnTo>
                <a:lnTo>
                  <a:pt x="236" y="223"/>
                </a:lnTo>
                <a:lnTo>
                  <a:pt x="240" y="217"/>
                </a:lnTo>
                <a:lnTo>
                  <a:pt x="240" y="217"/>
                </a:lnTo>
                <a:lnTo>
                  <a:pt x="246" y="215"/>
                </a:lnTo>
                <a:lnTo>
                  <a:pt x="251" y="211"/>
                </a:lnTo>
                <a:lnTo>
                  <a:pt x="254" y="208"/>
                </a:lnTo>
                <a:lnTo>
                  <a:pt x="258" y="205"/>
                </a:lnTo>
                <a:lnTo>
                  <a:pt x="260" y="200"/>
                </a:lnTo>
                <a:lnTo>
                  <a:pt x="261" y="194"/>
                </a:lnTo>
                <a:lnTo>
                  <a:pt x="262" y="184"/>
                </a:lnTo>
                <a:lnTo>
                  <a:pt x="262" y="184"/>
                </a:lnTo>
                <a:lnTo>
                  <a:pt x="261" y="180"/>
                </a:lnTo>
                <a:lnTo>
                  <a:pt x="259" y="175"/>
                </a:lnTo>
                <a:lnTo>
                  <a:pt x="250" y="166"/>
                </a:lnTo>
                <a:lnTo>
                  <a:pt x="250" y="157"/>
                </a:lnTo>
                <a:lnTo>
                  <a:pt x="250" y="157"/>
                </a:lnTo>
                <a:lnTo>
                  <a:pt x="254" y="156"/>
                </a:lnTo>
                <a:lnTo>
                  <a:pt x="259" y="152"/>
                </a:lnTo>
                <a:lnTo>
                  <a:pt x="261" y="149"/>
                </a:lnTo>
                <a:lnTo>
                  <a:pt x="262" y="144"/>
                </a:lnTo>
                <a:lnTo>
                  <a:pt x="262" y="119"/>
                </a:lnTo>
                <a:lnTo>
                  <a:pt x="262" y="119"/>
                </a:lnTo>
                <a:lnTo>
                  <a:pt x="262" y="112"/>
                </a:lnTo>
                <a:lnTo>
                  <a:pt x="261" y="106"/>
                </a:lnTo>
                <a:lnTo>
                  <a:pt x="259" y="100"/>
                </a:lnTo>
                <a:lnTo>
                  <a:pt x="255" y="94"/>
                </a:lnTo>
                <a:lnTo>
                  <a:pt x="252" y="90"/>
                </a:lnTo>
                <a:lnTo>
                  <a:pt x="246" y="85"/>
                </a:lnTo>
                <a:lnTo>
                  <a:pt x="240" y="82"/>
                </a:lnTo>
                <a:lnTo>
                  <a:pt x="235" y="79"/>
                </a:lnTo>
                <a:lnTo>
                  <a:pt x="235" y="79"/>
                </a:lnTo>
                <a:lnTo>
                  <a:pt x="225" y="75"/>
                </a:lnTo>
                <a:lnTo>
                  <a:pt x="214" y="71"/>
                </a:lnTo>
                <a:lnTo>
                  <a:pt x="192" y="63"/>
                </a:lnTo>
                <a:lnTo>
                  <a:pt x="192" y="63"/>
                </a:lnTo>
                <a:lnTo>
                  <a:pt x="189" y="63"/>
                </a:lnTo>
                <a:lnTo>
                  <a:pt x="186" y="62"/>
                </a:lnTo>
                <a:lnTo>
                  <a:pt x="181" y="58"/>
                </a:lnTo>
                <a:lnTo>
                  <a:pt x="178" y="52"/>
                </a:lnTo>
                <a:lnTo>
                  <a:pt x="177" y="49"/>
                </a:lnTo>
                <a:lnTo>
                  <a:pt x="176" y="45"/>
                </a:lnTo>
                <a:lnTo>
                  <a:pt x="176" y="24"/>
                </a:lnTo>
                <a:lnTo>
                  <a:pt x="176" y="24"/>
                </a:lnTo>
                <a:lnTo>
                  <a:pt x="176" y="19"/>
                </a:lnTo>
                <a:lnTo>
                  <a:pt x="174" y="15"/>
                </a:lnTo>
                <a:lnTo>
                  <a:pt x="171" y="11"/>
                </a:lnTo>
                <a:lnTo>
                  <a:pt x="169" y="7"/>
                </a:lnTo>
                <a:lnTo>
                  <a:pt x="164" y="4"/>
                </a:lnTo>
                <a:lnTo>
                  <a:pt x="161" y="1"/>
                </a:lnTo>
                <a:lnTo>
                  <a:pt x="156" y="0"/>
                </a:lnTo>
                <a:lnTo>
                  <a:pt x="152" y="0"/>
                </a:lnTo>
                <a:lnTo>
                  <a:pt x="114" y="0"/>
                </a:lnTo>
                <a:lnTo>
                  <a:pt x="114" y="0"/>
                </a:lnTo>
                <a:lnTo>
                  <a:pt x="108" y="0"/>
                </a:lnTo>
                <a:lnTo>
                  <a:pt x="104" y="1"/>
                </a:lnTo>
                <a:lnTo>
                  <a:pt x="99" y="4"/>
                </a:lnTo>
                <a:lnTo>
                  <a:pt x="95" y="7"/>
                </a:lnTo>
                <a:lnTo>
                  <a:pt x="91" y="11"/>
                </a:lnTo>
                <a:lnTo>
                  <a:pt x="89" y="15"/>
                </a:lnTo>
                <a:lnTo>
                  <a:pt x="87" y="19"/>
                </a:lnTo>
                <a:lnTo>
                  <a:pt x="87" y="24"/>
                </a:lnTo>
                <a:lnTo>
                  <a:pt x="87" y="45"/>
                </a:lnTo>
                <a:lnTo>
                  <a:pt x="87" y="45"/>
                </a:lnTo>
                <a:lnTo>
                  <a:pt x="86" y="52"/>
                </a:lnTo>
                <a:lnTo>
                  <a:pt x="82" y="58"/>
                </a:lnTo>
                <a:lnTo>
                  <a:pt x="78" y="62"/>
                </a:lnTo>
                <a:lnTo>
                  <a:pt x="74" y="63"/>
                </a:lnTo>
                <a:lnTo>
                  <a:pt x="71" y="63"/>
                </a:lnTo>
                <a:lnTo>
                  <a:pt x="71" y="63"/>
                </a:lnTo>
                <a:lnTo>
                  <a:pt x="62" y="68"/>
                </a:lnTo>
                <a:lnTo>
                  <a:pt x="50" y="71"/>
                </a:lnTo>
                <a:lnTo>
                  <a:pt x="40" y="75"/>
                </a:lnTo>
                <a:lnTo>
                  <a:pt x="29" y="79"/>
                </a:lnTo>
                <a:lnTo>
                  <a:pt x="29" y="79"/>
                </a:lnTo>
                <a:lnTo>
                  <a:pt x="19" y="85"/>
                </a:lnTo>
                <a:lnTo>
                  <a:pt x="13" y="89"/>
                </a:lnTo>
                <a:lnTo>
                  <a:pt x="7" y="94"/>
                </a:lnTo>
                <a:lnTo>
                  <a:pt x="7" y="94"/>
                </a:lnTo>
                <a:lnTo>
                  <a:pt x="3" y="106"/>
                </a:lnTo>
                <a:lnTo>
                  <a:pt x="2" y="112"/>
                </a:lnTo>
                <a:lnTo>
                  <a:pt x="0" y="119"/>
                </a:lnTo>
                <a:lnTo>
                  <a:pt x="0" y="144"/>
                </a:lnTo>
                <a:lnTo>
                  <a:pt x="0" y="144"/>
                </a:lnTo>
                <a:lnTo>
                  <a:pt x="2" y="149"/>
                </a:lnTo>
                <a:lnTo>
                  <a:pt x="5" y="152"/>
                </a:lnTo>
                <a:lnTo>
                  <a:pt x="8" y="156"/>
                </a:lnTo>
                <a:lnTo>
                  <a:pt x="13" y="157"/>
                </a:lnTo>
                <a:lnTo>
                  <a:pt x="13" y="166"/>
                </a:lnTo>
                <a:lnTo>
                  <a:pt x="13" y="166"/>
                </a:lnTo>
                <a:lnTo>
                  <a:pt x="5" y="175"/>
                </a:lnTo>
                <a:lnTo>
                  <a:pt x="2" y="180"/>
                </a:lnTo>
                <a:lnTo>
                  <a:pt x="0" y="184"/>
                </a:lnTo>
                <a:lnTo>
                  <a:pt x="0" y="184"/>
                </a:lnTo>
                <a:lnTo>
                  <a:pt x="2" y="190"/>
                </a:lnTo>
                <a:lnTo>
                  <a:pt x="3" y="194"/>
                </a:lnTo>
                <a:lnTo>
                  <a:pt x="4" y="200"/>
                </a:lnTo>
                <a:lnTo>
                  <a:pt x="7" y="205"/>
                </a:lnTo>
                <a:lnTo>
                  <a:pt x="10" y="208"/>
                </a:lnTo>
                <a:lnTo>
                  <a:pt x="13" y="211"/>
                </a:lnTo>
                <a:lnTo>
                  <a:pt x="22" y="217"/>
                </a:lnTo>
                <a:lnTo>
                  <a:pt x="22" y="217"/>
                </a:lnTo>
                <a:lnTo>
                  <a:pt x="29" y="223"/>
                </a:lnTo>
                <a:lnTo>
                  <a:pt x="33" y="228"/>
                </a:lnTo>
                <a:lnTo>
                  <a:pt x="37" y="235"/>
                </a:lnTo>
                <a:lnTo>
                  <a:pt x="38" y="242"/>
                </a:lnTo>
                <a:lnTo>
                  <a:pt x="38" y="242"/>
                </a:lnTo>
                <a:lnTo>
                  <a:pt x="37" y="251"/>
                </a:lnTo>
                <a:lnTo>
                  <a:pt x="33" y="258"/>
                </a:lnTo>
                <a:lnTo>
                  <a:pt x="29" y="265"/>
                </a:lnTo>
                <a:lnTo>
                  <a:pt x="22" y="271"/>
                </a:lnTo>
                <a:lnTo>
                  <a:pt x="22" y="271"/>
                </a:lnTo>
                <a:lnTo>
                  <a:pt x="13" y="276"/>
                </a:lnTo>
                <a:lnTo>
                  <a:pt x="10" y="280"/>
                </a:lnTo>
                <a:lnTo>
                  <a:pt x="7" y="283"/>
                </a:lnTo>
                <a:lnTo>
                  <a:pt x="4" y="288"/>
                </a:lnTo>
                <a:lnTo>
                  <a:pt x="3" y="293"/>
                </a:lnTo>
                <a:lnTo>
                  <a:pt x="2" y="298"/>
                </a:lnTo>
                <a:lnTo>
                  <a:pt x="0" y="304"/>
                </a:lnTo>
                <a:lnTo>
                  <a:pt x="0" y="704"/>
                </a:lnTo>
                <a:lnTo>
                  <a:pt x="0" y="704"/>
                </a:lnTo>
                <a:lnTo>
                  <a:pt x="2" y="712"/>
                </a:lnTo>
                <a:lnTo>
                  <a:pt x="3" y="719"/>
                </a:lnTo>
                <a:lnTo>
                  <a:pt x="5" y="727"/>
                </a:lnTo>
                <a:lnTo>
                  <a:pt x="7" y="734"/>
                </a:lnTo>
                <a:lnTo>
                  <a:pt x="11" y="740"/>
                </a:lnTo>
                <a:lnTo>
                  <a:pt x="14" y="747"/>
                </a:lnTo>
                <a:lnTo>
                  <a:pt x="19" y="753"/>
                </a:lnTo>
                <a:lnTo>
                  <a:pt x="24" y="759"/>
                </a:lnTo>
                <a:lnTo>
                  <a:pt x="36" y="768"/>
                </a:lnTo>
                <a:lnTo>
                  <a:pt x="43" y="771"/>
                </a:lnTo>
                <a:lnTo>
                  <a:pt x="48" y="775"/>
                </a:lnTo>
                <a:lnTo>
                  <a:pt x="55" y="777"/>
                </a:lnTo>
                <a:lnTo>
                  <a:pt x="63" y="779"/>
                </a:lnTo>
                <a:lnTo>
                  <a:pt x="70" y="780"/>
                </a:lnTo>
                <a:lnTo>
                  <a:pt x="78" y="780"/>
                </a:lnTo>
                <a:lnTo>
                  <a:pt x="186" y="780"/>
                </a:lnTo>
                <a:lnTo>
                  <a:pt x="186" y="780"/>
                </a:lnTo>
                <a:lnTo>
                  <a:pt x="193" y="780"/>
                </a:lnTo>
                <a:lnTo>
                  <a:pt x="200" y="779"/>
                </a:lnTo>
                <a:lnTo>
                  <a:pt x="207" y="777"/>
                </a:lnTo>
                <a:lnTo>
                  <a:pt x="214" y="775"/>
                </a:lnTo>
                <a:lnTo>
                  <a:pt x="221" y="771"/>
                </a:lnTo>
                <a:lnTo>
                  <a:pt x="227" y="768"/>
                </a:lnTo>
                <a:lnTo>
                  <a:pt x="239" y="759"/>
                </a:lnTo>
                <a:lnTo>
                  <a:pt x="244" y="753"/>
                </a:lnTo>
                <a:lnTo>
                  <a:pt x="248" y="747"/>
                </a:lnTo>
                <a:lnTo>
                  <a:pt x="253" y="740"/>
                </a:lnTo>
                <a:lnTo>
                  <a:pt x="256" y="734"/>
                </a:lnTo>
                <a:lnTo>
                  <a:pt x="259" y="727"/>
                </a:lnTo>
                <a:lnTo>
                  <a:pt x="261" y="719"/>
                </a:lnTo>
                <a:lnTo>
                  <a:pt x="262" y="712"/>
                </a:lnTo>
                <a:lnTo>
                  <a:pt x="262" y="704"/>
                </a:lnTo>
                <a:lnTo>
                  <a:pt x="262" y="304"/>
                </a:lnTo>
                <a:lnTo>
                  <a:pt x="262" y="304"/>
                </a:lnTo>
                <a:lnTo>
                  <a:pt x="261" y="293"/>
                </a:lnTo>
                <a:lnTo>
                  <a:pt x="260" y="288"/>
                </a:lnTo>
                <a:lnTo>
                  <a:pt x="258" y="283"/>
                </a:lnTo>
                <a:lnTo>
                  <a:pt x="254" y="280"/>
                </a:lnTo>
                <a:lnTo>
                  <a:pt x="251" y="276"/>
                </a:lnTo>
                <a:lnTo>
                  <a:pt x="246" y="273"/>
                </a:lnTo>
                <a:lnTo>
                  <a:pt x="240" y="271"/>
                </a:lnTo>
                <a:lnTo>
                  <a:pt x="240" y="271"/>
                </a:lnTo>
                <a:close/>
                <a:moveTo>
                  <a:pt x="50" y="98"/>
                </a:moveTo>
                <a:lnTo>
                  <a:pt x="50" y="98"/>
                </a:lnTo>
                <a:lnTo>
                  <a:pt x="50" y="98"/>
                </a:lnTo>
                <a:lnTo>
                  <a:pt x="52" y="99"/>
                </a:lnTo>
                <a:lnTo>
                  <a:pt x="54" y="100"/>
                </a:lnTo>
                <a:lnTo>
                  <a:pt x="55" y="103"/>
                </a:lnTo>
                <a:lnTo>
                  <a:pt x="56" y="107"/>
                </a:lnTo>
                <a:lnTo>
                  <a:pt x="56" y="107"/>
                </a:lnTo>
                <a:lnTo>
                  <a:pt x="55" y="109"/>
                </a:lnTo>
                <a:lnTo>
                  <a:pt x="54" y="111"/>
                </a:lnTo>
                <a:lnTo>
                  <a:pt x="52" y="112"/>
                </a:lnTo>
                <a:lnTo>
                  <a:pt x="50" y="114"/>
                </a:lnTo>
                <a:lnTo>
                  <a:pt x="50" y="114"/>
                </a:lnTo>
                <a:lnTo>
                  <a:pt x="45" y="114"/>
                </a:lnTo>
                <a:lnTo>
                  <a:pt x="41" y="116"/>
                </a:lnTo>
                <a:lnTo>
                  <a:pt x="39" y="118"/>
                </a:lnTo>
                <a:lnTo>
                  <a:pt x="38" y="123"/>
                </a:lnTo>
                <a:lnTo>
                  <a:pt x="38" y="135"/>
                </a:lnTo>
                <a:lnTo>
                  <a:pt x="38" y="135"/>
                </a:lnTo>
                <a:lnTo>
                  <a:pt x="37" y="137"/>
                </a:lnTo>
                <a:lnTo>
                  <a:pt x="35" y="140"/>
                </a:lnTo>
                <a:lnTo>
                  <a:pt x="31" y="141"/>
                </a:lnTo>
                <a:lnTo>
                  <a:pt x="31" y="141"/>
                </a:lnTo>
                <a:lnTo>
                  <a:pt x="29" y="140"/>
                </a:lnTo>
                <a:lnTo>
                  <a:pt x="25" y="137"/>
                </a:lnTo>
                <a:lnTo>
                  <a:pt x="22" y="135"/>
                </a:lnTo>
                <a:lnTo>
                  <a:pt x="22" y="123"/>
                </a:lnTo>
                <a:lnTo>
                  <a:pt x="22" y="123"/>
                </a:lnTo>
                <a:lnTo>
                  <a:pt x="23" y="118"/>
                </a:lnTo>
                <a:lnTo>
                  <a:pt x="24" y="114"/>
                </a:lnTo>
                <a:lnTo>
                  <a:pt x="28" y="109"/>
                </a:lnTo>
                <a:lnTo>
                  <a:pt x="31" y="106"/>
                </a:lnTo>
                <a:lnTo>
                  <a:pt x="36" y="102"/>
                </a:lnTo>
                <a:lnTo>
                  <a:pt x="40" y="100"/>
                </a:lnTo>
                <a:lnTo>
                  <a:pt x="45" y="99"/>
                </a:lnTo>
                <a:lnTo>
                  <a:pt x="50" y="98"/>
                </a:lnTo>
                <a:lnTo>
                  <a:pt x="50" y="98"/>
                </a:lnTo>
                <a:close/>
                <a:moveTo>
                  <a:pt x="53" y="446"/>
                </a:moveTo>
                <a:lnTo>
                  <a:pt x="53" y="446"/>
                </a:lnTo>
                <a:lnTo>
                  <a:pt x="53" y="446"/>
                </a:lnTo>
                <a:lnTo>
                  <a:pt x="55" y="446"/>
                </a:lnTo>
                <a:lnTo>
                  <a:pt x="57" y="447"/>
                </a:lnTo>
                <a:lnTo>
                  <a:pt x="58" y="449"/>
                </a:lnTo>
                <a:lnTo>
                  <a:pt x="60" y="451"/>
                </a:lnTo>
                <a:lnTo>
                  <a:pt x="60" y="451"/>
                </a:lnTo>
                <a:lnTo>
                  <a:pt x="57" y="453"/>
                </a:lnTo>
                <a:lnTo>
                  <a:pt x="55" y="454"/>
                </a:lnTo>
                <a:lnTo>
                  <a:pt x="53" y="455"/>
                </a:lnTo>
                <a:lnTo>
                  <a:pt x="53" y="455"/>
                </a:lnTo>
                <a:lnTo>
                  <a:pt x="48" y="455"/>
                </a:lnTo>
                <a:lnTo>
                  <a:pt x="46" y="456"/>
                </a:lnTo>
                <a:lnTo>
                  <a:pt x="44" y="458"/>
                </a:lnTo>
                <a:lnTo>
                  <a:pt x="44" y="461"/>
                </a:lnTo>
                <a:lnTo>
                  <a:pt x="44" y="710"/>
                </a:lnTo>
                <a:lnTo>
                  <a:pt x="44" y="710"/>
                </a:lnTo>
                <a:lnTo>
                  <a:pt x="43" y="712"/>
                </a:lnTo>
                <a:lnTo>
                  <a:pt x="40" y="712"/>
                </a:lnTo>
                <a:lnTo>
                  <a:pt x="35" y="713"/>
                </a:lnTo>
                <a:lnTo>
                  <a:pt x="35" y="713"/>
                </a:lnTo>
                <a:lnTo>
                  <a:pt x="30" y="712"/>
                </a:lnTo>
                <a:lnTo>
                  <a:pt x="29" y="712"/>
                </a:lnTo>
                <a:lnTo>
                  <a:pt x="29" y="710"/>
                </a:lnTo>
                <a:lnTo>
                  <a:pt x="29" y="461"/>
                </a:lnTo>
                <a:lnTo>
                  <a:pt x="29" y="461"/>
                </a:lnTo>
                <a:lnTo>
                  <a:pt x="29" y="457"/>
                </a:lnTo>
                <a:lnTo>
                  <a:pt x="30" y="455"/>
                </a:lnTo>
                <a:lnTo>
                  <a:pt x="32" y="451"/>
                </a:lnTo>
                <a:lnTo>
                  <a:pt x="35" y="449"/>
                </a:lnTo>
                <a:lnTo>
                  <a:pt x="38" y="448"/>
                </a:lnTo>
                <a:lnTo>
                  <a:pt x="43" y="447"/>
                </a:lnTo>
                <a:lnTo>
                  <a:pt x="53" y="446"/>
                </a:lnTo>
                <a:lnTo>
                  <a:pt x="53" y="446"/>
                </a:lnTo>
                <a:close/>
                <a:moveTo>
                  <a:pt x="238" y="157"/>
                </a:moveTo>
                <a:lnTo>
                  <a:pt x="238" y="157"/>
                </a:lnTo>
                <a:lnTo>
                  <a:pt x="238" y="162"/>
                </a:lnTo>
                <a:lnTo>
                  <a:pt x="29" y="162"/>
                </a:lnTo>
                <a:lnTo>
                  <a:pt x="29" y="157"/>
                </a:lnTo>
                <a:lnTo>
                  <a:pt x="238" y="157"/>
                </a:lnTo>
                <a:close/>
                <a:moveTo>
                  <a:pt x="114" y="15"/>
                </a:moveTo>
                <a:lnTo>
                  <a:pt x="114" y="15"/>
                </a:lnTo>
                <a:lnTo>
                  <a:pt x="152" y="15"/>
                </a:lnTo>
                <a:lnTo>
                  <a:pt x="152" y="15"/>
                </a:lnTo>
                <a:lnTo>
                  <a:pt x="156" y="16"/>
                </a:lnTo>
                <a:lnTo>
                  <a:pt x="160" y="17"/>
                </a:lnTo>
                <a:lnTo>
                  <a:pt x="163" y="20"/>
                </a:lnTo>
                <a:lnTo>
                  <a:pt x="164" y="24"/>
                </a:lnTo>
                <a:lnTo>
                  <a:pt x="103" y="24"/>
                </a:lnTo>
                <a:lnTo>
                  <a:pt x="103" y="24"/>
                </a:lnTo>
                <a:lnTo>
                  <a:pt x="104" y="20"/>
                </a:lnTo>
                <a:lnTo>
                  <a:pt x="106" y="17"/>
                </a:lnTo>
                <a:lnTo>
                  <a:pt x="110" y="16"/>
                </a:lnTo>
                <a:lnTo>
                  <a:pt x="114" y="15"/>
                </a:lnTo>
                <a:lnTo>
                  <a:pt x="114" y="15"/>
                </a:lnTo>
                <a:close/>
                <a:moveTo>
                  <a:pt x="16" y="119"/>
                </a:moveTo>
                <a:lnTo>
                  <a:pt x="16" y="119"/>
                </a:lnTo>
                <a:lnTo>
                  <a:pt x="16" y="119"/>
                </a:lnTo>
                <a:lnTo>
                  <a:pt x="16" y="115"/>
                </a:lnTo>
                <a:lnTo>
                  <a:pt x="16" y="110"/>
                </a:lnTo>
                <a:lnTo>
                  <a:pt x="19" y="106"/>
                </a:lnTo>
                <a:lnTo>
                  <a:pt x="22" y="101"/>
                </a:lnTo>
                <a:lnTo>
                  <a:pt x="22" y="101"/>
                </a:lnTo>
                <a:lnTo>
                  <a:pt x="23" y="98"/>
                </a:lnTo>
                <a:lnTo>
                  <a:pt x="25" y="95"/>
                </a:lnTo>
                <a:lnTo>
                  <a:pt x="30" y="93"/>
                </a:lnTo>
                <a:lnTo>
                  <a:pt x="35" y="92"/>
                </a:lnTo>
                <a:lnTo>
                  <a:pt x="35" y="92"/>
                </a:lnTo>
                <a:lnTo>
                  <a:pt x="44" y="87"/>
                </a:lnTo>
                <a:lnTo>
                  <a:pt x="53" y="84"/>
                </a:lnTo>
                <a:lnTo>
                  <a:pt x="74" y="79"/>
                </a:lnTo>
                <a:lnTo>
                  <a:pt x="74" y="79"/>
                </a:lnTo>
                <a:lnTo>
                  <a:pt x="80" y="77"/>
                </a:lnTo>
                <a:lnTo>
                  <a:pt x="86" y="75"/>
                </a:lnTo>
                <a:lnTo>
                  <a:pt x="90" y="73"/>
                </a:lnTo>
                <a:lnTo>
                  <a:pt x="94" y="68"/>
                </a:lnTo>
                <a:lnTo>
                  <a:pt x="97" y="63"/>
                </a:lnTo>
                <a:lnTo>
                  <a:pt x="101" y="58"/>
                </a:lnTo>
                <a:lnTo>
                  <a:pt x="102" y="52"/>
                </a:lnTo>
                <a:lnTo>
                  <a:pt x="103" y="45"/>
                </a:lnTo>
                <a:lnTo>
                  <a:pt x="103" y="40"/>
                </a:lnTo>
                <a:lnTo>
                  <a:pt x="164" y="40"/>
                </a:lnTo>
                <a:lnTo>
                  <a:pt x="164" y="45"/>
                </a:lnTo>
                <a:lnTo>
                  <a:pt x="164" y="45"/>
                </a:lnTo>
                <a:lnTo>
                  <a:pt x="164" y="52"/>
                </a:lnTo>
                <a:lnTo>
                  <a:pt x="165" y="58"/>
                </a:lnTo>
                <a:lnTo>
                  <a:pt x="168" y="63"/>
                </a:lnTo>
                <a:lnTo>
                  <a:pt x="171" y="68"/>
                </a:lnTo>
                <a:lnTo>
                  <a:pt x="174" y="73"/>
                </a:lnTo>
                <a:lnTo>
                  <a:pt x="179" y="75"/>
                </a:lnTo>
                <a:lnTo>
                  <a:pt x="185" y="77"/>
                </a:lnTo>
                <a:lnTo>
                  <a:pt x="192" y="79"/>
                </a:lnTo>
                <a:lnTo>
                  <a:pt x="192" y="79"/>
                </a:lnTo>
                <a:lnTo>
                  <a:pt x="210" y="84"/>
                </a:lnTo>
                <a:lnTo>
                  <a:pt x="219" y="87"/>
                </a:lnTo>
                <a:lnTo>
                  <a:pt x="228" y="92"/>
                </a:lnTo>
                <a:lnTo>
                  <a:pt x="228" y="92"/>
                </a:lnTo>
                <a:lnTo>
                  <a:pt x="233" y="93"/>
                </a:lnTo>
                <a:lnTo>
                  <a:pt x="237" y="95"/>
                </a:lnTo>
                <a:lnTo>
                  <a:pt x="239" y="99"/>
                </a:lnTo>
                <a:lnTo>
                  <a:pt x="243" y="102"/>
                </a:lnTo>
                <a:lnTo>
                  <a:pt x="245" y="110"/>
                </a:lnTo>
                <a:lnTo>
                  <a:pt x="246" y="119"/>
                </a:lnTo>
                <a:lnTo>
                  <a:pt x="246" y="144"/>
                </a:lnTo>
                <a:lnTo>
                  <a:pt x="16" y="144"/>
                </a:lnTo>
                <a:lnTo>
                  <a:pt x="16" y="119"/>
                </a:lnTo>
                <a:close/>
                <a:moveTo>
                  <a:pt x="246" y="704"/>
                </a:moveTo>
                <a:lnTo>
                  <a:pt x="246" y="704"/>
                </a:lnTo>
                <a:lnTo>
                  <a:pt x="246" y="704"/>
                </a:lnTo>
                <a:lnTo>
                  <a:pt x="245" y="717"/>
                </a:lnTo>
                <a:lnTo>
                  <a:pt x="242" y="728"/>
                </a:lnTo>
                <a:lnTo>
                  <a:pt x="236" y="739"/>
                </a:lnTo>
                <a:lnTo>
                  <a:pt x="229" y="748"/>
                </a:lnTo>
                <a:lnTo>
                  <a:pt x="220" y="756"/>
                </a:lnTo>
                <a:lnTo>
                  <a:pt x="210" y="763"/>
                </a:lnTo>
                <a:lnTo>
                  <a:pt x="197" y="767"/>
                </a:lnTo>
                <a:lnTo>
                  <a:pt x="192" y="768"/>
                </a:lnTo>
                <a:lnTo>
                  <a:pt x="186" y="768"/>
                </a:lnTo>
                <a:lnTo>
                  <a:pt x="78" y="768"/>
                </a:lnTo>
                <a:lnTo>
                  <a:pt x="78" y="768"/>
                </a:lnTo>
                <a:lnTo>
                  <a:pt x="71" y="768"/>
                </a:lnTo>
                <a:lnTo>
                  <a:pt x="65" y="767"/>
                </a:lnTo>
                <a:lnTo>
                  <a:pt x="54" y="763"/>
                </a:lnTo>
                <a:lnTo>
                  <a:pt x="44" y="756"/>
                </a:lnTo>
                <a:lnTo>
                  <a:pt x="35" y="748"/>
                </a:lnTo>
                <a:lnTo>
                  <a:pt x="27" y="739"/>
                </a:lnTo>
                <a:lnTo>
                  <a:pt x="21" y="728"/>
                </a:lnTo>
                <a:lnTo>
                  <a:pt x="17" y="717"/>
                </a:lnTo>
                <a:lnTo>
                  <a:pt x="16" y="704"/>
                </a:lnTo>
                <a:lnTo>
                  <a:pt x="16" y="304"/>
                </a:lnTo>
                <a:lnTo>
                  <a:pt x="16" y="304"/>
                </a:lnTo>
                <a:lnTo>
                  <a:pt x="17" y="297"/>
                </a:lnTo>
                <a:lnTo>
                  <a:pt x="20" y="291"/>
                </a:lnTo>
                <a:lnTo>
                  <a:pt x="23" y="285"/>
                </a:lnTo>
                <a:lnTo>
                  <a:pt x="29" y="282"/>
                </a:lnTo>
                <a:lnTo>
                  <a:pt x="29" y="282"/>
                </a:lnTo>
                <a:lnTo>
                  <a:pt x="33" y="279"/>
                </a:lnTo>
                <a:lnTo>
                  <a:pt x="38" y="275"/>
                </a:lnTo>
                <a:lnTo>
                  <a:pt x="41" y="271"/>
                </a:lnTo>
                <a:lnTo>
                  <a:pt x="45" y="266"/>
                </a:lnTo>
                <a:lnTo>
                  <a:pt x="47" y="260"/>
                </a:lnTo>
                <a:lnTo>
                  <a:pt x="48" y="255"/>
                </a:lnTo>
                <a:lnTo>
                  <a:pt x="49" y="249"/>
                </a:lnTo>
                <a:lnTo>
                  <a:pt x="50" y="242"/>
                </a:lnTo>
                <a:lnTo>
                  <a:pt x="50" y="242"/>
                </a:lnTo>
                <a:lnTo>
                  <a:pt x="48" y="231"/>
                </a:lnTo>
                <a:lnTo>
                  <a:pt x="47" y="225"/>
                </a:lnTo>
                <a:lnTo>
                  <a:pt x="45" y="220"/>
                </a:lnTo>
                <a:lnTo>
                  <a:pt x="41" y="216"/>
                </a:lnTo>
                <a:lnTo>
                  <a:pt x="38" y="211"/>
                </a:lnTo>
                <a:lnTo>
                  <a:pt x="33" y="208"/>
                </a:lnTo>
                <a:lnTo>
                  <a:pt x="29" y="206"/>
                </a:lnTo>
                <a:lnTo>
                  <a:pt x="29" y="206"/>
                </a:lnTo>
                <a:lnTo>
                  <a:pt x="23" y="201"/>
                </a:lnTo>
                <a:lnTo>
                  <a:pt x="20" y="195"/>
                </a:lnTo>
                <a:lnTo>
                  <a:pt x="17" y="190"/>
                </a:lnTo>
                <a:lnTo>
                  <a:pt x="16" y="184"/>
                </a:lnTo>
                <a:lnTo>
                  <a:pt x="16" y="184"/>
                </a:lnTo>
                <a:lnTo>
                  <a:pt x="16" y="182"/>
                </a:lnTo>
                <a:lnTo>
                  <a:pt x="17" y="180"/>
                </a:lnTo>
                <a:lnTo>
                  <a:pt x="20" y="178"/>
                </a:lnTo>
                <a:lnTo>
                  <a:pt x="22" y="177"/>
                </a:lnTo>
                <a:lnTo>
                  <a:pt x="240" y="177"/>
                </a:lnTo>
                <a:lnTo>
                  <a:pt x="240" y="177"/>
                </a:lnTo>
                <a:lnTo>
                  <a:pt x="244" y="178"/>
                </a:lnTo>
                <a:lnTo>
                  <a:pt x="246" y="180"/>
                </a:lnTo>
                <a:lnTo>
                  <a:pt x="246" y="182"/>
                </a:lnTo>
                <a:lnTo>
                  <a:pt x="246" y="184"/>
                </a:lnTo>
                <a:lnTo>
                  <a:pt x="246" y="184"/>
                </a:lnTo>
                <a:lnTo>
                  <a:pt x="246" y="190"/>
                </a:lnTo>
                <a:lnTo>
                  <a:pt x="244" y="195"/>
                </a:lnTo>
                <a:lnTo>
                  <a:pt x="240" y="201"/>
                </a:lnTo>
                <a:lnTo>
                  <a:pt x="235" y="206"/>
                </a:lnTo>
                <a:lnTo>
                  <a:pt x="235" y="206"/>
                </a:lnTo>
                <a:lnTo>
                  <a:pt x="230" y="208"/>
                </a:lnTo>
                <a:lnTo>
                  <a:pt x="226" y="211"/>
                </a:lnTo>
                <a:lnTo>
                  <a:pt x="222" y="216"/>
                </a:lnTo>
                <a:lnTo>
                  <a:pt x="219" y="220"/>
                </a:lnTo>
                <a:lnTo>
                  <a:pt x="217" y="225"/>
                </a:lnTo>
                <a:lnTo>
                  <a:pt x="214" y="231"/>
                </a:lnTo>
                <a:lnTo>
                  <a:pt x="213" y="236"/>
                </a:lnTo>
                <a:lnTo>
                  <a:pt x="213" y="242"/>
                </a:lnTo>
                <a:lnTo>
                  <a:pt x="213" y="242"/>
                </a:lnTo>
                <a:lnTo>
                  <a:pt x="213" y="249"/>
                </a:lnTo>
                <a:lnTo>
                  <a:pt x="214" y="255"/>
                </a:lnTo>
                <a:lnTo>
                  <a:pt x="217" y="260"/>
                </a:lnTo>
                <a:lnTo>
                  <a:pt x="219" y="266"/>
                </a:lnTo>
                <a:lnTo>
                  <a:pt x="226" y="275"/>
                </a:lnTo>
                <a:lnTo>
                  <a:pt x="235" y="282"/>
                </a:lnTo>
                <a:lnTo>
                  <a:pt x="235" y="282"/>
                </a:lnTo>
                <a:lnTo>
                  <a:pt x="237" y="284"/>
                </a:lnTo>
                <a:lnTo>
                  <a:pt x="240" y="285"/>
                </a:lnTo>
                <a:lnTo>
                  <a:pt x="244" y="291"/>
                </a:lnTo>
                <a:lnTo>
                  <a:pt x="246" y="297"/>
                </a:lnTo>
                <a:lnTo>
                  <a:pt x="246" y="304"/>
                </a:lnTo>
                <a:lnTo>
                  <a:pt x="246" y="70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Freeform 107"/>
          <p:cNvSpPr>
            <a:spLocks noEditPoints="1"/>
          </p:cNvSpPr>
          <p:nvPr/>
        </p:nvSpPr>
        <p:spPr bwMode="auto">
          <a:xfrm>
            <a:off x="1813999" y="2653351"/>
            <a:ext cx="93966" cy="281897"/>
          </a:xfrm>
          <a:custGeom>
            <a:avLst/>
            <a:gdLst>
              <a:gd name="T0" fmla="*/ 224 w 258"/>
              <a:gd name="T1" fmla="*/ 242 h 780"/>
              <a:gd name="T2" fmla="*/ 254 w 258"/>
              <a:gd name="T3" fmla="*/ 202 h 780"/>
              <a:gd name="T4" fmla="*/ 249 w 258"/>
              <a:gd name="T5" fmla="*/ 157 h 780"/>
              <a:gd name="T6" fmla="*/ 257 w 258"/>
              <a:gd name="T7" fmla="*/ 109 h 780"/>
              <a:gd name="T8" fmla="*/ 233 w 258"/>
              <a:gd name="T9" fmla="*/ 76 h 780"/>
              <a:gd name="T10" fmla="*/ 175 w 258"/>
              <a:gd name="T11" fmla="*/ 45 h 780"/>
              <a:gd name="T12" fmla="*/ 158 w 258"/>
              <a:gd name="T13" fmla="*/ 1 h 780"/>
              <a:gd name="T14" fmla="*/ 91 w 258"/>
              <a:gd name="T15" fmla="*/ 7 h 780"/>
              <a:gd name="T16" fmla="*/ 79 w 258"/>
              <a:gd name="T17" fmla="*/ 59 h 780"/>
              <a:gd name="T18" fmla="*/ 15 w 258"/>
              <a:gd name="T19" fmla="*/ 84 h 780"/>
              <a:gd name="T20" fmla="*/ 0 w 258"/>
              <a:gd name="T21" fmla="*/ 144 h 780"/>
              <a:gd name="T22" fmla="*/ 2 w 258"/>
              <a:gd name="T23" fmla="*/ 173 h 780"/>
              <a:gd name="T24" fmla="*/ 16 w 258"/>
              <a:gd name="T25" fmla="*/ 214 h 780"/>
              <a:gd name="T26" fmla="*/ 37 w 258"/>
              <a:gd name="T27" fmla="*/ 242 h 780"/>
              <a:gd name="T28" fmla="*/ 12 w 258"/>
              <a:gd name="T29" fmla="*/ 273 h 780"/>
              <a:gd name="T30" fmla="*/ 0 w 258"/>
              <a:gd name="T31" fmla="*/ 711 h 780"/>
              <a:gd name="T32" fmla="*/ 41 w 258"/>
              <a:gd name="T33" fmla="*/ 771 h 780"/>
              <a:gd name="T34" fmla="*/ 189 w 258"/>
              <a:gd name="T35" fmla="*/ 780 h 780"/>
              <a:gd name="T36" fmla="*/ 240 w 258"/>
              <a:gd name="T37" fmla="*/ 752 h 780"/>
              <a:gd name="T38" fmla="*/ 258 w 258"/>
              <a:gd name="T39" fmla="*/ 301 h 780"/>
              <a:gd name="T40" fmla="*/ 239 w 258"/>
              <a:gd name="T41" fmla="*/ 267 h 780"/>
              <a:gd name="T42" fmla="*/ 51 w 258"/>
              <a:gd name="T43" fmla="*/ 104 h 780"/>
              <a:gd name="T44" fmla="*/ 37 w 258"/>
              <a:gd name="T45" fmla="*/ 118 h 780"/>
              <a:gd name="T46" fmla="*/ 27 w 258"/>
              <a:gd name="T47" fmla="*/ 137 h 780"/>
              <a:gd name="T48" fmla="*/ 23 w 258"/>
              <a:gd name="T49" fmla="*/ 112 h 780"/>
              <a:gd name="T50" fmla="*/ 51 w 258"/>
              <a:gd name="T51" fmla="*/ 446 h 780"/>
              <a:gd name="T52" fmla="*/ 46 w 258"/>
              <a:gd name="T53" fmla="*/ 455 h 780"/>
              <a:gd name="T54" fmla="*/ 33 w 258"/>
              <a:gd name="T55" fmla="*/ 713 h 780"/>
              <a:gd name="T56" fmla="*/ 26 w 258"/>
              <a:gd name="T57" fmla="*/ 455 h 780"/>
              <a:gd name="T58" fmla="*/ 209 w 258"/>
              <a:gd name="T59" fmla="*/ 98 h 780"/>
              <a:gd name="T60" fmla="*/ 233 w 258"/>
              <a:gd name="T61" fmla="*/ 123 h 780"/>
              <a:gd name="T62" fmla="*/ 221 w 258"/>
              <a:gd name="T63" fmla="*/ 135 h 780"/>
              <a:gd name="T64" fmla="*/ 209 w 258"/>
              <a:gd name="T65" fmla="*/ 110 h 780"/>
              <a:gd name="T66" fmla="*/ 202 w 258"/>
              <a:gd name="T67" fmla="*/ 99 h 780"/>
              <a:gd name="T68" fmla="*/ 225 w 258"/>
              <a:gd name="T69" fmla="*/ 449 h 780"/>
              <a:gd name="T70" fmla="*/ 231 w 258"/>
              <a:gd name="T71" fmla="*/ 712 h 780"/>
              <a:gd name="T72" fmla="*/ 217 w 258"/>
              <a:gd name="T73" fmla="*/ 458 h 780"/>
              <a:gd name="T74" fmla="*/ 199 w 258"/>
              <a:gd name="T75" fmla="*/ 448 h 780"/>
              <a:gd name="T76" fmla="*/ 237 w 258"/>
              <a:gd name="T77" fmla="*/ 162 h 780"/>
              <a:gd name="T78" fmla="*/ 154 w 258"/>
              <a:gd name="T79" fmla="*/ 12 h 780"/>
              <a:gd name="T80" fmla="*/ 106 w 258"/>
              <a:gd name="T81" fmla="*/ 12 h 780"/>
              <a:gd name="T82" fmla="*/ 17 w 258"/>
              <a:gd name="T83" fmla="*/ 101 h 780"/>
              <a:gd name="T84" fmla="*/ 91 w 258"/>
              <a:gd name="T85" fmla="*/ 66 h 780"/>
              <a:gd name="T86" fmla="*/ 161 w 258"/>
              <a:gd name="T87" fmla="*/ 45 h 780"/>
              <a:gd name="T88" fmla="*/ 188 w 258"/>
              <a:gd name="T89" fmla="*/ 79 h 780"/>
              <a:gd name="T90" fmla="*/ 246 w 258"/>
              <a:gd name="T91" fmla="*/ 116 h 780"/>
              <a:gd name="T92" fmla="*/ 241 w 258"/>
              <a:gd name="T93" fmla="*/ 728 h 780"/>
              <a:gd name="T94" fmla="*/ 76 w 258"/>
              <a:gd name="T95" fmla="*/ 765 h 780"/>
              <a:gd name="T96" fmla="*/ 13 w 258"/>
              <a:gd name="T97" fmla="*/ 710 h 780"/>
              <a:gd name="T98" fmla="*/ 27 w 258"/>
              <a:gd name="T99" fmla="*/ 282 h 780"/>
              <a:gd name="T100" fmla="*/ 47 w 258"/>
              <a:gd name="T101" fmla="*/ 231 h 780"/>
              <a:gd name="T102" fmla="*/ 21 w 258"/>
              <a:gd name="T103" fmla="*/ 202 h 780"/>
              <a:gd name="T104" fmla="*/ 21 w 258"/>
              <a:gd name="T105" fmla="*/ 177 h 780"/>
              <a:gd name="T106" fmla="*/ 245 w 258"/>
              <a:gd name="T107" fmla="*/ 191 h 780"/>
              <a:gd name="T108" fmla="*/ 220 w 258"/>
              <a:gd name="T109" fmla="*/ 216 h 780"/>
              <a:gd name="T110" fmla="*/ 217 w 258"/>
              <a:gd name="T111" fmla="*/ 265 h 780"/>
              <a:gd name="T112" fmla="*/ 245 w 258"/>
              <a:gd name="T113" fmla="*/ 294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58" h="780">
                <a:moveTo>
                  <a:pt x="239" y="267"/>
                </a:moveTo>
                <a:lnTo>
                  <a:pt x="239" y="267"/>
                </a:lnTo>
                <a:lnTo>
                  <a:pt x="237" y="265"/>
                </a:lnTo>
                <a:lnTo>
                  <a:pt x="233" y="263"/>
                </a:lnTo>
                <a:lnTo>
                  <a:pt x="229" y="257"/>
                </a:lnTo>
                <a:lnTo>
                  <a:pt x="225" y="250"/>
                </a:lnTo>
                <a:lnTo>
                  <a:pt x="224" y="242"/>
                </a:lnTo>
                <a:lnTo>
                  <a:pt x="224" y="242"/>
                </a:lnTo>
                <a:lnTo>
                  <a:pt x="225" y="235"/>
                </a:lnTo>
                <a:lnTo>
                  <a:pt x="229" y="227"/>
                </a:lnTo>
                <a:lnTo>
                  <a:pt x="233" y="222"/>
                </a:lnTo>
                <a:lnTo>
                  <a:pt x="237" y="219"/>
                </a:lnTo>
                <a:lnTo>
                  <a:pt x="239" y="217"/>
                </a:lnTo>
                <a:lnTo>
                  <a:pt x="239" y="217"/>
                </a:lnTo>
                <a:lnTo>
                  <a:pt x="248" y="210"/>
                </a:lnTo>
                <a:lnTo>
                  <a:pt x="254" y="202"/>
                </a:lnTo>
                <a:lnTo>
                  <a:pt x="257" y="193"/>
                </a:lnTo>
                <a:lnTo>
                  <a:pt x="258" y="184"/>
                </a:lnTo>
                <a:lnTo>
                  <a:pt x="258" y="184"/>
                </a:lnTo>
                <a:lnTo>
                  <a:pt x="257" y="177"/>
                </a:lnTo>
                <a:lnTo>
                  <a:pt x="256" y="173"/>
                </a:lnTo>
                <a:lnTo>
                  <a:pt x="253" y="168"/>
                </a:lnTo>
                <a:lnTo>
                  <a:pt x="249" y="166"/>
                </a:lnTo>
                <a:lnTo>
                  <a:pt x="249" y="157"/>
                </a:lnTo>
                <a:lnTo>
                  <a:pt x="249" y="157"/>
                </a:lnTo>
                <a:lnTo>
                  <a:pt x="253" y="153"/>
                </a:lnTo>
                <a:lnTo>
                  <a:pt x="256" y="151"/>
                </a:lnTo>
                <a:lnTo>
                  <a:pt x="257" y="148"/>
                </a:lnTo>
                <a:lnTo>
                  <a:pt x="258" y="144"/>
                </a:lnTo>
                <a:lnTo>
                  <a:pt x="258" y="116"/>
                </a:lnTo>
                <a:lnTo>
                  <a:pt x="258" y="116"/>
                </a:lnTo>
                <a:lnTo>
                  <a:pt x="257" y="109"/>
                </a:lnTo>
                <a:lnTo>
                  <a:pt x="256" y="103"/>
                </a:lnTo>
                <a:lnTo>
                  <a:pt x="254" y="98"/>
                </a:lnTo>
                <a:lnTo>
                  <a:pt x="252" y="92"/>
                </a:lnTo>
                <a:lnTo>
                  <a:pt x="248" y="86"/>
                </a:lnTo>
                <a:lnTo>
                  <a:pt x="244" y="83"/>
                </a:lnTo>
                <a:lnTo>
                  <a:pt x="239" y="79"/>
                </a:lnTo>
                <a:lnTo>
                  <a:pt x="233" y="76"/>
                </a:lnTo>
                <a:lnTo>
                  <a:pt x="233" y="76"/>
                </a:lnTo>
                <a:lnTo>
                  <a:pt x="211" y="70"/>
                </a:lnTo>
                <a:lnTo>
                  <a:pt x="200" y="68"/>
                </a:lnTo>
                <a:lnTo>
                  <a:pt x="190" y="67"/>
                </a:lnTo>
                <a:lnTo>
                  <a:pt x="190" y="67"/>
                </a:lnTo>
                <a:lnTo>
                  <a:pt x="184" y="63"/>
                </a:lnTo>
                <a:lnTo>
                  <a:pt x="180" y="59"/>
                </a:lnTo>
                <a:lnTo>
                  <a:pt x="176" y="52"/>
                </a:lnTo>
                <a:lnTo>
                  <a:pt x="175" y="45"/>
                </a:lnTo>
                <a:lnTo>
                  <a:pt x="175" y="24"/>
                </a:lnTo>
                <a:lnTo>
                  <a:pt x="175" y="24"/>
                </a:lnTo>
                <a:lnTo>
                  <a:pt x="174" y="19"/>
                </a:lnTo>
                <a:lnTo>
                  <a:pt x="173" y="15"/>
                </a:lnTo>
                <a:lnTo>
                  <a:pt x="171" y="11"/>
                </a:lnTo>
                <a:lnTo>
                  <a:pt x="167" y="7"/>
                </a:lnTo>
                <a:lnTo>
                  <a:pt x="163" y="4"/>
                </a:lnTo>
                <a:lnTo>
                  <a:pt x="158" y="1"/>
                </a:lnTo>
                <a:lnTo>
                  <a:pt x="153" y="0"/>
                </a:lnTo>
                <a:lnTo>
                  <a:pt x="147" y="0"/>
                </a:lnTo>
                <a:lnTo>
                  <a:pt x="110" y="0"/>
                </a:lnTo>
                <a:lnTo>
                  <a:pt x="110" y="0"/>
                </a:lnTo>
                <a:lnTo>
                  <a:pt x="105" y="0"/>
                </a:lnTo>
                <a:lnTo>
                  <a:pt x="99" y="1"/>
                </a:lnTo>
                <a:lnTo>
                  <a:pt x="95" y="4"/>
                </a:lnTo>
                <a:lnTo>
                  <a:pt x="91" y="7"/>
                </a:lnTo>
                <a:lnTo>
                  <a:pt x="88" y="11"/>
                </a:lnTo>
                <a:lnTo>
                  <a:pt x="84" y="15"/>
                </a:lnTo>
                <a:lnTo>
                  <a:pt x="83" y="19"/>
                </a:lnTo>
                <a:lnTo>
                  <a:pt x="82" y="24"/>
                </a:lnTo>
                <a:lnTo>
                  <a:pt x="82" y="45"/>
                </a:lnTo>
                <a:lnTo>
                  <a:pt x="82" y="45"/>
                </a:lnTo>
                <a:lnTo>
                  <a:pt x="81" y="52"/>
                </a:lnTo>
                <a:lnTo>
                  <a:pt x="79" y="59"/>
                </a:lnTo>
                <a:lnTo>
                  <a:pt x="74" y="63"/>
                </a:lnTo>
                <a:lnTo>
                  <a:pt x="67" y="67"/>
                </a:lnTo>
                <a:lnTo>
                  <a:pt x="67" y="67"/>
                </a:lnTo>
                <a:lnTo>
                  <a:pt x="58" y="68"/>
                </a:lnTo>
                <a:lnTo>
                  <a:pt x="48" y="70"/>
                </a:lnTo>
                <a:lnTo>
                  <a:pt x="27" y="76"/>
                </a:lnTo>
                <a:lnTo>
                  <a:pt x="27" y="76"/>
                </a:lnTo>
                <a:lnTo>
                  <a:pt x="15" y="84"/>
                </a:lnTo>
                <a:lnTo>
                  <a:pt x="10" y="87"/>
                </a:lnTo>
                <a:lnTo>
                  <a:pt x="6" y="92"/>
                </a:lnTo>
                <a:lnTo>
                  <a:pt x="6" y="92"/>
                </a:lnTo>
                <a:lnTo>
                  <a:pt x="1" y="104"/>
                </a:lnTo>
                <a:lnTo>
                  <a:pt x="0" y="110"/>
                </a:lnTo>
                <a:lnTo>
                  <a:pt x="0" y="116"/>
                </a:lnTo>
                <a:lnTo>
                  <a:pt x="0" y="144"/>
                </a:lnTo>
                <a:lnTo>
                  <a:pt x="0" y="144"/>
                </a:lnTo>
                <a:lnTo>
                  <a:pt x="0" y="148"/>
                </a:lnTo>
                <a:lnTo>
                  <a:pt x="2" y="151"/>
                </a:lnTo>
                <a:lnTo>
                  <a:pt x="6" y="153"/>
                </a:lnTo>
                <a:lnTo>
                  <a:pt x="12" y="157"/>
                </a:lnTo>
                <a:lnTo>
                  <a:pt x="12" y="166"/>
                </a:lnTo>
                <a:lnTo>
                  <a:pt x="12" y="166"/>
                </a:lnTo>
                <a:lnTo>
                  <a:pt x="6" y="168"/>
                </a:lnTo>
                <a:lnTo>
                  <a:pt x="2" y="173"/>
                </a:lnTo>
                <a:lnTo>
                  <a:pt x="0" y="177"/>
                </a:lnTo>
                <a:lnTo>
                  <a:pt x="0" y="184"/>
                </a:lnTo>
                <a:lnTo>
                  <a:pt x="0" y="184"/>
                </a:lnTo>
                <a:lnTo>
                  <a:pt x="1" y="193"/>
                </a:lnTo>
                <a:lnTo>
                  <a:pt x="5" y="202"/>
                </a:lnTo>
                <a:lnTo>
                  <a:pt x="8" y="206"/>
                </a:lnTo>
                <a:lnTo>
                  <a:pt x="12" y="210"/>
                </a:lnTo>
                <a:lnTo>
                  <a:pt x="16" y="214"/>
                </a:lnTo>
                <a:lnTo>
                  <a:pt x="21" y="217"/>
                </a:lnTo>
                <a:lnTo>
                  <a:pt x="21" y="217"/>
                </a:lnTo>
                <a:lnTo>
                  <a:pt x="26" y="222"/>
                </a:lnTo>
                <a:lnTo>
                  <a:pt x="31" y="227"/>
                </a:lnTo>
                <a:lnTo>
                  <a:pt x="35" y="235"/>
                </a:lnTo>
                <a:lnTo>
                  <a:pt x="37" y="239"/>
                </a:lnTo>
                <a:lnTo>
                  <a:pt x="37" y="242"/>
                </a:lnTo>
                <a:lnTo>
                  <a:pt x="37" y="242"/>
                </a:lnTo>
                <a:lnTo>
                  <a:pt x="37" y="246"/>
                </a:lnTo>
                <a:lnTo>
                  <a:pt x="35" y="250"/>
                </a:lnTo>
                <a:lnTo>
                  <a:pt x="31" y="257"/>
                </a:lnTo>
                <a:lnTo>
                  <a:pt x="26" y="263"/>
                </a:lnTo>
                <a:lnTo>
                  <a:pt x="21" y="267"/>
                </a:lnTo>
                <a:lnTo>
                  <a:pt x="21" y="267"/>
                </a:lnTo>
                <a:lnTo>
                  <a:pt x="16" y="269"/>
                </a:lnTo>
                <a:lnTo>
                  <a:pt x="12" y="273"/>
                </a:lnTo>
                <a:lnTo>
                  <a:pt x="8" y="277"/>
                </a:lnTo>
                <a:lnTo>
                  <a:pt x="5" y="282"/>
                </a:lnTo>
                <a:lnTo>
                  <a:pt x="2" y="286"/>
                </a:lnTo>
                <a:lnTo>
                  <a:pt x="1" y="291"/>
                </a:lnTo>
                <a:lnTo>
                  <a:pt x="0" y="301"/>
                </a:lnTo>
                <a:lnTo>
                  <a:pt x="0" y="704"/>
                </a:lnTo>
                <a:lnTo>
                  <a:pt x="0" y="704"/>
                </a:lnTo>
                <a:lnTo>
                  <a:pt x="0" y="711"/>
                </a:lnTo>
                <a:lnTo>
                  <a:pt x="1" y="719"/>
                </a:lnTo>
                <a:lnTo>
                  <a:pt x="4" y="726"/>
                </a:lnTo>
                <a:lnTo>
                  <a:pt x="6" y="732"/>
                </a:lnTo>
                <a:lnTo>
                  <a:pt x="9" y="739"/>
                </a:lnTo>
                <a:lnTo>
                  <a:pt x="14" y="745"/>
                </a:lnTo>
                <a:lnTo>
                  <a:pt x="23" y="758"/>
                </a:lnTo>
                <a:lnTo>
                  <a:pt x="34" y="767"/>
                </a:lnTo>
                <a:lnTo>
                  <a:pt x="41" y="771"/>
                </a:lnTo>
                <a:lnTo>
                  <a:pt x="48" y="775"/>
                </a:lnTo>
                <a:lnTo>
                  <a:pt x="55" y="777"/>
                </a:lnTo>
                <a:lnTo>
                  <a:pt x="62" y="779"/>
                </a:lnTo>
                <a:lnTo>
                  <a:pt x="70" y="780"/>
                </a:lnTo>
                <a:lnTo>
                  <a:pt x="76" y="780"/>
                </a:lnTo>
                <a:lnTo>
                  <a:pt x="181" y="780"/>
                </a:lnTo>
                <a:lnTo>
                  <a:pt x="181" y="780"/>
                </a:lnTo>
                <a:lnTo>
                  <a:pt x="189" y="780"/>
                </a:lnTo>
                <a:lnTo>
                  <a:pt x="197" y="779"/>
                </a:lnTo>
                <a:lnTo>
                  <a:pt x="204" y="777"/>
                </a:lnTo>
                <a:lnTo>
                  <a:pt x="212" y="775"/>
                </a:lnTo>
                <a:lnTo>
                  <a:pt x="219" y="771"/>
                </a:lnTo>
                <a:lnTo>
                  <a:pt x="224" y="767"/>
                </a:lnTo>
                <a:lnTo>
                  <a:pt x="230" y="762"/>
                </a:lnTo>
                <a:lnTo>
                  <a:pt x="236" y="758"/>
                </a:lnTo>
                <a:lnTo>
                  <a:pt x="240" y="752"/>
                </a:lnTo>
                <a:lnTo>
                  <a:pt x="245" y="745"/>
                </a:lnTo>
                <a:lnTo>
                  <a:pt x="249" y="739"/>
                </a:lnTo>
                <a:lnTo>
                  <a:pt x="253" y="732"/>
                </a:lnTo>
                <a:lnTo>
                  <a:pt x="255" y="726"/>
                </a:lnTo>
                <a:lnTo>
                  <a:pt x="256" y="719"/>
                </a:lnTo>
                <a:lnTo>
                  <a:pt x="257" y="711"/>
                </a:lnTo>
                <a:lnTo>
                  <a:pt x="258" y="704"/>
                </a:lnTo>
                <a:lnTo>
                  <a:pt x="258" y="301"/>
                </a:lnTo>
                <a:lnTo>
                  <a:pt x="258" y="301"/>
                </a:lnTo>
                <a:lnTo>
                  <a:pt x="257" y="291"/>
                </a:lnTo>
                <a:lnTo>
                  <a:pt x="254" y="282"/>
                </a:lnTo>
                <a:lnTo>
                  <a:pt x="252" y="277"/>
                </a:lnTo>
                <a:lnTo>
                  <a:pt x="248" y="273"/>
                </a:lnTo>
                <a:lnTo>
                  <a:pt x="244" y="269"/>
                </a:lnTo>
                <a:lnTo>
                  <a:pt x="239" y="267"/>
                </a:lnTo>
                <a:lnTo>
                  <a:pt x="239" y="267"/>
                </a:lnTo>
                <a:close/>
                <a:moveTo>
                  <a:pt x="46" y="98"/>
                </a:moveTo>
                <a:lnTo>
                  <a:pt x="46" y="98"/>
                </a:lnTo>
                <a:lnTo>
                  <a:pt x="46" y="98"/>
                </a:lnTo>
                <a:lnTo>
                  <a:pt x="49" y="99"/>
                </a:lnTo>
                <a:lnTo>
                  <a:pt x="51" y="100"/>
                </a:lnTo>
                <a:lnTo>
                  <a:pt x="51" y="102"/>
                </a:lnTo>
                <a:lnTo>
                  <a:pt x="51" y="104"/>
                </a:lnTo>
                <a:lnTo>
                  <a:pt x="51" y="104"/>
                </a:lnTo>
                <a:lnTo>
                  <a:pt x="51" y="107"/>
                </a:lnTo>
                <a:lnTo>
                  <a:pt x="51" y="110"/>
                </a:lnTo>
                <a:lnTo>
                  <a:pt x="49" y="112"/>
                </a:lnTo>
                <a:lnTo>
                  <a:pt x="46" y="114"/>
                </a:lnTo>
                <a:lnTo>
                  <a:pt x="46" y="114"/>
                </a:lnTo>
                <a:lnTo>
                  <a:pt x="42" y="114"/>
                </a:lnTo>
                <a:lnTo>
                  <a:pt x="39" y="116"/>
                </a:lnTo>
                <a:lnTo>
                  <a:pt x="37" y="118"/>
                </a:lnTo>
                <a:lnTo>
                  <a:pt x="37" y="123"/>
                </a:lnTo>
                <a:lnTo>
                  <a:pt x="37" y="132"/>
                </a:lnTo>
                <a:lnTo>
                  <a:pt x="37" y="132"/>
                </a:lnTo>
                <a:lnTo>
                  <a:pt x="35" y="135"/>
                </a:lnTo>
                <a:lnTo>
                  <a:pt x="34" y="137"/>
                </a:lnTo>
                <a:lnTo>
                  <a:pt x="31" y="137"/>
                </a:lnTo>
                <a:lnTo>
                  <a:pt x="27" y="137"/>
                </a:lnTo>
                <a:lnTo>
                  <a:pt x="27" y="137"/>
                </a:lnTo>
                <a:lnTo>
                  <a:pt x="25" y="137"/>
                </a:lnTo>
                <a:lnTo>
                  <a:pt x="23" y="137"/>
                </a:lnTo>
                <a:lnTo>
                  <a:pt x="22" y="135"/>
                </a:lnTo>
                <a:lnTo>
                  <a:pt x="21" y="132"/>
                </a:lnTo>
                <a:lnTo>
                  <a:pt x="21" y="123"/>
                </a:lnTo>
                <a:lnTo>
                  <a:pt x="21" y="123"/>
                </a:lnTo>
                <a:lnTo>
                  <a:pt x="22" y="117"/>
                </a:lnTo>
                <a:lnTo>
                  <a:pt x="23" y="112"/>
                </a:lnTo>
                <a:lnTo>
                  <a:pt x="25" y="108"/>
                </a:lnTo>
                <a:lnTo>
                  <a:pt x="29" y="104"/>
                </a:lnTo>
                <a:lnTo>
                  <a:pt x="32" y="101"/>
                </a:lnTo>
                <a:lnTo>
                  <a:pt x="37" y="100"/>
                </a:lnTo>
                <a:lnTo>
                  <a:pt x="41" y="99"/>
                </a:lnTo>
                <a:lnTo>
                  <a:pt x="46" y="98"/>
                </a:lnTo>
                <a:lnTo>
                  <a:pt x="46" y="98"/>
                </a:lnTo>
                <a:close/>
                <a:moveTo>
                  <a:pt x="51" y="446"/>
                </a:moveTo>
                <a:lnTo>
                  <a:pt x="51" y="446"/>
                </a:lnTo>
                <a:lnTo>
                  <a:pt x="58" y="448"/>
                </a:lnTo>
                <a:lnTo>
                  <a:pt x="58" y="448"/>
                </a:lnTo>
                <a:lnTo>
                  <a:pt x="57" y="450"/>
                </a:lnTo>
                <a:lnTo>
                  <a:pt x="55" y="453"/>
                </a:lnTo>
                <a:lnTo>
                  <a:pt x="51" y="455"/>
                </a:lnTo>
                <a:lnTo>
                  <a:pt x="51" y="455"/>
                </a:lnTo>
                <a:lnTo>
                  <a:pt x="46" y="455"/>
                </a:lnTo>
                <a:lnTo>
                  <a:pt x="42" y="456"/>
                </a:lnTo>
                <a:lnTo>
                  <a:pt x="40" y="458"/>
                </a:lnTo>
                <a:lnTo>
                  <a:pt x="40" y="461"/>
                </a:lnTo>
                <a:lnTo>
                  <a:pt x="40" y="710"/>
                </a:lnTo>
                <a:lnTo>
                  <a:pt x="40" y="710"/>
                </a:lnTo>
                <a:lnTo>
                  <a:pt x="39" y="712"/>
                </a:lnTo>
                <a:lnTo>
                  <a:pt x="38" y="712"/>
                </a:lnTo>
                <a:lnTo>
                  <a:pt x="33" y="713"/>
                </a:lnTo>
                <a:lnTo>
                  <a:pt x="33" y="713"/>
                </a:lnTo>
                <a:lnTo>
                  <a:pt x="26" y="712"/>
                </a:lnTo>
                <a:lnTo>
                  <a:pt x="25" y="712"/>
                </a:lnTo>
                <a:lnTo>
                  <a:pt x="24" y="710"/>
                </a:lnTo>
                <a:lnTo>
                  <a:pt x="24" y="461"/>
                </a:lnTo>
                <a:lnTo>
                  <a:pt x="24" y="461"/>
                </a:lnTo>
                <a:lnTo>
                  <a:pt x="25" y="457"/>
                </a:lnTo>
                <a:lnTo>
                  <a:pt x="26" y="455"/>
                </a:lnTo>
                <a:lnTo>
                  <a:pt x="29" y="451"/>
                </a:lnTo>
                <a:lnTo>
                  <a:pt x="32" y="449"/>
                </a:lnTo>
                <a:lnTo>
                  <a:pt x="41" y="447"/>
                </a:lnTo>
                <a:lnTo>
                  <a:pt x="51" y="446"/>
                </a:lnTo>
                <a:lnTo>
                  <a:pt x="51" y="446"/>
                </a:lnTo>
                <a:close/>
                <a:moveTo>
                  <a:pt x="209" y="98"/>
                </a:moveTo>
                <a:lnTo>
                  <a:pt x="209" y="98"/>
                </a:lnTo>
                <a:lnTo>
                  <a:pt x="209" y="98"/>
                </a:lnTo>
                <a:lnTo>
                  <a:pt x="214" y="99"/>
                </a:lnTo>
                <a:lnTo>
                  <a:pt x="219" y="100"/>
                </a:lnTo>
                <a:lnTo>
                  <a:pt x="222" y="101"/>
                </a:lnTo>
                <a:lnTo>
                  <a:pt x="225" y="104"/>
                </a:lnTo>
                <a:lnTo>
                  <a:pt x="229" y="108"/>
                </a:lnTo>
                <a:lnTo>
                  <a:pt x="231" y="112"/>
                </a:lnTo>
                <a:lnTo>
                  <a:pt x="233" y="117"/>
                </a:lnTo>
                <a:lnTo>
                  <a:pt x="233" y="123"/>
                </a:lnTo>
                <a:lnTo>
                  <a:pt x="233" y="128"/>
                </a:lnTo>
                <a:lnTo>
                  <a:pt x="233" y="128"/>
                </a:lnTo>
                <a:lnTo>
                  <a:pt x="232" y="133"/>
                </a:lnTo>
                <a:lnTo>
                  <a:pt x="231" y="135"/>
                </a:lnTo>
                <a:lnTo>
                  <a:pt x="228" y="137"/>
                </a:lnTo>
                <a:lnTo>
                  <a:pt x="228" y="137"/>
                </a:lnTo>
                <a:lnTo>
                  <a:pt x="223" y="137"/>
                </a:lnTo>
                <a:lnTo>
                  <a:pt x="221" y="135"/>
                </a:lnTo>
                <a:lnTo>
                  <a:pt x="219" y="133"/>
                </a:lnTo>
                <a:lnTo>
                  <a:pt x="219" y="128"/>
                </a:lnTo>
                <a:lnTo>
                  <a:pt x="219" y="123"/>
                </a:lnTo>
                <a:lnTo>
                  <a:pt x="219" y="123"/>
                </a:lnTo>
                <a:lnTo>
                  <a:pt x="217" y="117"/>
                </a:lnTo>
                <a:lnTo>
                  <a:pt x="215" y="112"/>
                </a:lnTo>
                <a:lnTo>
                  <a:pt x="212" y="110"/>
                </a:lnTo>
                <a:lnTo>
                  <a:pt x="209" y="110"/>
                </a:lnTo>
                <a:lnTo>
                  <a:pt x="209" y="110"/>
                </a:lnTo>
                <a:lnTo>
                  <a:pt x="205" y="109"/>
                </a:lnTo>
                <a:lnTo>
                  <a:pt x="202" y="108"/>
                </a:lnTo>
                <a:lnTo>
                  <a:pt x="200" y="107"/>
                </a:lnTo>
                <a:lnTo>
                  <a:pt x="199" y="104"/>
                </a:lnTo>
                <a:lnTo>
                  <a:pt x="199" y="104"/>
                </a:lnTo>
                <a:lnTo>
                  <a:pt x="200" y="101"/>
                </a:lnTo>
                <a:lnTo>
                  <a:pt x="202" y="99"/>
                </a:lnTo>
                <a:lnTo>
                  <a:pt x="205" y="98"/>
                </a:lnTo>
                <a:lnTo>
                  <a:pt x="209" y="98"/>
                </a:lnTo>
                <a:lnTo>
                  <a:pt x="209" y="98"/>
                </a:lnTo>
                <a:close/>
                <a:moveTo>
                  <a:pt x="209" y="446"/>
                </a:moveTo>
                <a:lnTo>
                  <a:pt x="209" y="446"/>
                </a:lnTo>
                <a:lnTo>
                  <a:pt x="209" y="446"/>
                </a:lnTo>
                <a:lnTo>
                  <a:pt x="219" y="447"/>
                </a:lnTo>
                <a:lnTo>
                  <a:pt x="225" y="449"/>
                </a:lnTo>
                <a:lnTo>
                  <a:pt x="229" y="451"/>
                </a:lnTo>
                <a:lnTo>
                  <a:pt x="231" y="455"/>
                </a:lnTo>
                <a:lnTo>
                  <a:pt x="233" y="457"/>
                </a:lnTo>
                <a:lnTo>
                  <a:pt x="233" y="461"/>
                </a:lnTo>
                <a:lnTo>
                  <a:pt x="233" y="710"/>
                </a:lnTo>
                <a:lnTo>
                  <a:pt x="233" y="710"/>
                </a:lnTo>
                <a:lnTo>
                  <a:pt x="232" y="712"/>
                </a:lnTo>
                <a:lnTo>
                  <a:pt x="231" y="712"/>
                </a:lnTo>
                <a:lnTo>
                  <a:pt x="228" y="713"/>
                </a:lnTo>
                <a:lnTo>
                  <a:pt x="228" y="713"/>
                </a:lnTo>
                <a:lnTo>
                  <a:pt x="221" y="712"/>
                </a:lnTo>
                <a:lnTo>
                  <a:pt x="219" y="712"/>
                </a:lnTo>
                <a:lnTo>
                  <a:pt x="219" y="710"/>
                </a:lnTo>
                <a:lnTo>
                  <a:pt x="219" y="461"/>
                </a:lnTo>
                <a:lnTo>
                  <a:pt x="219" y="461"/>
                </a:lnTo>
                <a:lnTo>
                  <a:pt x="217" y="458"/>
                </a:lnTo>
                <a:lnTo>
                  <a:pt x="215" y="456"/>
                </a:lnTo>
                <a:lnTo>
                  <a:pt x="212" y="455"/>
                </a:lnTo>
                <a:lnTo>
                  <a:pt x="209" y="455"/>
                </a:lnTo>
                <a:lnTo>
                  <a:pt x="209" y="455"/>
                </a:lnTo>
                <a:lnTo>
                  <a:pt x="205" y="454"/>
                </a:lnTo>
                <a:lnTo>
                  <a:pt x="202" y="453"/>
                </a:lnTo>
                <a:lnTo>
                  <a:pt x="200" y="450"/>
                </a:lnTo>
                <a:lnTo>
                  <a:pt x="199" y="448"/>
                </a:lnTo>
                <a:lnTo>
                  <a:pt x="199" y="448"/>
                </a:lnTo>
                <a:lnTo>
                  <a:pt x="202" y="447"/>
                </a:lnTo>
                <a:lnTo>
                  <a:pt x="205" y="446"/>
                </a:lnTo>
                <a:lnTo>
                  <a:pt x="209" y="446"/>
                </a:lnTo>
                <a:lnTo>
                  <a:pt x="209" y="446"/>
                </a:lnTo>
                <a:close/>
                <a:moveTo>
                  <a:pt x="237" y="157"/>
                </a:moveTo>
                <a:lnTo>
                  <a:pt x="237" y="157"/>
                </a:lnTo>
                <a:lnTo>
                  <a:pt x="237" y="162"/>
                </a:lnTo>
                <a:lnTo>
                  <a:pt x="24" y="162"/>
                </a:lnTo>
                <a:lnTo>
                  <a:pt x="24" y="157"/>
                </a:lnTo>
                <a:lnTo>
                  <a:pt x="237" y="157"/>
                </a:lnTo>
                <a:close/>
                <a:moveTo>
                  <a:pt x="110" y="12"/>
                </a:moveTo>
                <a:lnTo>
                  <a:pt x="110" y="12"/>
                </a:lnTo>
                <a:lnTo>
                  <a:pt x="147" y="12"/>
                </a:lnTo>
                <a:lnTo>
                  <a:pt x="147" y="12"/>
                </a:lnTo>
                <a:lnTo>
                  <a:pt x="154" y="12"/>
                </a:lnTo>
                <a:lnTo>
                  <a:pt x="157" y="16"/>
                </a:lnTo>
                <a:lnTo>
                  <a:pt x="159" y="19"/>
                </a:lnTo>
                <a:lnTo>
                  <a:pt x="161" y="24"/>
                </a:lnTo>
                <a:lnTo>
                  <a:pt x="98" y="24"/>
                </a:lnTo>
                <a:lnTo>
                  <a:pt x="98" y="24"/>
                </a:lnTo>
                <a:lnTo>
                  <a:pt x="99" y="19"/>
                </a:lnTo>
                <a:lnTo>
                  <a:pt x="101" y="16"/>
                </a:lnTo>
                <a:lnTo>
                  <a:pt x="106" y="12"/>
                </a:lnTo>
                <a:lnTo>
                  <a:pt x="110" y="12"/>
                </a:lnTo>
                <a:lnTo>
                  <a:pt x="110" y="12"/>
                </a:lnTo>
                <a:close/>
                <a:moveTo>
                  <a:pt x="12" y="116"/>
                </a:moveTo>
                <a:lnTo>
                  <a:pt x="12" y="116"/>
                </a:lnTo>
                <a:lnTo>
                  <a:pt x="12" y="116"/>
                </a:lnTo>
                <a:lnTo>
                  <a:pt x="14" y="110"/>
                </a:lnTo>
                <a:lnTo>
                  <a:pt x="17" y="101"/>
                </a:lnTo>
                <a:lnTo>
                  <a:pt x="17" y="101"/>
                </a:lnTo>
                <a:lnTo>
                  <a:pt x="31" y="89"/>
                </a:lnTo>
                <a:lnTo>
                  <a:pt x="31" y="89"/>
                </a:lnTo>
                <a:lnTo>
                  <a:pt x="71" y="79"/>
                </a:lnTo>
                <a:lnTo>
                  <a:pt x="71" y="79"/>
                </a:lnTo>
                <a:lnTo>
                  <a:pt x="76" y="77"/>
                </a:lnTo>
                <a:lnTo>
                  <a:pt x="82" y="74"/>
                </a:lnTo>
                <a:lnTo>
                  <a:pt x="88" y="70"/>
                </a:lnTo>
                <a:lnTo>
                  <a:pt x="91" y="66"/>
                </a:lnTo>
                <a:lnTo>
                  <a:pt x="95" y="61"/>
                </a:lnTo>
                <a:lnTo>
                  <a:pt x="97" y="57"/>
                </a:lnTo>
                <a:lnTo>
                  <a:pt x="98" y="51"/>
                </a:lnTo>
                <a:lnTo>
                  <a:pt x="98" y="45"/>
                </a:lnTo>
                <a:lnTo>
                  <a:pt x="98" y="36"/>
                </a:lnTo>
                <a:lnTo>
                  <a:pt x="161" y="36"/>
                </a:lnTo>
                <a:lnTo>
                  <a:pt x="161" y="45"/>
                </a:lnTo>
                <a:lnTo>
                  <a:pt x="161" y="45"/>
                </a:lnTo>
                <a:lnTo>
                  <a:pt x="161" y="51"/>
                </a:lnTo>
                <a:lnTo>
                  <a:pt x="162" y="57"/>
                </a:lnTo>
                <a:lnTo>
                  <a:pt x="165" y="61"/>
                </a:lnTo>
                <a:lnTo>
                  <a:pt x="167" y="66"/>
                </a:lnTo>
                <a:lnTo>
                  <a:pt x="172" y="70"/>
                </a:lnTo>
                <a:lnTo>
                  <a:pt x="176" y="74"/>
                </a:lnTo>
                <a:lnTo>
                  <a:pt x="182" y="77"/>
                </a:lnTo>
                <a:lnTo>
                  <a:pt x="188" y="79"/>
                </a:lnTo>
                <a:lnTo>
                  <a:pt x="188" y="79"/>
                </a:lnTo>
                <a:lnTo>
                  <a:pt x="228" y="89"/>
                </a:lnTo>
                <a:lnTo>
                  <a:pt x="228" y="89"/>
                </a:lnTo>
                <a:lnTo>
                  <a:pt x="232" y="91"/>
                </a:lnTo>
                <a:lnTo>
                  <a:pt x="236" y="94"/>
                </a:lnTo>
                <a:lnTo>
                  <a:pt x="241" y="101"/>
                </a:lnTo>
                <a:lnTo>
                  <a:pt x="245" y="109"/>
                </a:lnTo>
                <a:lnTo>
                  <a:pt x="246" y="116"/>
                </a:lnTo>
                <a:lnTo>
                  <a:pt x="246" y="141"/>
                </a:lnTo>
                <a:lnTo>
                  <a:pt x="12" y="141"/>
                </a:lnTo>
                <a:lnTo>
                  <a:pt x="12" y="116"/>
                </a:lnTo>
                <a:close/>
                <a:moveTo>
                  <a:pt x="246" y="704"/>
                </a:moveTo>
                <a:lnTo>
                  <a:pt x="246" y="704"/>
                </a:lnTo>
                <a:lnTo>
                  <a:pt x="246" y="704"/>
                </a:lnTo>
                <a:lnTo>
                  <a:pt x="245" y="715"/>
                </a:lnTo>
                <a:lnTo>
                  <a:pt x="241" y="728"/>
                </a:lnTo>
                <a:lnTo>
                  <a:pt x="236" y="738"/>
                </a:lnTo>
                <a:lnTo>
                  <a:pt x="228" y="747"/>
                </a:lnTo>
                <a:lnTo>
                  <a:pt x="217" y="754"/>
                </a:lnTo>
                <a:lnTo>
                  <a:pt x="207" y="760"/>
                </a:lnTo>
                <a:lnTo>
                  <a:pt x="195" y="763"/>
                </a:lnTo>
                <a:lnTo>
                  <a:pt x="181" y="765"/>
                </a:lnTo>
                <a:lnTo>
                  <a:pt x="76" y="765"/>
                </a:lnTo>
                <a:lnTo>
                  <a:pt x="76" y="765"/>
                </a:lnTo>
                <a:lnTo>
                  <a:pt x="64" y="763"/>
                </a:lnTo>
                <a:lnTo>
                  <a:pt x="52" y="760"/>
                </a:lnTo>
                <a:lnTo>
                  <a:pt x="41" y="754"/>
                </a:lnTo>
                <a:lnTo>
                  <a:pt x="32" y="747"/>
                </a:lnTo>
                <a:lnTo>
                  <a:pt x="23" y="738"/>
                </a:lnTo>
                <a:lnTo>
                  <a:pt x="17" y="728"/>
                </a:lnTo>
                <a:lnTo>
                  <a:pt x="14" y="715"/>
                </a:lnTo>
                <a:lnTo>
                  <a:pt x="13" y="710"/>
                </a:lnTo>
                <a:lnTo>
                  <a:pt x="12" y="704"/>
                </a:lnTo>
                <a:lnTo>
                  <a:pt x="12" y="301"/>
                </a:lnTo>
                <a:lnTo>
                  <a:pt x="12" y="301"/>
                </a:lnTo>
                <a:lnTo>
                  <a:pt x="13" y="294"/>
                </a:lnTo>
                <a:lnTo>
                  <a:pt x="16" y="289"/>
                </a:lnTo>
                <a:lnTo>
                  <a:pt x="21" y="285"/>
                </a:lnTo>
                <a:lnTo>
                  <a:pt x="27" y="282"/>
                </a:lnTo>
                <a:lnTo>
                  <a:pt x="27" y="282"/>
                </a:lnTo>
                <a:lnTo>
                  <a:pt x="37" y="274"/>
                </a:lnTo>
                <a:lnTo>
                  <a:pt x="42" y="265"/>
                </a:lnTo>
                <a:lnTo>
                  <a:pt x="47" y="253"/>
                </a:lnTo>
                <a:lnTo>
                  <a:pt x="48" y="248"/>
                </a:lnTo>
                <a:lnTo>
                  <a:pt x="49" y="242"/>
                </a:lnTo>
                <a:lnTo>
                  <a:pt x="49" y="242"/>
                </a:lnTo>
                <a:lnTo>
                  <a:pt x="48" y="236"/>
                </a:lnTo>
                <a:lnTo>
                  <a:pt x="47" y="231"/>
                </a:lnTo>
                <a:lnTo>
                  <a:pt x="46" y="225"/>
                </a:lnTo>
                <a:lnTo>
                  <a:pt x="42" y="220"/>
                </a:lnTo>
                <a:lnTo>
                  <a:pt x="40" y="216"/>
                </a:lnTo>
                <a:lnTo>
                  <a:pt x="37" y="211"/>
                </a:lnTo>
                <a:lnTo>
                  <a:pt x="32" y="208"/>
                </a:lnTo>
                <a:lnTo>
                  <a:pt x="27" y="206"/>
                </a:lnTo>
                <a:lnTo>
                  <a:pt x="27" y="206"/>
                </a:lnTo>
                <a:lnTo>
                  <a:pt x="21" y="202"/>
                </a:lnTo>
                <a:lnTo>
                  <a:pt x="16" y="197"/>
                </a:lnTo>
                <a:lnTo>
                  <a:pt x="13" y="191"/>
                </a:lnTo>
                <a:lnTo>
                  <a:pt x="12" y="184"/>
                </a:lnTo>
                <a:lnTo>
                  <a:pt x="12" y="184"/>
                </a:lnTo>
                <a:lnTo>
                  <a:pt x="13" y="181"/>
                </a:lnTo>
                <a:lnTo>
                  <a:pt x="14" y="178"/>
                </a:lnTo>
                <a:lnTo>
                  <a:pt x="17" y="177"/>
                </a:lnTo>
                <a:lnTo>
                  <a:pt x="21" y="177"/>
                </a:lnTo>
                <a:lnTo>
                  <a:pt x="239" y="177"/>
                </a:lnTo>
                <a:lnTo>
                  <a:pt x="239" y="177"/>
                </a:lnTo>
                <a:lnTo>
                  <a:pt x="242" y="177"/>
                </a:lnTo>
                <a:lnTo>
                  <a:pt x="244" y="178"/>
                </a:lnTo>
                <a:lnTo>
                  <a:pt x="246" y="181"/>
                </a:lnTo>
                <a:lnTo>
                  <a:pt x="246" y="184"/>
                </a:lnTo>
                <a:lnTo>
                  <a:pt x="246" y="184"/>
                </a:lnTo>
                <a:lnTo>
                  <a:pt x="245" y="191"/>
                </a:lnTo>
                <a:lnTo>
                  <a:pt x="244" y="197"/>
                </a:lnTo>
                <a:lnTo>
                  <a:pt x="239" y="202"/>
                </a:lnTo>
                <a:lnTo>
                  <a:pt x="237" y="203"/>
                </a:lnTo>
                <a:lnTo>
                  <a:pt x="233" y="206"/>
                </a:lnTo>
                <a:lnTo>
                  <a:pt x="233" y="206"/>
                </a:lnTo>
                <a:lnTo>
                  <a:pt x="229" y="208"/>
                </a:lnTo>
                <a:lnTo>
                  <a:pt x="224" y="211"/>
                </a:lnTo>
                <a:lnTo>
                  <a:pt x="220" y="216"/>
                </a:lnTo>
                <a:lnTo>
                  <a:pt x="217" y="220"/>
                </a:lnTo>
                <a:lnTo>
                  <a:pt x="215" y="225"/>
                </a:lnTo>
                <a:lnTo>
                  <a:pt x="213" y="231"/>
                </a:lnTo>
                <a:lnTo>
                  <a:pt x="212" y="242"/>
                </a:lnTo>
                <a:lnTo>
                  <a:pt x="212" y="242"/>
                </a:lnTo>
                <a:lnTo>
                  <a:pt x="213" y="253"/>
                </a:lnTo>
                <a:lnTo>
                  <a:pt x="215" y="259"/>
                </a:lnTo>
                <a:lnTo>
                  <a:pt x="217" y="265"/>
                </a:lnTo>
                <a:lnTo>
                  <a:pt x="220" y="269"/>
                </a:lnTo>
                <a:lnTo>
                  <a:pt x="224" y="274"/>
                </a:lnTo>
                <a:lnTo>
                  <a:pt x="229" y="279"/>
                </a:lnTo>
                <a:lnTo>
                  <a:pt x="233" y="282"/>
                </a:lnTo>
                <a:lnTo>
                  <a:pt x="233" y="282"/>
                </a:lnTo>
                <a:lnTo>
                  <a:pt x="239" y="285"/>
                </a:lnTo>
                <a:lnTo>
                  <a:pt x="244" y="289"/>
                </a:lnTo>
                <a:lnTo>
                  <a:pt x="245" y="294"/>
                </a:lnTo>
                <a:lnTo>
                  <a:pt x="246" y="301"/>
                </a:lnTo>
                <a:lnTo>
                  <a:pt x="246" y="70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Freeform 108"/>
          <p:cNvSpPr>
            <a:spLocks noEditPoints="1"/>
          </p:cNvSpPr>
          <p:nvPr/>
        </p:nvSpPr>
        <p:spPr bwMode="auto">
          <a:xfrm>
            <a:off x="881569" y="2653351"/>
            <a:ext cx="196967" cy="281897"/>
          </a:xfrm>
          <a:custGeom>
            <a:avLst/>
            <a:gdLst>
              <a:gd name="T0" fmla="*/ 227 w 547"/>
              <a:gd name="T1" fmla="*/ 141 h 780"/>
              <a:gd name="T2" fmla="*/ 238 w 547"/>
              <a:gd name="T3" fmla="*/ 83 h 780"/>
              <a:gd name="T4" fmla="*/ 229 w 547"/>
              <a:gd name="T5" fmla="*/ 46 h 780"/>
              <a:gd name="T6" fmla="*/ 200 w 547"/>
              <a:gd name="T7" fmla="*/ 16 h 780"/>
              <a:gd name="T8" fmla="*/ 150 w 547"/>
              <a:gd name="T9" fmla="*/ 0 h 780"/>
              <a:gd name="T10" fmla="*/ 102 w 547"/>
              <a:gd name="T11" fmla="*/ 4 h 780"/>
              <a:gd name="T12" fmla="*/ 60 w 547"/>
              <a:gd name="T13" fmla="*/ 27 h 780"/>
              <a:gd name="T14" fmla="*/ 38 w 547"/>
              <a:gd name="T15" fmla="*/ 61 h 780"/>
              <a:gd name="T16" fmla="*/ 36 w 547"/>
              <a:gd name="T17" fmla="*/ 98 h 780"/>
              <a:gd name="T18" fmla="*/ 63 w 547"/>
              <a:gd name="T19" fmla="*/ 185 h 780"/>
              <a:gd name="T20" fmla="*/ 358 w 547"/>
              <a:gd name="T21" fmla="*/ 405 h 780"/>
              <a:gd name="T22" fmla="*/ 270 w 547"/>
              <a:gd name="T23" fmla="*/ 429 h 780"/>
              <a:gd name="T24" fmla="*/ 203 w 547"/>
              <a:gd name="T25" fmla="*/ 489 h 780"/>
              <a:gd name="T26" fmla="*/ 171 w 547"/>
              <a:gd name="T27" fmla="*/ 574 h 780"/>
              <a:gd name="T28" fmla="*/ 179 w 547"/>
              <a:gd name="T29" fmla="*/ 648 h 780"/>
              <a:gd name="T30" fmla="*/ 226 w 547"/>
              <a:gd name="T31" fmla="*/ 725 h 780"/>
              <a:gd name="T32" fmla="*/ 303 w 547"/>
              <a:gd name="T33" fmla="*/ 772 h 780"/>
              <a:gd name="T34" fmla="*/ 377 w 547"/>
              <a:gd name="T35" fmla="*/ 779 h 780"/>
              <a:gd name="T36" fmla="*/ 462 w 547"/>
              <a:gd name="T37" fmla="*/ 747 h 780"/>
              <a:gd name="T38" fmla="*/ 523 w 547"/>
              <a:gd name="T39" fmla="*/ 681 h 780"/>
              <a:gd name="T40" fmla="*/ 547 w 547"/>
              <a:gd name="T41" fmla="*/ 593 h 780"/>
              <a:gd name="T42" fmla="*/ 531 w 547"/>
              <a:gd name="T43" fmla="*/ 521 h 780"/>
              <a:gd name="T44" fmla="*/ 477 w 547"/>
              <a:gd name="T45" fmla="*/ 449 h 780"/>
              <a:gd name="T46" fmla="*/ 395 w 547"/>
              <a:gd name="T47" fmla="*/ 409 h 780"/>
              <a:gd name="T48" fmla="*/ 325 w 547"/>
              <a:gd name="T49" fmla="*/ 486 h 780"/>
              <a:gd name="T50" fmla="*/ 342 w 547"/>
              <a:gd name="T51" fmla="*/ 495 h 780"/>
              <a:gd name="T52" fmla="*/ 342 w 547"/>
              <a:gd name="T53" fmla="*/ 507 h 780"/>
              <a:gd name="T54" fmla="*/ 325 w 547"/>
              <a:gd name="T55" fmla="*/ 519 h 780"/>
              <a:gd name="T56" fmla="*/ 307 w 547"/>
              <a:gd name="T57" fmla="*/ 504 h 780"/>
              <a:gd name="T58" fmla="*/ 310 w 547"/>
              <a:gd name="T59" fmla="*/ 491 h 780"/>
              <a:gd name="T60" fmla="*/ 358 w 547"/>
              <a:gd name="T61" fmla="*/ 553 h 780"/>
              <a:gd name="T62" fmla="*/ 373 w 547"/>
              <a:gd name="T63" fmla="*/ 557 h 780"/>
              <a:gd name="T64" fmla="*/ 376 w 547"/>
              <a:gd name="T65" fmla="*/ 577 h 780"/>
              <a:gd name="T66" fmla="*/ 358 w 547"/>
              <a:gd name="T67" fmla="*/ 587 h 780"/>
              <a:gd name="T68" fmla="*/ 345 w 547"/>
              <a:gd name="T69" fmla="*/ 580 h 780"/>
              <a:gd name="T70" fmla="*/ 348 w 547"/>
              <a:gd name="T71" fmla="*/ 557 h 780"/>
              <a:gd name="T72" fmla="*/ 392 w 547"/>
              <a:gd name="T73" fmla="*/ 486 h 780"/>
              <a:gd name="T74" fmla="*/ 408 w 547"/>
              <a:gd name="T75" fmla="*/ 491 h 780"/>
              <a:gd name="T76" fmla="*/ 406 w 547"/>
              <a:gd name="T77" fmla="*/ 513 h 780"/>
              <a:gd name="T78" fmla="*/ 392 w 547"/>
              <a:gd name="T79" fmla="*/ 519 h 780"/>
              <a:gd name="T80" fmla="*/ 378 w 547"/>
              <a:gd name="T81" fmla="*/ 507 h 780"/>
              <a:gd name="T82" fmla="*/ 386 w 547"/>
              <a:gd name="T83" fmla="*/ 487 h 780"/>
              <a:gd name="T84" fmla="*/ 208 w 547"/>
              <a:gd name="T85" fmla="*/ 304 h 780"/>
              <a:gd name="T86" fmla="*/ 136 w 547"/>
              <a:gd name="T87" fmla="*/ 593 h 780"/>
              <a:gd name="T88" fmla="*/ 142 w 547"/>
              <a:gd name="T89" fmla="*/ 643 h 780"/>
              <a:gd name="T90" fmla="*/ 197 w 547"/>
              <a:gd name="T91" fmla="*/ 746 h 780"/>
              <a:gd name="T92" fmla="*/ 69 w 547"/>
              <a:gd name="T93" fmla="*/ 780 h 780"/>
              <a:gd name="T94" fmla="*/ 29 w 547"/>
              <a:gd name="T95" fmla="*/ 694 h 780"/>
              <a:gd name="T96" fmla="*/ 4 w 547"/>
              <a:gd name="T97" fmla="*/ 590 h 780"/>
              <a:gd name="T98" fmla="*/ 6 w 547"/>
              <a:gd name="T99" fmla="*/ 478 h 780"/>
              <a:gd name="T100" fmla="*/ 47 w 547"/>
              <a:gd name="T101" fmla="*/ 338 h 780"/>
              <a:gd name="T102" fmla="*/ 250 w 547"/>
              <a:gd name="T103" fmla="*/ 399 h 780"/>
              <a:gd name="T104" fmla="*/ 204 w 547"/>
              <a:gd name="T105" fmla="*/ 433 h 780"/>
              <a:gd name="T106" fmla="*/ 161 w 547"/>
              <a:gd name="T107" fmla="*/ 491 h 780"/>
              <a:gd name="T108" fmla="*/ 138 w 547"/>
              <a:gd name="T109" fmla="*/ 562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47" h="780">
                <a:moveTo>
                  <a:pt x="211" y="202"/>
                </a:moveTo>
                <a:lnTo>
                  <a:pt x="211" y="202"/>
                </a:lnTo>
                <a:lnTo>
                  <a:pt x="213" y="185"/>
                </a:lnTo>
                <a:lnTo>
                  <a:pt x="218" y="170"/>
                </a:lnTo>
                <a:lnTo>
                  <a:pt x="227" y="141"/>
                </a:lnTo>
                <a:lnTo>
                  <a:pt x="230" y="127"/>
                </a:lnTo>
                <a:lnTo>
                  <a:pt x="235" y="112"/>
                </a:lnTo>
                <a:lnTo>
                  <a:pt x="237" y="98"/>
                </a:lnTo>
                <a:lnTo>
                  <a:pt x="238" y="83"/>
                </a:lnTo>
                <a:lnTo>
                  <a:pt x="238" y="83"/>
                </a:lnTo>
                <a:lnTo>
                  <a:pt x="237" y="76"/>
                </a:lnTo>
                <a:lnTo>
                  <a:pt x="236" y="68"/>
                </a:lnTo>
                <a:lnTo>
                  <a:pt x="235" y="61"/>
                </a:lnTo>
                <a:lnTo>
                  <a:pt x="233" y="54"/>
                </a:lnTo>
                <a:lnTo>
                  <a:pt x="229" y="46"/>
                </a:lnTo>
                <a:lnTo>
                  <a:pt x="225" y="40"/>
                </a:lnTo>
                <a:lnTo>
                  <a:pt x="220" y="33"/>
                </a:lnTo>
                <a:lnTo>
                  <a:pt x="214" y="27"/>
                </a:lnTo>
                <a:lnTo>
                  <a:pt x="208" y="21"/>
                </a:lnTo>
                <a:lnTo>
                  <a:pt x="200" y="16"/>
                </a:lnTo>
                <a:lnTo>
                  <a:pt x="192" y="11"/>
                </a:lnTo>
                <a:lnTo>
                  <a:pt x="183" y="7"/>
                </a:lnTo>
                <a:lnTo>
                  <a:pt x="172" y="4"/>
                </a:lnTo>
                <a:lnTo>
                  <a:pt x="161" y="1"/>
                </a:lnTo>
                <a:lnTo>
                  <a:pt x="150" y="0"/>
                </a:lnTo>
                <a:lnTo>
                  <a:pt x="136" y="0"/>
                </a:lnTo>
                <a:lnTo>
                  <a:pt x="136" y="0"/>
                </a:lnTo>
                <a:lnTo>
                  <a:pt x="125" y="0"/>
                </a:lnTo>
                <a:lnTo>
                  <a:pt x="113" y="1"/>
                </a:lnTo>
                <a:lnTo>
                  <a:pt x="102" y="4"/>
                </a:lnTo>
                <a:lnTo>
                  <a:pt x="92" y="7"/>
                </a:lnTo>
                <a:lnTo>
                  <a:pt x="82" y="11"/>
                </a:lnTo>
                <a:lnTo>
                  <a:pt x="74" y="16"/>
                </a:lnTo>
                <a:lnTo>
                  <a:pt x="66" y="21"/>
                </a:lnTo>
                <a:lnTo>
                  <a:pt x="60" y="27"/>
                </a:lnTo>
                <a:lnTo>
                  <a:pt x="54" y="33"/>
                </a:lnTo>
                <a:lnTo>
                  <a:pt x="49" y="40"/>
                </a:lnTo>
                <a:lnTo>
                  <a:pt x="45" y="46"/>
                </a:lnTo>
                <a:lnTo>
                  <a:pt x="41" y="54"/>
                </a:lnTo>
                <a:lnTo>
                  <a:pt x="38" y="61"/>
                </a:lnTo>
                <a:lnTo>
                  <a:pt x="37" y="68"/>
                </a:lnTo>
                <a:lnTo>
                  <a:pt x="36" y="76"/>
                </a:lnTo>
                <a:lnTo>
                  <a:pt x="35" y="83"/>
                </a:lnTo>
                <a:lnTo>
                  <a:pt x="35" y="83"/>
                </a:lnTo>
                <a:lnTo>
                  <a:pt x="36" y="98"/>
                </a:lnTo>
                <a:lnTo>
                  <a:pt x="39" y="112"/>
                </a:lnTo>
                <a:lnTo>
                  <a:pt x="43" y="127"/>
                </a:lnTo>
                <a:lnTo>
                  <a:pt x="48" y="141"/>
                </a:lnTo>
                <a:lnTo>
                  <a:pt x="59" y="170"/>
                </a:lnTo>
                <a:lnTo>
                  <a:pt x="63" y="185"/>
                </a:lnTo>
                <a:lnTo>
                  <a:pt x="65" y="202"/>
                </a:lnTo>
                <a:lnTo>
                  <a:pt x="211" y="202"/>
                </a:lnTo>
                <a:close/>
                <a:moveTo>
                  <a:pt x="358" y="405"/>
                </a:moveTo>
                <a:lnTo>
                  <a:pt x="358" y="405"/>
                </a:lnTo>
                <a:lnTo>
                  <a:pt x="358" y="405"/>
                </a:lnTo>
                <a:lnTo>
                  <a:pt x="340" y="406"/>
                </a:lnTo>
                <a:lnTo>
                  <a:pt x="321" y="409"/>
                </a:lnTo>
                <a:lnTo>
                  <a:pt x="303" y="414"/>
                </a:lnTo>
                <a:lnTo>
                  <a:pt x="286" y="421"/>
                </a:lnTo>
                <a:lnTo>
                  <a:pt x="270" y="429"/>
                </a:lnTo>
                <a:lnTo>
                  <a:pt x="254" y="438"/>
                </a:lnTo>
                <a:lnTo>
                  <a:pt x="239" y="449"/>
                </a:lnTo>
                <a:lnTo>
                  <a:pt x="226" y="461"/>
                </a:lnTo>
                <a:lnTo>
                  <a:pt x="214" y="474"/>
                </a:lnTo>
                <a:lnTo>
                  <a:pt x="203" y="489"/>
                </a:lnTo>
                <a:lnTo>
                  <a:pt x="194" y="505"/>
                </a:lnTo>
                <a:lnTo>
                  <a:pt x="185" y="521"/>
                </a:lnTo>
                <a:lnTo>
                  <a:pt x="179" y="538"/>
                </a:lnTo>
                <a:lnTo>
                  <a:pt x="175" y="556"/>
                </a:lnTo>
                <a:lnTo>
                  <a:pt x="171" y="574"/>
                </a:lnTo>
                <a:lnTo>
                  <a:pt x="170" y="593"/>
                </a:lnTo>
                <a:lnTo>
                  <a:pt x="170" y="593"/>
                </a:lnTo>
                <a:lnTo>
                  <a:pt x="171" y="612"/>
                </a:lnTo>
                <a:lnTo>
                  <a:pt x="175" y="630"/>
                </a:lnTo>
                <a:lnTo>
                  <a:pt x="179" y="648"/>
                </a:lnTo>
                <a:lnTo>
                  <a:pt x="185" y="665"/>
                </a:lnTo>
                <a:lnTo>
                  <a:pt x="194" y="681"/>
                </a:lnTo>
                <a:lnTo>
                  <a:pt x="203" y="697"/>
                </a:lnTo>
                <a:lnTo>
                  <a:pt x="214" y="711"/>
                </a:lnTo>
                <a:lnTo>
                  <a:pt x="226" y="725"/>
                </a:lnTo>
                <a:lnTo>
                  <a:pt x="239" y="737"/>
                </a:lnTo>
                <a:lnTo>
                  <a:pt x="254" y="747"/>
                </a:lnTo>
                <a:lnTo>
                  <a:pt x="270" y="758"/>
                </a:lnTo>
                <a:lnTo>
                  <a:pt x="286" y="765"/>
                </a:lnTo>
                <a:lnTo>
                  <a:pt x="303" y="772"/>
                </a:lnTo>
                <a:lnTo>
                  <a:pt x="321" y="777"/>
                </a:lnTo>
                <a:lnTo>
                  <a:pt x="340" y="779"/>
                </a:lnTo>
                <a:lnTo>
                  <a:pt x="358" y="780"/>
                </a:lnTo>
                <a:lnTo>
                  <a:pt x="358" y="780"/>
                </a:lnTo>
                <a:lnTo>
                  <a:pt x="377" y="779"/>
                </a:lnTo>
                <a:lnTo>
                  <a:pt x="395" y="777"/>
                </a:lnTo>
                <a:lnTo>
                  <a:pt x="414" y="772"/>
                </a:lnTo>
                <a:lnTo>
                  <a:pt x="431" y="765"/>
                </a:lnTo>
                <a:lnTo>
                  <a:pt x="447" y="758"/>
                </a:lnTo>
                <a:lnTo>
                  <a:pt x="462" y="747"/>
                </a:lnTo>
                <a:lnTo>
                  <a:pt x="477" y="737"/>
                </a:lnTo>
                <a:lnTo>
                  <a:pt x="490" y="725"/>
                </a:lnTo>
                <a:lnTo>
                  <a:pt x="502" y="711"/>
                </a:lnTo>
                <a:lnTo>
                  <a:pt x="514" y="697"/>
                </a:lnTo>
                <a:lnTo>
                  <a:pt x="523" y="681"/>
                </a:lnTo>
                <a:lnTo>
                  <a:pt x="531" y="665"/>
                </a:lnTo>
                <a:lnTo>
                  <a:pt x="538" y="648"/>
                </a:lnTo>
                <a:lnTo>
                  <a:pt x="542" y="630"/>
                </a:lnTo>
                <a:lnTo>
                  <a:pt x="546" y="612"/>
                </a:lnTo>
                <a:lnTo>
                  <a:pt x="547" y="593"/>
                </a:lnTo>
                <a:lnTo>
                  <a:pt x="547" y="593"/>
                </a:lnTo>
                <a:lnTo>
                  <a:pt x="546" y="574"/>
                </a:lnTo>
                <a:lnTo>
                  <a:pt x="542" y="556"/>
                </a:lnTo>
                <a:lnTo>
                  <a:pt x="538" y="538"/>
                </a:lnTo>
                <a:lnTo>
                  <a:pt x="531" y="521"/>
                </a:lnTo>
                <a:lnTo>
                  <a:pt x="523" y="505"/>
                </a:lnTo>
                <a:lnTo>
                  <a:pt x="514" y="489"/>
                </a:lnTo>
                <a:lnTo>
                  <a:pt x="502" y="474"/>
                </a:lnTo>
                <a:lnTo>
                  <a:pt x="490" y="461"/>
                </a:lnTo>
                <a:lnTo>
                  <a:pt x="477" y="449"/>
                </a:lnTo>
                <a:lnTo>
                  <a:pt x="462" y="438"/>
                </a:lnTo>
                <a:lnTo>
                  <a:pt x="447" y="429"/>
                </a:lnTo>
                <a:lnTo>
                  <a:pt x="431" y="421"/>
                </a:lnTo>
                <a:lnTo>
                  <a:pt x="414" y="414"/>
                </a:lnTo>
                <a:lnTo>
                  <a:pt x="395" y="409"/>
                </a:lnTo>
                <a:lnTo>
                  <a:pt x="377" y="406"/>
                </a:lnTo>
                <a:lnTo>
                  <a:pt x="358" y="405"/>
                </a:lnTo>
                <a:lnTo>
                  <a:pt x="358" y="405"/>
                </a:lnTo>
                <a:close/>
                <a:moveTo>
                  <a:pt x="325" y="486"/>
                </a:moveTo>
                <a:lnTo>
                  <a:pt x="325" y="486"/>
                </a:lnTo>
                <a:lnTo>
                  <a:pt x="325" y="486"/>
                </a:lnTo>
                <a:lnTo>
                  <a:pt x="332" y="487"/>
                </a:lnTo>
                <a:lnTo>
                  <a:pt x="337" y="489"/>
                </a:lnTo>
                <a:lnTo>
                  <a:pt x="340" y="491"/>
                </a:lnTo>
                <a:lnTo>
                  <a:pt x="342" y="495"/>
                </a:lnTo>
                <a:lnTo>
                  <a:pt x="343" y="497"/>
                </a:lnTo>
                <a:lnTo>
                  <a:pt x="343" y="500"/>
                </a:lnTo>
                <a:lnTo>
                  <a:pt x="343" y="500"/>
                </a:lnTo>
                <a:lnTo>
                  <a:pt x="343" y="504"/>
                </a:lnTo>
                <a:lnTo>
                  <a:pt x="342" y="507"/>
                </a:lnTo>
                <a:lnTo>
                  <a:pt x="337" y="513"/>
                </a:lnTo>
                <a:lnTo>
                  <a:pt x="332" y="517"/>
                </a:lnTo>
                <a:lnTo>
                  <a:pt x="328" y="519"/>
                </a:lnTo>
                <a:lnTo>
                  <a:pt x="325" y="519"/>
                </a:lnTo>
                <a:lnTo>
                  <a:pt x="325" y="519"/>
                </a:lnTo>
                <a:lnTo>
                  <a:pt x="321" y="519"/>
                </a:lnTo>
                <a:lnTo>
                  <a:pt x="318" y="517"/>
                </a:lnTo>
                <a:lnTo>
                  <a:pt x="312" y="513"/>
                </a:lnTo>
                <a:lnTo>
                  <a:pt x="308" y="507"/>
                </a:lnTo>
                <a:lnTo>
                  <a:pt x="307" y="504"/>
                </a:lnTo>
                <a:lnTo>
                  <a:pt x="307" y="500"/>
                </a:lnTo>
                <a:lnTo>
                  <a:pt x="307" y="500"/>
                </a:lnTo>
                <a:lnTo>
                  <a:pt x="307" y="497"/>
                </a:lnTo>
                <a:lnTo>
                  <a:pt x="308" y="495"/>
                </a:lnTo>
                <a:lnTo>
                  <a:pt x="310" y="491"/>
                </a:lnTo>
                <a:lnTo>
                  <a:pt x="312" y="489"/>
                </a:lnTo>
                <a:lnTo>
                  <a:pt x="318" y="487"/>
                </a:lnTo>
                <a:lnTo>
                  <a:pt x="325" y="486"/>
                </a:lnTo>
                <a:lnTo>
                  <a:pt x="325" y="486"/>
                </a:lnTo>
                <a:close/>
                <a:moveTo>
                  <a:pt x="358" y="553"/>
                </a:moveTo>
                <a:lnTo>
                  <a:pt x="358" y="553"/>
                </a:lnTo>
                <a:lnTo>
                  <a:pt x="358" y="553"/>
                </a:lnTo>
                <a:lnTo>
                  <a:pt x="366" y="554"/>
                </a:lnTo>
                <a:lnTo>
                  <a:pt x="369" y="555"/>
                </a:lnTo>
                <a:lnTo>
                  <a:pt x="373" y="557"/>
                </a:lnTo>
                <a:lnTo>
                  <a:pt x="374" y="560"/>
                </a:lnTo>
                <a:lnTo>
                  <a:pt x="376" y="562"/>
                </a:lnTo>
                <a:lnTo>
                  <a:pt x="377" y="569"/>
                </a:lnTo>
                <a:lnTo>
                  <a:pt x="377" y="569"/>
                </a:lnTo>
                <a:lnTo>
                  <a:pt x="376" y="577"/>
                </a:lnTo>
                <a:lnTo>
                  <a:pt x="374" y="580"/>
                </a:lnTo>
                <a:lnTo>
                  <a:pt x="373" y="582"/>
                </a:lnTo>
                <a:lnTo>
                  <a:pt x="369" y="585"/>
                </a:lnTo>
                <a:lnTo>
                  <a:pt x="366" y="586"/>
                </a:lnTo>
                <a:lnTo>
                  <a:pt x="358" y="587"/>
                </a:lnTo>
                <a:lnTo>
                  <a:pt x="358" y="587"/>
                </a:lnTo>
                <a:lnTo>
                  <a:pt x="352" y="586"/>
                </a:lnTo>
                <a:lnTo>
                  <a:pt x="350" y="585"/>
                </a:lnTo>
                <a:lnTo>
                  <a:pt x="348" y="582"/>
                </a:lnTo>
                <a:lnTo>
                  <a:pt x="345" y="580"/>
                </a:lnTo>
                <a:lnTo>
                  <a:pt x="344" y="577"/>
                </a:lnTo>
                <a:lnTo>
                  <a:pt x="343" y="569"/>
                </a:lnTo>
                <a:lnTo>
                  <a:pt x="343" y="569"/>
                </a:lnTo>
                <a:lnTo>
                  <a:pt x="344" y="562"/>
                </a:lnTo>
                <a:lnTo>
                  <a:pt x="348" y="557"/>
                </a:lnTo>
                <a:lnTo>
                  <a:pt x="352" y="554"/>
                </a:lnTo>
                <a:lnTo>
                  <a:pt x="358" y="553"/>
                </a:lnTo>
                <a:lnTo>
                  <a:pt x="358" y="553"/>
                </a:lnTo>
                <a:close/>
                <a:moveTo>
                  <a:pt x="392" y="486"/>
                </a:moveTo>
                <a:lnTo>
                  <a:pt x="392" y="486"/>
                </a:lnTo>
                <a:lnTo>
                  <a:pt x="392" y="486"/>
                </a:lnTo>
                <a:lnTo>
                  <a:pt x="400" y="487"/>
                </a:lnTo>
                <a:lnTo>
                  <a:pt x="403" y="488"/>
                </a:lnTo>
                <a:lnTo>
                  <a:pt x="406" y="489"/>
                </a:lnTo>
                <a:lnTo>
                  <a:pt x="408" y="491"/>
                </a:lnTo>
                <a:lnTo>
                  <a:pt x="409" y="495"/>
                </a:lnTo>
                <a:lnTo>
                  <a:pt x="411" y="500"/>
                </a:lnTo>
                <a:lnTo>
                  <a:pt x="411" y="500"/>
                </a:lnTo>
                <a:lnTo>
                  <a:pt x="409" y="507"/>
                </a:lnTo>
                <a:lnTo>
                  <a:pt x="406" y="513"/>
                </a:lnTo>
                <a:lnTo>
                  <a:pt x="403" y="515"/>
                </a:lnTo>
                <a:lnTo>
                  <a:pt x="400" y="517"/>
                </a:lnTo>
                <a:lnTo>
                  <a:pt x="396" y="519"/>
                </a:lnTo>
                <a:lnTo>
                  <a:pt x="392" y="519"/>
                </a:lnTo>
                <a:lnTo>
                  <a:pt x="392" y="519"/>
                </a:lnTo>
                <a:lnTo>
                  <a:pt x="388" y="519"/>
                </a:lnTo>
                <a:lnTo>
                  <a:pt x="386" y="517"/>
                </a:lnTo>
                <a:lnTo>
                  <a:pt x="383" y="515"/>
                </a:lnTo>
                <a:lnTo>
                  <a:pt x="381" y="513"/>
                </a:lnTo>
                <a:lnTo>
                  <a:pt x="378" y="507"/>
                </a:lnTo>
                <a:lnTo>
                  <a:pt x="377" y="500"/>
                </a:lnTo>
                <a:lnTo>
                  <a:pt x="377" y="500"/>
                </a:lnTo>
                <a:lnTo>
                  <a:pt x="378" y="495"/>
                </a:lnTo>
                <a:lnTo>
                  <a:pt x="381" y="489"/>
                </a:lnTo>
                <a:lnTo>
                  <a:pt x="386" y="487"/>
                </a:lnTo>
                <a:lnTo>
                  <a:pt x="392" y="486"/>
                </a:lnTo>
                <a:lnTo>
                  <a:pt x="392" y="486"/>
                </a:lnTo>
                <a:close/>
                <a:moveTo>
                  <a:pt x="69" y="304"/>
                </a:moveTo>
                <a:lnTo>
                  <a:pt x="69" y="304"/>
                </a:lnTo>
                <a:lnTo>
                  <a:pt x="208" y="304"/>
                </a:lnTo>
                <a:lnTo>
                  <a:pt x="208" y="236"/>
                </a:lnTo>
                <a:lnTo>
                  <a:pt x="69" y="236"/>
                </a:lnTo>
                <a:lnTo>
                  <a:pt x="69" y="304"/>
                </a:lnTo>
                <a:close/>
                <a:moveTo>
                  <a:pt x="136" y="593"/>
                </a:moveTo>
                <a:lnTo>
                  <a:pt x="136" y="593"/>
                </a:lnTo>
                <a:lnTo>
                  <a:pt x="136" y="593"/>
                </a:lnTo>
                <a:lnTo>
                  <a:pt x="137" y="605"/>
                </a:lnTo>
                <a:lnTo>
                  <a:pt x="138" y="618"/>
                </a:lnTo>
                <a:lnTo>
                  <a:pt x="139" y="630"/>
                </a:lnTo>
                <a:lnTo>
                  <a:pt x="142" y="643"/>
                </a:lnTo>
                <a:lnTo>
                  <a:pt x="148" y="665"/>
                </a:lnTo>
                <a:lnTo>
                  <a:pt x="157" y="688"/>
                </a:lnTo>
                <a:lnTo>
                  <a:pt x="169" y="709"/>
                </a:lnTo>
                <a:lnTo>
                  <a:pt x="181" y="728"/>
                </a:lnTo>
                <a:lnTo>
                  <a:pt x="197" y="746"/>
                </a:lnTo>
                <a:lnTo>
                  <a:pt x="213" y="762"/>
                </a:lnTo>
                <a:lnTo>
                  <a:pt x="213" y="762"/>
                </a:lnTo>
                <a:lnTo>
                  <a:pt x="210" y="776"/>
                </a:lnTo>
                <a:lnTo>
                  <a:pt x="208" y="780"/>
                </a:lnTo>
                <a:lnTo>
                  <a:pt x="69" y="780"/>
                </a:lnTo>
                <a:lnTo>
                  <a:pt x="69" y="780"/>
                </a:lnTo>
                <a:lnTo>
                  <a:pt x="59" y="762"/>
                </a:lnTo>
                <a:lnTo>
                  <a:pt x="47" y="740"/>
                </a:lnTo>
                <a:lnTo>
                  <a:pt x="35" y="711"/>
                </a:lnTo>
                <a:lnTo>
                  <a:pt x="29" y="694"/>
                </a:lnTo>
                <a:lnTo>
                  <a:pt x="22" y="676"/>
                </a:lnTo>
                <a:lnTo>
                  <a:pt x="16" y="656"/>
                </a:lnTo>
                <a:lnTo>
                  <a:pt x="12" y="635"/>
                </a:lnTo>
                <a:lnTo>
                  <a:pt x="7" y="613"/>
                </a:lnTo>
                <a:lnTo>
                  <a:pt x="4" y="590"/>
                </a:lnTo>
                <a:lnTo>
                  <a:pt x="2" y="565"/>
                </a:lnTo>
                <a:lnTo>
                  <a:pt x="0" y="540"/>
                </a:lnTo>
                <a:lnTo>
                  <a:pt x="0" y="540"/>
                </a:lnTo>
                <a:lnTo>
                  <a:pt x="3" y="508"/>
                </a:lnTo>
                <a:lnTo>
                  <a:pt x="6" y="478"/>
                </a:lnTo>
                <a:lnTo>
                  <a:pt x="11" y="448"/>
                </a:lnTo>
                <a:lnTo>
                  <a:pt x="18" y="422"/>
                </a:lnTo>
                <a:lnTo>
                  <a:pt x="24" y="397"/>
                </a:lnTo>
                <a:lnTo>
                  <a:pt x="32" y="375"/>
                </a:lnTo>
                <a:lnTo>
                  <a:pt x="47" y="338"/>
                </a:lnTo>
                <a:lnTo>
                  <a:pt x="222" y="338"/>
                </a:lnTo>
                <a:lnTo>
                  <a:pt x="222" y="338"/>
                </a:lnTo>
                <a:lnTo>
                  <a:pt x="229" y="350"/>
                </a:lnTo>
                <a:lnTo>
                  <a:pt x="237" y="365"/>
                </a:lnTo>
                <a:lnTo>
                  <a:pt x="250" y="399"/>
                </a:lnTo>
                <a:lnTo>
                  <a:pt x="250" y="399"/>
                </a:lnTo>
                <a:lnTo>
                  <a:pt x="238" y="406"/>
                </a:lnTo>
                <a:lnTo>
                  <a:pt x="226" y="415"/>
                </a:lnTo>
                <a:lnTo>
                  <a:pt x="214" y="423"/>
                </a:lnTo>
                <a:lnTo>
                  <a:pt x="204" y="433"/>
                </a:lnTo>
                <a:lnTo>
                  <a:pt x="194" y="443"/>
                </a:lnTo>
                <a:lnTo>
                  <a:pt x="185" y="455"/>
                </a:lnTo>
                <a:lnTo>
                  <a:pt x="176" y="466"/>
                </a:lnTo>
                <a:lnTo>
                  <a:pt x="168" y="479"/>
                </a:lnTo>
                <a:lnTo>
                  <a:pt x="161" y="491"/>
                </a:lnTo>
                <a:lnTo>
                  <a:pt x="154" y="505"/>
                </a:lnTo>
                <a:lnTo>
                  <a:pt x="150" y="519"/>
                </a:lnTo>
                <a:lnTo>
                  <a:pt x="145" y="532"/>
                </a:lnTo>
                <a:lnTo>
                  <a:pt x="142" y="547"/>
                </a:lnTo>
                <a:lnTo>
                  <a:pt x="138" y="562"/>
                </a:lnTo>
                <a:lnTo>
                  <a:pt x="137" y="578"/>
                </a:lnTo>
                <a:lnTo>
                  <a:pt x="136" y="593"/>
                </a:lnTo>
                <a:lnTo>
                  <a:pt x="136" y="59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Freeform 109"/>
          <p:cNvSpPr>
            <a:spLocks noEditPoints="1"/>
          </p:cNvSpPr>
          <p:nvPr/>
        </p:nvSpPr>
        <p:spPr bwMode="auto">
          <a:xfrm>
            <a:off x="9680021" y="1771519"/>
            <a:ext cx="231300" cy="281897"/>
          </a:xfrm>
          <a:custGeom>
            <a:avLst/>
            <a:gdLst>
              <a:gd name="T0" fmla="*/ 222 w 639"/>
              <a:gd name="T1" fmla="*/ 329 h 781"/>
              <a:gd name="T2" fmla="*/ 428 w 639"/>
              <a:gd name="T3" fmla="*/ 0 h 781"/>
              <a:gd name="T4" fmla="*/ 271 w 639"/>
              <a:gd name="T5" fmla="*/ 409 h 781"/>
              <a:gd name="T6" fmla="*/ 189 w 639"/>
              <a:gd name="T7" fmla="*/ 466 h 781"/>
              <a:gd name="T8" fmla="*/ 163 w 639"/>
              <a:gd name="T9" fmla="*/ 523 h 781"/>
              <a:gd name="T10" fmla="*/ 181 w 639"/>
              <a:gd name="T11" fmla="*/ 486 h 781"/>
              <a:gd name="T12" fmla="*/ 224 w 639"/>
              <a:gd name="T13" fmla="*/ 489 h 781"/>
              <a:gd name="T14" fmla="*/ 223 w 639"/>
              <a:gd name="T15" fmla="*/ 519 h 781"/>
              <a:gd name="T16" fmla="*/ 208 w 639"/>
              <a:gd name="T17" fmla="*/ 510 h 781"/>
              <a:gd name="T18" fmla="*/ 190 w 639"/>
              <a:gd name="T19" fmla="*/ 526 h 781"/>
              <a:gd name="T20" fmla="*/ 190 w 639"/>
              <a:gd name="T21" fmla="*/ 575 h 781"/>
              <a:gd name="T22" fmla="*/ 226 w 639"/>
              <a:gd name="T23" fmla="*/ 577 h 781"/>
              <a:gd name="T24" fmla="*/ 259 w 639"/>
              <a:gd name="T25" fmla="*/ 584 h 781"/>
              <a:gd name="T26" fmla="*/ 298 w 639"/>
              <a:gd name="T27" fmla="*/ 602 h 781"/>
              <a:gd name="T28" fmla="*/ 307 w 639"/>
              <a:gd name="T29" fmla="*/ 578 h 781"/>
              <a:gd name="T30" fmla="*/ 298 w 639"/>
              <a:gd name="T31" fmla="*/ 562 h 781"/>
              <a:gd name="T32" fmla="*/ 298 w 639"/>
              <a:gd name="T33" fmla="*/ 536 h 781"/>
              <a:gd name="T34" fmla="*/ 307 w 639"/>
              <a:gd name="T35" fmla="*/ 503 h 781"/>
              <a:gd name="T36" fmla="*/ 332 w 639"/>
              <a:gd name="T37" fmla="*/ 492 h 781"/>
              <a:gd name="T38" fmla="*/ 358 w 639"/>
              <a:gd name="T39" fmla="*/ 508 h 781"/>
              <a:gd name="T40" fmla="*/ 370 w 639"/>
              <a:gd name="T41" fmla="*/ 540 h 781"/>
              <a:gd name="T42" fmla="*/ 362 w 639"/>
              <a:gd name="T43" fmla="*/ 565 h 781"/>
              <a:gd name="T44" fmla="*/ 367 w 639"/>
              <a:gd name="T45" fmla="*/ 598 h 781"/>
              <a:gd name="T46" fmla="*/ 410 w 639"/>
              <a:gd name="T47" fmla="*/ 584 h 781"/>
              <a:gd name="T48" fmla="*/ 437 w 639"/>
              <a:gd name="T49" fmla="*/ 577 h 781"/>
              <a:gd name="T50" fmla="*/ 469 w 639"/>
              <a:gd name="T51" fmla="*/ 573 h 781"/>
              <a:gd name="T52" fmla="*/ 471 w 639"/>
              <a:gd name="T53" fmla="*/ 541 h 781"/>
              <a:gd name="T54" fmla="*/ 455 w 639"/>
              <a:gd name="T55" fmla="*/ 504 h 781"/>
              <a:gd name="T56" fmla="*/ 433 w 639"/>
              <a:gd name="T57" fmla="*/ 514 h 781"/>
              <a:gd name="T58" fmla="*/ 422 w 639"/>
              <a:gd name="T59" fmla="*/ 501 h 781"/>
              <a:gd name="T60" fmla="*/ 431 w 639"/>
              <a:gd name="T61" fmla="*/ 486 h 781"/>
              <a:gd name="T62" fmla="*/ 476 w 639"/>
              <a:gd name="T63" fmla="*/ 483 h 781"/>
              <a:gd name="T64" fmla="*/ 514 w 639"/>
              <a:gd name="T65" fmla="*/ 550 h 781"/>
              <a:gd name="T66" fmla="*/ 471 w 639"/>
              <a:gd name="T67" fmla="*/ 461 h 781"/>
              <a:gd name="T68" fmla="*/ 390 w 639"/>
              <a:gd name="T69" fmla="*/ 405 h 781"/>
              <a:gd name="T70" fmla="*/ 210 w 639"/>
              <a:gd name="T71" fmla="*/ 721 h 781"/>
              <a:gd name="T72" fmla="*/ 151 w 639"/>
              <a:gd name="T73" fmla="*/ 623 h 781"/>
              <a:gd name="T74" fmla="*/ 180 w 639"/>
              <a:gd name="T75" fmla="*/ 664 h 781"/>
              <a:gd name="T76" fmla="*/ 231 w 639"/>
              <a:gd name="T77" fmla="*/ 702 h 781"/>
              <a:gd name="T78" fmla="*/ 200 w 639"/>
              <a:gd name="T79" fmla="*/ 639 h 781"/>
              <a:gd name="T80" fmla="*/ 237 w 639"/>
              <a:gd name="T81" fmla="*/ 650 h 781"/>
              <a:gd name="T82" fmla="*/ 261 w 639"/>
              <a:gd name="T83" fmla="*/ 721 h 781"/>
              <a:gd name="T84" fmla="*/ 379 w 639"/>
              <a:gd name="T85" fmla="*/ 763 h 781"/>
              <a:gd name="T86" fmla="*/ 398 w 639"/>
              <a:gd name="T87" fmla="*/ 712 h 781"/>
              <a:gd name="T88" fmla="*/ 431 w 639"/>
              <a:gd name="T89" fmla="*/ 646 h 781"/>
              <a:gd name="T90" fmla="*/ 482 w 639"/>
              <a:gd name="T91" fmla="*/ 624 h 781"/>
              <a:gd name="T92" fmla="*/ 412 w 639"/>
              <a:gd name="T93" fmla="*/ 719 h 781"/>
              <a:gd name="T94" fmla="*/ 501 w 639"/>
              <a:gd name="T95" fmla="*/ 622 h 781"/>
              <a:gd name="T96" fmla="*/ 498 w 639"/>
              <a:gd name="T97" fmla="*/ 663 h 781"/>
              <a:gd name="T98" fmla="*/ 406 w 639"/>
              <a:gd name="T99" fmla="*/ 752 h 781"/>
              <a:gd name="T100" fmla="*/ 135 w 639"/>
              <a:gd name="T101" fmla="*/ 547 h 781"/>
              <a:gd name="T102" fmla="*/ 184 w 639"/>
              <a:gd name="T103" fmla="*/ 449 h 781"/>
              <a:gd name="T104" fmla="*/ 225 w 639"/>
              <a:gd name="T105" fmla="*/ 368 h 781"/>
              <a:gd name="T106" fmla="*/ 426 w 639"/>
              <a:gd name="T107" fmla="*/ 358 h 781"/>
              <a:gd name="T108" fmla="*/ 451 w 639"/>
              <a:gd name="T109" fmla="*/ 425 h 781"/>
              <a:gd name="T110" fmla="*/ 515 w 639"/>
              <a:gd name="T111" fmla="*/ 509 h 781"/>
              <a:gd name="T112" fmla="*/ 526 w 639"/>
              <a:gd name="T113" fmla="*/ 622 h 781"/>
              <a:gd name="T114" fmla="*/ 426 w 639"/>
              <a:gd name="T115" fmla="*/ 757 h 781"/>
              <a:gd name="T116" fmla="*/ 273 w 639"/>
              <a:gd name="T117" fmla="*/ 773 h 781"/>
              <a:gd name="T118" fmla="*/ 149 w 639"/>
              <a:gd name="T119" fmla="*/ 661 h 781"/>
              <a:gd name="T120" fmla="*/ 215 w 639"/>
              <a:gd name="T121" fmla="*/ 0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39" h="781">
                <a:moveTo>
                  <a:pt x="428" y="0"/>
                </a:moveTo>
                <a:lnTo>
                  <a:pt x="320" y="163"/>
                </a:lnTo>
                <a:lnTo>
                  <a:pt x="222" y="320"/>
                </a:lnTo>
                <a:lnTo>
                  <a:pt x="222" y="320"/>
                </a:lnTo>
                <a:lnTo>
                  <a:pt x="220" y="322"/>
                </a:lnTo>
                <a:lnTo>
                  <a:pt x="220" y="326"/>
                </a:lnTo>
                <a:lnTo>
                  <a:pt x="220" y="328"/>
                </a:lnTo>
                <a:lnTo>
                  <a:pt x="222" y="329"/>
                </a:lnTo>
                <a:lnTo>
                  <a:pt x="222" y="329"/>
                </a:lnTo>
                <a:lnTo>
                  <a:pt x="224" y="332"/>
                </a:lnTo>
                <a:lnTo>
                  <a:pt x="228" y="333"/>
                </a:lnTo>
                <a:lnTo>
                  <a:pt x="422" y="333"/>
                </a:lnTo>
                <a:lnTo>
                  <a:pt x="422" y="333"/>
                </a:lnTo>
                <a:lnTo>
                  <a:pt x="426" y="332"/>
                </a:lnTo>
                <a:lnTo>
                  <a:pt x="428" y="330"/>
                </a:lnTo>
                <a:lnTo>
                  <a:pt x="428" y="329"/>
                </a:lnTo>
                <a:lnTo>
                  <a:pt x="639" y="0"/>
                </a:lnTo>
                <a:lnTo>
                  <a:pt x="428" y="0"/>
                </a:lnTo>
                <a:close/>
                <a:moveTo>
                  <a:pt x="390" y="405"/>
                </a:moveTo>
                <a:lnTo>
                  <a:pt x="390" y="405"/>
                </a:lnTo>
                <a:lnTo>
                  <a:pt x="390" y="405"/>
                </a:lnTo>
                <a:lnTo>
                  <a:pt x="388" y="409"/>
                </a:lnTo>
                <a:lnTo>
                  <a:pt x="385" y="409"/>
                </a:lnTo>
                <a:lnTo>
                  <a:pt x="276" y="409"/>
                </a:lnTo>
                <a:lnTo>
                  <a:pt x="276" y="409"/>
                </a:lnTo>
                <a:lnTo>
                  <a:pt x="271" y="409"/>
                </a:lnTo>
                <a:lnTo>
                  <a:pt x="271" y="409"/>
                </a:lnTo>
                <a:lnTo>
                  <a:pt x="259" y="413"/>
                </a:lnTo>
                <a:lnTo>
                  <a:pt x="249" y="418"/>
                </a:lnTo>
                <a:lnTo>
                  <a:pt x="239" y="423"/>
                </a:lnTo>
                <a:lnTo>
                  <a:pt x="230" y="428"/>
                </a:lnTo>
                <a:lnTo>
                  <a:pt x="221" y="435"/>
                </a:lnTo>
                <a:lnTo>
                  <a:pt x="212" y="442"/>
                </a:lnTo>
                <a:lnTo>
                  <a:pt x="204" y="449"/>
                </a:lnTo>
                <a:lnTo>
                  <a:pt x="196" y="457"/>
                </a:lnTo>
                <a:lnTo>
                  <a:pt x="189" y="466"/>
                </a:lnTo>
                <a:lnTo>
                  <a:pt x="182" y="475"/>
                </a:lnTo>
                <a:lnTo>
                  <a:pt x="171" y="493"/>
                </a:lnTo>
                <a:lnTo>
                  <a:pt x="160" y="514"/>
                </a:lnTo>
                <a:lnTo>
                  <a:pt x="157" y="525"/>
                </a:lnTo>
                <a:lnTo>
                  <a:pt x="154" y="535"/>
                </a:lnTo>
                <a:lnTo>
                  <a:pt x="154" y="535"/>
                </a:lnTo>
                <a:lnTo>
                  <a:pt x="158" y="528"/>
                </a:lnTo>
                <a:lnTo>
                  <a:pt x="163" y="523"/>
                </a:lnTo>
                <a:lnTo>
                  <a:pt x="163" y="523"/>
                </a:lnTo>
                <a:lnTo>
                  <a:pt x="167" y="516"/>
                </a:lnTo>
                <a:lnTo>
                  <a:pt x="171" y="508"/>
                </a:lnTo>
                <a:lnTo>
                  <a:pt x="173" y="502"/>
                </a:lnTo>
                <a:lnTo>
                  <a:pt x="175" y="499"/>
                </a:lnTo>
                <a:lnTo>
                  <a:pt x="175" y="499"/>
                </a:lnTo>
                <a:lnTo>
                  <a:pt x="179" y="491"/>
                </a:lnTo>
                <a:lnTo>
                  <a:pt x="180" y="489"/>
                </a:lnTo>
                <a:lnTo>
                  <a:pt x="181" y="486"/>
                </a:lnTo>
                <a:lnTo>
                  <a:pt x="181" y="486"/>
                </a:lnTo>
                <a:lnTo>
                  <a:pt x="184" y="484"/>
                </a:lnTo>
                <a:lnTo>
                  <a:pt x="190" y="482"/>
                </a:lnTo>
                <a:lnTo>
                  <a:pt x="202" y="477"/>
                </a:lnTo>
                <a:lnTo>
                  <a:pt x="202" y="477"/>
                </a:lnTo>
                <a:lnTo>
                  <a:pt x="209" y="477"/>
                </a:lnTo>
                <a:lnTo>
                  <a:pt x="216" y="481"/>
                </a:lnTo>
                <a:lnTo>
                  <a:pt x="222" y="484"/>
                </a:lnTo>
                <a:lnTo>
                  <a:pt x="224" y="486"/>
                </a:lnTo>
                <a:lnTo>
                  <a:pt x="224" y="489"/>
                </a:lnTo>
                <a:lnTo>
                  <a:pt x="224" y="489"/>
                </a:lnTo>
                <a:lnTo>
                  <a:pt x="225" y="491"/>
                </a:lnTo>
                <a:lnTo>
                  <a:pt x="225" y="493"/>
                </a:lnTo>
                <a:lnTo>
                  <a:pt x="225" y="499"/>
                </a:lnTo>
                <a:lnTo>
                  <a:pt x="224" y="507"/>
                </a:lnTo>
                <a:lnTo>
                  <a:pt x="224" y="507"/>
                </a:lnTo>
                <a:lnTo>
                  <a:pt x="225" y="514"/>
                </a:lnTo>
                <a:lnTo>
                  <a:pt x="224" y="518"/>
                </a:lnTo>
                <a:lnTo>
                  <a:pt x="223" y="519"/>
                </a:lnTo>
                <a:lnTo>
                  <a:pt x="222" y="520"/>
                </a:lnTo>
                <a:lnTo>
                  <a:pt x="222" y="520"/>
                </a:lnTo>
                <a:lnTo>
                  <a:pt x="220" y="520"/>
                </a:lnTo>
                <a:lnTo>
                  <a:pt x="217" y="519"/>
                </a:lnTo>
                <a:lnTo>
                  <a:pt x="216" y="516"/>
                </a:lnTo>
                <a:lnTo>
                  <a:pt x="215" y="510"/>
                </a:lnTo>
                <a:lnTo>
                  <a:pt x="212" y="510"/>
                </a:lnTo>
                <a:lnTo>
                  <a:pt x="212" y="510"/>
                </a:lnTo>
                <a:lnTo>
                  <a:pt x="208" y="510"/>
                </a:lnTo>
                <a:lnTo>
                  <a:pt x="206" y="509"/>
                </a:lnTo>
                <a:lnTo>
                  <a:pt x="202" y="507"/>
                </a:lnTo>
                <a:lnTo>
                  <a:pt x="202" y="507"/>
                </a:lnTo>
                <a:lnTo>
                  <a:pt x="200" y="509"/>
                </a:lnTo>
                <a:lnTo>
                  <a:pt x="199" y="509"/>
                </a:lnTo>
                <a:lnTo>
                  <a:pt x="197" y="507"/>
                </a:lnTo>
                <a:lnTo>
                  <a:pt x="197" y="507"/>
                </a:lnTo>
                <a:lnTo>
                  <a:pt x="195" y="512"/>
                </a:lnTo>
                <a:lnTo>
                  <a:pt x="190" y="526"/>
                </a:lnTo>
                <a:lnTo>
                  <a:pt x="190" y="526"/>
                </a:lnTo>
                <a:lnTo>
                  <a:pt x="190" y="553"/>
                </a:lnTo>
                <a:lnTo>
                  <a:pt x="190" y="553"/>
                </a:lnTo>
                <a:lnTo>
                  <a:pt x="190" y="564"/>
                </a:lnTo>
                <a:lnTo>
                  <a:pt x="189" y="570"/>
                </a:lnTo>
                <a:lnTo>
                  <a:pt x="189" y="574"/>
                </a:lnTo>
                <a:lnTo>
                  <a:pt x="190" y="575"/>
                </a:lnTo>
                <a:lnTo>
                  <a:pt x="190" y="575"/>
                </a:lnTo>
                <a:lnTo>
                  <a:pt x="190" y="575"/>
                </a:lnTo>
                <a:lnTo>
                  <a:pt x="192" y="576"/>
                </a:lnTo>
                <a:lnTo>
                  <a:pt x="193" y="576"/>
                </a:lnTo>
                <a:lnTo>
                  <a:pt x="198" y="575"/>
                </a:lnTo>
                <a:lnTo>
                  <a:pt x="204" y="573"/>
                </a:lnTo>
                <a:lnTo>
                  <a:pt x="212" y="572"/>
                </a:lnTo>
                <a:lnTo>
                  <a:pt x="212" y="572"/>
                </a:lnTo>
                <a:lnTo>
                  <a:pt x="218" y="573"/>
                </a:lnTo>
                <a:lnTo>
                  <a:pt x="223" y="575"/>
                </a:lnTo>
                <a:lnTo>
                  <a:pt x="226" y="577"/>
                </a:lnTo>
                <a:lnTo>
                  <a:pt x="229" y="581"/>
                </a:lnTo>
                <a:lnTo>
                  <a:pt x="232" y="586"/>
                </a:lnTo>
                <a:lnTo>
                  <a:pt x="233" y="591"/>
                </a:lnTo>
                <a:lnTo>
                  <a:pt x="233" y="591"/>
                </a:lnTo>
                <a:lnTo>
                  <a:pt x="240" y="589"/>
                </a:lnTo>
                <a:lnTo>
                  <a:pt x="253" y="584"/>
                </a:lnTo>
                <a:lnTo>
                  <a:pt x="253" y="584"/>
                </a:lnTo>
                <a:lnTo>
                  <a:pt x="256" y="584"/>
                </a:lnTo>
                <a:lnTo>
                  <a:pt x="259" y="584"/>
                </a:lnTo>
                <a:lnTo>
                  <a:pt x="267" y="587"/>
                </a:lnTo>
                <a:lnTo>
                  <a:pt x="274" y="592"/>
                </a:lnTo>
                <a:lnTo>
                  <a:pt x="280" y="597"/>
                </a:lnTo>
                <a:lnTo>
                  <a:pt x="280" y="597"/>
                </a:lnTo>
                <a:lnTo>
                  <a:pt x="290" y="602"/>
                </a:lnTo>
                <a:lnTo>
                  <a:pt x="295" y="603"/>
                </a:lnTo>
                <a:lnTo>
                  <a:pt x="297" y="603"/>
                </a:lnTo>
                <a:lnTo>
                  <a:pt x="298" y="602"/>
                </a:lnTo>
                <a:lnTo>
                  <a:pt x="298" y="602"/>
                </a:lnTo>
                <a:lnTo>
                  <a:pt x="305" y="602"/>
                </a:lnTo>
                <a:lnTo>
                  <a:pt x="307" y="601"/>
                </a:lnTo>
                <a:lnTo>
                  <a:pt x="307" y="600"/>
                </a:lnTo>
                <a:lnTo>
                  <a:pt x="307" y="600"/>
                </a:lnTo>
                <a:lnTo>
                  <a:pt x="309" y="597"/>
                </a:lnTo>
                <a:lnTo>
                  <a:pt x="309" y="591"/>
                </a:lnTo>
                <a:lnTo>
                  <a:pt x="309" y="585"/>
                </a:lnTo>
                <a:lnTo>
                  <a:pt x="307" y="578"/>
                </a:lnTo>
                <a:lnTo>
                  <a:pt x="307" y="578"/>
                </a:lnTo>
                <a:lnTo>
                  <a:pt x="306" y="575"/>
                </a:lnTo>
                <a:lnTo>
                  <a:pt x="305" y="570"/>
                </a:lnTo>
                <a:lnTo>
                  <a:pt x="304" y="566"/>
                </a:lnTo>
                <a:lnTo>
                  <a:pt x="304" y="566"/>
                </a:lnTo>
                <a:lnTo>
                  <a:pt x="303" y="567"/>
                </a:lnTo>
                <a:lnTo>
                  <a:pt x="300" y="567"/>
                </a:lnTo>
                <a:lnTo>
                  <a:pt x="299" y="565"/>
                </a:lnTo>
                <a:lnTo>
                  <a:pt x="298" y="562"/>
                </a:lnTo>
                <a:lnTo>
                  <a:pt x="298" y="562"/>
                </a:lnTo>
                <a:lnTo>
                  <a:pt x="298" y="550"/>
                </a:lnTo>
                <a:lnTo>
                  <a:pt x="298" y="550"/>
                </a:lnTo>
                <a:lnTo>
                  <a:pt x="297" y="545"/>
                </a:lnTo>
                <a:lnTo>
                  <a:pt x="298" y="542"/>
                </a:lnTo>
                <a:lnTo>
                  <a:pt x="299" y="542"/>
                </a:lnTo>
                <a:lnTo>
                  <a:pt x="301" y="541"/>
                </a:lnTo>
                <a:lnTo>
                  <a:pt x="301" y="541"/>
                </a:lnTo>
                <a:lnTo>
                  <a:pt x="299" y="539"/>
                </a:lnTo>
                <a:lnTo>
                  <a:pt x="298" y="536"/>
                </a:lnTo>
                <a:lnTo>
                  <a:pt x="298" y="531"/>
                </a:lnTo>
                <a:lnTo>
                  <a:pt x="298" y="520"/>
                </a:lnTo>
                <a:lnTo>
                  <a:pt x="298" y="520"/>
                </a:lnTo>
                <a:lnTo>
                  <a:pt x="297" y="514"/>
                </a:lnTo>
                <a:lnTo>
                  <a:pt x="298" y="510"/>
                </a:lnTo>
                <a:lnTo>
                  <a:pt x="299" y="508"/>
                </a:lnTo>
                <a:lnTo>
                  <a:pt x="301" y="507"/>
                </a:lnTo>
                <a:lnTo>
                  <a:pt x="301" y="507"/>
                </a:lnTo>
                <a:lnTo>
                  <a:pt x="307" y="503"/>
                </a:lnTo>
                <a:lnTo>
                  <a:pt x="311" y="501"/>
                </a:lnTo>
                <a:lnTo>
                  <a:pt x="311" y="501"/>
                </a:lnTo>
                <a:lnTo>
                  <a:pt x="313" y="498"/>
                </a:lnTo>
                <a:lnTo>
                  <a:pt x="316" y="495"/>
                </a:lnTo>
                <a:lnTo>
                  <a:pt x="320" y="492"/>
                </a:lnTo>
                <a:lnTo>
                  <a:pt x="320" y="492"/>
                </a:lnTo>
                <a:lnTo>
                  <a:pt x="324" y="491"/>
                </a:lnTo>
                <a:lnTo>
                  <a:pt x="329" y="491"/>
                </a:lnTo>
                <a:lnTo>
                  <a:pt x="332" y="492"/>
                </a:lnTo>
                <a:lnTo>
                  <a:pt x="338" y="492"/>
                </a:lnTo>
                <a:lnTo>
                  <a:pt x="338" y="492"/>
                </a:lnTo>
                <a:lnTo>
                  <a:pt x="342" y="494"/>
                </a:lnTo>
                <a:lnTo>
                  <a:pt x="347" y="498"/>
                </a:lnTo>
                <a:lnTo>
                  <a:pt x="352" y="500"/>
                </a:lnTo>
                <a:lnTo>
                  <a:pt x="354" y="502"/>
                </a:lnTo>
                <a:lnTo>
                  <a:pt x="354" y="504"/>
                </a:lnTo>
                <a:lnTo>
                  <a:pt x="354" y="504"/>
                </a:lnTo>
                <a:lnTo>
                  <a:pt x="358" y="508"/>
                </a:lnTo>
                <a:lnTo>
                  <a:pt x="363" y="512"/>
                </a:lnTo>
                <a:lnTo>
                  <a:pt x="365" y="517"/>
                </a:lnTo>
                <a:lnTo>
                  <a:pt x="366" y="520"/>
                </a:lnTo>
                <a:lnTo>
                  <a:pt x="366" y="520"/>
                </a:lnTo>
                <a:lnTo>
                  <a:pt x="365" y="532"/>
                </a:lnTo>
                <a:lnTo>
                  <a:pt x="363" y="539"/>
                </a:lnTo>
                <a:lnTo>
                  <a:pt x="363" y="539"/>
                </a:lnTo>
                <a:lnTo>
                  <a:pt x="367" y="539"/>
                </a:lnTo>
                <a:lnTo>
                  <a:pt x="370" y="540"/>
                </a:lnTo>
                <a:lnTo>
                  <a:pt x="370" y="541"/>
                </a:lnTo>
                <a:lnTo>
                  <a:pt x="369" y="541"/>
                </a:lnTo>
                <a:lnTo>
                  <a:pt x="369" y="541"/>
                </a:lnTo>
                <a:lnTo>
                  <a:pt x="369" y="551"/>
                </a:lnTo>
                <a:lnTo>
                  <a:pt x="367" y="556"/>
                </a:lnTo>
                <a:lnTo>
                  <a:pt x="366" y="560"/>
                </a:lnTo>
                <a:lnTo>
                  <a:pt x="366" y="560"/>
                </a:lnTo>
                <a:lnTo>
                  <a:pt x="364" y="564"/>
                </a:lnTo>
                <a:lnTo>
                  <a:pt x="362" y="565"/>
                </a:lnTo>
                <a:lnTo>
                  <a:pt x="361" y="566"/>
                </a:lnTo>
                <a:lnTo>
                  <a:pt x="361" y="566"/>
                </a:lnTo>
                <a:lnTo>
                  <a:pt x="361" y="577"/>
                </a:lnTo>
                <a:lnTo>
                  <a:pt x="362" y="584"/>
                </a:lnTo>
                <a:lnTo>
                  <a:pt x="363" y="591"/>
                </a:lnTo>
                <a:lnTo>
                  <a:pt x="363" y="591"/>
                </a:lnTo>
                <a:lnTo>
                  <a:pt x="364" y="593"/>
                </a:lnTo>
                <a:lnTo>
                  <a:pt x="364" y="594"/>
                </a:lnTo>
                <a:lnTo>
                  <a:pt x="367" y="598"/>
                </a:lnTo>
                <a:lnTo>
                  <a:pt x="372" y="600"/>
                </a:lnTo>
                <a:lnTo>
                  <a:pt x="372" y="600"/>
                </a:lnTo>
                <a:lnTo>
                  <a:pt x="374" y="599"/>
                </a:lnTo>
                <a:lnTo>
                  <a:pt x="381" y="597"/>
                </a:lnTo>
                <a:lnTo>
                  <a:pt x="381" y="597"/>
                </a:lnTo>
                <a:lnTo>
                  <a:pt x="387" y="592"/>
                </a:lnTo>
                <a:lnTo>
                  <a:pt x="394" y="590"/>
                </a:lnTo>
                <a:lnTo>
                  <a:pt x="410" y="584"/>
                </a:lnTo>
                <a:lnTo>
                  <a:pt x="410" y="584"/>
                </a:lnTo>
                <a:lnTo>
                  <a:pt x="418" y="584"/>
                </a:lnTo>
                <a:lnTo>
                  <a:pt x="423" y="584"/>
                </a:lnTo>
                <a:lnTo>
                  <a:pt x="428" y="585"/>
                </a:lnTo>
                <a:lnTo>
                  <a:pt x="430" y="585"/>
                </a:lnTo>
                <a:lnTo>
                  <a:pt x="431" y="584"/>
                </a:lnTo>
                <a:lnTo>
                  <a:pt x="431" y="584"/>
                </a:lnTo>
                <a:lnTo>
                  <a:pt x="432" y="584"/>
                </a:lnTo>
                <a:lnTo>
                  <a:pt x="433" y="582"/>
                </a:lnTo>
                <a:lnTo>
                  <a:pt x="437" y="577"/>
                </a:lnTo>
                <a:lnTo>
                  <a:pt x="441" y="573"/>
                </a:lnTo>
                <a:lnTo>
                  <a:pt x="445" y="570"/>
                </a:lnTo>
                <a:lnTo>
                  <a:pt x="449" y="569"/>
                </a:lnTo>
                <a:lnTo>
                  <a:pt x="449" y="569"/>
                </a:lnTo>
                <a:lnTo>
                  <a:pt x="454" y="567"/>
                </a:lnTo>
                <a:lnTo>
                  <a:pt x="457" y="567"/>
                </a:lnTo>
                <a:lnTo>
                  <a:pt x="462" y="568"/>
                </a:lnTo>
                <a:lnTo>
                  <a:pt x="464" y="569"/>
                </a:lnTo>
                <a:lnTo>
                  <a:pt x="469" y="573"/>
                </a:lnTo>
                <a:lnTo>
                  <a:pt x="471" y="575"/>
                </a:lnTo>
                <a:lnTo>
                  <a:pt x="477" y="575"/>
                </a:lnTo>
                <a:lnTo>
                  <a:pt x="477" y="575"/>
                </a:lnTo>
                <a:lnTo>
                  <a:pt x="478" y="572"/>
                </a:lnTo>
                <a:lnTo>
                  <a:pt x="478" y="567"/>
                </a:lnTo>
                <a:lnTo>
                  <a:pt x="477" y="560"/>
                </a:lnTo>
                <a:lnTo>
                  <a:pt x="477" y="560"/>
                </a:lnTo>
                <a:lnTo>
                  <a:pt x="473" y="550"/>
                </a:lnTo>
                <a:lnTo>
                  <a:pt x="471" y="541"/>
                </a:lnTo>
                <a:lnTo>
                  <a:pt x="468" y="523"/>
                </a:lnTo>
                <a:lnTo>
                  <a:pt x="468" y="523"/>
                </a:lnTo>
                <a:lnTo>
                  <a:pt x="464" y="507"/>
                </a:lnTo>
                <a:lnTo>
                  <a:pt x="462" y="501"/>
                </a:lnTo>
                <a:lnTo>
                  <a:pt x="462" y="501"/>
                </a:lnTo>
                <a:lnTo>
                  <a:pt x="461" y="503"/>
                </a:lnTo>
                <a:lnTo>
                  <a:pt x="460" y="504"/>
                </a:lnTo>
                <a:lnTo>
                  <a:pt x="455" y="504"/>
                </a:lnTo>
                <a:lnTo>
                  <a:pt x="455" y="504"/>
                </a:lnTo>
                <a:lnTo>
                  <a:pt x="455" y="507"/>
                </a:lnTo>
                <a:lnTo>
                  <a:pt x="453" y="510"/>
                </a:lnTo>
                <a:lnTo>
                  <a:pt x="448" y="511"/>
                </a:lnTo>
                <a:lnTo>
                  <a:pt x="446" y="511"/>
                </a:lnTo>
                <a:lnTo>
                  <a:pt x="444" y="510"/>
                </a:lnTo>
                <a:lnTo>
                  <a:pt x="444" y="510"/>
                </a:lnTo>
                <a:lnTo>
                  <a:pt x="436" y="514"/>
                </a:lnTo>
                <a:lnTo>
                  <a:pt x="433" y="514"/>
                </a:lnTo>
                <a:lnTo>
                  <a:pt x="433" y="514"/>
                </a:lnTo>
                <a:lnTo>
                  <a:pt x="432" y="514"/>
                </a:lnTo>
                <a:lnTo>
                  <a:pt x="428" y="517"/>
                </a:lnTo>
                <a:lnTo>
                  <a:pt x="428" y="517"/>
                </a:lnTo>
                <a:lnTo>
                  <a:pt x="424" y="516"/>
                </a:lnTo>
                <a:lnTo>
                  <a:pt x="424" y="514"/>
                </a:lnTo>
                <a:lnTo>
                  <a:pt x="424" y="510"/>
                </a:lnTo>
                <a:lnTo>
                  <a:pt x="424" y="510"/>
                </a:lnTo>
                <a:lnTo>
                  <a:pt x="423" y="507"/>
                </a:lnTo>
                <a:lnTo>
                  <a:pt x="422" y="501"/>
                </a:lnTo>
                <a:lnTo>
                  <a:pt x="422" y="495"/>
                </a:lnTo>
                <a:lnTo>
                  <a:pt x="422" y="495"/>
                </a:lnTo>
                <a:lnTo>
                  <a:pt x="422" y="490"/>
                </a:lnTo>
                <a:lnTo>
                  <a:pt x="423" y="487"/>
                </a:lnTo>
                <a:lnTo>
                  <a:pt x="424" y="486"/>
                </a:lnTo>
                <a:lnTo>
                  <a:pt x="424" y="486"/>
                </a:lnTo>
                <a:lnTo>
                  <a:pt x="424" y="486"/>
                </a:lnTo>
                <a:lnTo>
                  <a:pt x="431" y="486"/>
                </a:lnTo>
                <a:lnTo>
                  <a:pt x="431" y="486"/>
                </a:lnTo>
                <a:lnTo>
                  <a:pt x="433" y="484"/>
                </a:lnTo>
                <a:lnTo>
                  <a:pt x="438" y="483"/>
                </a:lnTo>
                <a:lnTo>
                  <a:pt x="449" y="479"/>
                </a:lnTo>
                <a:lnTo>
                  <a:pt x="449" y="479"/>
                </a:lnTo>
                <a:lnTo>
                  <a:pt x="457" y="478"/>
                </a:lnTo>
                <a:lnTo>
                  <a:pt x="465" y="478"/>
                </a:lnTo>
                <a:lnTo>
                  <a:pt x="470" y="479"/>
                </a:lnTo>
                <a:lnTo>
                  <a:pt x="472" y="481"/>
                </a:lnTo>
                <a:lnTo>
                  <a:pt x="476" y="483"/>
                </a:lnTo>
                <a:lnTo>
                  <a:pt x="477" y="486"/>
                </a:lnTo>
                <a:lnTo>
                  <a:pt x="477" y="486"/>
                </a:lnTo>
                <a:lnTo>
                  <a:pt x="487" y="502"/>
                </a:lnTo>
                <a:lnTo>
                  <a:pt x="498" y="520"/>
                </a:lnTo>
                <a:lnTo>
                  <a:pt x="498" y="520"/>
                </a:lnTo>
                <a:lnTo>
                  <a:pt x="503" y="525"/>
                </a:lnTo>
                <a:lnTo>
                  <a:pt x="507" y="533"/>
                </a:lnTo>
                <a:lnTo>
                  <a:pt x="511" y="541"/>
                </a:lnTo>
                <a:lnTo>
                  <a:pt x="514" y="550"/>
                </a:lnTo>
                <a:lnTo>
                  <a:pt x="514" y="550"/>
                </a:lnTo>
                <a:lnTo>
                  <a:pt x="511" y="537"/>
                </a:lnTo>
                <a:lnTo>
                  <a:pt x="507" y="526"/>
                </a:lnTo>
                <a:lnTo>
                  <a:pt x="503" y="514"/>
                </a:lnTo>
                <a:lnTo>
                  <a:pt x="498" y="502"/>
                </a:lnTo>
                <a:lnTo>
                  <a:pt x="493" y="491"/>
                </a:lnTo>
                <a:lnTo>
                  <a:pt x="486" y="481"/>
                </a:lnTo>
                <a:lnTo>
                  <a:pt x="479" y="470"/>
                </a:lnTo>
                <a:lnTo>
                  <a:pt x="471" y="461"/>
                </a:lnTo>
                <a:lnTo>
                  <a:pt x="462" y="452"/>
                </a:lnTo>
                <a:lnTo>
                  <a:pt x="453" y="443"/>
                </a:lnTo>
                <a:lnTo>
                  <a:pt x="444" y="435"/>
                </a:lnTo>
                <a:lnTo>
                  <a:pt x="435" y="428"/>
                </a:lnTo>
                <a:lnTo>
                  <a:pt x="423" y="421"/>
                </a:lnTo>
                <a:lnTo>
                  <a:pt x="413" y="416"/>
                </a:lnTo>
                <a:lnTo>
                  <a:pt x="402" y="410"/>
                </a:lnTo>
                <a:lnTo>
                  <a:pt x="390" y="405"/>
                </a:lnTo>
                <a:lnTo>
                  <a:pt x="390" y="405"/>
                </a:lnTo>
                <a:close/>
                <a:moveTo>
                  <a:pt x="265" y="754"/>
                </a:moveTo>
                <a:lnTo>
                  <a:pt x="265" y="754"/>
                </a:lnTo>
                <a:lnTo>
                  <a:pt x="265" y="754"/>
                </a:lnTo>
                <a:lnTo>
                  <a:pt x="265" y="754"/>
                </a:lnTo>
                <a:lnTo>
                  <a:pt x="253" y="749"/>
                </a:lnTo>
                <a:lnTo>
                  <a:pt x="241" y="742"/>
                </a:lnTo>
                <a:lnTo>
                  <a:pt x="230" y="737"/>
                </a:lnTo>
                <a:lnTo>
                  <a:pt x="220" y="729"/>
                </a:lnTo>
                <a:lnTo>
                  <a:pt x="210" y="721"/>
                </a:lnTo>
                <a:lnTo>
                  <a:pt x="200" y="712"/>
                </a:lnTo>
                <a:lnTo>
                  <a:pt x="192" y="702"/>
                </a:lnTo>
                <a:lnTo>
                  <a:pt x="184" y="692"/>
                </a:lnTo>
                <a:lnTo>
                  <a:pt x="176" y="682"/>
                </a:lnTo>
                <a:lnTo>
                  <a:pt x="171" y="671"/>
                </a:lnTo>
                <a:lnTo>
                  <a:pt x="164" y="659"/>
                </a:lnTo>
                <a:lnTo>
                  <a:pt x="159" y="648"/>
                </a:lnTo>
                <a:lnTo>
                  <a:pt x="155" y="635"/>
                </a:lnTo>
                <a:lnTo>
                  <a:pt x="151" y="623"/>
                </a:lnTo>
                <a:lnTo>
                  <a:pt x="149" y="610"/>
                </a:lnTo>
                <a:lnTo>
                  <a:pt x="147" y="597"/>
                </a:lnTo>
                <a:lnTo>
                  <a:pt x="147" y="597"/>
                </a:lnTo>
                <a:lnTo>
                  <a:pt x="154" y="601"/>
                </a:lnTo>
                <a:lnTo>
                  <a:pt x="163" y="609"/>
                </a:lnTo>
                <a:lnTo>
                  <a:pt x="163" y="609"/>
                </a:lnTo>
                <a:lnTo>
                  <a:pt x="166" y="628"/>
                </a:lnTo>
                <a:lnTo>
                  <a:pt x="172" y="647"/>
                </a:lnTo>
                <a:lnTo>
                  <a:pt x="180" y="664"/>
                </a:lnTo>
                <a:lnTo>
                  <a:pt x="189" y="681"/>
                </a:lnTo>
                <a:lnTo>
                  <a:pt x="201" y="696"/>
                </a:lnTo>
                <a:lnTo>
                  <a:pt x="214" y="709"/>
                </a:lnTo>
                <a:lnTo>
                  <a:pt x="230" y="722"/>
                </a:lnTo>
                <a:lnTo>
                  <a:pt x="246" y="732"/>
                </a:lnTo>
                <a:lnTo>
                  <a:pt x="253" y="719"/>
                </a:lnTo>
                <a:lnTo>
                  <a:pt x="253" y="719"/>
                </a:lnTo>
                <a:lnTo>
                  <a:pt x="241" y="712"/>
                </a:lnTo>
                <a:lnTo>
                  <a:pt x="231" y="702"/>
                </a:lnTo>
                <a:lnTo>
                  <a:pt x="221" y="692"/>
                </a:lnTo>
                <a:lnTo>
                  <a:pt x="212" y="681"/>
                </a:lnTo>
                <a:lnTo>
                  <a:pt x="204" y="671"/>
                </a:lnTo>
                <a:lnTo>
                  <a:pt x="196" y="658"/>
                </a:lnTo>
                <a:lnTo>
                  <a:pt x="190" y="647"/>
                </a:lnTo>
                <a:lnTo>
                  <a:pt x="184" y="634"/>
                </a:lnTo>
                <a:lnTo>
                  <a:pt x="184" y="634"/>
                </a:lnTo>
                <a:lnTo>
                  <a:pt x="195" y="638"/>
                </a:lnTo>
                <a:lnTo>
                  <a:pt x="200" y="639"/>
                </a:lnTo>
                <a:lnTo>
                  <a:pt x="206" y="640"/>
                </a:lnTo>
                <a:lnTo>
                  <a:pt x="206" y="640"/>
                </a:lnTo>
                <a:lnTo>
                  <a:pt x="216" y="641"/>
                </a:lnTo>
                <a:lnTo>
                  <a:pt x="224" y="641"/>
                </a:lnTo>
                <a:lnTo>
                  <a:pt x="230" y="641"/>
                </a:lnTo>
                <a:lnTo>
                  <a:pt x="233" y="643"/>
                </a:lnTo>
                <a:lnTo>
                  <a:pt x="233" y="643"/>
                </a:lnTo>
                <a:lnTo>
                  <a:pt x="235" y="646"/>
                </a:lnTo>
                <a:lnTo>
                  <a:pt x="237" y="650"/>
                </a:lnTo>
                <a:lnTo>
                  <a:pt x="239" y="665"/>
                </a:lnTo>
                <a:lnTo>
                  <a:pt x="240" y="673"/>
                </a:lnTo>
                <a:lnTo>
                  <a:pt x="242" y="681"/>
                </a:lnTo>
                <a:lnTo>
                  <a:pt x="245" y="689"/>
                </a:lnTo>
                <a:lnTo>
                  <a:pt x="249" y="694"/>
                </a:lnTo>
                <a:lnTo>
                  <a:pt x="249" y="694"/>
                </a:lnTo>
                <a:lnTo>
                  <a:pt x="255" y="704"/>
                </a:lnTo>
                <a:lnTo>
                  <a:pt x="258" y="712"/>
                </a:lnTo>
                <a:lnTo>
                  <a:pt x="261" y="721"/>
                </a:lnTo>
                <a:lnTo>
                  <a:pt x="262" y="729"/>
                </a:lnTo>
                <a:lnTo>
                  <a:pt x="262" y="729"/>
                </a:lnTo>
                <a:lnTo>
                  <a:pt x="265" y="741"/>
                </a:lnTo>
                <a:lnTo>
                  <a:pt x="266" y="747"/>
                </a:lnTo>
                <a:lnTo>
                  <a:pt x="265" y="754"/>
                </a:lnTo>
                <a:lnTo>
                  <a:pt x="265" y="754"/>
                </a:lnTo>
                <a:close/>
                <a:moveTo>
                  <a:pt x="379" y="763"/>
                </a:moveTo>
                <a:lnTo>
                  <a:pt x="379" y="763"/>
                </a:lnTo>
                <a:lnTo>
                  <a:pt x="379" y="763"/>
                </a:lnTo>
                <a:lnTo>
                  <a:pt x="379" y="757"/>
                </a:lnTo>
                <a:lnTo>
                  <a:pt x="380" y="754"/>
                </a:lnTo>
                <a:lnTo>
                  <a:pt x="381" y="750"/>
                </a:lnTo>
                <a:lnTo>
                  <a:pt x="381" y="750"/>
                </a:lnTo>
                <a:lnTo>
                  <a:pt x="383" y="739"/>
                </a:lnTo>
                <a:lnTo>
                  <a:pt x="388" y="727"/>
                </a:lnTo>
                <a:lnTo>
                  <a:pt x="390" y="722"/>
                </a:lnTo>
                <a:lnTo>
                  <a:pt x="394" y="717"/>
                </a:lnTo>
                <a:lnTo>
                  <a:pt x="398" y="712"/>
                </a:lnTo>
                <a:lnTo>
                  <a:pt x="403" y="707"/>
                </a:lnTo>
                <a:lnTo>
                  <a:pt x="403" y="707"/>
                </a:lnTo>
                <a:lnTo>
                  <a:pt x="408" y="700"/>
                </a:lnTo>
                <a:lnTo>
                  <a:pt x="413" y="691"/>
                </a:lnTo>
                <a:lnTo>
                  <a:pt x="420" y="672"/>
                </a:lnTo>
                <a:lnTo>
                  <a:pt x="426" y="656"/>
                </a:lnTo>
                <a:lnTo>
                  <a:pt x="429" y="650"/>
                </a:lnTo>
                <a:lnTo>
                  <a:pt x="431" y="646"/>
                </a:lnTo>
                <a:lnTo>
                  <a:pt x="431" y="646"/>
                </a:lnTo>
                <a:lnTo>
                  <a:pt x="436" y="643"/>
                </a:lnTo>
                <a:lnTo>
                  <a:pt x="443" y="642"/>
                </a:lnTo>
                <a:lnTo>
                  <a:pt x="449" y="640"/>
                </a:lnTo>
                <a:lnTo>
                  <a:pt x="459" y="640"/>
                </a:lnTo>
                <a:lnTo>
                  <a:pt x="459" y="640"/>
                </a:lnTo>
                <a:lnTo>
                  <a:pt x="465" y="639"/>
                </a:lnTo>
                <a:lnTo>
                  <a:pt x="472" y="635"/>
                </a:lnTo>
                <a:lnTo>
                  <a:pt x="478" y="631"/>
                </a:lnTo>
                <a:lnTo>
                  <a:pt x="482" y="624"/>
                </a:lnTo>
                <a:lnTo>
                  <a:pt x="482" y="624"/>
                </a:lnTo>
                <a:lnTo>
                  <a:pt x="479" y="639"/>
                </a:lnTo>
                <a:lnTo>
                  <a:pt x="473" y="653"/>
                </a:lnTo>
                <a:lnTo>
                  <a:pt x="466" y="666"/>
                </a:lnTo>
                <a:lnTo>
                  <a:pt x="459" y="679"/>
                </a:lnTo>
                <a:lnTo>
                  <a:pt x="448" y="691"/>
                </a:lnTo>
                <a:lnTo>
                  <a:pt x="438" y="701"/>
                </a:lnTo>
                <a:lnTo>
                  <a:pt x="426" y="712"/>
                </a:lnTo>
                <a:lnTo>
                  <a:pt x="412" y="719"/>
                </a:lnTo>
                <a:lnTo>
                  <a:pt x="419" y="732"/>
                </a:lnTo>
                <a:lnTo>
                  <a:pt x="419" y="732"/>
                </a:lnTo>
                <a:lnTo>
                  <a:pt x="436" y="721"/>
                </a:lnTo>
                <a:lnTo>
                  <a:pt x="452" y="707"/>
                </a:lnTo>
                <a:lnTo>
                  <a:pt x="465" y="692"/>
                </a:lnTo>
                <a:lnTo>
                  <a:pt x="478" y="676"/>
                </a:lnTo>
                <a:lnTo>
                  <a:pt x="488" y="659"/>
                </a:lnTo>
                <a:lnTo>
                  <a:pt x="496" y="641"/>
                </a:lnTo>
                <a:lnTo>
                  <a:pt x="501" y="622"/>
                </a:lnTo>
                <a:lnTo>
                  <a:pt x="504" y="602"/>
                </a:lnTo>
                <a:lnTo>
                  <a:pt x="504" y="602"/>
                </a:lnTo>
                <a:lnTo>
                  <a:pt x="517" y="591"/>
                </a:lnTo>
                <a:lnTo>
                  <a:pt x="517" y="591"/>
                </a:lnTo>
                <a:lnTo>
                  <a:pt x="515" y="606"/>
                </a:lnTo>
                <a:lnTo>
                  <a:pt x="513" y="620"/>
                </a:lnTo>
                <a:lnTo>
                  <a:pt x="510" y="635"/>
                </a:lnTo>
                <a:lnTo>
                  <a:pt x="505" y="649"/>
                </a:lnTo>
                <a:lnTo>
                  <a:pt x="498" y="663"/>
                </a:lnTo>
                <a:lnTo>
                  <a:pt x="492" y="676"/>
                </a:lnTo>
                <a:lnTo>
                  <a:pt x="485" y="688"/>
                </a:lnTo>
                <a:lnTo>
                  <a:pt x="476" y="700"/>
                </a:lnTo>
                <a:lnTo>
                  <a:pt x="465" y="710"/>
                </a:lnTo>
                <a:lnTo>
                  <a:pt x="455" y="721"/>
                </a:lnTo>
                <a:lnTo>
                  <a:pt x="444" y="730"/>
                </a:lnTo>
                <a:lnTo>
                  <a:pt x="432" y="739"/>
                </a:lnTo>
                <a:lnTo>
                  <a:pt x="420" y="746"/>
                </a:lnTo>
                <a:lnTo>
                  <a:pt x="406" y="752"/>
                </a:lnTo>
                <a:lnTo>
                  <a:pt x="393" y="758"/>
                </a:lnTo>
                <a:lnTo>
                  <a:pt x="379" y="763"/>
                </a:lnTo>
                <a:lnTo>
                  <a:pt x="379" y="763"/>
                </a:lnTo>
                <a:close/>
                <a:moveTo>
                  <a:pt x="132" y="584"/>
                </a:moveTo>
                <a:lnTo>
                  <a:pt x="132" y="584"/>
                </a:lnTo>
                <a:lnTo>
                  <a:pt x="132" y="584"/>
                </a:lnTo>
                <a:lnTo>
                  <a:pt x="132" y="572"/>
                </a:lnTo>
                <a:lnTo>
                  <a:pt x="133" y="559"/>
                </a:lnTo>
                <a:lnTo>
                  <a:pt x="135" y="547"/>
                </a:lnTo>
                <a:lnTo>
                  <a:pt x="139" y="534"/>
                </a:lnTo>
                <a:lnTo>
                  <a:pt x="141" y="523"/>
                </a:lnTo>
                <a:lnTo>
                  <a:pt x="146" y="511"/>
                </a:lnTo>
                <a:lnTo>
                  <a:pt x="150" y="500"/>
                </a:lnTo>
                <a:lnTo>
                  <a:pt x="156" y="489"/>
                </a:lnTo>
                <a:lnTo>
                  <a:pt x="162" y="478"/>
                </a:lnTo>
                <a:lnTo>
                  <a:pt x="168" y="468"/>
                </a:lnTo>
                <a:lnTo>
                  <a:pt x="176" y="458"/>
                </a:lnTo>
                <a:lnTo>
                  <a:pt x="184" y="449"/>
                </a:lnTo>
                <a:lnTo>
                  <a:pt x="192" y="441"/>
                </a:lnTo>
                <a:lnTo>
                  <a:pt x="201" y="433"/>
                </a:lnTo>
                <a:lnTo>
                  <a:pt x="212" y="425"/>
                </a:lnTo>
                <a:lnTo>
                  <a:pt x="222" y="418"/>
                </a:lnTo>
                <a:lnTo>
                  <a:pt x="222" y="382"/>
                </a:lnTo>
                <a:lnTo>
                  <a:pt x="222" y="382"/>
                </a:lnTo>
                <a:lnTo>
                  <a:pt x="222" y="377"/>
                </a:lnTo>
                <a:lnTo>
                  <a:pt x="223" y="372"/>
                </a:lnTo>
                <a:lnTo>
                  <a:pt x="225" y="368"/>
                </a:lnTo>
                <a:lnTo>
                  <a:pt x="228" y="364"/>
                </a:lnTo>
                <a:lnTo>
                  <a:pt x="231" y="361"/>
                </a:lnTo>
                <a:lnTo>
                  <a:pt x="235" y="358"/>
                </a:lnTo>
                <a:lnTo>
                  <a:pt x="240" y="355"/>
                </a:lnTo>
                <a:lnTo>
                  <a:pt x="246" y="354"/>
                </a:lnTo>
                <a:lnTo>
                  <a:pt x="415" y="354"/>
                </a:lnTo>
                <a:lnTo>
                  <a:pt x="415" y="354"/>
                </a:lnTo>
                <a:lnTo>
                  <a:pt x="421" y="355"/>
                </a:lnTo>
                <a:lnTo>
                  <a:pt x="426" y="358"/>
                </a:lnTo>
                <a:lnTo>
                  <a:pt x="430" y="361"/>
                </a:lnTo>
                <a:lnTo>
                  <a:pt x="433" y="364"/>
                </a:lnTo>
                <a:lnTo>
                  <a:pt x="437" y="368"/>
                </a:lnTo>
                <a:lnTo>
                  <a:pt x="438" y="372"/>
                </a:lnTo>
                <a:lnTo>
                  <a:pt x="440" y="377"/>
                </a:lnTo>
                <a:lnTo>
                  <a:pt x="440" y="382"/>
                </a:lnTo>
                <a:lnTo>
                  <a:pt x="440" y="418"/>
                </a:lnTo>
                <a:lnTo>
                  <a:pt x="440" y="418"/>
                </a:lnTo>
                <a:lnTo>
                  <a:pt x="451" y="425"/>
                </a:lnTo>
                <a:lnTo>
                  <a:pt x="460" y="432"/>
                </a:lnTo>
                <a:lnTo>
                  <a:pt x="469" y="440"/>
                </a:lnTo>
                <a:lnTo>
                  <a:pt x="478" y="449"/>
                </a:lnTo>
                <a:lnTo>
                  <a:pt x="486" y="458"/>
                </a:lnTo>
                <a:lnTo>
                  <a:pt x="493" y="467"/>
                </a:lnTo>
                <a:lnTo>
                  <a:pt x="499" y="477"/>
                </a:lnTo>
                <a:lnTo>
                  <a:pt x="505" y="487"/>
                </a:lnTo>
                <a:lnTo>
                  <a:pt x="511" y="498"/>
                </a:lnTo>
                <a:lnTo>
                  <a:pt x="515" y="509"/>
                </a:lnTo>
                <a:lnTo>
                  <a:pt x="520" y="520"/>
                </a:lnTo>
                <a:lnTo>
                  <a:pt x="523" y="532"/>
                </a:lnTo>
                <a:lnTo>
                  <a:pt x="526" y="544"/>
                </a:lnTo>
                <a:lnTo>
                  <a:pt x="528" y="557"/>
                </a:lnTo>
                <a:lnTo>
                  <a:pt x="529" y="569"/>
                </a:lnTo>
                <a:lnTo>
                  <a:pt x="529" y="582"/>
                </a:lnTo>
                <a:lnTo>
                  <a:pt x="529" y="582"/>
                </a:lnTo>
                <a:lnTo>
                  <a:pt x="529" y="602"/>
                </a:lnTo>
                <a:lnTo>
                  <a:pt x="526" y="622"/>
                </a:lnTo>
                <a:lnTo>
                  <a:pt x="521" y="641"/>
                </a:lnTo>
                <a:lnTo>
                  <a:pt x="514" y="659"/>
                </a:lnTo>
                <a:lnTo>
                  <a:pt x="505" y="676"/>
                </a:lnTo>
                <a:lnTo>
                  <a:pt x="496" y="693"/>
                </a:lnTo>
                <a:lnTo>
                  <a:pt x="485" y="708"/>
                </a:lnTo>
                <a:lnTo>
                  <a:pt x="471" y="723"/>
                </a:lnTo>
                <a:lnTo>
                  <a:pt x="457" y="735"/>
                </a:lnTo>
                <a:lnTo>
                  <a:pt x="443" y="747"/>
                </a:lnTo>
                <a:lnTo>
                  <a:pt x="426" y="757"/>
                </a:lnTo>
                <a:lnTo>
                  <a:pt x="408" y="765"/>
                </a:lnTo>
                <a:lnTo>
                  <a:pt x="390" y="772"/>
                </a:lnTo>
                <a:lnTo>
                  <a:pt x="372" y="778"/>
                </a:lnTo>
                <a:lnTo>
                  <a:pt x="353" y="780"/>
                </a:lnTo>
                <a:lnTo>
                  <a:pt x="332" y="781"/>
                </a:lnTo>
                <a:lnTo>
                  <a:pt x="332" y="781"/>
                </a:lnTo>
                <a:lnTo>
                  <a:pt x="312" y="780"/>
                </a:lnTo>
                <a:lnTo>
                  <a:pt x="292" y="778"/>
                </a:lnTo>
                <a:lnTo>
                  <a:pt x="273" y="773"/>
                </a:lnTo>
                <a:lnTo>
                  <a:pt x="255" y="766"/>
                </a:lnTo>
                <a:lnTo>
                  <a:pt x="238" y="758"/>
                </a:lnTo>
                <a:lnTo>
                  <a:pt x="221" y="748"/>
                </a:lnTo>
                <a:lnTo>
                  <a:pt x="206" y="737"/>
                </a:lnTo>
                <a:lnTo>
                  <a:pt x="191" y="724"/>
                </a:lnTo>
                <a:lnTo>
                  <a:pt x="179" y="710"/>
                </a:lnTo>
                <a:lnTo>
                  <a:pt x="167" y="696"/>
                </a:lnTo>
                <a:lnTo>
                  <a:pt x="157" y="679"/>
                </a:lnTo>
                <a:lnTo>
                  <a:pt x="149" y="661"/>
                </a:lnTo>
                <a:lnTo>
                  <a:pt x="142" y="643"/>
                </a:lnTo>
                <a:lnTo>
                  <a:pt x="137" y="625"/>
                </a:lnTo>
                <a:lnTo>
                  <a:pt x="133" y="605"/>
                </a:lnTo>
                <a:lnTo>
                  <a:pt x="132" y="584"/>
                </a:lnTo>
                <a:lnTo>
                  <a:pt x="132" y="584"/>
                </a:lnTo>
                <a:close/>
                <a:moveTo>
                  <a:pt x="200" y="311"/>
                </a:moveTo>
                <a:lnTo>
                  <a:pt x="200" y="311"/>
                </a:lnTo>
                <a:lnTo>
                  <a:pt x="0" y="0"/>
                </a:lnTo>
                <a:lnTo>
                  <a:pt x="215" y="0"/>
                </a:lnTo>
                <a:lnTo>
                  <a:pt x="307" y="147"/>
                </a:lnTo>
                <a:lnTo>
                  <a:pt x="202" y="308"/>
                </a:lnTo>
                <a:lnTo>
                  <a:pt x="202" y="308"/>
                </a:lnTo>
                <a:lnTo>
                  <a:pt x="202" y="309"/>
                </a:lnTo>
                <a:lnTo>
                  <a:pt x="201" y="310"/>
                </a:lnTo>
                <a:lnTo>
                  <a:pt x="200" y="311"/>
                </a:lnTo>
                <a:lnTo>
                  <a:pt x="200" y="31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110"/>
          <p:cNvSpPr>
            <a:spLocks noEditPoints="1"/>
          </p:cNvSpPr>
          <p:nvPr/>
        </p:nvSpPr>
        <p:spPr bwMode="auto">
          <a:xfrm>
            <a:off x="8772890" y="1775133"/>
            <a:ext cx="281897" cy="274669"/>
          </a:xfrm>
          <a:custGeom>
            <a:avLst/>
            <a:gdLst>
              <a:gd name="T0" fmla="*/ 310 w 781"/>
              <a:gd name="T1" fmla="*/ 38 h 760"/>
              <a:gd name="T2" fmla="*/ 277 w 781"/>
              <a:gd name="T3" fmla="*/ 18 h 760"/>
              <a:gd name="T4" fmla="*/ 177 w 781"/>
              <a:gd name="T5" fmla="*/ 111 h 760"/>
              <a:gd name="T6" fmla="*/ 94 w 781"/>
              <a:gd name="T7" fmla="*/ 259 h 760"/>
              <a:gd name="T8" fmla="*/ 59 w 781"/>
              <a:gd name="T9" fmla="*/ 401 h 760"/>
              <a:gd name="T10" fmla="*/ 299 w 781"/>
              <a:gd name="T11" fmla="*/ 343 h 760"/>
              <a:gd name="T12" fmla="*/ 400 w 781"/>
              <a:gd name="T13" fmla="*/ 688 h 760"/>
              <a:gd name="T14" fmla="*/ 277 w 781"/>
              <a:gd name="T15" fmla="*/ 647 h 760"/>
              <a:gd name="T16" fmla="*/ 136 w 781"/>
              <a:gd name="T17" fmla="*/ 657 h 760"/>
              <a:gd name="T18" fmla="*/ 117 w 781"/>
              <a:gd name="T19" fmla="*/ 696 h 760"/>
              <a:gd name="T20" fmla="*/ 251 w 781"/>
              <a:gd name="T21" fmla="*/ 673 h 760"/>
              <a:gd name="T22" fmla="*/ 391 w 781"/>
              <a:gd name="T23" fmla="*/ 716 h 760"/>
              <a:gd name="T24" fmla="*/ 507 w 781"/>
              <a:gd name="T25" fmla="*/ 755 h 760"/>
              <a:gd name="T26" fmla="*/ 635 w 781"/>
              <a:gd name="T27" fmla="*/ 749 h 760"/>
              <a:gd name="T28" fmla="*/ 653 w 781"/>
              <a:gd name="T29" fmla="*/ 714 h 760"/>
              <a:gd name="T30" fmla="*/ 530 w 781"/>
              <a:gd name="T31" fmla="*/ 729 h 760"/>
              <a:gd name="T32" fmla="*/ 400 w 781"/>
              <a:gd name="T33" fmla="*/ 688 h 760"/>
              <a:gd name="T34" fmla="*/ 468 w 781"/>
              <a:gd name="T35" fmla="*/ 633 h 760"/>
              <a:gd name="T36" fmla="*/ 595 w 781"/>
              <a:gd name="T37" fmla="*/ 649 h 760"/>
              <a:gd name="T38" fmla="*/ 696 w 781"/>
              <a:gd name="T39" fmla="*/ 655 h 760"/>
              <a:gd name="T40" fmla="*/ 590 w 781"/>
              <a:gd name="T41" fmla="*/ 681 h 760"/>
              <a:gd name="T42" fmla="*/ 458 w 781"/>
              <a:gd name="T43" fmla="*/ 663 h 760"/>
              <a:gd name="T44" fmla="*/ 340 w 781"/>
              <a:gd name="T45" fmla="*/ 608 h 760"/>
              <a:gd name="T46" fmla="*/ 202 w 781"/>
              <a:gd name="T47" fmla="*/ 596 h 760"/>
              <a:gd name="T48" fmla="*/ 89 w 781"/>
              <a:gd name="T49" fmla="*/ 603 h 760"/>
              <a:gd name="T50" fmla="*/ 207 w 781"/>
              <a:gd name="T51" fmla="*/ 567 h 760"/>
              <a:gd name="T52" fmla="*/ 350 w 781"/>
              <a:gd name="T53" fmla="*/ 582 h 760"/>
              <a:gd name="T54" fmla="*/ 732 w 781"/>
              <a:gd name="T55" fmla="*/ 529 h 760"/>
              <a:gd name="T56" fmla="*/ 768 w 781"/>
              <a:gd name="T57" fmla="*/ 542 h 760"/>
              <a:gd name="T58" fmla="*/ 669 w 781"/>
              <a:gd name="T59" fmla="*/ 595 h 760"/>
              <a:gd name="T60" fmla="*/ 515 w 781"/>
              <a:gd name="T61" fmla="*/ 610 h 760"/>
              <a:gd name="T62" fmla="*/ 375 w 781"/>
              <a:gd name="T63" fmla="*/ 557 h 760"/>
              <a:gd name="T64" fmla="*/ 224 w 781"/>
              <a:gd name="T65" fmla="*/ 526 h 760"/>
              <a:gd name="T66" fmla="*/ 76 w 781"/>
              <a:gd name="T67" fmla="*/ 572 h 760"/>
              <a:gd name="T68" fmla="*/ 0 w 781"/>
              <a:gd name="T69" fmla="*/ 583 h 760"/>
              <a:gd name="T70" fmla="*/ 107 w 781"/>
              <a:gd name="T71" fmla="*/ 523 h 760"/>
              <a:gd name="T72" fmla="*/ 269 w 781"/>
              <a:gd name="T73" fmla="*/ 497 h 760"/>
              <a:gd name="T74" fmla="*/ 411 w 781"/>
              <a:gd name="T75" fmla="*/ 540 h 760"/>
              <a:gd name="T76" fmla="*/ 559 w 781"/>
              <a:gd name="T77" fmla="*/ 582 h 760"/>
              <a:gd name="T78" fmla="*/ 696 w 781"/>
              <a:gd name="T79" fmla="*/ 549 h 760"/>
              <a:gd name="T80" fmla="*/ 391 w 781"/>
              <a:gd name="T81" fmla="*/ 499 h 760"/>
              <a:gd name="T82" fmla="*/ 243 w 781"/>
              <a:gd name="T83" fmla="*/ 463 h 760"/>
              <a:gd name="T84" fmla="*/ 100 w 781"/>
              <a:gd name="T85" fmla="*/ 492 h 760"/>
              <a:gd name="T86" fmla="*/ 59 w 781"/>
              <a:gd name="T87" fmla="*/ 443 h 760"/>
              <a:gd name="T88" fmla="*/ 664 w 781"/>
              <a:gd name="T89" fmla="*/ 433 h 760"/>
              <a:gd name="T90" fmla="*/ 650 w 781"/>
              <a:gd name="T91" fmla="*/ 489 h 760"/>
              <a:gd name="T92" fmla="*/ 595 w 781"/>
              <a:gd name="T93" fmla="*/ 541 h 760"/>
              <a:gd name="T94" fmla="*/ 523 w 781"/>
              <a:gd name="T95" fmla="*/ 548 h 760"/>
              <a:gd name="T96" fmla="*/ 411 w 781"/>
              <a:gd name="T97" fmla="*/ 510 h 760"/>
              <a:gd name="T98" fmla="*/ 258 w 781"/>
              <a:gd name="T99" fmla="*/ 242 h 760"/>
              <a:gd name="T100" fmla="*/ 270 w 781"/>
              <a:gd name="T101" fmla="*/ 351 h 760"/>
              <a:gd name="T102" fmla="*/ 102 w 781"/>
              <a:gd name="T103" fmla="*/ 317 h 760"/>
              <a:gd name="T104" fmla="*/ 154 w 781"/>
              <a:gd name="T105" fmla="*/ 193 h 760"/>
              <a:gd name="T106" fmla="*/ 229 w 781"/>
              <a:gd name="T107" fmla="*/ 103 h 760"/>
              <a:gd name="T108" fmla="*/ 274 w 781"/>
              <a:gd name="T109" fmla="*/ 92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81" h="760">
                <a:moveTo>
                  <a:pt x="290" y="229"/>
                </a:moveTo>
                <a:lnTo>
                  <a:pt x="290" y="229"/>
                </a:lnTo>
                <a:lnTo>
                  <a:pt x="291" y="183"/>
                </a:lnTo>
                <a:lnTo>
                  <a:pt x="294" y="139"/>
                </a:lnTo>
                <a:lnTo>
                  <a:pt x="299" y="100"/>
                </a:lnTo>
                <a:lnTo>
                  <a:pt x="305" y="67"/>
                </a:lnTo>
                <a:lnTo>
                  <a:pt x="310" y="38"/>
                </a:lnTo>
                <a:lnTo>
                  <a:pt x="315" y="17"/>
                </a:lnTo>
                <a:lnTo>
                  <a:pt x="319" y="0"/>
                </a:lnTo>
                <a:lnTo>
                  <a:pt x="319" y="0"/>
                </a:lnTo>
                <a:lnTo>
                  <a:pt x="316" y="1"/>
                </a:lnTo>
                <a:lnTo>
                  <a:pt x="305" y="4"/>
                </a:lnTo>
                <a:lnTo>
                  <a:pt x="287" y="12"/>
                </a:lnTo>
                <a:lnTo>
                  <a:pt x="277" y="18"/>
                </a:lnTo>
                <a:lnTo>
                  <a:pt x="266" y="25"/>
                </a:lnTo>
                <a:lnTo>
                  <a:pt x="252" y="34"/>
                </a:lnTo>
                <a:lnTo>
                  <a:pt x="239" y="45"/>
                </a:lnTo>
                <a:lnTo>
                  <a:pt x="224" y="58"/>
                </a:lnTo>
                <a:lnTo>
                  <a:pt x="209" y="73"/>
                </a:lnTo>
                <a:lnTo>
                  <a:pt x="193" y="91"/>
                </a:lnTo>
                <a:lnTo>
                  <a:pt x="177" y="111"/>
                </a:lnTo>
                <a:lnTo>
                  <a:pt x="161" y="134"/>
                </a:lnTo>
                <a:lnTo>
                  <a:pt x="144" y="159"/>
                </a:lnTo>
                <a:lnTo>
                  <a:pt x="144" y="159"/>
                </a:lnTo>
                <a:lnTo>
                  <a:pt x="129" y="186"/>
                </a:lnTo>
                <a:lnTo>
                  <a:pt x="116" y="211"/>
                </a:lnTo>
                <a:lnTo>
                  <a:pt x="104" y="235"/>
                </a:lnTo>
                <a:lnTo>
                  <a:pt x="94" y="259"/>
                </a:lnTo>
                <a:lnTo>
                  <a:pt x="86" y="281"/>
                </a:lnTo>
                <a:lnTo>
                  <a:pt x="79" y="301"/>
                </a:lnTo>
                <a:lnTo>
                  <a:pt x="74" y="319"/>
                </a:lnTo>
                <a:lnTo>
                  <a:pt x="69" y="336"/>
                </a:lnTo>
                <a:lnTo>
                  <a:pt x="62" y="366"/>
                </a:lnTo>
                <a:lnTo>
                  <a:pt x="60" y="387"/>
                </a:lnTo>
                <a:lnTo>
                  <a:pt x="59" y="401"/>
                </a:lnTo>
                <a:lnTo>
                  <a:pt x="58" y="406"/>
                </a:lnTo>
                <a:lnTo>
                  <a:pt x="319" y="406"/>
                </a:lnTo>
                <a:lnTo>
                  <a:pt x="319" y="406"/>
                </a:lnTo>
                <a:lnTo>
                  <a:pt x="315" y="397"/>
                </a:lnTo>
                <a:lnTo>
                  <a:pt x="310" y="385"/>
                </a:lnTo>
                <a:lnTo>
                  <a:pt x="305" y="367"/>
                </a:lnTo>
                <a:lnTo>
                  <a:pt x="299" y="343"/>
                </a:lnTo>
                <a:lnTo>
                  <a:pt x="294" y="314"/>
                </a:lnTo>
                <a:lnTo>
                  <a:pt x="291" y="275"/>
                </a:lnTo>
                <a:lnTo>
                  <a:pt x="290" y="253"/>
                </a:lnTo>
                <a:lnTo>
                  <a:pt x="290" y="229"/>
                </a:lnTo>
                <a:lnTo>
                  <a:pt x="290" y="229"/>
                </a:lnTo>
                <a:close/>
                <a:moveTo>
                  <a:pt x="400" y="688"/>
                </a:moveTo>
                <a:lnTo>
                  <a:pt x="400" y="688"/>
                </a:lnTo>
                <a:lnTo>
                  <a:pt x="400" y="688"/>
                </a:lnTo>
                <a:lnTo>
                  <a:pt x="380" y="678"/>
                </a:lnTo>
                <a:lnTo>
                  <a:pt x="359" y="670"/>
                </a:lnTo>
                <a:lnTo>
                  <a:pt x="339" y="662"/>
                </a:lnTo>
                <a:lnTo>
                  <a:pt x="318" y="656"/>
                </a:lnTo>
                <a:lnTo>
                  <a:pt x="298" y="650"/>
                </a:lnTo>
                <a:lnTo>
                  <a:pt x="277" y="647"/>
                </a:lnTo>
                <a:lnTo>
                  <a:pt x="257" y="646"/>
                </a:lnTo>
                <a:lnTo>
                  <a:pt x="236" y="645"/>
                </a:lnTo>
                <a:lnTo>
                  <a:pt x="216" y="645"/>
                </a:lnTo>
                <a:lnTo>
                  <a:pt x="195" y="646"/>
                </a:lnTo>
                <a:lnTo>
                  <a:pt x="176" y="649"/>
                </a:lnTo>
                <a:lnTo>
                  <a:pt x="155" y="653"/>
                </a:lnTo>
                <a:lnTo>
                  <a:pt x="136" y="657"/>
                </a:lnTo>
                <a:lnTo>
                  <a:pt x="117" y="664"/>
                </a:lnTo>
                <a:lnTo>
                  <a:pt x="99" y="671"/>
                </a:lnTo>
                <a:lnTo>
                  <a:pt x="79" y="679"/>
                </a:lnTo>
                <a:lnTo>
                  <a:pt x="79" y="713"/>
                </a:lnTo>
                <a:lnTo>
                  <a:pt x="79" y="713"/>
                </a:lnTo>
                <a:lnTo>
                  <a:pt x="99" y="704"/>
                </a:lnTo>
                <a:lnTo>
                  <a:pt x="117" y="696"/>
                </a:lnTo>
                <a:lnTo>
                  <a:pt x="136" y="689"/>
                </a:lnTo>
                <a:lnTo>
                  <a:pt x="154" y="683"/>
                </a:lnTo>
                <a:lnTo>
                  <a:pt x="174" y="679"/>
                </a:lnTo>
                <a:lnTo>
                  <a:pt x="193" y="675"/>
                </a:lnTo>
                <a:lnTo>
                  <a:pt x="212" y="674"/>
                </a:lnTo>
                <a:lnTo>
                  <a:pt x="232" y="673"/>
                </a:lnTo>
                <a:lnTo>
                  <a:pt x="251" y="673"/>
                </a:lnTo>
                <a:lnTo>
                  <a:pt x="270" y="675"/>
                </a:lnTo>
                <a:lnTo>
                  <a:pt x="291" y="678"/>
                </a:lnTo>
                <a:lnTo>
                  <a:pt x="310" y="682"/>
                </a:lnTo>
                <a:lnTo>
                  <a:pt x="331" y="689"/>
                </a:lnTo>
                <a:lnTo>
                  <a:pt x="350" y="696"/>
                </a:lnTo>
                <a:lnTo>
                  <a:pt x="371" y="705"/>
                </a:lnTo>
                <a:lnTo>
                  <a:pt x="391" y="716"/>
                </a:lnTo>
                <a:lnTo>
                  <a:pt x="391" y="716"/>
                </a:lnTo>
                <a:lnTo>
                  <a:pt x="410" y="725"/>
                </a:lnTo>
                <a:lnTo>
                  <a:pt x="430" y="735"/>
                </a:lnTo>
                <a:lnTo>
                  <a:pt x="449" y="741"/>
                </a:lnTo>
                <a:lnTo>
                  <a:pt x="468" y="747"/>
                </a:lnTo>
                <a:lnTo>
                  <a:pt x="488" y="752"/>
                </a:lnTo>
                <a:lnTo>
                  <a:pt x="507" y="755"/>
                </a:lnTo>
                <a:lnTo>
                  <a:pt x="525" y="758"/>
                </a:lnTo>
                <a:lnTo>
                  <a:pt x="545" y="760"/>
                </a:lnTo>
                <a:lnTo>
                  <a:pt x="563" y="760"/>
                </a:lnTo>
                <a:lnTo>
                  <a:pt x="581" y="758"/>
                </a:lnTo>
                <a:lnTo>
                  <a:pt x="599" y="756"/>
                </a:lnTo>
                <a:lnTo>
                  <a:pt x="617" y="754"/>
                </a:lnTo>
                <a:lnTo>
                  <a:pt x="635" y="749"/>
                </a:lnTo>
                <a:lnTo>
                  <a:pt x="652" y="744"/>
                </a:lnTo>
                <a:lnTo>
                  <a:pt x="670" y="738"/>
                </a:lnTo>
                <a:lnTo>
                  <a:pt x="686" y="731"/>
                </a:lnTo>
                <a:lnTo>
                  <a:pt x="686" y="700"/>
                </a:lnTo>
                <a:lnTo>
                  <a:pt x="686" y="700"/>
                </a:lnTo>
                <a:lnTo>
                  <a:pt x="670" y="707"/>
                </a:lnTo>
                <a:lnTo>
                  <a:pt x="653" y="714"/>
                </a:lnTo>
                <a:lnTo>
                  <a:pt x="636" y="719"/>
                </a:lnTo>
                <a:lnTo>
                  <a:pt x="619" y="723"/>
                </a:lnTo>
                <a:lnTo>
                  <a:pt x="600" y="727"/>
                </a:lnTo>
                <a:lnTo>
                  <a:pt x="583" y="729"/>
                </a:lnTo>
                <a:lnTo>
                  <a:pt x="565" y="730"/>
                </a:lnTo>
                <a:lnTo>
                  <a:pt x="548" y="730"/>
                </a:lnTo>
                <a:lnTo>
                  <a:pt x="530" y="729"/>
                </a:lnTo>
                <a:lnTo>
                  <a:pt x="512" y="727"/>
                </a:lnTo>
                <a:lnTo>
                  <a:pt x="493" y="723"/>
                </a:lnTo>
                <a:lnTo>
                  <a:pt x="475" y="719"/>
                </a:lnTo>
                <a:lnTo>
                  <a:pt x="456" y="713"/>
                </a:lnTo>
                <a:lnTo>
                  <a:pt x="438" y="706"/>
                </a:lnTo>
                <a:lnTo>
                  <a:pt x="418" y="698"/>
                </a:lnTo>
                <a:lnTo>
                  <a:pt x="400" y="688"/>
                </a:lnTo>
                <a:lnTo>
                  <a:pt x="400" y="688"/>
                </a:lnTo>
                <a:close/>
                <a:moveTo>
                  <a:pt x="411" y="608"/>
                </a:moveTo>
                <a:lnTo>
                  <a:pt x="411" y="608"/>
                </a:lnTo>
                <a:lnTo>
                  <a:pt x="411" y="608"/>
                </a:lnTo>
                <a:lnTo>
                  <a:pt x="431" y="617"/>
                </a:lnTo>
                <a:lnTo>
                  <a:pt x="450" y="626"/>
                </a:lnTo>
                <a:lnTo>
                  <a:pt x="468" y="633"/>
                </a:lnTo>
                <a:lnTo>
                  <a:pt x="487" y="639"/>
                </a:lnTo>
                <a:lnTo>
                  <a:pt x="506" y="643"/>
                </a:lnTo>
                <a:lnTo>
                  <a:pt x="524" y="647"/>
                </a:lnTo>
                <a:lnTo>
                  <a:pt x="541" y="649"/>
                </a:lnTo>
                <a:lnTo>
                  <a:pt x="559" y="650"/>
                </a:lnTo>
                <a:lnTo>
                  <a:pt x="578" y="650"/>
                </a:lnTo>
                <a:lnTo>
                  <a:pt x="595" y="649"/>
                </a:lnTo>
                <a:lnTo>
                  <a:pt x="612" y="647"/>
                </a:lnTo>
                <a:lnTo>
                  <a:pt x="629" y="643"/>
                </a:lnTo>
                <a:lnTo>
                  <a:pt x="646" y="639"/>
                </a:lnTo>
                <a:lnTo>
                  <a:pt x="663" y="633"/>
                </a:lnTo>
                <a:lnTo>
                  <a:pt x="679" y="628"/>
                </a:lnTo>
                <a:lnTo>
                  <a:pt x="696" y="621"/>
                </a:lnTo>
                <a:lnTo>
                  <a:pt x="696" y="655"/>
                </a:lnTo>
                <a:lnTo>
                  <a:pt x="696" y="655"/>
                </a:lnTo>
                <a:lnTo>
                  <a:pt x="679" y="662"/>
                </a:lnTo>
                <a:lnTo>
                  <a:pt x="662" y="667"/>
                </a:lnTo>
                <a:lnTo>
                  <a:pt x="644" y="672"/>
                </a:lnTo>
                <a:lnTo>
                  <a:pt x="627" y="676"/>
                </a:lnTo>
                <a:lnTo>
                  <a:pt x="608" y="680"/>
                </a:lnTo>
                <a:lnTo>
                  <a:pt x="590" y="681"/>
                </a:lnTo>
                <a:lnTo>
                  <a:pt x="572" y="682"/>
                </a:lnTo>
                <a:lnTo>
                  <a:pt x="554" y="682"/>
                </a:lnTo>
                <a:lnTo>
                  <a:pt x="534" y="681"/>
                </a:lnTo>
                <a:lnTo>
                  <a:pt x="516" y="678"/>
                </a:lnTo>
                <a:lnTo>
                  <a:pt x="497" y="674"/>
                </a:lnTo>
                <a:lnTo>
                  <a:pt x="477" y="669"/>
                </a:lnTo>
                <a:lnTo>
                  <a:pt x="458" y="663"/>
                </a:lnTo>
                <a:lnTo>
                  <a:pt x="439" y="655"/>
                </a:lnTo>
                <a:lnTo>
                  <a:pt x="419" y="646"/>
                </a:lnTo>
                <a:lnTo>
                  <a:pt x="400" y="636"/>
                </a:lnTo>
                <a:lnTo>
                  <a:pt x="400" y="636"/>
                </a:lnTo>
                <a:lnTo>
                  <a:pt x="380" y="625"/>
                </a:lnTo>
                <a:lnTo>
                  <a:pt x="359" y="616"/>
                </a:lnTo>
                <a:lnTo>
                  <a:pt x="340" y="608"/>
                </a:lnTo>
                <a:lnTo>
                  <a:pt x="319" y="603"/>
                </a:lnTo>
                <a:lnTo>
                  <a:pt x="300" y="598"/>
                </a:lnTo>
                <a:lnTo>
                  <a:pt x="281" y="595"/>
                </a:lnTo>
                <a:lnTo>
                  <a:pt x="260" y="593"/>
                </a:lnTo>
                <a:lnTo>
                  <a:pt x="241" y="592"/>
                </a:lnTo>
                <a:lnTo>
                  <a:pt x="221" y="593"/>
                </a:lnTo>
                <a:lnTo>
                  <a:pt x="202" y="596"/>
                </a:lnTo>
                <a:lnTo>
                  <a:pt x="183" y="599"/>
                </a:lnTo>
                <a:lnTo>
                  <a:pt x="165" y="604"/>
                </a:lnTo>
                <a:lnTo>
                  <a:pt x="145" y="609"/>
                </a:lnTo>
                <a:lnTo>
                  <a:pt x="126" y="616"/>
                </a:lnTo>
                <a:lnTo>
                  <a:pt x="108" y="624"/>
                </a:lnTo>
                <a:lnTo>
                  <a:pt x="89" y="633"/>
                </a:lnTo>
                <a:lnTo>
                  <a:pt x="89" y="603"/>
                </a:lnTo>
                <a:lnTo>
                  <a:pt x="89" y="603"/>
                </a:lnTo>
                <a:lnTo>
                  <a:pt x="108" y="593"/>
                </a:lnTo>
                <a:lnTo>
                  <a:pt x="127" y="585"/>
                </a:lnTo>
                <a:lnTo>
                  <a:pt x="148" y="580"/>
                </a:lnTo>
                <a:lnTo>
                  <a:pt x="167" y="574"/>
                </a:lnTo>
                <a:lnTo>
                  <a:pt x="186" y="570"/>
                </a:lnTo>
                <a:lnTo>
                  <a:pt x="207" y="567"/>
                </a:lnTo>
                <a:lnTo>
                  <a:pt x="227" y="565"/>
                </a:lnTo>
                <a:lnTo>
                  <a:pt x="248" y="565"/>
                </a:lnTo>
                <a:lnTo>
                  <a:pt x="267" y="566"/>
                </a:lnTo>
                <a:lnTo>
                  <a:pt x="287" y="567"/>
                </a:lnTo>
                <a:lnTo>
                  <a:pt x="308" y="571"/>
                </a:lnTo>
                <a:lnTo>
                  <a:pt x="330" y="575"/>
                </a:lnTo>
                <a:lnTo>
                  <a:pt x="350" y="582"/>
                </a:lnTo>
                <a:lnTo>
                  <a:pt x="371" y="589"/>
                </a:lnTo>
                <a:lnTo>
                  <a:pt x="391" y="598"/>
                </a:lnTo>
                <a:lnTo>
                  <a:pt x="411" y="608"/>
                </a:lnTo>
                <a:lnTo>
                  <a:pt x="411" y="608"/>
                </a:lnTo>
                <a:close/>
                <a:moveTo>
                  <a:pt x="732" y="529"/>
                </a:moveTo>
                <a:lnTo>
                  <a:pt x="732" y="529"/>
                </a:lnTo>
                <a:lnTo>
                  <a:pt x="732" y="529"/>
                </a:lnTo>
                <a:lnTo>
                  <a:pt x="747" y="519"/>
                </a:lnTo>
                <a:lnTo>
                  <a:pt x="760" y="510"/>
                </a:lnTo>
                <a:lnTo>
                  <a:pt x="770" y="502"/>
                </a:lnTo>
                <a:lnTo>
                  <a:pt x="781" y="494"/>
                </a:lnTo>
                <a:lnTo>
                  <a:pt x="781" y="531"/>
                </a:lnTo>
                <a:lnTo>
                  <a:pt x="781" y="531"/>
                </a:lnTo>
                <a:lnTo>
                  <a:pt x="768" y="542"/>
                </a:lnTo>
                <a:lnTo>
                  <a:pt x="760" y="548"/>
                </a:lnTo>
                <a:lnTo>
                  <a:pt x="751" y="552"/>
                </a:lnTo>
                <a:lnTo>
                  <a:pt x="751" y="552"/>
                </a:lnTo>
                <a:lnTo>
                  <a:pt x="730" y="566"/>
                </a:lnTo>
                <a:lnTo>
                  <a:pt x="710" y="576"/>
                </a:lnTo>
                <a:lnTo>
                  <a:pt x="689" y="587"/>
                </a:lnTo>
                <a:lnTo>
                  <a:pt x="669" y="595"/>
                </a:lnTo>
                <a:lnTo>
                  <a:pt x="647" y="603"/>
                </a:lnTo>
                <a:lnTo>
                  <a:pt x="625" y="607"/>
                </a:lnTo>
                <a:lnTo>
                  <a:pt x="604" y="612"/>
                </a:lnTo>
                <a:lnTo>
                  <a:pt x="582" y="614"/>
                </a:lnTo>
                <a:lnTo>
                  <a:pt x="559" y="614"/>
                </a:lnTo>
                <a:lnTo>
                  <a:pt x="537" y="613"/>
                </a:lnTo>
                <a:lnTo>
                  <a:pt x="515" y="610"/>
                </a:lnTo>
                <a:lnTo>
                  <a:pt x="491" y="606"/>
                </a:lnTo>
                <a:lnTo>
                  <a:pt x="468" y="599"/>
                </a:lnTo>
                <a:lnTo>
                  <a:pt x="444" y="591"/>
                </a:lnTo>
                <a:lnTo>
                  <a:pt x="421" y="581"/>
                </a:lnTo>
                <a:lnTo>
                  <a:pt x="397" y="568"/>
                </a:lnTo>
                <a:lnTo>
                  <a:pt x="397" y="568"/>
                </a:lnTo>
                <a:lnTo>
                  <a:pt x="375" y="557"/>
                </a:lnTo>
                <a:lnTo>
                  <a:pt x="353" y="547"/>
                </a:lnTo>
                <a:lnTo>
                  <a:pt x="331" y="539"/>
                </a:lnTo>
                <a:lnTo>
                  <a:pt x="309" y="533"/>
                </a:lnTo>
                <a:lnTo>
                  <a:pt x="287" y="529"/>
                </a:lnTo>
                <a:lnTo>
                  <a:pt x="266" y="526"/>
                </a:lnTo>
                <a:lnTo>
                  <a:pt x="245" y="525"/>
                </a:lnTo>
                <a:lnTo>
                  <a:pt x="224" y="526"/>
                </a:lnTo>
                <a:lnTo>
                  <a:pt x="202" y="529"/>
                </a:lnTo>
                <a:lnTo>
                  <a:pt x="180" y="532"/>
                </a:lnTo>
                <a:lnTo>
                  <a:pt x="160" y="538"/>
                </a:lnTo>
                <a:lnTo>
                  <a:pt x="138" y="545"/>
                </a:lnTo>
                <a:lnTo>
                  <a:pt x="118" y="552"/>
                </a:lnTo>
                <a:lnTo>
                  <a:pt x="96" y="562"/>
                </a:lnTo>
                <a:lnTo>
                  <a:pt x="76" y="572"/>
                </a:lnTo>
                <a:lnTo>
                  <a:pt x="55" y="583"/>
                </a:lnTo>
                <a:lnTo>
                  <a:pt x="55" y="583"/>
                </a:lnTo>
                <a:lnTo>
                  <a:pt x="42" y="591"/>
                </a:lnTo>
                <a:lnTo>
                  <a:pt x="27" y="600"/>
                </a:lnTo>
                <a:lnTo>
                  <a:pt x="13" y="609"/>
                </a:lnTo>
                <a:lnTo>
                  <a:pt x="0" y="621"/>
                </a:lnTo>
                <a:lnTo>
                  <a:pt x="0" y="583"/>
                </a:lnTo>
                <a:lnTo>
                  <a:pt x="0" y="583"/>
                </a:lnTo>
                <a:lnTo>
                  <a:pt x="20" y="570"/>
                </a:lnTo>
                <a:lnTo>
                  <a:pt x="39" y="556"/>
                </a:lnTo>
                <a:lnTo>
                  <a:pt x="39" y="556"/>
                </a:lnTo>
                <a:lnTo>
                  <a:pt x="61" y="543"/>
                </a:lnTo>
                <a:lnTo>
                  <a:pt x="84" y="533"/>
                </a:lnTo>
                <a:lnTo>
                  <a:pt x="107" y="523"/>
                </a:lnTo>
                <a:lnTo>
                  <a:pt x="129" y="515"/>
                </a:lnTo>
                <a:lnTo>
                  <a:pt x="152" y="508"/>
                </a:lnTo>
                <a:lnTo>
                  <a:pt x="176" y="502"/>
                </a:lnTo>
                <a:lnTo>
                  <a:pt x="199" y="499"/>
                </a:lnTo>
                <a:lnTo>
                  <a:pt x="223" y="497"/>
                </a:lnTo>
                <a:lnTo>
                  <a:pt x="245" y="496"/>
                </a:lnTo>
                <a:lnTo>
                  <a:pt x="269" y="497"/>
                </a:lnTo>
                <a:lnTo>
                  <a:pt x="293" y="499"/>
                </a:lnTo>
                <a:lnTo>
                  <a:pt x="317" y="504"/>
                </a:lnTo>
                <a:lnTo>
                  <a:pt x="341" y="510"/>
                </a:lnTo>
                <a:lnTo>
                  <a:pt x="365" y="518"/>
                </a:lnTo>
                <a:lnTo>
                  <a:pt x="389" y="529"/>
                </a:lnTo>
                <a:lnTo>
                  <a:pt x="411" y="540"/>
                </a:lnTo>
                <a:lnTo>
                  <a:pt x="411" y="540"/>
                </a:lnTo>
                <a:lnTo>
                  <a:pt x="433" y="551"/>
                </a:lnTo>
                <a:lnTo>
                  <a:pt x="455" y="562"/>
                </a:lnTo>
                <a:lnTo>
                  <a:pt x="475" y="568"/>
                </a:lnTo>
                <a:lnTo>
                  <a:pt x="497" y="574"/>
                </a:lnTo>
                <a:lnTo>
                  <a:pt x="517" y="579"/>
                </a:lnTo>
                <a:lnTo>
                  <a:pt x="539" y="581"/>
                </a:lnTo>
                <a:lnTo>
                  <a:pt x="559" y="582"/>
                </a:lnTo>
                <a:lnTo>
                  <a:pt x="579" y="582"/>
                </a:lnTo>
                <a:lnTo>
                  <a:pt x="599" y="580"/>
                </a:lnTo>
                <a:lnTo>
                  <a:pt x="620" y="576"/>
                </a:lnTo>
                <a:lnTo>
                  <a:pt x="639" y="572"/>
                </a:lnTo>
                <a:lnTo>
                  <a:pt x="658" y="565"/>
                </a:lnTo>
                <a:lnTo>
                  <a:pt x="678" y="558"/>
                </a:lnTo>
                <a:lnTo>
                  <a:pt x="696" y="549"/>
                </a:lnTo>
                <a:lnTo>
                  <a:pt x="714" y="539"/>
                </a:lnTo>
                <a:lnTo>
                  <a:pt x="732" y="529"/>
                </a:lnTo>
                <a:lnTo>
                  <a:pt x="732" y="529"/>
                </a:lnTo>
                <a:close/>
                <a:moveTo>
                  <a:pt x="411" y="510"/>
                </a:moveTo>
                <a:lnTo>
                  <a:pt x="411" y="510"/>
                </a:lnTo>
                <a:lnTo>
                  <a:pt x="411" y="510"/>
                </a:lnTo>
                <a:lnTo>
                  <a:pt x="391" y="499"/>
                </a:lnTo>
                <a:lnTo>
                  <a:pt x="369" y="489"/>
                </a:lnTo>
                <a:lnTo>
                  <a:pt x="348" y="481"/>
                </a:lnTo>
                <a:lnTo>
                  <a:pt x="327" y="474"/>
                </a:lnTo>
                <a:lnTo>
                  <a:pt x="306" y="469"/>
                </a:lnTo>
                <a:lnTo>
                  <a:pt x="285" y="466"/>
                </a:lnTo>
                <a:lnTo>
                  <a:pt x="265" y="464"/>
                </a:lnTo>
                <a:lnTo>
                  <a:pt x="243" y="463"/>
                </a:lnTo>
                <a:lnTo>
                  <a:pt x="223" y="463"/>
                </a:lnTo>
                <a:lnTo>
                  <a:pt x="202" y="465"/>
                </a:lnTo>
                <a:lnTo>
                  <a:pt x="182" y="468"/>
                </a:lnTo>
                <a:lnTo>
                  <a:pt x="161" y="472"/>
                </a:lnTo>
                <a:lnTo>
                  <a:pt x="141" y="477"/>
                </a:lnTo>
                <a:lnTo>
                  <a:pt x="120" y="484"/>
                </a:lnTo>
                <a:lnTo>
                  <a:pt x="100" y="492"/>
                </a:lnTo>
                <a:lnTo>
                  <a:pt x="79" y="500"/>
                </a:lnTo>
                <a:lnTo>
                  <a:pt x="79" y="500"/>
                </a:lnTo>
                <a:lnTo>
                  <a:pt x="71" y="486"/>
                </a:lnTo>
                <a:lnTo>
                  <a:pt x="64" y="471"/>
                </a:lnTo>
                <a:lnTo>
                  <a:pt x="62" y="461"/>
                </a:lnTo>
                <a:lnTo>
                  <a:pt x="60" y="452"/>
                </a:lnTo>
                <a:lnTo>
                  <a:pt x="59" y="443"/>
                </a:lnTo>
                <a:lnTo>
                  <a:pt x="58" y="433"/>
                </a:lnTo>
                <a:lnTo>
                  <a:pt x="61" y="433"/>
                </a:lnTo>
                <a:lnTo>
                  <a:pt x="348" y="433"/>
                </a:lnTo>
                <a:lnTo>
                  <a:pt x="348" y="0"/>
                </a:lnTo>
                <a:lnTo>
                  <a:pt x="375" y="0"/>
                </a:lnTo>
                <a:lnTo>
                  <a:pt x="375" y="433"/>
                </a:lnTo>
                <a:lnTo>
                  <a:pt x="664" y="433"/>
                </a:lnTo>
                <a:lnTo>
                  <a:pt x="664" y="433"/>
                </a:lnTo>
                <a:lnTo>
                  <a:pt x="664" y="433"/>
                </a:lnTo>
                <a:lnTo>
                  <a:pt x="664" y="444"/>
                </a:lnTo>
                <a:lnTo>
                  <a:pt x="662" y="457"/>
                </a:lnTo>
                <a:lnTo>
                  <a:pt x="660" y="467"/>
                </a:lnTo>
                <a:lnTo>
                  <a:pt x="655" y="479"/>
                </a:lnTo>
                <a:lnTo>
                  <a:pt x="650" y="489"/>
                </a:lnTo>
                <a:lnTo>
                  <a:pt x="645" y="498"/>
                </a:lnTo>
                <a:lnTo>
                  <a:pt x="638" y="507"/>
                </a:lnTo>
                <a:lnTo>
                  <a:pt x="631" y="516"/>
                </a:lnTo>
                <a:lnTo>
                  <a:pt x="622" y="523"/>
                </a:lnTo>
                <a:lnTo>
                  <a:pt x="614" y="530"/>
                </a:lnTo>
                <a:lnTo>
                  <a:pt x="604" y="535"/>
                </a:lnTo>
                <a:lnTo>
                  <a:pt x="595" y="541"/>
                </a:lnTo>
                <a:lnTo>
                  <a:pt x="584" y="545"/>
                </a:lnTo>
                <a:lnTo>
                  <a:pt x="573" y="548"/>
                </a:lnTo>
                <a:lnTo>
                  <a:pt x="562" y="549"/>
                </a:lnTo>
                <a:lnTo>
                  <a:pt x="550" y="550"/>
                </a:lnTo>
                <a:lnTo>
                  <a:pt x="539" y="550"/>
                </a:lnTo>
                <a:lnTo>
                  <a:pt x="539" y="550"/>
                </a:lnTo>
                <a:lnTo>
                  <a:pt x="523" y="548"/>
                </a:lnTo>
                <a:lnTo>
                  <a:pt x="508" y="546"/>
                </a:lnTo>
                <a:lnTo>
                  <a:pt x="492" y="542"/>
                </a:lnTo>
                <a:lnTo>
                  <a:pt x="476" y="538"/>
                </a:lnTo>
                <a:lnTo>
                  <a:pt x="460" y="532"/>
                </a:lnTo>
                <a:lnTo>
                  <a:pt x="444" y="526"/>
                </a:lnTo>
                <a:lnTo>
                  <a:pt x="429" y="518"/>
                </a:lnTo>
                <a:lnTo>
                  <a:pt x="411" y="510"/>
                </a:lnTo>
                <a:lnTo>
                  <a:pt x="411" y="510"/>
                </a:lnTo>
                <a:close/>
                <a:moveTo>
                  <a:pt x="406" y="144"/>
                </a:moveTo>
                <a:lnTo>
                  <a:pt x="406" y="144"/>
                </a:lnTo>
                <a:lnTo>
                  <a:pt x="406" y="406"/>
                </a:lnTo>
                <a:lnTo>
                  <a:pt x="664" y="406"/>
                </a:lnTo>
                <a:lnTo>
                  <a:pt x="406" y="144"/>
                </a:lnTo>
                <a:close/>
                <a:moveTo>
                  <a:pt x="258" y="242"/>
                </a:moveTo>
                <a:lnTo>
                  <a:pt x="258" y="242"/>
                </a:lnTo>
                <a:lnTo>
                  <a:pt x="258" y="242"/>
                </a:lnTo>
                <a:lnTo>
                  <a:pt x="259" y="274"/>
                </a:lnTo>
                <a:lnTo>
                  <a:pt x="261" y="300"/>
                </a:lnTo>
                <a:lnTo>
                  <a:pt x="264" y="322"/>
                </a:lnTo>
                <a:lnTo>
                  <a:pt x="267" y="339"/>
                </a:lnTo>
                <a:lnTo>
                  <a:pt x="270" y="351"/>
                </a:lnTo>
                <a:lnTo>
                  <a:pt x="274" y="359"/>
                </a:lnTo>
                <a:lnTo>
                  <a:pt x="276" y="365"/>
                </a:lnTo>
                <a:lnTo>
                  <a:pt x="95" y="365"/>
                </a:lnTo>
                <a:lnTo>
                  <a:pt x="95" y="365"/>
                </a:lnTo>
                <a:lnTo>
                  <a:pt x="96" y="352"/>
                </a:lnTo>
                <a:lnTo>
                  <a:pt x="97" y="337"/>
                </a:lnTo>
                <a:lnTo>
                  <a:pt x="102" y="317"/>
                </a:lnTo>
                <a:lnTo>
                  <a:pt x="109" y="292"/>
                </a:lnTo>
                <a:lnTo>
                  <a:pt x="120" y="262"/>
                </a:lnTo>
                <a:lnTo>
                  <a:pt x="127" y="246"/>
                </a:lnTo>
                <a:lnTo>
                  <a:pt x="134" y="229"/>
                </a:lnTo>
                <a:lnTo>
                  <a:pt x="143" y="212"/>
                </a:lnTo>
                <a:lnTo>
                  <a:pt x="154" y="193"/>
                </a:lnTo>
                <a:lnTo>
                  <a:pt x="154" y="193"/>
                </a:lnTo>
                <a:lnTo>
                  <a:pt x="166" y="175"/>
                </a:lnTo>
                <a:lnTo>
                  <a:pt x="177" y="158"/>
                </a:lnTo>
                <a:lnTo>
                  <a:pt x="187" y="144"/>
                </a:lnTo>
                <a:lnTo>
                  <a:pt x="199" y="131"/>
                </a:lnTo>
                <a:lnTo>
                  <a:pt x="209" y="120"/>
                </a:lnTo>
                <a:lnTo>
                  <a:pt x="219" y="111"/>
                </a:lnTo>
                <a:lnTo>
                  <a:pt x="229" y="103"/>
                </a:lnTo>
                <a:lnTo>
                  <a:pt x="239" y="97"/>
                </a:lnTo>
                <a:lnTo>
                  <a:pt x="253" y="88"/>
                </a:lnTo>
                <a:lnTo>
                  <a:pt x="266" y="83"/>
                </a:lnTo>
                <a:lnTo>
                  <a:pt x="274" y="80"/>
                </a:lnTo>
                <a:lnTo>
                  <a:pt x="276" y="79"/>
                </a:lnTo>
                <a:lnTo>
                  <a:pt x="276" y="79"/>
                </a:lnTo>
                <a:lnTo>
                  <a:pt x="274" y="92"/>
                </a:lnTo>
                <a:lnTo>
                  <a:pt x="267" y="126"/>
                </a:lnTo>
                <a:lnTo>
                  <a:pt x="264" y="150"/>
                </a:lnTo>
                <a:lnTo>
                  <a:pt x="261" y="178"/>
                </a:lnTo>
                <a:lnTo>
                  <a:pt x="259" y="209"/>
                </a:lnTo>
                <a:lnTo>
                  <a:pt x="258" y="242"/>
                </a:lnTo>
                <a:lnTo>
                  <a:pt x="258" y="242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Freeform 111"/>
          <p:cNvSpPr>
            <a:spLocks noEditPoints="1"/>
          </p:cNvSpPr>
          <p:nvPr/>
        </p:nvSpPr>
        <p:spPr bwMode="auto">
          <a:xfrm>
            <a:off x="7892863" y="1784167"/>
            <a:ext cx="281897" cy="256599"/>
          </a:xfrm>
          <a:custGeom>
            <a:avLst/>
            <a:gdLst>
              <a:gd name="T0" fmla="*/ 298 w 781"/>
              <a:gd name="T1" fmla="*/ 296 h 708"/>
              <a:gd name="T2" fmla="*/ 300 w 781"/>
              <a:gd name="T3" fmla="*/ 235 h 708"/>
              <a:gd name="T4" fmla="*/ 309 w 781"/>
              <a:gd name="T5" fmla="*/ 131 h 708"/>
              <a:gd name="T6" fmla="*/ 322 w 781"/>
              <a:gd name="T7" fmla="*/ 50 h 708"/>
              <a:gd name="T8" fmla="*/ 332 w 781"/>
              <a:gd name="T9" fmla="*/ 0 h 708"/>
              <a:gd name="T10" fmla="*/ 327 w 781"/>
              <a:gd name="T11" fmla="*/ 1 h 708"/>
              <a:gd name="T12" fmla="*/ 303 w 781"/>
              <a:gd name="T13" fmla="*/ 10 h 708"/>
              <a:gd name="T14" fmla="*/ 278 w 781"/>
              <a:gd name="T15" fmla="*/ 23 h 708"/>
              <a:gd name="T16" fmla="*/ 248 w 781"/>
              <a:gd name="T17" fmla="*/ 44 h 708"/>
              <a:gd name="T18" fmla="*/ 212 w 781"/>
              <a:gd name="T19" fmla="*/ 74 h 708"/>
              <a:gd name="T20" fmla="*/ 173 w 781"/>
              <a:gd name="T21" fmla="*/ 116 h 708"/>
              <a:gd name="T22" fmla="*/ 132 w 781"/>
              <a:gd name="T23" fmla="*/ 170 h 708"/>
              <a:gd name="T24" fmla="*/ 110 w 781"/>
              <a:gd name="T25" fmla="*/ 202 h 708"/>
              <a:gd name="T26" fmla="*/ 74 w 781"/>
              <a:gd name="T27" fmla="*/ 271 h 708"/>
              <a:gd name="T28" fmla="*/ 46 w 781"/>
              <a:gd name="T29" fmla="*/ 332 h 708"/>
              <a:gd name="T30" fmla="*/ 27 w 781"/>
              <a:gd name="T31" fmla="*/ 386 h 708"/>
              <a:gd name="T32" fmla="*/ 13 w 781"/>
              <a:gd name="T33" fmla="*/ 432 h 708"/>
              <a:gd name="T34" fmla="*/ 5 w 781"/>
              <a:gd name="T35" fmla="*/ 469 h 708"/>
              <a:gd name="T36" fmla="*/ 0 w 781"/>
              <a:gd name="T37" fmla="*/ 514 h 708"/>
              <a:gd name="T38" fmla="*/ 332 w 781"/>
              <a:gd name="T39" fmla="*/ 520 h 708"/>
              <a:gd name="T40" fmla="*/ 327 w 781"/>
              <a:gd name="T41" fmla="*/ 508 h 708"/>
              <a:gd name="T42" fmla="*/ 315 w 781"/>
              <a:gd name="T43" fmla="*/ 471 h 708"/>
              <a:gd name="T44" fmla="*/ 303 w 781"/>
              <a:gd name="T45" fmla="*/ 401 h 708"/>
              <a:gd name="T46" fmla="*/ 300 w 781"/>
              <a:gd name="T47" fmla="*/ 354 h 708"/>
              <a:gd name="T48" fmla="*/ 298 w 781"/>
              <a:gd name="T49" fmla="*/ 296 h 708"/>
              <a:gd name="T50" fmla="*/ 409 w 781"/>
              <a:gd name="T51" fmla="*/ 556 h 708"/>
              <a:gd name="T52" fmla="*/ 776 w 781"/>
              <a:gd name="T53" fmla="*/ 556 h 708"/>
              <a:gd name="T54" fmla="*/ 781 w 781"/>
              <a:gd name="T55" fmla="*/ 556 h 708"/>
              <a:gd name="T56" fmla="*/ 779 w 781"/>
              <a:gd name="T57" fmla="*/ 581 h 708"/>
              <a:gd name="T58" fmla="*/ 773 w 781"/>
              <a:gd name="T59" fmla="*/ 605 h 708"/>
              <a:gd name="T60" fmla="*/ 763 w 781"/>
              <a:gd name="T61" fmla="*/ 626 h 708"/>
              <a:gd name="T62" fmla="*/ 751 w 781"/>
              <a:gd name="T63" fmla="*/ 646 h 708"/>
              <a:gd name="T64" fmla="*/ 27 w 781"/>
              <a:gd name="T65" fmla="*/ 646 h 708"/>
              <a:gd name="T66" fmla="*/ 12 w 781"/>
              <a:gd name="T67" fmla="*/ 615 h 708"/>
              <a:gd name="T68" fmla="*/ 4 w 781"/>
              <a:gd name="T69" fmla="*/ 593 h 708"/>
              <a:gd name="T70" fmla="*/ 0 w 781"/>
              <a:gd name="T71" fmla="*/ 569 h 708"/>
              <a:gd name="T72" fmla="*/ 2 w 781"/>
              <a:gd name="T73" fmla="*/ 556 h 708"/>
              <a:gd name="T74" fmla="*/ 369 w 781"/>
              <a:gd name="T75" fmla="*/ 0 h 708"/>
              <a:gd name="T76" fmla="*/ 409 w 781"/>
              <a:gd name="T77" fmla="*/ 556 h 708"/>
              <a:gd name="T78" fmla="*/ 49 w 781"/>
              <a:gd name="T79" fmla="*/ 668 h 708"/>
              <a:gd name="T80" fmla="*/ 60 w 781"/>
              <a:gd name="T81" fmla="*/ 676 h 708"/>
              <a:gd name="T82" fmla="*/ 83 w 781"/>
              <a:gd name="T83" fmla="*/ 690 h 708"/>
              <a:gd name="T84" fmla="*/ 108 w 781"/>
              <a:gd name="T85" fmla="*/ 701 h 708"/>
              <a:gd name="T86" fmla="*/ 134 w 781"/>
              <a:gd name="T87" fmla="*/ 706 h 708"/>
              <a:gd name="T88" fmla="*/ 631 w 781"/>
              <a:gd name="T89" fmla="*/ 708 h 708"/>
              <a:gd name="T90" fmla="*/ 645 w 781"/>
              <a:gd name="T91" fmla="*/ 706 h 708"/>
              <a:gd name="T92" fmla="*/ 672 w 781"/>
              <a:gd name="T93" fmla="*/ 701 h 708"/>
              <a:gd name="T94" fmla="*/ 697 w 781"/>
              <a:gd name="T95" fmla="*/ 690 h 708"/>
              <a:gd name="T96" fmla="*/ 720 w 781"/>
              <a:gd name="T97" fmla="*/ 676 h 708"/>
              <a:gd name="T98" fmla="*/ 49 w 781"/>
              <a:gd name="T99" fmla="*/ 668 h 708"/>
              <a:gd name="T100" fmla="*/ 446 w 781"/>
              <a:gd name="T101" fmla="*/ 188 h 708"/>
              <a:gd name="T102" fmla="*/ 781 w 781"/>
              <a:gd name="T103" fmla="*/ 520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81" h="708">
                <a:moveTo>
                  <a:pt x="298" y="296"/>
                </a:moveTo>
                <a:lnTo>
                  <a:pt x="298" y="296"/>
                </a:lnTo>
                <a:lnTo>
                  <a:pt x="299" y="265"/>
                </a:lnTo>
                <a:lnTo>
                  <a:pt x="300" y="235"/>
                </a:lnTo>
                <a:lnTo>
                  <a:pt x="303" y="181"/>
                </a:lnTo>
                <a:lnTo>
                  <a:pt x="309" y="131"/>
                </a:lnTo>
                <a:lnTo>
                  <a:pt x="315" y="86"/>
                </a:lnTo>
                <a:lnTo>
                  <a:pt x="322" y="50"/>
                </a:lnTo>
                <a:lnTo>
                  <a:pt x="327" y="24"/>
                </a:lnTo>
                <a:lnTo>
                  <a:pt x="332" y="0"/>
                </a:lnTo>
                <a:lnTo>
                  <a:pt x="332" y="0"/>
                </a:lnTo>
                <a:lnTo>
                  <a:pt x="327" y="1"/>
                </a:lnTo>
                <a:lnTo>
                  <a:pt x="314" y="6"/>
                </a:lnTo>
                <a:lnTo>
                  <a:pt x="303" y="10"/>
                </a:lnTo>
                <a:lnTo>
                  <a:pt x="292" y="16"/>
                </a:lnTo>
                <a:lnTo>
                  <a:pt x="278" y="23"/>
                </a:lnTo>
                <a:lnTo>
                  <a:pt x="264" y="33"/>
                </a:lnTo>
                <a:lnTo>
                  <a:pt x="248" y="44"/>
                </a:lnTo>
                <a:lnTo>
                  <a:pt x="231" y="58"/>
                </a:lnTo>
                <a:lnTo>
                  <a:pt x="212" y="74"/>
                </a:lnTo>
                <a:lnTo>
                  <a:pt x="193" y="93"/>
                </a:lnTo>
                <a:lnTo>
                  <a:pt x="173" y="116"/>
                </a:lnTo>
                <a:lnTo>
                  <a:pt x="152" y="141"/>
                </a:lnTo>
                <a:lnTo>
                  <a:pt x="132" y="170"/>
                </a:lnTo>
                <a:lnTo>
                  <a:pt x="110" y="202"/>
                </a:lnTo>
                <a:lnTo>
                  <a:pt x="110" y="202"/>
                </a:lnTo>
                <a:lnTo>
                  <a:pt x="91" y="238"/>
                </a:lnTo>
                <a:lnTo>
                  <a:pt x="74" y="271"/>
                </a:lnTo>
                <a:lnTo>
                  <a:pt x="59" y="301"/>
                </a:lnTo>
                <a:lnTo>
                  <a:pt x="46" y="332"/>
                </a:lnTo>
                <a:lnTo>
                  <a:pt x="35" y="359"/>
                </a:lnTo>
                <a:lnTo>
                  <a:pt x="27" y="386"/>
                </a:lnTo>
                <a:lnTo>
                  <a:pt x="19" y="409"/>
                </a:lnTo>
                <a:lnTo>
                  <a:pt x="13" y="432"/>
                </a:lnTo>
                <a:lnTo>
                  <a:pt x="9" y="452"/>
                </a:lnTo>
                <a:lnTo>
                  <a:pt x="5" y="469"/>
                </a:lnTo>
                <a:lnTo>
                  <a:pt x="1" y="497"/>
                </a:lnTo>
                <a:lnTo>
                  <a:pt x="0" y="514"/>
                </a:lnTo>
                <a:lnTo>
                  <a:pt x="0" y="520"/>
                </a:lnTo>
                <a:lnTo>
                  <a:pt x="332" y="520"/>
                </a:lnTo>
                <a:lnTo>
                  <a:pt x="332" y="520"/>
                </a:lnTo>
                <a:lnTo>
                  <a:pt x="327" y="508"/>
                </a:lnTo>
                <a:lnTo>
                  <a:pt x="322" y="494"/>
                </a:lnTo>
                <a:lnTo>
                  <a:pt x="315" y="471"/>
                </a:lnTo>
                <a:lnTo>
                  <a:pt x="309" y="440"/>
                </a:lnTo>
                <a:lnTo>
                  <a:pt x="303" y="401"/>
                </a:lnTo>
                <a:lnTo>
                  <a:pt x="301" y="379"/>
                </a:lnTo>
                <a:lnTo>
                  <a:pt x="300" y="354"/>
                </a:lnTo>
                <a:lnTo>
                  <a:pt x="299" y="325"/>
                </a:lnTo>
                <a:lnTo>
                  <a:pt x="298" y="296"/>
                </a:lnTo>
                <a:lnTo>
                  <a:pt x="298" y="296"/>
                </a:lnTo>
                <a:close/>
                <a:moveTo>
                  <a:pt x="409" y="556"/>
                </a:moveTo>
                <a:lnTo>
                  <a:pt x="409" y="556"/>
                </a:lnTo>
                <a:lnTo>
                  <a:pt x="776" y="556"/>
                </a:lnTo>
                <a:lnTo>
                  <a:pt x="781" y="556"/>
                </a:lnTo>
                <a:lnTo>
                  <a:pt x="781" y="556"/>
                </a:lnTo>
                <a:lnTo>
                  <a:pt x="781" y="569"/>
                </a:lnTo>
                <a:lnTo>
                  <a:pt x="779" y="581"/>
                </a:lnTo>
                <a:lnTo>
                  <a:pt x="777" y="593"/>
                </a:lnTo>
                <a:lnTo>
                  <a:pt x="773" y="605"/>
                </a:lnTo>
                <a:lnTo>
                  <a:pt x="769" y="615"/>
                </a:lnTo>
                <a:lnTo>
                  <a:pt x="763" y="626"/>
                </a:lnTo>
                <a:lnTo>
                  <a:pt x="757" y="636"/>
                </a:lnTo>
                <a:lnTo>
                  <a:pt x="751" y="646"/>
                </a:lnTo>
                <a:lnTo>
                  <a:pt x="27" y="646"/>
                </a:lnTo>
                <a:lnTo>
                  <a:pt x="27" y="646"/>
                </a:lnTo>
                <a:lnTo>
                  <a:pt x="17" y="626"/>
                </a:lnTo>
                <a:lnTo>
                  <a:pt x="12" y="615"/>
                </a:lnTo>
                <a:lnTo>
                  <a:pt x="8" y="605"/>
                </a:lnTo>
                <a:lnTo>
                  <a:pt x="4" y="593"/>
                </a:lnTo>
                <a:lnTo>
                  <a:pt x="2" y="581"/>
                </a:lnTo>
                <a:lnTo>
                  <a:pt x="0" y="569"/>
                </a:lnTo>
                <a:lnTo>
                  <a:pt x="0" y="556"/>
                </a:lnTo>
                <a:lnTo>
                  <a:pt x="2" y="556"/>
                </a:lnTo>
                <a:lnTo>
                  <a:pt x="369" y="556"/>
                </a:lnTo>
                <a:lnTo>
                  <a:pt x="369" y="0"/>
                </a:lnTo>
                <a:lnTo>
                  <a:pt x="409" y="0"/>
                </a:lnTo>
                <a:lnTo>
                  <a:pt x="409" y="556"/>
                </a:lnTo>
                <a:close/>
                <a:moveTo>
                  <a:pt x="49" y="668"/>
                </a:moveTo>
                <a:lnTo>
                  <a:pt x="49" y="668"/>
                </a:lnTo>
                <a:lnTo>
                  <a:pt x="49" y="668"/>
                </a:lnTo>
                <a:lnTo>
                  <a:pt x="60" y="676"/>
                </a:lnTo>
                <a:lnTo>
                  <a:pt x="70" y="684"/>
                </a:lnTo>
                <a:lnTo>
                  <a:pt x="83" y="690"/>
                </a:lnTo>
                <a:lnTo>
                  <a:pt x="94" y="696"/>
                </a:lnTo>
                <a:lnTo>
                  <a:pt x="108" y="701"/>
                </a:lnTo>
                <a:lnTo>
                  <a:pt x="120" y="704"/>
                </a:lnTo>
                <a:lnTo>
                  <a:pt x="134" y="706"/>
                </a:lnTo>
                <a:lnTo>
                  <a:pt x="147" y="708"/>
                </a:lnTo>
                <a:lnTo>
                  <a:pt x="631" y="708"/>
                </a:lnTo>
                <a:lnTo>
                  <a:pt x="631" y="708"/>
                </a:lnTo>
                <a:lnTo>
                  <a:pt x="645" y="706"/>
                </a:lnTo>
                <a:lnTo>
                  <a:pt x="658" y="704"/>
                </a:lnTo>
                <a:lnTo>
                  <a:pt x="672" y="701"/>
                </a:lnTo>
                <a:lnTo>
                  <a:pt x="685" y="696"/>
                </a:lnTo>
                <a:lnTo>
                  <a:pt x="697" y="690"/>
                </a:lnTo>
                <a:lnTo>
                  <a:pt x="708" y="684"/>
                </a:lnTo>
                <a:lnTo>
                  <a:pt x="720" y="676"/>
                </a:lnTo>
                <a:lnTo>
                  <a:pt x="730" y="668"/>
                </a:lnTo>
                <a:lnTo>
                  <a:pt x="49" y="668"/>
                </a:lnTo>
                <a:close/>
                <a:moveTo>
                  <a:pt x="446" y="188"/>
                </a:moveTo>
                <a:lnTo>
                  <a:pt x="446" y="188"/>
                </a:lnTo>
                <a:lnTo>
                  <a:pt x="446" y="520"/>
                </a:lnTo>
                <a:lnTo>
                  <a:pt x="781" y="520"/>
                </a:lnTo>
                <a:lnTo>
                  <a:pt x="446" y="188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Freeform 112"/>
          <p:cNvSpPr>
            <a:spLocks noEditPoints="1"/>
          </p:cNvSpPr>
          <p:nvPr/>
        </p:nvSpPr>
        <p:spPr bwMode="auto">
          <a:xfrm>
            <a:off x="7009224" y="1771519"/>
            <a:ext cx="283705" cy="280091"/>
          </a:xfrm>
          <a:custGeom>
            <a:avLst/>
            <a:gdLst>
              <a:gd name="T0" fmla="*/ 379 w 783"/>
              <a:gd name="T1" fmla="*/ 433 h 775"/>
              <a:gd name="T2" fmla="*/ 332 w 783"/>
              <a:gd name="T3" fmla="*/ 453 h 775"/>
              <a:gd name="T4" fmla="*/ 331 w 783"/>
              <a:gd name="T5" fmla="*/ 425 h 775"/>
              <a:gd name="T6" fmla="*/ 696 w 783"/>
              <a:gd name="T7" fmla="*/ 0 h 775"/>
              <a:gd name="T8" fmla="*/ 348 w 783"/>
              <a:gd name="T9" fmla="*/ 332 h 775"/>
              <a:gd name="T10" fmla="*/ 422 w 783"/>
              <a:gd name="T11" fmla="*/ 267 h 775"/>
              <a:gd name="T12" fmla="*/ 314 w 783"/>
              <a:gd name="T13" fmla="*/ 255 h 775"/>
              <a:gd name="T14" fmla="*/ 218 w 783"/>
              <a:gd name="T15" fmla="*/ 314 h 775"/>
              <a:gd name="T16" fmla="*/ 178 w 783"/>
              <a:gd name="T17" fmla="*/ 424 h 775"/>
              <a:gd name="T18" fmla="*/ 208 w 783"/>
              <a:gd name="T19" fmla="*/ 520 h 775"/>
              <a:gd name="T20" fmla="*/ 298 w 783"/>
              <a:gd name="T21" fmla="*/ 588 h 775"/>
              <a:gd name="T22" fmla="*/ 400 w 783"/>
              <a:gd name="T23" fmla="*/ 588 h 775"/>
              <a:gd name="T24" fmla="*/ 494 w 783"/>
              <a:gd name="T25" fmla="*/ 520 h 775"/>
              <a:gd name="T26" fmla="*/ 523 w 783"/>
              <a:gd name="T27" fmla="*/ 424 h 775"/>
              <a:gd name="T28" fmla="*/ 441 w 783"/>
              <a:gd name="T29" fmla="*/ 417 h 775"/>
              <a:gd name="T30" fmla="*/ 430 w 783"/>
              <a:gd name="T31" fmla="*/ 466 h 775"/>
              <a:gd name="T32" fmla="*/ 384 w 783"/>
              <a:gd name="T33" fmla="*/ 506 h 775"/>
              <a:gd name="T34" fmla="*/ 330 w 783"/>
              <a:gd name="T35" fmla="*/ 511 h 775"/>
              <a:gd name="T36" fmla="*/ 280 w 783"/>
              <a:gd name="T37" fmla="*/ 480 h 775"/>
              <a:gd name="T38" fmla="*/ 259 w 783"/>
              <a:gd name="T39" fmla="*/ 424 h 775"/>
              <a:gd name="T40" fmla="*/ 274 w 783"/>
              <a:gd name="T41" fmla="*/ 373 h 775"/>
              <a:gd name="T42" fmla="*/ 322 w 783"/>
              <a:gd name="T43" fmla="*/ 335 h 775"/>
              <a:gd name="T44" fmla="*/ 348 w 783"/>
              <a:gd name="T45" fmla="*/ 775 h 775"/>
              <a:gd name="T46" fmla="*/ 470 w 783"/>
              <a:gd name="T47" fmla="*/ 753 h 775"/>
              <a:gd name="T48" fmla="*/ 573 w 783"/>
              <a:gd name="T49" fmla="*/ 694 h 775"/>
              <a:gd name="T50" fmla="*/ 651 w 783"/>
              <a:gd name="T51" fmla="*/ 605 h 775"/>
              <a:gd name="T52" fmla="*/ 695 w 783"/>
              <a:gd name="T53" fmla="*/ 495 h 775"/>
              <a:gd name="T54" fmla="*/ 700 w 783"/>
              <a:gd name="T55" fmla="*/ 380 h 775"/>
              <a:gd name="T56" fmla="*/ 659 w 783"/>
              <a:gd name="T57" fmla="*/ 260 h 775"/>
              <a:gd name="T58" fmla="*/ 579 w 783"/>
              <a:gd name="T59" fmla="*/ 304 h 775"/>
              <a:gd name="T60" fmla="*/ 606 w 783"/>
              <a:gd name="T61" fmla="*/ 424 h 775"/>
              <a:gd name="T62" fmla="*/ 563 w 783"/>
              <a:gd name="T63" fmla="*/ 568 h 775"/>
              <a:gd name="T64" fmla="*/ 425 w 783"/>
              <a:gd name="T65" fmla="*/ 670 h 775"/>
              <a:gd name="T66" fmla="*/ 297 w 783"/>
              <a:gd name="T67" fmla="*/ 677 h 775"/>
              <a:gd name="T68" fmla="*/ 151 w 783"/>
              <a:gd name="T69" fmla="*/ 588 h 775"/>
              <a:gd name="T70" fmla="*/ 93 w 783"/>
              <a:gd name="T71" fmla="*/ 424 h 775"/>
              <a:gd name="T72" fmla="*/ 136 w 783"/>
              <a:gd name="T73" fmla="*/ 280 h 775"/>
              <a:gd name="T74" fmla="*/ 272 w 783"/>
              <a:gd name="T75" fmla="*/ 177 h 775"/>
              <a:gd name="T76" fmla="*/ 405 w 783"/>
              <a:gd name="T77" fmla="*/ 172 h 775"/>
              <a:gd name="T78" fmla="*/ 512 w 783"/>
              <a:gd name="T79" fmla="*/ 125 h 775"/>
              <a:gd name="T80" fmla="*/ 433 w 783"/>
              <a:gd name="T81" fmla="*/ 84 h 775"/>
              <a:gd name="T82" fmla="*/ 313 w 783"/>
              <a:gd name="T83" fmla="*/ 75 h 775"/>
              <a:gd name="T84" fmla="*/ 197 w 783"/>
              <a:gd name="T85" fmla="*/ 108 h 775"/>
              <a:gd name="T86" fmla="*/ 101 w 783"/>
              <a:gd name="T87" fmla="*/ 176 h 775"/>
              <a:gd name="T88" fmla="*/ 34 w 783"/>
              <a:gd name="T89" fmla="*/ 272 h 775"/>
              <a:gd name="T90" fmla="*/ 2 w 783"/>
              <a:gd name="T91" fmla="*/ 388 h 775"/>
              <a:gd name="T92" fmla="*/ 7 w 783"/>
              <a:gd name="T93" fmla="*/ 495 h 775"/>
              <a:gd name="T94" fmla="*/ 50 w 783"/>
              <a:gd name="T95" fmla="*/ 605 h 775"/>
              <a:gd name="T96" fmla="*/ 126 w 783"/>
              <a:gd name="T97" fmla="*/ 694 h 775"/>
              <a:gd name="T98" fmla="*/ 227 w 783"/>
              <a:gd name="T99" fmla="*/ 753 h 775"/>
              <a:gd name="T100" fmla="*/ 348 w 783"/>
              <a:gd name="T101" fmla="*/ 775 h 775"/>
              <a:gd name="T102" fmla="*/ 718 w 783"/>
              <a:gd name="T103" fmla="*/ 107 h 775"/>
              <a:gd name="T104" fmla="*/ 723 w 783"/>
              <a:gd name="T105" fmla="*/ 110 h 775"/>
              <a:gd name="T106" fmla="*/ 595 w 783"/>
              <a:gd name="T107" fmla="*/ 141 h 775"/>
              <a:gd name="T108" fmla="*/ 700 w 783"/>
              <a:gd name="T109" fmla="*/ 85 h 775"/>
              <a:gd name="T110" fmla="*/ 622 w 783"/>
              <a:gd name="T111" fmla="*/ 166 h 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83" h="775">
                <a:moveTo>
                  <a:pt x="758" y="64"/>
                </a:moveTo>
                <a:lnTo>
                  <a:pt x="743" y="76"/>
                </a:lnTo>
                <a:lnTo>
                  <a:pt x="758" y="64"/>
                </a:lnTo>
                <a:close/>
                <a:moveTo>
                  <a:pt x="653" y="211"/>
                </a:moveTo>
                <a:lnTo>
                  <a:pt x="653" y="211"/>
                </a:lnTo>
                <a:lnTo>
                  <a:pt x="606" y="206"/>
                </a:lnTo>
                <a:lnTo>
                  <a:pt x="379" y="433"/>
                </a:lnTo>
                <a:lnTo>
                  <a:pt x="379" y="433"/>
                </a:lnTo>
                <a:lnTo>
                  <a:pt x="368" y="441"/>
                </a:lnTo>
                <a:lnTo>
                  <a:pt x="355" y="449"/>
                </a:lnTo>
                <a:lnTo>
                  <a:pt x="347" y="452"/>
                </a:lnTo>
                <a:lnTo>
                  <a:pt x="340" y="454"/>
                </a:lnTo>
                <a:lnTo>
                  <a:pt x="334" y="454"/>
                </a:lnTo>
                <a:lnTo>
                  <a:pt x="332" y="453"/>
                </a:lnTo>
                <a:lnTo>
                  <a:pt x="330" y="452"/>
                </a:lnTo>
                <a:lnTo>
                  <a:pt x="330" y="452"/>
                </a:lnTo>
                <a:lnTo>
                  <a:pt x="329" y="449"/>
                </a:lnTo>
                <a:lnTo>
                  <a:pt x="327" y="447"/>
                </a:lnTo>
                <a:lnTo>
                  <a:pt x="327" y="440"/>
                </a:lnTo>
                <a:lnTo>
                  <a:pt x="329" y="433"/>
                </a:lnTo>
                <a:lnTo>
                  <a:pt x="331" y="425"/>
                </a:lnTo>
                <a:lnTo>
                  <a:pt x="333" y="417"/>
                </a:lnTo>
                <a:lnTo>
                  <a:pt x="338" y="409"/>
                </a:lnTo>
                <a:lnTo>
                  <a:pt x="341" y="404"/>
                </a:lnTo>
                <a:lnTo>
                  <a:pt x="345" y="399"/>
                </a:lnTo>
                <a:lnTo>
                  <a:pt x="573" y="172"/>
                </a:lnTo>
                <a:lnTo>
                  <a:pt x="566" y="125"/>
                </a:lnTo>
                <a:lnTo>
                  <a:pt x="696" y="0"/>
                </a:lnTo>
                <a:lnTo>
                  <a:pt x="712" y="67"/>
                </a:lnTo>
                <a:lnTo>
                  <a:pt x="743" y="76"/>
                </a:lnTo>
                <a:lnTo>
                  <a:pt x="745" y="76"/>
                </a:lnTo>
                <a:lnTo>
                  <a:pt x="783" y="82"/>
                </a:lnTo>
                <a:lnTo>
                  <a:pt x="653" y="211"/>
                </a:lnTo>
                <a:close/>
                <a:moveTo>
                  <a:pt x="348" y="332"/>
                </a:moveTo>
                <a:lnTo>
                  <a:pt x="348" y="332"/>
                </a:lnTo>
                <a:lnTo>
                  <a:pt x="348" y="332"/>
                </a:lnTo>
                <a:lnTo>
                  <a:pt x="352" y="332"/>
                </a:lnTo>
                <a:lnTo>
                  <a:pt x="355" y="333"/>
                </a:lnTo>
                <a:lnTo>
                  <a:pt x="357" y="334"/>
                </a:lnTo>
                <a:lnTo>
                  <a:pt x="422" y="269"/>
                </a:lnTo>
                <a:lnTo>
                  <a:pt x="422" y="267"/>
                </a:lnTo>
                <a:lnTo>
                  <a:pt x="422" y="267"/>
                </a:lnTo>
                <a:lnTo>
                  <a:pt x="405" y="260"/>
                </a:lnTo>
                <a:lnTo>
                  <a:pt x="388" y="256"/>
                </a:lnTo>
                <a:lnTo>
                  <a:pt x="368" y="252"/>
                </a:lnTo>
                <a:lnTo>
                  <a:pt x="348" y="251"/>
                </a:lnTo>
                <a:lnTo>
                  <a:pt x="348" y="251"/>
                </a:lnTo>
                <a:lnTo>
                  <a:pt x="331" y="252"/>
                </a:lnTo>
                <a:lnTo>
                  <a:pt x="314" y="255"/>
                </a:lnTo>
                <a:lnTo>
                  <a:pt x="298" y="259"/>
                </a:lnTo>
                <a:lnTo>
                  <a:pt x="283" y="265"/>
                </a:lnTo>
                <a:lnTo>
                  <a:pt x="268" y="272"/>
                </a:lnTo>
                <a:lnTo>
                  <a:pt x="253" y="281"/>
                </a:lnTo>
                <a:lnTo>
                  <a:pt x="241" y="291"/>
                </a:lnTo>
                <a:lnTo>
                  <a:pt x="228" y="302"/>
                </a:lnTo>
                <a:lnTo>
                  <a:pt x="218" y="314"/>
                </a:lnTo>
                <a:lnTo>
                  <a:pt x="208" y="328"/>
                </a:lnTo>
                <a:lnTo>
                  <a:pt x="199" y="341"/>
                </a:lnTo>
                <a:lnTo>
                  <a:pt x="192" y="357"/>
                </a:lnTo>
                <a:lnTo>
                  <a:pt x="186" y="373"/>
                </a:lnTo>
                <a:lnTo>
                  <a:pt x="182" y="389"/>
                </a:lnTo>
                <a:lnTo>
                  <a:pt x="180" y="406"/>
                </a:lnTo>
                <a:lnTo>
                  <a:pt x="178" y="424"/>
                </a:lnTo>
                <a:lnTo>
                  <a:pt x="178" y="424"/>
                </a:lnTo>
                <a:lnTo>
                  <a:pt x="180" y="441"/>
                </a:lnTo>
                <a:lnTo>
                  <a:pt x="182" y="458"/>
                </a:lnTo>
                <a:lnTo>
                  <a:pt x="186" y="475"/>
                </a:lnTo>
                <a:lnTo>
                  <a:pt x="192" y="491"/>
                </a:lnTo>
                <a:lnTo>
                  <a:pt x="199" y="506"/>
                </a:lnTo>
                <a:lnTo>
                  <a:pt x="208" y="520"/>
                </a:lnTo>
                <a:lnTo>
                  <a:pt x="218" y="533"/>
                </a:lnTo>
                <a:lnTo>
                  <a:pt x="228" y="546"/>
                </a:lnTo>
                <a:lnTo>
                  <a:pt x="241" y="556"/>
                </a:lnTo>
                <a:lnTo>
                  <a:pt x="253" y="566"/>
                </a:lnTo>
                <a:lnTo>
                  <a:pt x="268" y="576"/>
                </a:lnTo>
                <a:lnTo>
                  <a:pt x="283" y="582"/>
                </a:lnTo>
                <a:lnTo>
                  <a:pt x="298" y="588"/>
                </a:lnTo>
                <a:lnTo>
                  <a:pt x="314" y="593"/>
                </a:lnTo>
                <a:lnTo>
                  <a:pt x="331" y="595"/>
                </a:lnTo>
                <a:lnTo>
                  <a:pt x="348" y="596"/>
                </a:lnTo>
                <a:lnTo>
                  <a:pt x="348" y="596"/>
                </a:lnTo>
                <a:lnTo>
                  <a:pt x="366" y="595"/>
                </a:lnTo>
                <a:lnTo>
                  <a:pt x="383" y="593"/>
                </a:lnTo>
                <a:lnTo>
                  <a:pt x="400" y="588"/>
                </a:lnTo>
                <a:lnTo>
                  <a:pt x="416" y="582"/>
                </a:lnTo>
                <a:lnTo>
                  <a:pt x="431" y="576"/>
                </a:lnTo>
                <a:lnTo>
                  <a:pt x="446" y="566"/>
                </a:lnTo>
                <a:lnTo>
                  <a:pt x="459" y="556"/>
                </a:lnTo>
                <a:lnTo>
                  <a:pt x="472" y="546"/>
                </a:lnTo>
                <a:lnTo>
                  <a:pt x="483" y="533"/>
                </a:lnTo>
                <a:lnTo>
                  <a:pt x="494" y="520"/>
                </a:lnTo>
                <a:lnTo>
                  <a:pt x="503" y="506"/>
                </a:lnTo>
                <a:lnTo>
                  <a:pt x="510" y="491"/>
                </a:lnTo>
                <a:lnTo>
                  <a:pt x="515" y="475"/>
                </a:lnTo>
                <a:lnTo>
                  <a:pt x="520" y="458"/>
                </a:lnTo>
                <a:lnTo>
                  <a:pt x="523" y="441"/>
                </a:lnTo>
                <a:lnTo>
                  <a:pt x="523" y="424"/>
                </a:lnTo>
                <a:lnTo>
                  <a:pt x="523" y="424"/>
                </a:lnTo>
                <a:lnTo>
                  <a:pt x="523" y="404"/>
                </a:lnTo>
                <a:lnTo>
                  <a:pt x="520" y="384"/>
                </a:lnTo>
                <a:lnTo>
                  <a:pt x="515" y="366"/>
                </a:lnTo>
                <a:lnTo>
                  <a:pt x="508" y="350"/>
                </a:lnTo>
                <a:lnTo>
                  <a:pt x="505" y="354"/>
                </a:lnTo>
                <a:lnTo>
                  <a:pt x="441" y="417"/>
                </a:lnTo>
                <a:lnTo>
                  <a:pt x="441" y="417"/>
                </a:lnTo>
                <a:lnTo>
                  <a:pt x="441" y="424"/>
                </a:lnTo>
                <a:lnTo>
                  <a:pt x="441" y="424"/>
                </a:lnTo>
                <a:lnTo>
                  <a:pt x="440" y="433"/>
                </a:lnTo>
                <a:lnTo>
                  <a:pt x="439" y="441"/>
                </a:lnTo>
                <a:lnTo>
                  <a:pt x="437" y="450"/>
                </a:lnTo>
                <a:lnTo>
                  <a:pt x="433" y="458"/>
                </a:lnTo>
                <a:lnTo>
                  <a:pt x="430" y="466"/>
                </a:lnTo>
                <a:lnTo>
                  <a:pt x="425" y="473"/>
                </a:lnTo>
                <a:lnTo>
                  <a:pt x="420" y="480"/>
                </a:lnTo>
                <a:lnTo>
                  <a:pt x="414" y="487"/>
                </a:lnTo>
                <a:lnTo>
                  <a:pt x="407" y="492"/>
                </a:lnTo>
                <a:lnTo>
                  <a:pt x="400" y="498"/>
                </a:lnTo>
                <a:lnTo>
                  <a:pt x="392" y="502"/>
                </a:lnTo>
                <a:lnTo>
                  <a:pt x="384" y="506"/>
                </a:lnTo>
                <a:lnTo>
                  <a:pt x="376" y="508"/>
                </a:lnTo>
                <a:lnTo>
                  <a:pt x="367" y="511"/>
                </a:lnTo>
                <a:lnTo>
                  <a:pt x="358" y="512"/>
                </a:lnTo>
                <a:lnTo>
                  <a:pt x="348" y="513"/>
                </a:lnTo>
                <a:lnTo>
                  <a:pt x="348" y="513"/>
                </a:lnTo>
                <a:lnTo>
                  <a:pt x="339" y="512"/>
                </a:lnTo>
                <a:lnTo>
                  <a:pt x="330" y="511"/>
                </a:lnTo>
                <a:lnTo>
                  <a:pt x="322" y="508"/>
                </a:lnTo>
                <a:lnTo>
                  <a:pt x="314" y="506"/>
                </a:lnTo>
                <a:lnTo>
                  <a:pt x="306" y="502"/>
                </a:lnTo>
                <a:lnTo>
                  <a:pt x="298" y="498"/>
                </a:lnTo>
                <a:lnTo>
                  <a:pt x="291" y="492"/>
                </a:lnTo>
                <a:lnTo>
                  <a:pt x="285" y="487"/>
                </a:lnTo>
                <a:lnTo>
                  <a:pt x="280" y="480"/>
                </a:lnTo>
                <a:lnTo>
                  <a:pt x="274" y="473"/>
                </a:lnTo>
                <a:lnTo>
                  <a:pt x="269" y="466"/>
                </a:lnTo>
                <a:lnTo>
                  <a:pt x="266" y="458"/>
                </a:lnTo>
                <a:lnTo>
                  <a:pt x="263" y="450"/>
                </a:lnTo>
                <a:lnTo>
                  <a:pt x="260" y="441"/>
                </a:lnTo>
                <a:lnTo>
                  <a:pt x="259" y="433"/>
                </a:lnTo>
                <a:lnTo>
                  <a:pt x="259" y="424"/>
                </a:lnTo>
                <a:lnTo>
                  <a:pt x="259" y="424"/>
                </a:lnTo>
                <a:lnTo>
                  <a:pt x="259" y="415"/>
                </a:lnTo>
                <a:lnTo>
                  <a:pt x="260" y="406"/>
                </a:lnTo>
                <a:lnTo>
                  <a:pt x="263" y="397"/>
                </a:lnTo>
                <a:lnTo>
                  <a:pt x="266" y="389"/>
                </a:lnTo>
                <a:lnTo>
                  <a:pt x="269" y="381"/>
                </a:lnTo>
                <a:lnTo>
                  <a:pt x="274" y="373"/>
                </a:lnTo>
                <a:lnTo>
                  <a:pt x="280" y="366"/>
                </a:lnTo>
                <a:lnTo>
                  <a:pt x="285" y="359"/>
                </a:lnTo>
                <a:lnTo>
                  <a:pt x="291" y="354"/>
                </a:lnTo>
                <a:lnTo>
                  <a:pt x="298" y="348"/>
                </a:lnTo>
                <a:lnTo>
                  <a:pt x="306" y="343"/>
                </a:lnTo>
                <a:lnTo>
                  <a:pt x="314" y="339"/>
                </a:lnTo>
                <a:lnTo>
                  <a:pt x="322" y="335"/>
                </a:lnTo>
                <a:lnTo>
                  <a:pt x="330" y="333"/>
                </a:lnTo>
                <a:lnTo>
                  <a:pt x="339" y="332"/>
                </a:lnTo>
                <a:lnTo>
                  <a:pt x="348" y="332"/>
                </a:lnTo>
                <a:lnTo>
                  <a:pt x="348" y="332"/>
                </a:lnTo>
                <a:close/>
                <a:moveTo>
                  <a:pt x="348" y="775"/>
                </a:moveTo>
                <a:lnTo>
                  <a:pt x="348" y="775"/>
                </a:lnTo>
                <a:lnTo>
                  <a:pt x="348" y="775"/>
                </a:lnTo>
                <a:lnTo>
                  <a:pt x="366" y="774"/>
                </a:lnTo>
                <a:lnTo>
                  <a:pt x="384" y="772"/>
                </a:lnTo>
                <a:lnTo>
                  <a:pt x="401" y="770"/>
                </a:lnTo>
                <a:lnTo>
                  <a:pt x="418" y="768"/>
                </a:lnTo>
                <a:lnTo>
                  <a:pt x="436" y="763"/>
                </a:lnTo>
                <a:lnTo>
                  <a:pt x="453" y="759"/>
                </a:lnTo>
                <a:lnTo>
                  <a:pt x="470" y="753"/>
                </a:lnTo>
                <a:lnTo>
                  <a:pt x="486" y="747"/>
                </a:lnTo>
                <a:lnTo>
                  <a:pt x="502" y="739"/>
                </a:lnTo>
                <a:lnTo>
                  <a:pt x="516" y="733"/>
                </a:lnTo>
                <a:lnTo>
                  <a:pt x="531" y="723"/>
                </a:lnTo>
                <a:lnTo>
                  <a:pt x="546" y="714"/>
                </a:lnTo>
                <a:lnTo>
                  <a:pt x="560" y="705"/>
                </a:lnTo>
                <a:lnTo>
                  <a:pt x="573" y="694"/>
                </a:lnTo>
                <a:lnTo>
                  <a:pt x="586" y="684"/>
                </a:lnTo>
                <a:lnTo>
                  <a:pt x="598" y="672"/>
                </a:lnTo>
                <a:lnTo>
                  <a:pt x="610" y="660"/>
                </a:lnTo>
                <a:lnTo>
                  <a:pt x="621" y="647"/>
                </a:lnTo>
                <a:lnTo>
                  <a:pt x="631" y="634"/>
                </a:lnTo>
                <a:lnTo>
                  <a:pt x="641" y="620"/>
                </a:lnTo>
                <a:lnTo>
                  <a:pt x="651" y="605"/>
                </a:lnTo>
                <a:lnTo>
                  <a:pt x="660" y="591"/>
                </a:lnTo>
                <a:lnTo>
                  <a:pt x="668" y="576"/>
                </a:lnTo>
                <a:lnTo>
                  <a:pt x="674" y="561"/>
                </a:lnTo>
                <a:lnTo>
                  <a:pt x="680" y="545"/>
                </a:lnTo>
                <a:lnTo>
                  <a:pt x="686" y="528"/>
                </a:lnTo>
                <a:lnTo>
                  <a:pt x="692" y="512"/>
                </a:lnTo>
                <a:lnTo>
                  <a:pt x="695" y="495"/>
                </a:lnTo>
                <a:lnTo>
                  <a:pt x="698" y="478"/>
                </a:lnTo>
                <a:lnTo>
                  <a:pt x="701" y="459"/>
                </a:lnTo>
                <a:lnTo>
                  <a:pt x="702" y="442"/>
                </a:lnTo>
                <a:lnTo>
                  <a:pt x="702" y="424"/>
                </a:lnTo>
                <a:lnTo>
                  <a:pt x="702" y="424"/>
                </a:lnTo>
                <a:lnTo>
                  <a:pt x="702" y="401"/>
                </a:lnTo>
                <a:lnTo>
                  <a:pt x="700" y="380"/>
                </a:lnTo>
                <a:lnTo>
                  <a:pt x="695" y="358"/>
                </a:lnTo>
                <a:lnTo>
                  <a:pt x="690" y="338"/>
                </a:lnTo>
                <a:lnTo>
                  <a:pt x="684" y="317"/>
                </a:lnTo>
                <a:lnTo>
                  <a:pt x="677" y="298"/>
                </a:lnTo>
                <a:lnTo>
                  <a:pt x="668" y="279"/>
                </a:lnTo>
                <a:lnTo>
                  <a:pt x="659" y="260"/>
                </a:lnTo>
                <a:lnTo>
                  <a:pt x="659" y="260"/>
                </a:lnTo>
                <a:lnTo>
                  <a:pt x="651" y="260"/>
                </a:lnTo>
                <a:lnTo>
                  <a:pt x="651" y="260"/>
                </a:lnTo>
                <a:lnTo>
                  <a:pt x="647" y="260"/>
                </a:lnTo>
                <a:lnTo>
                  <a:pt x="601" y="255"/>
                </a:lnTo>
                <a:lnTo>
                  <a:pt x="570" y="289"/>
                </a:lnTo>
                <a:lnTo>
                  <a:pt x="570" y="289"/>
                </a:lnTo>
                <a:lnTo>
                  <a:pt x="579" y="304"/>
                </a:lnTo>
                <a:lnTo>
                  <a:pt x="586" y="320"/>
                </a:lnTo>
                <a:lnTo>
                  <a:pt x="593" y="335"/>
                </a:lnTo>
                <a:lnTo>
                  <a:pt x="597" y="353"/>
                </a:lnTo>
                <a:lnTo>
                  <a:pt x="602" y="370"/>
                </a:lnTo>
                <a:lnTo>
                  <a:pt x="604" y="388"/>
                </a:lnTo>
                <a:lnTo>
                  <a:pt x="606" y="406"/>
                </a:lnTo>
                <a:lnTo>
                  <a:pt x="606" y="424"/>
                </a:lnTo>
                <a:lnTo>
                  <a:pt x="606" y="424"/>
                </a:lnTo>
                <a:lnTo>
                  <a:pt x="605" y="450"/>
                </a:lnTo>
                <a:lnTo>
                  <a:pt x="602" y="475"/>
                </a:lnTo>
                <a:lnTo>
                  <a:pt x="595" y="500"/>
                </a:lnTo>
                <a:lnTo>
                  <a:pt x="587" y="524"/>
                </a:lnTo>
                <a:lnTo>
                  <a:pt x="576" y="546"/>
                </a:lnTo>
                <a:lnTo>
                  <a:pt x="563" y="568"/>
                </a:lnTo>
                <a:lnTo>
                  <a:pt x="548" y="588"/>
                </a:lnTo>
                <a:lnTo>
                  <a:pt x="531" y="606"/>
                </a:lnTo>
                <a:lnTo>
                  <a:pt x="513" y="622"/>
                </a:lnTo>
                <a:lnTo>
                  <a:pt x="494" y="638"/>
                </a:lnTo>
                <a:lnTo>
                  <a:pt x="472" y="651"/>
                </a:lnTo>
                <a:lnTo>
                  <a:pt x="449" y="662"/>
                </a:lnTo>
                <a:lnTo>
                  <a:pt x="425" y="670"/>
                </a:lnTo>
                <a:lnTo>
                  <a:pt x="400" y="677"/>
                </a:lnTo>
                <a:lnTo>
                  <a:pt x="375" y="681"/>
                </a:lnTo>
                <a:lnTo>
                  <a:pt x="362" y="681"/>
                </a:lnTo>
                <a:lnTo>
                  <a:pt x="348" y="682"/>
                </a:lnTo>
                <a:lnTo>
                  <a:pt x="348" y="682"/>
                </a:lnTo>
                <a:lnTo>
                  <a:pt x="322" y="681"/>
                </a:lnTo>
                <a:lnTo>
                  <a:pt x="297" y="677"/>
                </a:lnTo>
                <a:lnTo>
                  <a:pt x="272" y="670"/>
                </a:lnTo>
                <a:lnTo>
                  <a:pt x="249" y="662"/>
                </a:lnTo>
                <a:lnTo>
                  <a:pt x="226" y="651"/>
                </a:lnTo>
                <a:lnTo>
                  <a:pt x="206" y="638"/>
                </a:lnTo>
                <a:lnTo>
                  <a:pt x="185" y="622"/>
                </a:lnTo>
                <a:lnTo>
                  <a:pt x="167" y="606"/>
                </a:lnTo>
                <a:lnTo>
                  <a:pt x="151" y="588"/>
                </a:lnTo>
                <a:lnTo>
                  <a:pt x="136" y="568"/>
                </a:lnTo>
                <a:lnTo>
                  <a:pt x="124" y="546"/>
                </a:lnTo>
                <a:lnTo>
                  <a:pt x="112" y="524"/>
                </a:lnTo>
                <a:lnTo>
                  <a:pt x="104" y="500"/>
                </a:lnTo>
                <a:lnTo>
                  <a:pt x="98" y="475"/>
                </a:lnTo>
                <a:lnTo>
                  <a:pt x="94" y="450"/>
                </a:lnTo>
                <a:lnTo>
                  <a:pt x="93" y="424"/>
                </a:lnTo>
                <a:lnTo>
                  <a:pt x="93" y="424"/>
                </a:lnTo>
                <a:lnTo>
                  <a:pt x="94" y="398"/>
                </a:lnTo>
                <a:lnTo>
                  <a:pt x="98" y="372"/>
                </a:lnTo>
                <a:lnTo>
                  <a:pt x="104" y="347"/>
                </a:lnTo>
                <a:lnTo>
                  <a:pt x="112" y="324"/>
                </a:lnTo>
                <a:lnTo>
                  <a:pt x="124" y="301"/>
                </a:lnTo>
                <a:lnTo>
                  <a:pt x="136" y="280"/>
                </a:lnTo>
                <a:lnTo>
                  <a:pt x="151" y="260"/>
                </a:lnTo>
                <a:lnTo>
                  <a:pt x="167" y="241"/>
                </a:lnTo>
                <a:lnTo>
                  <a:pt x="185" y="225"/>
                </a:lnTo>
                <a:lnTo>
                  <a:pt x="206" y="210"/>
                </a:lnTo>
                <a:lnTo>
                  <a:pt x="226" y="197"/>
                </a:lnTo>
                <a:lnTo>
                  <a:pt x="249" y="186"/>
                </a:lnTo>
                <a:lnTo>
                  <a:pt x="272" y="177"/>
                </a:lnTo>
                <a:lnTo>
                  <a:pt x="297" y="170"/>
                </a:lnTo>
                <a:lnTo>
                  <a:pt x="322" y="167"/>
                </a:lnTo>
                <a:lnTo>
                  <a:pt x="348" y="166"/>
                </a:lnTo>
                <a:lnTo>
                  <a:pt x="348" y="166"/>
                </a:lnTo>
                <a:lnTo>
                  <a:pt x="367" y="166"/>
                </a:lnTo>
                <a:lnTo>
                  <a:pt x="387" y="168"/>
                </a:lnTo>
                <a:lnTo>
                  <a:pt x="405" y="172"/>
                </a:lnTo>
                <a:lnTo>
                  <a:pt x="422" y="176"/>
                </a:lnTo>
                <a:lnTo>
                  <a:pt x="438" y="182"/>
                </a:lnTo>
                <a:lnTo>
                  <a:pt x="455" y="189"/>
                </a:lnTo>
                <a:lnTo>
                  <a:pt x="470" y="197"/>
                </a:lnTo>
                <a:lnTo>
                  <a:pt x="484" y="206"/>
                </a:lnTo>
                <a:lnTo>
                  <a:pt x="514" y="175"/>
                </a:lnTo>
                <a:lnTo>
                  <a:pt x="512" y="125"/>
                </a:lnTo>
                <a:lnTo>
                  <a:pt x="512" y="125"/>
                </a:lnTo>
                <a:lnTo>
                  <a:pt x="512" y="114"/>
                </a:lnTo>
                <a:lnTo>
                  <a:pt x="512" y="114"/>
                </a:lnTo>
                <a:lnTo>
                  <a:pt x="492" y="105"/>
                </a:lnTo>
                <a:lnTo>
                  <a:pt x="473" y="97"/>
                </a:lnTo>
                <a:lnTo>
                  <a:pt x="454" y="90"/>
                </a:lnTo>
                <a:lnTo>
                  <a:pt x="433" y="84"/>
                </a:lnTo>
                <a:lnTo>
                  <a:pt x="413" y="79"/>
                </a:lnTo>
                <a:lnTo>
                  <a:pt x="391" y="76"/>
                </a:lnTo>
                <a:lnTo>
                  <a:pt x="370" y="74"/>
                </a:lnTo>
                <a:lnTo>
                  <a:pt x="348" y="74"/>
                </a:lnTo>
                <a:lnTo>
                  <a:pt x="348" y="74"/>
                </a:lnTo>
                <a:lnTo>
                  <a:pt x="330" y="74"/>
                </a:lnTo>
                <a:lnTo>
                  <a:pt x="313" y="75"/>
                </a:lnTo>
                <a:lnTo>
                  <a:pt x="294" y="77"/>
                </a:lnTo>
                <a:lnTo>
                  <a:pt x="277" y="81"/>
                </a:lnTo>
                <a:lnTo>
                  <a:pt x="260" y="84"/>
                </a:lnTo>
                <a:lnTo>
                  <a:pt x="244" y="89"/>
                </a:lnTo>
                <a:lnTo>
                  <a:pt x="227" y="94"/>
                </a:lnTo>
                <a:lnTo>
                  <a:pt x="211" y="101"/>
                </a:lnTo>
                <a:lnTo>
                  <a:pt x="197" y="108"/>
                </a:lnTo>
                <a:lnTo>
                  <a:pt x="182" y="116"/>
                </a:lnTo>
                <a:lnTo>
                  <a:pt x="167" y="124"/>
                </a:lnTo>
                <a:lnTo>
                  <a:pt x="152" y="133"/>
                </a:lnTo>
                <a:lnTo>
                  <a:pt x="139" y="143"/>
                </a:lnTo>
                <a:lnTo>
                  <a:pt x="126" y="153"/>
                </a:lnTo>
                <a:lnTo>
                  <a:pt x="114" y="164"/>
                </a:lnTo>
                <a:lnTo>
                  <a:pt x="101" y="176"/>
                </a:lnTo>
                <a:lnTo>
                  <a:pt x="90" y="188"/>
                </a:lnTo>
                <a:lnTo>
                  <a:pt x="79" y="201"/>
                </a:lnTo>
                <a:lnTo>
                  <a:pt x="69" y="214"/>
                </a:lnTo>
                <a:lnTo>
                  <a:pt x="59" y="227"/>
                </a:lnTo>
                <a:lnTo>
                  <a:pt x="50" y="242"/>
                </a:lnTo>
                <a:lnTo>
                  <a:pt x="42" y="257"/>
                </a:lnTo>
                <a:lnTo>
                  <a:pt x="34" y="272"/>
                </a:lnTo>
                <a:lnTo>
                  <a:pt x="27" y="288"/>
                </a:lnTo>
                <a:lnTo>
                  <a:pt x="21" y="304"/>
                </a:lnTo>
                <a:lnTo>
                  <a:pt x="16" y="320"/>
                </a:lnTo>
                <a:lnTo>
                  <a:pt x="11" y="337"/>
                </a:lnTo>
                <a:lnTo>
                  <a:pt x="7" y="353"/>
                </a:lnTo>
                <a:lnTo>
                  <a:pt x="4" y="371"/>
                </a:lnTo>
                <a:lnTo>
                  <a:pt x="2" y="388"/>
                </a:lnTo>
                <a:lnTo>
                  <a:pt x="1" y="406"/>
                </a:lnTo>
                <a:lnTo>
                  <a:pt x="0" y="424"/>
                </a:lnTo>
                <a:lnTo>
                  <a:pt x="0" y="424"/>
                </a:lnTo>
                <a:lnTo>
                  <a:pt x="1" y="442"/>
                </a:lnTo>
                <a:lnTo>
                  <a:pt x="2" y="459"/>
                </a:lnTo>
                <a:lnTo>
                  <a:pt x="4" y="478"/>
                </a:lnTo>
                <a:lnTo>
                  <a:pt x="7" y="495"/>
                </a:lnTo>
                <a:lnTo>
                  <a:pt x="11" y="512"/>
                </a:lnTo>
                <a:lnTo>
                  <a:pt x="16" y="528"/>
                </a:lnTo>
                <a:lnTo>
                  <a:pt x="21" y="545"/>
                </a:lnTo>
                <a:lnTo>
                  <a:pt x="27" y="561"/>
                </a:lnTo>
                <a:lnTo>
                  <a:pt x="34" y="576"/>
                </a:lnTo>
                <a:lnTo>
                  <a:pt x="42" y="591"/>
                </a:lnTo>
                <a:lnTo>
                  <a:pt x="50" y="605"/>
                </a:lnTo>
                <a:lnTo>
                  <a:pt x="59" y="620"/>
                </a:lnTo>
                <a:lnTo>
                  <a:pt x="69" y="634"/>
                </a:lnTo>
                <a:lnTo>
                  <a:pt x="79" y="647"/>
                </a:lnTo>
                <a:lnTo>
                  <a:pt x="90" y="660"/>
                </a:lnTo>
                <a:lnTo>
                  <a:pt x="101" y="672"/>
                </a:lnTo>
                <a:lnTo>
                  <a:pt x="114" y="684"/>
                </a:lnTo>
                <a:lnTo>
                  <a:pt x="126" y="694"/>
                </a:lnTo>
                <a:lnTo>
                  <a:pt x="139" y="705"/>
                </a:lnTo>
                <a:lnTo>
                  <a:pt x="152" y="714"/>
                </a:lnTo>
                <a:lnTo>
                  <a:pt x="167" y="723"/>
                </a:lnTo>
                <a:lnTo>
                  <a:pt x="182" y="733"/>
                </a:lnTo>
                <a:lnTo>
                  <a:pt x="197" y="739"/>
                </a:lnTo>
                <a:lnTo>
                  <a:pt x="211" y="747"/>
                </a:lnTo>
                <a:lnTo>
                  <a:pt x="227" y="753"/>
                </a:lnTo>
                <a:lnTo>
                  <a:pt x="244" y="759"/>
                </a:lnTo>
                <a:lnTo>
                  <a:pt x="260" y="763"/>
                </a:lnTo>
                <a:lnTo>
                  <a:pt x="277" y="768"/>
                </a:lnTo>
                <a:lnTo>
                  <a:pt x="294" y="770"/>
                </a:lnTo>
                <a:lnTo>
                  <a:pt x="313" y="772"/>
                </a:lnTo>
                <a:lnTo>
                  <a:pt x="330" y="774"/>
                </a:lnTo>
                <a:lnTo>
                  <a:pt x="348" y="775"/>
                </a:lnTo>
                <a:lnTo>
                  <a:pt x="348" y="775"/>
                </a:lnTo>
                <a:close/>
                <a:moveTo>
                  <a:pt x="723" y="110"/>
                </a:moveTo>
                <a:lnTo>
                  <a:pt x="723" y="110"/>
                </a:lnTo>
                <a:lnTo>
                  <a:pt x="723" y="107"/>
                </a:lnTo>
                <a:lnTo>
                  <a:pt x="718" y="107"/>
                </a:lnTo>
                <a:lnTo>
                  <a:pt x="718" y="103"/>
                </a:lnTo>
                <a:lnTo>
                  <a:pt x="718" y="107"/>
                </a:lnTo>
                <a:lnTo>
                  <a:pt x="644" y="184"/>
                </a:lnTo>
                <a:lnTo>
                  <a:pt x="641" y="184"/>
                </a:lnTo>
                <a:lnTo>
                  <a:pt x="644" y="184"/>
                </a:lnTo>
                <a:lnTo>
                  <a:pt x="644" y="186"/>
                </a:lnTo>
                <a:lnTo>
                  <a:pt x="644" y="190"/>
                </a:lnTo>
                <a:lnTo>
                  <a:pt x="647" y="186"/>
                </a:lnTo>
                <a:lnTo>
                  <a:pt x="723" y="110"/>
                </a:lnTo>
                <a:close/>
                <a:moveTo>
                  <a:pt x="678" y="67"/>
                </a:moveTo>
                <a:lnTo>
                  <a:pt x="678" y="67"/>
                </a:lnTo>
                <a:lnTo>
                  <a:pt x="678" y="67"/>
                </a:lnTo>
                <a:lnTo>
                  <a:pt x="671" y="64"/>
                </a:lnTo>
                <a:lnTo>
                  <a:pt x="671" y="61"/>
                </a:lnTo>
                <a:lnTo>
                  <a:pt x="671" y="64"/>
                </a:lnTo>
                <a:lnTo>
                  <a:pt x="595" y="141"/>
                </a:lnTo>
                <a:lnTo>
                  <a:pt x="595" y="141"/>
                </a:lnTo>
                <a:lnTo>
                  <a:pt x="598" y="147"/>
                </a:lnTo>
                <a:lnTo>
                  <a:pt x="601" y="147"/>
                </a:lnTo>
                <a:lnTo>
                  <a:pt x="678" y="67"/>
                </a:lnTo>
                <a:close/>
                <a:moveTo>
                  <a:pt x="700" y="89"/>
                </a:moveTo>
                <a:lnTo>
                  <a:pt x="700" y="89"/>
                </a:lnTo>
                <a:lnTo>
                  <a:pt x="700" y="85"/>
                </a:lnTo>
                <a:lnTo>
                  <a:pt x="696" y="82"/>
                </a:lnTo>
                <a:lnTo>
                  <a:pt x="693" y="82"/>
                </a:lnTo>
                <a:lnTo>
                  <a:pt x="616" y="159"/>
                </a:lnTo>
                <a:lnTo>
                  <a:pt x="616" y="163"/>
                </a:lnTo>
                <a:lnTo>
                  <a:pt x="620" y="166"/>
                </a:lnTo>
                <a:lnTo>
                  <a:pt x="620" y="166"/>
                </a:lnTo>
                <a:lnTo>
                  <a:pt x="622" y="166"/>
                </a:lnTo>
                <a:lnTo>
                  <a:pt x="700" y="89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Freeform 113"/>
          <p:cNvSpPr>
            <a:spLocks noEditPoints="1"/>
          </p:cNvSpPr>
          <p:nvPr/>
        </p:nvSpPr>
        <p:spPr bwMode="auto">
          <a:xfrm>
            <a:off x="6127391" y="1800431"/>
            <a:ext cx="281897" cy="222266"/>
          </a:xfrm>
          <a:custGeom>
            <a:avLst/>
            <a:gdLst>
              <a:gd name="T0" fmla="*/ 465 w 782"/>
              <a:gd name="T1" fmla="*/ 400 h 615"/>
              <a:gd name="T2" fmla="*/ 547 w 782"/>
              <a:gd name="T3" fmla="*/ 406 h 615"/>
              <a:gd name="T4" fmla="*/ 618 w 782"/>
              <a:gd name="T5" fmla="*/ 417 h 615"/>
              <a:gd name="T6" fmla="*/ 675 w 782"/>
              <a:gd name="T7" fmla="*/ 433 h 615"/>
              <a:gd name="T8" fmla="*/ 716 w 782"/>
              <a:gd name="T9" fmla="*/ 452 h 615"/>
              <a:gd name="T10" fmla="*/ 735 w 782"/>
              <a:gd name="T11" fmla="*/ 475 h 615"/>
              <a:gd name="T12" fmla="*/ 735 w 782"/>
              <a:gd name="T13" fmla="*/ 487 h 615"/>
              <a:gd name="T14" fmla="*/ 729 w 782"/>
              <a:gd name="T15" fmla="*/ 500 h 615"/>
              <a:gd name="T16" fmla="*/ 694 w 782"/>
              <a:gd name="T17" fmla="*/ 523 h 615"/>
              <a:gd name="T18" fmla="*/ 635 w 782"/>
              <a:gd name="T19" fmla="*/ 542 h 615"/>
              <a:gd name="T20" fmla="*/ 555 w 782"/>
              <a:gd name="T21" fmla="*/ 556 h 615"/>
              <a:gd name="T22" fmla="*/ 461 w 782"/>
              <a:gd name="T23" fmla="*/ 564 h 615"/>
              <a:gd name="T24" fmla="*/ 391 w 782"/>
              <a:gd name="T25" fmla="*/ 566 h 615"/>
              <a:gd name="T26" fmla="*/ 290 w 782"/>
              <a:gd name="T27" fmla="*/ 563 h 615"/>
              <a:gd name="T28" fmla="*/ 200 w 782"/>
              <a:gd name="T29" fmla="*/ 552 h 615"/>
              <a:gd name="T30" fmla="*/ 127 w 782"/>
              <a:gd name="T31" fmla="*/ 536 h 615"/>
              <a:gd name="T32" fmla="*/ 76 w 782"/>
              <a:gd name="T33" fmla="*/ 516 h 615"/>
              <a:gd name="T34" fmla="*/ 54 w 782"/>
              <a:gd name="T35" fmla="*/ 495 h 615"/>
              <a:gd name="T36" fmla="*/ 49 w 782"/>
              <a:gd name="T37" fmla="*/ 483 h 615"/>
              <a:gd name="T38" fmla="*/ 55 w 782"/>
              <a:gd name="T39" fmla="*/ 467 h 615"/>
              <a:gd name="T40" fmla="*/ 81 w 782"/>
              <a:gd name="T41" fmla="*/ 445 h 615"/>
              <a:gd name="T42" fmla="*/ 126 w 782"/>
              <a:gd name="T43" fmla="*/ 427 h 615"/>
              <a:gd name="T44" fmla="*/ 188 w 782"/>
              <a:gd name="T45" fmla="*/ 413 h 615"/>
              <a:gd name="T46" fmla="*/ 263 w 782"/>
              <a:gd name="T47" fmla="*/ 403 h 615"/>
              <a:gd name="T48" fmla="*/ 318 w 782"/>
              <a:gd name="T49" fmla="*/ 375 h 615"/>
              <a:gd name="T50" fmla="*/ 253 w 782"/>
              <a:gd name="T51" fmla="*/ 380 h 615"/>
              <a:gd name="T52" fmla="*/ 165 w 782"/>
              <a:gd name="T53" fmla="*/ 394 h 615"/>
              <a:gd name="T54" fmla="*/ 91 w 782"/>
              <a:gd name="T55" fmla="*/ 416 h 615"/>
              <a:gd name="T56" fmla="*/ 38 w 782"/>
              <a:gd name="T57" fmla="*/ 441 h 615"/>
              <a:gd name="T58" fmla="*/ 6 w 782"/>
              <a:gd name="T59" fmla="*/ 470 h 615"/>
              <a:gd name="T60" fmla="*/ 0 w 782"/>
              <a:gd name="T61" fmla="*/ 486 h 615"/>
              <a:gd name="T62" fmla="*/ 0 w 782"/>
              <a:gd name="T63" fmla="*/ 499 h 615"/>
              <a:gd name="T64" fmla="*/ 8 w 782"/>
              <a:gd name="T65" fmla="*/ 517 h 615"/>
              <a:gd name="T66" fmla="*/ 31 w 782"/>
              <a:gd name="T67" fmla="*/ 540 h 615"/>
              <a:gd name="T68" fmla="*/ 89 w 782"/>
              <a:gd name="T69" fmla="*/ 570 h 615"/>
              <a:gd name="T70" fmla="*/ 173 w 782"/>
              <a:gd name="T71" fmla="*/ 594 h 615"/>
              <a:gd name="T72" fmla="*/ 275 w 782"/>
              <a:gd name="T73" fmla="*/ 609 h 615"/>
              <a:gd name="T74" fmla="*/ 391 w 782"/>
              <a:gd name="T75" fmla="*/ 615 h 615"/>
              <a:gd name="T76" fmla="*/ 470 w 782"/>
              <a:gd name="T77" fmla="*/ 613 h 615"/>
              <a:gd name="T78" fmla="*/ 577 w 782"/>
              <a:gd name="T79" fmla="*/ 600 h 615"/>
              <a:gd name="T80" fmla="*/ 667 w 782"/>
              <a:gd name="T81" fmla="*/ 578 h 615"/>
              <a:gd name="T82" fmla="*/ 735 w 782"/>
              <a:gd name="T83" fmla="*/ 550 h 615"/>
              <a:gd name="T84" fmla="*/ 769 w 782"/>
              <a:gd name="T85" fmla="*/ 523 h 615"/>
              <a:gd name="T86" fmla="*/ 779 w 782"/>
              <a:gd name="T87" fmla="*/ 504 h 615"/>
              <a:gd name="T88" fmla="*/ 782 w 782"/>
              <a:gd name="T89" fmla="*/ 492 h 615"/>
              <a:gd name="T90" fmla="*/ 778 w 782"/>
              <a:gd name="T91" fmla="*/ 476 h 615"/>
              <a:gd name="T92" fmla="*/ 758 w 782"/>
              <a:gd name="T93" fmla="*/ 450 h 615"/>
              <a:gd name="T94" fmla="*/ 711 w 782"/>
              <a:gd name="T95" fmla="*/ 424 h 615"/>
              <a:gd name="T96" fmla="*/ 645 w 782"/>
              <a:gd name="T97" fmla="*/ 401 h 615"/>
              <a:gd name="T98" fmla="*/ 562 w 782"/>
              <a:gd name="T99" fmla="*/ 384 h 615"/>
              <a:gd name="T100" fmla="*/ 465 w 782"/>
              <a:gd name="T101" fmla="*/ 375 h 615"/>
              <a:gd name="T102" fmla="*/ 385 w 782"/>
              <a:gd name="T103" fmla="*/ 0 h 615"/>
              <a:gd name="T104" fmla="*/ 403 w 782"/>
              <a:gd name="T105" fmla="*/ 474 h 615"/>
              <a:gd name="T106" fmla="*/ 385 w 782"/>
              <a:gd name="T107" fmla="*/ 0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82" h="615">
                <a:moveTo>
                  <a:pt x="465" y="375"/>
                </a:moveTo>
                <a:lnTo>
                  <a:pt x="465" y="400"/>
                </a:lnTo>
                <a:lnTo>
                  <a:pt x="465" y="400"/>
                </a:lnTo>
                <a:lnTo>
                  <a:pt x="494" y="401"/>
                </a:lnTo>
                <a:lnTo>
                  <a:pt x="521" y="403"/>
                </a:lnTo>
                <a:lnTo>
                  <a:pt x="547" y="406"/>
                </a:lnTo>
                <a:lnTo>
                  <a:pt x="572" y="409"/>
                </a:lnTo>
                <a:lnTo>
                  <a:pt x="596" y="413"/>
                </a:lnTo>
                <a:lnTo>
                  <a:pt x="618" y="417"/>
                </a:lnTo>
                <a:lnTo>
                  <a:pt x="640" y="423"/>
                </a:lnTo>
                <a:lnTo>
                  <a:pt x="658" y="427"/>
                </a:lnTo>
                <a:lnTo>
                  <a:pt x="675" y="433"/>
                </a:lnTo>
                <a:lnTo>
                  <a:pt x="691" y="440"/>
                </a:lnTo>
                <a:lnTo>
                  <a:pt x="704" y="445"/>
                </a:lnTo>
                <a:lnTo>
                  <a:pt x="716" y="452"/>
                </a:lnTo>
                <a:lnTo>
                  <a:pt x="724" y="460"/>
                </a:lnTo>
                <a:lnTo>
                  <a:pt x="731" y="467"/>
                </a:lnTo>
                <a:lnTo>
                  <a:pt x="735" y="475"/>
                </a:lnTo>
                <a:lnTo>
                  <a:pt x="736" y="483"/>
                </a:lnTo>
                <a:lnTo>
                  <a:pt x="736" y="483"/>
                </a:lnTo>
                <a:lnTo>
                  <a:pt x="735" y="487"/>
                </a:lnTo>
                <a:lnTo>
                  <a:pt x="734" y="492"/>
                </a:lnTo>
                <a:lnTo>
                  <a:pt x="732" y="495"/>
                </a:lnTo>
                <a:lnTo>
                  <a:pt x="729" y="500"/>
                </a:lnTo>
                <a:lnTo>
                  <a:pt x="720" y="508"/>
                </a:lnTo>
                <a:lnTo>
                  <a:pt x="709" y="516"/>
                </a:lnTo>
                <a:lnTo>
                  <a:pt x="694" y="523"/>
                </a:lnTo>
                <a:lnTo>
                  <a:pt x="677" y="530"/>
                </a:lnTo>
                <a:lnTo>
                  <a:pt x="658" y="536"/>
                </a:lnTo>
                <a:lnTo>
                  <a:pt x="635" y="542"/>
                </a:lnTo>
                <a:lnTo>
                  <a:pt x="611" y="547"/>
                </a:lnTo>
                <a:lnTo>
                  <a:pt x="584" y="552"/>
                </a:lnTo>
                <a:lnTo>
                  <a:pt x="555" y="556"/>
                </a:lnTo>
                <a:lnTo>
                  <a:pt x="526" y="559"/>
                </a:lnTo>
                <a:lnTo>
                  <a:pt x="494" y="563"/>
                </a:lnTo>
                <a:lnTo>
                  <a:pt x="461" y="564"/>
                </a:lnTo>
                <a:lnTo>
                  <a:pt x="427" y="566"/>
                </a:lnTo>
                <a:lnTo>
                  <a:pt x="391" y="566"/>
                </a:lnTo>
                <a:lnTo>
                  <a:pt x="391" y="566"/>
                </a:lnTo>
                <a:lnTo>
                  <a:pt x="356" y="566"/>
                </a:lnTo>
                <a:lnTo>
                  <a:pt x="322" y="564"/>
                </a:lnTo>
                <a:lnTo>
                  <a:pt x="290" y="563"/>
                </a:lnTo>
                <a:lnTo>
                  <a:pt x="258" y="559"/>
                </a:lnTo>
                <a:lnTo>
                  <a:pt x="229" y="556"/>
                </a:lnTo>
                <a:lnTo>
                  <a:pt x="200" y="552"/>
                </a:lnTo>
                <a:lnTo>
                  <a:pt x="174" y="547"/>
                </a:lnTo>
                <a:lnTo>
                  <a:pt x="150" y="542"/>
                </a:lnTo>
                <a:lnTo>
                  <a:pt x="127" y="536"/>
                </a:lnTo>
                <a:lnTo>
                  <a:pt x="108" y="530"/>
                </a:lnTo>
                <a:lnTo>
                  <a:pt x="91" y="523"/>
                </a:lnTo>
                <a:lnTo>
                  <a:pt x="76" y="516"/>
                </a:lnTo>
                <a:lnTo>
                  <a:pt x="65" y="508"/>
                </a:lnTo>
                <a:lnTo>
                  <a:pt x="57" y="500"/>
                </a:lnTo>
                <a:lnTo>
                  <a:pt x="54" y="495"/>
                </a:lnTo>
                <a:lnTo>
                  <a:pt x="51" y="492"/>
                </a:lnTo>
                <a:lnTo>
                  <a:pt x="50" y="487"/>
                </a:lnTo>
                <a:lnTo>
                  <a:pt x="49" y="483"/>
                </a:lnTo>
                <a:lnTo>
                  <a:pt x="49" y="483"/>
                </a:lnTo>
                <a:lnTo>
                  <a:pt x="51" y="475"/>
                </a:lnTo>
                <a:lnTo>
                  <a:pt x="55" y="467"/>
                </a:lnTo>
                <a:lnTo>
                  <a:pt x="61" y="460"/>
                </a:lnTo>
                <a:lnTo>
                  <a:pt x="71" y="452"/>
                </a:lnTo>
                <a:lnTo>
                  <a:pt x="81" y="445"/>
                </a:lnTo>
                <a:lnTo>
                  <a:pt x="94" y="440"/>
                </a:lnTo>
                <a:lnTo>
                  <a:pt x="109" y="433"/>
                </a:lnTo>
                <a:lnTo>
                  <a:pt x="126" y="427"/>
                </a:lnTo>
                <a:lnTo>
                  <a:pt x="146" y="423"/>
                </a:lnTo>
                <a:lnTo>
                  <a:pt x="166" y="417"/>
                </a:lnTo>
                <a:lnTo>
                  <a:pt x="188" y="413"/>
                </a:lnTo>
                <a:lnTo>
                  <a:pt x="212" y="409"/>
                </a:lnTo>
                <a:lnTo>
                  <a:pt x="237" y="406"/>
                </a:lnTo>
                <a:lnTo>
                  <a:pt x="263" y="403"/>
                </a:lnTo>
                <a:lnTo>
                  <a:pt x="289" y="401"/>
                </a:lnTo>
                <a:lnTo>
                  <a:pt x="318" y="400"/>
                </a:lnTo>
                <a:lnTo>
                  <a:pt x="318" y="375"/>
                </a:lnTo>
                <a:lnTo>
                  <a:pt x="318" y="375"/>
                </a:lnTo>
                <a:lnTo>
                  <a:pt x="285" y="377"/>
                </a:lnTo>
                <a:lnTo>
                  <a:pt x="253" y="380"/>
                </a:lnTo>
                <a:lnTo>
                  <a:pt x="222" y="384"/>
                </a:lnTo>
                <a:lnTo>
                  <a:pt x="192" y="390"/>
                </a:lnTo>
                <a:lnTo>
                  <a:pt x="165" y="394"/>
                </a:lnTo>
                <a:lnTo>
                  <a:pt x="139" y="401"/>
                </a:lnTo>
                <a:lnTo>
                  <a:pt x="114" y="408"/>
                </a:lnTo>
                <a:lnTo>
                  <a:pt x="91" y="416"/>
                </a:lnTo>
                <a:lnTo>
                  <a:pt x="72" y="424"/>
                </a:lnTo>
                <a:lnTo>
                  <a:pt x="54" y="432"/>
                </a:lnTo>
                <a:lnTo>
                  <a:pt x="38" y="441"/>
                </a:lnTo>
                <a:lnTo>
                  <a:pt x="24" y="450"/>
                </a:lnTo>
                <a:lnTo>
                  <a:pt x="14" y="460"/>
                </a:lnTo>
                <a:lnTo>
                  <a:pt x="6" y="470"/>
                </a:lnTo>
                <a:lnTo>
                  <a:pt x="3" y="476"/>
                </a:lnTo>
                <a:lnTo>
                  <a:pt x="1" y="482"/>
                </a:lnTo>
                <a:lnTo>
                  <a:pt x="0" y="486"/>
                </a:lnTo>
                <a:lnTo>
                  <a:pt x="0" y="492"/>
                </a:lnTo>
                <a:lnTo>
                  <a:pt x="0" y="492"/>
                </a:lnTo>
                <a:lnTo>
                  <a:pt x="0" y="499"/>
                </a:lnTo>
                <a:lnTo>
                  <a:pt x="2" y="504"/>
                </a:lnTo>
                <a:lnTo>
                  <a:pt x="5" y="510"/>
                </a:lnTo>
                <a:lnTo>
                  <a:pt x="8" y="517"/>
                </a:lnTo>
                <a:lnTo>
                  <a:pt x="13" y="523"/>
                </a:lnTo>
                <a:lnTo>
                  <a:pt x="17" y="528"/>
                </a:lnTo>
                <a:lnTo>
                  <a:pt x="31" y="540"/>
                </a:lnTo>
                <a:lnTo>
                  <a:pt x="47" y="550"/>
                </a:lnTo>
                <a:lnTo>
                  <a:pt x="67" y="560"/>
                </a:lnTo>
                <a:lnTo>
                  <a:pt x="89" y="570"/>
                </a:lnTo>
                <a:lnTo>
                  <a:pt x="115" y="578"/>
                </a:lnTo>
                <a:lnTo>
                  <a:pt x="142" y="586"/>
                </a:lnTo>
                <a:lnTo>
                  <a:pt x="173" y="594"/>
                </a:lnTo>
                <a:lnTo>
                  <a:pt x="205" y="600"/>
                </a:lnTo>
                <a:lnTo>
                  <a:pt x="239" y="606"/>
                </a:lnTo>
                <a:lnTo>
                  <a:pt x="275" y="609"/>
                </a:lnTo>
                <a:lnTo>
                  <a:pt x="312" y="613"/>
                </a:lnTo>
                <a:lnTo>
                  <a:pt x="351" y="615"/>
                </a:lnTo>
                <a:lnTo>
                  <a:pt x="391" y="615"/>
                </a:lnTo>
                <a:lnTo>
                  <a:pt x="391" y="615"/>
                </a:lnTo>
                <a:lnTo>
                  <a:pt x="431" y="615"/>
                </a:lnTo>
                <a:lnTo>
                  <a:pt x="470" y="613"/>
                </a:lnTo>
                <a:lnTo>
                  <a:pt x="508" y="609"/>
                </a:lnTo>
                <a:lnTo>
                  <a:pt x="543" y="606"/>
                </a:lnTo>
                <a:lnTo>
                  <a:pt x="577" y="600"/>
                </a:lnTo>
                <a:lnTo>
                  <a:pt x="609" y="594"/>
                </a:lnTo>
                <a:lnTo>
                  <a:pt x="640" y="586"/>
                </a:lnTo>
                <a:lnTo>
                  <a:pt x="667" y="578"/>
                </a:lnTo>
                <a:lnTo>
                  <a:pt x="693" y="570"/>
                </a:lnTo>
                <a:lnTo>
                  <a:pt x="715" y="560"/>
                </a:lnTo>
                <a:lnTo>
                  <a:pt x="735" y="550"/>
                </a:lnTo>
                <a:lnTo>
                  <a:pt x="751" y="540"/>
                </a:lnTo>
                <a:lnTo>
                  <a:pt x="765" y="528"/>
                </a:lnTo>
                <a:lnTo>
                  <a:pt x="769" y="523"/>
                </a:lnTo>
                <a:lnTo>
                  <a:pt x="774" y="517"/>
                </a:lnTo>
                <a:lnTo>
                  <a:pt x="777" y="510"/>
                </a:lnTo>
                <a:lnTo>
                  <a:pt x="779" y="504"/>
                </a:lnTo>
                <a:lnTo>
                  <a:pt x="782" y="499"/>
                </a:lnTo>
                <a:lnTo>
                  <a:pt x="782" y="492"/>
                </a:lnTo>
                <a:lnTo>
                  <a:pt x="782" y="492"/>
                </a:lnTo>
                <a:lnTo>
                  <a:pt x="782" y="486"/>
                </a:lnTo>
                <a:lnTo>
                  <a:pt x="781" y="482"/>
                </a:lnTo>
                <a:lnTo>
                  <a:pt x="778" y="476"/>
                </a:lnTo>
                <a:lnTo>
                  <a:pt x="776" y="470"/>
                </a:lnTo>
                <a:lnTo>
                  <a:pt x="768" y="460"/>
                </a:lnTo>
                <a:lnTo>
                  <a:pt x="758" y="450"/>
                </a:lnTo>
                <a:lnTo>
                  <a:pt x="745" y="441"/>
                </a:lnTo>
                <a:lnTo>
                  <a:pt x="729" y="432"/>
                </a:lnTo>
                <a:lnTo>
                  <a:pt x="711" y="424"/>
                </a:lnTo>
                <a:lnTo>
                  <a:pt x="692" y="416"/>
                </a:lnTo>
                <a:lnTo>
                  <a:pt x="669" y="408"/>
                </a:lnTo>
                <a:lnTo>
                  <a:pt x="645" y="401"/>
                </a:lnTo>
                <a:lnTo>
                  <a:pt x="619" y="394"/>
                </a:lnTo>
                <a:lnTo>
                  <a:pt x="592" y="390"/>
                </a:lnTo>
                <a:lnTo>
                  <a:pt x="562" y="384"/>
                </a:lnTo>
                <a:lnTo>
                  <a:pt x="530" y="380"/>
                </a:lnTo>
                <a:lnTo>
                  <a:pt x="498" y="377"/>
                </a:lnTo>
                <a:lnTo>
                  <a:pt x="465" y="375"/>
                </a:lnTo>
                <a:lnTo>
                  <a:pt x="465" y="375"/>
                </a:lnTo>
                <a:close/>
                <a:moveTo>
                  <a:pt x="385" y="0"/>
                </a:moveTo>
                <a:lnTo>
                  <a:pt x="385" y="0"/>
                </a:lnTo>
                <a:lnTo>
                  <a:pt x="644" y="107"/>
                </a:lnTo>
                <a:lnTo>
                  <a:pt x="403" y="212"/>
                </a:lnTo>
                <a:lnTo>
                  <a:pt x="403" y="474"/>
                </a:lnTo>
                <a:lnTo>
                  <a:pt x="385" y="474"/>
                </a:lnTo>
                <a:lnTo>
                  <a:pt x="385" y="117"/>
                </a:lnTo>
                <a:lnTo>
                  <a:pt x="385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Freeform 114"/>
          <p:cNvSpPr>
            <a:spLocks noEditPoints="1"/>
          </p:cNvSpPr>
          <p:nvPr/>
        </p:nvSpPr>
        <p:spPr bwMode="auto">
          <a:xfrm>
            <a:off x="5247365" y="1832958"/>
            <a:ext cx="281897" cy="157213"/>
          </a:xfrm>
          <a:custGeom>
            <a:avLst/>
            <a:gdLst>
              <a:gd name="T0" fmla="*/ 318 w 782"/>
              <a:gd name="T1" fmla="*/ 437 h 437"/>
              <a:gd name="T2" fmla="*/ 314 w 782"/>
              <a:gd name="T3" fmla="*/ 419 h 437"/>
              <a:gd name="T4" fmla="*/ 303 w 782"/>
              <a:gd name="T5" fmla="*/ 385 h 437"/>
              <a:gd name="T6" fmla="*/ 285 w 782"/>
              <a:gd name="T7" fmla="*/ 353 h 437"/>
              <a:gd name="T8" fmla="*/ 259 w 782"/>
              <a:gd name="T9" fmla="*/ 323 h 437"/>
              <a:gd name="T10" fmla="*/ 242 w 782"/>
              <a:gd name="T11" fmla="*/ 311 h 437"/>
              <a:gd name="T12" fmla="*/ 265 w 782"/>
              <a:gd name="T13" fmla="*/ 261 h 437"/>
              <a:gd name="T14" fmla="*/ 281 w 782"/>
              <a:gd name="T15" fmla="*/ 211 h 437"/>
              <a:gd name="T16" fmla="*/ 290 w 782"/>
              <a:gd name="T17" fmla="*/ 158 h 437"/>
              <a:gd name="T18" fmla="*/ 296 w 782"/>
              <a:gd name="T19" fmla="*/ 105 h 437"/>
              <a:gd name="T20" fmla="*/ 484 w 782"/>
              <a:gd name="T21" fmla="*/ 105 h 437"/>
              <a:gd name="T22" fmla="*/ 488 w 782"/>
              <a:gd name="T23" fmla="*/ 158 h 437"/>
              <a:gd name="T24" fmla="*/ 498 w 782"/>
              <a:gd name="T25" fmla="*/ 211 h 437"/>
              <a:gd name="T26" fmla="*/ 514 w 782"/>
              <a:gd name="T27" fmla="*/ 261 h 437"/>
              <a:gd name="T28" fmla="*/ 536 w 782"/>
              <a:gd name="T29" fmla="*/ 311 h 437"/>
              <a:gd name="T30" fmla="*/ 520 w 782"/>
              <a:gd name="T31" fmla="*/ 323 h 437"/>
              <a:gd name="T32" fmla="*/ 495 w 782"/>
              <a:gd name="T33" fmla="*/ 353 h 437"/>
              <a:gd name="T34" fmla="*/ 477 w 782"/>
              <a:gd name="T35" fmla="*/ 385 h 437"/>
              <a:gd name="T36" fmla="*/ 465 w 782"/>
              <a:gd name="T37" fmla="*/ 419 h 437"/>
              <a:gd name="T38" fmla="*/ 462 w 782"/>
              <a:gd name="T39" fmla="*/ 437 h 437"/>
              <a:gd name="T40" fmla="*/ 0 w 782"/>
              <a:gd name="T41" fmla="*/ 224 h 437"/>
              <a:gd name="T42" fmla="*/ 0 w 782"/>
              <a:gd name="T43" fmla="*/ 148 h 437"/>
              <a:gd name="T44" fmla="*/ 2 w 782"/>
              <a:gd name="T45" fmla="*/ 125 h 437"/>
              <a:gd name="T46" fmla="*/ 267 w 782"/>
              <a:gd name="T47" fmla="*/ 105 h 437"/>
              <a:gd name="T48" fmla="*/ 266 w 782"/>
              <a:gd name="T49" fmla="*/ 129 h 437"/>
              <a:gd name="T50" fmla="*/ 259 w 782"/>
              <a:gd name="T51" fmla="*/ 178 h 437"/>
              <a:gd name="T52" fmla="*/ 247 w 782"/>
              <a:gd name="T53" fmla="*/ 227 h 437"/>
              <a:gd name="T54" fmla="*/ 231 w 782"/>
              <a:gd name="T55" fmla="*/ 273 h 437"/>
              <a:gd name="T56" fmla="*/ 221 w 782"/>
              <a:gd name="T57" fmla="*/ 296 h 437"/>
              <a:gd name="T58" fmla="*/ 187 w 782"/>
              <a:gd name="T59" fmla="*/ 277 h 437"/>
              <a:gd name="T60" fmla="*/ 148 w 782"/>
              <a:gd name="T61" fmla="*/ 258 h 437"/>
              <a:gd name="T62" fmla="*/ 102 w 782"/>
              <a:gd name="T63" fmla="*/ 245 h 437"/>
              <a:gd name="T64" fmla="*/ 25 w 782"/>
              <a:gd name="T65" fmla="*/ 228 h 437"/>
              <a:gd name="T66" fmla="*/ 0 w 782"/>
              <a:gd name="T67" fmla="*/ 224 h 437"/>
              <a:gd name="T68" fmla="*/ 0 w 782"/>
              <a:gd name="T69" fmla="*/ 28 h 437"/>
              <a:gd name="T70" fmla="*/ 782 w 782"/>
              <a:gd name="T71" fmla="*/ 0 h 437"/>
              <a:gd name="T72" fmla="*/ 0 w 782"/>
              <a:gd name="T73" fmla="*/ 0 h 437"/>
              <a:gd name="T74" fmla="*/ 0 w 782"/>
              <a:gd name="T75" fmla="*/ 28 h 437"/>
              <a:gd name="T76" fmla="*/ 339 w 782"/>
              <a:gd name="T77" fmla="*/ 89 h 437"/>
              <a:gd name="T78" fmla="*/ 446 w 782"/>
              <a:gd name="T79" fmla="*/ 40 h 437"/>
              <a:gd name="T80" fmla="*/ 339 w 782"/>
              <a:gd name="T81" fmla="*/ 89 h 437"/>
              <a:gd name="T82" fmla="*/ 632 w 782"/>
              <a:gd name="T83" fmla="*/ 258 h 437"/>
              <a:gd name="T84" fmla="*/ 592 w 782"/>
              <a:gd name="T85" fmla="*/ 277 h 437"/>
              <a:gd name="T86" fmla="*/ 556 w 782"/>
              <a:gd name="T87" fmla="*/ 296 h 437"/>
              <a:gd name="T88" fmla="*/ 538 w 782"/>
              <a:gd name="T89" fmla="*/ 251 h 437"/>
              <a:gd name="T90" fmla="*/ 523 w 782"/>
              <a:gd name="T91" fmla="*/ 203 h 437"/>
              <a:gd name="T92" fmla="*/ 514 w 782"/>
              <a:gd name="T93" fmla="*/ 154 h 437"/>
              <a:gd name="T94" fmla="*/ 511 w 782"/>
              <a:gd name="T95" fmla="*/ 105 h 437"/>
              <a:gd name="T96" fmla="*/ 773 w 782"/>
              <a:gd name="T97" fmla="*/ 105 h 437"/>
              <a:gd name="T98" fmla="*/ 779 w 782"/>
              <a:gd name="T99" fmla="*/ 125 h 437"/>
              <a:gd name="T100" fmla="*/ 782 w 782"/>
              <a:gd name="T101" fmla="*/ 148 h 437"/>
              <a:gd name="T102" fmla="*/ 782 w 782"/>
              <a:gd name="T103" fmla="*/ 224 h 437"/>
              <a:gd name="T104" fmla="*/ 719 w 782"/>
              <a:gd name="T105" fmla="*/ 235 h 437"/>
              <a:gd name="T106" fmla="*/ 654 w 782"/>
              <a:gd name="T107" fmla="*/ 251 h 437"/>
              <a:gd name="T108" fmla="*/ 632 w 782"/>
              <a:gd name="T109" fmla="*/ 258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82" h="437">
                <a:moveTo>
                  <a:pt x="462" y="437"/>
                </a:moveTo>
                <a:lnTo>
                  <a:pt x="318" y="437"/>
                </a:lnTo>
                <a:lnTo>
                  <a:pt x="318" y="437"/>
                </a:lnTo>
                <a:lnTo>
                  <a:pt x="314" y="419"/>
                </a:lnTo>
                <a:lnTo>
                  <a:pt x="310" y="401"/>
                </a:lnTo>
                <a:lnTo>
                  <a:pt x="303" y="385"/>
                </a:lnTo>
                <a:lnTo>
                  <a:pt x="295" y="368"/>
                </a:lnTo>
                <a:lnTo>
                  <a:pt x="285" y="353"/>
                </a:lnTo>
                <a:lnTo>
                  <a:pt x="273" y="338"/>
                </a:lnTo>
                <a:lnTo>
                  <a:pt x="259" y="323"/>
                </a:lnTo>
                <a:lnTo>
                  <a:pt x="242" y="311"/>
                </a:lnTo>
                <a:lnTo>
                  <a:pt x="242" y="311"/>
                </a:lnTo>
                <a:lnTo>
                  <a:pt x="255" y="286"/>
                </a:lnTo>
                <a:lnTo>
                  <a:pt x="265" y="261"/>
                </a:lnTo>
                <a:lnTo>
                  <a:pt x="273" y="236"/>
                </a:lnTo>
                <a:lnTo>
                  <a:pt x="281" y="211"/>
                </a:lnTo>
                <a:lnTo>
                  <a:pt x="287" y="185"/>
                </a:lnTo>
                <a:lnTo>
                  <a:pt x="290" y="158"/>
                </a:lnTo>
                <a:lnTo>
                  <a:pt x="294" y="131"/>
                </a:lnTo>
                <a:lnTo>
                  <a:pt x="296" y="105"/>
                </a:lnTo>
                <a:lnTo>
                  <a:pt x="484" y="105"/>
                </a:lnTo>
                <a:lnTo>
                  <a:pt x="484" y="105"/>
                </a:lnTo>
                <a:lnTo>
                  <a:pt x="485" y="131"/>
                </a:lnTo>
                <a:lnTo>
                  <a:pt x="488" y="158"/>
                </a:lnTo>
                <a:lnTo>
                  <a:pt x="493" y="185"/>
                </a:lnTo>
                <a:lnTo>
                  <a:pt x="498" y="211"/>
                </a:lnTo>
                <a:lnTo>
                  <a:pt x="505" y="236"/>
                </a:lnTo>
                <a:lnTo>
                  <a:pt x="514" y="261"/>
                </a:lnTo>
                <a:lnTo>
                  <a:pt x="523" y="286"/>
                </a:lnTo>
                <a:lnTo>
                  <a:pt x="536" y="311"/>
                </a:lnTo>
                <a:lnTo>
                  <a:pt x="536" y="311"/>
                </a:lnTo>
                <a:lnTo>
                  <a:pt x="520" y="323"/>
                </a:lnTo>
                <a:lnTo>
                  <a:pt x="508" y="338"/>
                </a:lnTo>
                <a:lnTo>
                  <a:pt x="495" y="353"/>
                </a:lnTo>
                <a:lnTo>
                  <a:pt x="485" y="368"/>
                </a:lnTo>
                <a:lnTo>
                  <a:pt x="477" y="385"/>
                </a:lnTo>
                <a:lnTo>
                  <a:pt x="470" y="401"/>
                </a:lnTo>
                <a:lnTo>
                  <a:pt x="465" y="419"/>
                </a:lnTo>
                <a:lnTo>
                  <a:pt x="462" y="437"/>
                </a:lnTo>
                <a:lnTo>
                  <a:pt x="462" y="437"/>
                </a:lnTo>
                <a:close/>
                <a:moveTo>
                  <a:pt x="0" y="224"/>
                </a:moveTo>
                <a:lnTo>
                  <a:pt x="0" y="224"/>
                </a:lnTo>
                <a:lnTo>
                  <a:pt x="0" y="148"/>
                </a:lnTo>
                <a:lnTo>
                  <a:pt x="0" y="148"/>
                </a:lnTo>
                <a:lnTo>
                  <a:pt x="0" y="137"/>
                </a:lnTo>
                <a:lnTo>
                  <a:pt x="2" y="125"/>
                </a:lnTo>
                <a:lnTo>
                  <a:pt x="6" y="105"/>
                </a:lnTo>
                <a:lnTo>
                  <a:pt x="267" y="105"/>
                </a:lnTo>
                <a:lnTo>
                  <a:pt x="267" y="105"/>
                </a:lnTo>
                <a:lnTo>
                  <a:pt x="266" y="129"/>
                </a:lnTo>
                <a:lnTo>
                  <a:pt x="263" y="154"/>
                </a:lnTo>
                <a:lnTo>
                  <a:pt x="259" y="178"/>
                </a:lnTo>
                <a:lnTo>
                  <a:pt x="254" y="203"/>
                </a:lnTo>
                <a:lnTo>
                  <a:pt x="247" y="227"/>
                </a:lnTo>
                <a:lnTo>
                  <a:pt x="240" y="251"/>
                </a:lnTo>
                <a:lnTo>
                  <a:pt x="231" y="273"/>
                </a:lnTo>
                <a:lnTo>
                  <a:pt x="221" y="296"/>
                </a:lnTo>
                <a:lnTo>
                  <a:pt x="221" y="296"/>
                </a:lnTo>
                <a:lnTo>
                  <a:pt x="205" y="286"/>
                </a:lnTo>
                <a:lnTo>
                  <a:pt x="187" y="277"/>
                </a:lnTo>
                <a:lnTo>
                  <a:pt x="148" y="258"/>
                </a:lnTo>
                <a:lnTo>
                  <a:pt x="148" y="258"/>
                </a:lnTo>
                <a:lnTo>
                  <a:pt x="124" y="251"/>
                </a:lnTo>
                <a:lnTo>
                  <a:pt x="102" y="245"/>
                </a:lnTo>
                <a:lnTo>
                  <a:pt x="60" y="235"/>
                </a:lnTo>
                <a:lnTo>
                  <a:pt x="25" y="228"/>
                </a:lnTo>
                <a:lnTo>
                  <a:pt x="0" y="224"/>
                </a:lnTo>
                <a:lnTo>
                  <a:pt x="0" y="224"/>
                </a:lnTo>
                <a:close/>
                <a:moveTo>
                  <a:pt x="0" y="28"/>
                </a:moveTo>
                <a:lnTo>
                  <a:pt x="0" y="28"/>
                </a:lnTo>
                <a:lnTo>
                  <a:pt x="782" y="28"/>
                </a:lnTo>
                <a:lnTo>
                  <a:pt x="782" y="0"/>
                </a:lnTo>
                <a:lnTo>
                  <a:pt x="0" y="0"/>
                </a:lnTo>
                <a:lnTo>
                  <a:pt x="0" y="0"/>
                </a:lnTo>
                <a:lnTo>
                  <a:pt x="0" y="28"/>
                </a:lnTo>
                <a:lnTo>
                  <a:pt x="0" y="28"/>
                </a:lnTo>
                <a:close/>
                <a:moveTo>
                  <a:pt x="339" y="89"/>
                </a:moveTo>
                <a:lnTo>
                  <a:pt x="339" y="89"/>
                </a:lnTo>
                <a:lnTo>
                  <a:pt x="446" y="89"/>
                </a:lnTo>
                <a:lnTo>
                  <a:pt x="446" y="40"/>
                </a:lnTo>
                <a:lnTo>
                  <a:pt x="339" y="40"/>
                </a:lnTo>
                <a:lnTo>
                  <a:pt x="339" y="89"/>
                </a:lnTo>
                <a:close/>
                <a:moveTo>
                  <a:pt x="632" y="258"/>
                </a:moveTo>
                <a:lnTo>
                  <a:pt x="632" y="258"/>
                </a:lnTo>
                <a:lnTo>
                  <a:pt x="632" y="258"/>
                </a:lnTo>
                <a:lnTo>
                  <a:pt x="592" y="277"/>
                </a:lnTo>
                <a:lnTo>
                  <a:pt x="556" y="296"/>
                </a:lnTo>
                <a:lnTo>
                  <a:pt x="556" y="296"/>
                </a:lnTo>
                <a:lnTo>
                  <a:pt x="547" y="273"/>
                </a:lnTo>
                <a:lnTo>
                  <a:pt x="538" y="251"/>
                </a:lnTo>
                <a:lnTo>
                  <a:pt x="530" y="227"/>
                </a:lnTo>
                <a:lnTo>
                  <a:pt x="523" y="203"/>
                </a:lnTo>
                <a:lnTo>
                  <a:pt x="518" y="178"/>
                </a:lnTo>
                <a:lnTo>
                  <a:pt x="514" y="154"/>
                </a:lnTo>
                <a:lnTo>
                  <a:pt x="512" y="129"/>
                </a:lnTo>
                <a:lnTo>
                  <a:pt x="511" y="105"/>
                </a:lnTo>
                <a:lnTo>
                  <a:pt x="773" y="105"/>
                </a:lnTo>
                <a:lnTo>
                  <a:pt x="773" y="105"/>
                </a:lnTo>
                <a:lnTo>
                  <a:pt x="777" y="115"/>
                </a:lnTo>
                <a:lnTo>
                  <a:pt x="779" y="125"/>
                </a:lnTo>
                <a:lnTo>
                  <a:pt x="782" y="137"/>
                </a:lnTo>
                <a:lnTo>
                  <a:pt x="782" y="148"/>
                </a:lnTo>
                <a:lnTo>
                  <a:pt x="782" y="224"/>
                </a:lnTo>
                <a:lnTo>
                  <a:pt x="782" y="224"/>
                </a:lnTo>
                <a:lnTo>
                  <a:pt x="756" y="228"/>
                </a:lnTo>
                <a:lnTo>
                  <a:pt x="719" y="235"/>
                </a:lnTo>
                <a:lnTo>
                  <a:pt x="677" y="245"/>
                </a:lnTo>
                <a:lnTo>
                  <a:pt x="654" y="251"/>
                </a:lnTo>
                <a:lnTo>
                  <a:pt x="632" y="258"/>
                </a:lnTo>
                <a:lnTo>
                  <a:pt x="632" y="258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Freeform 115"/>
          <p:cNvSpPr>
            <a:spLocks noEditPoints="1"/>
          </p:cNvSpPr>
          <p:nvPr/>
        </p:nvSpPr>
        <p:spPr bwMode="auto">
          <a:xfrm>
            <a:off x="4390830" y="1769711"/>
            <a:ext cx="233108" cy="281897"/>
          </a:xfrm>
          <a:custGeom>
            <a:avLst/>
            <a:gdLst>
              <a:gd name="T0" fmla="*/ 202 w 643"/>
              <a:gd name="T1" fmla="*/ 311 h 782"/>
              <a:gd name="T2" fmla="*/ 215 w 643"/>
              <a:gd name="T3" fmla="*/ 0 h 782"/>
              <a:gd name="T4" fmla="*/ 428 w 643"/>
              <a:gd name="T5" fmla="*/ 3 h 782"/>
              <a:gd name="T6" fmla="*/ 221 w 643"/>
              <a:gd name="T7" fmla="*/ 320 h 782"/>
              <a:gd name="T8" fmla="*/ 220 w 643"/>
              <a:gd name="T9" fmla="*/ 330 h 782"/>
              <a:gd name="T10" fmla="*/ 223 w 643"/>
              <a:gd name="T11" fmla="*/ 332 h 782"/>
              <a:gd name="T12" fmla="*/ 421 w 643"/>
              <a:gd name="T13" fmla="*/ 336 h 782"/>
              <a:gd name="T14" fmla="*/ 425 w 643"/>
              <a:gd name="T15" fmla="*/ 333 h 782"/>
              <a:gd name="T16" fmla="*/ 643 w 643"/>
              <a:gd name="T17" fmla="*/ 3 h 782"/>
              <a:gd name="T18" fmla="*/ 132 w 643"/>
              <a:gd name="T19" fmla="*/ 587 h 782"/>
              <a:gd name="T20" fmla="*/ 142 w 643"/>
              <a:gd name="T21" fmla="*/ 645 h 782"/>
              <a:gd name="T22" fmla="*/ 168 w 643"/>
              <a:gd name="T23" fmla="*/ 696 h 782"/>
              <a:gd name="T24" fmla="*/ 207 w 643"/>
              <a:gd name="T25" fmla="*/ 737 h 782"/>
              <a:gd name="T26" fmla="*/ 256 w 643"/>
              <a:gd name="T27" fmla="*/ 766 h 782"/>
              <a:gd name="T28" fmla="*/ 312 w 643"/>
              <a:gd name="T29" fmla="*/ 781 h 782"/>
              <a:gd name="T30" fmla="*/ 352 w 643"/>
              <a:gd name="T31" fmla="*/ 781 h 782"/>
              <a:gd name="T32" fmla="*/ 408 w 643"/>
              <a:gd name="T33" fmla="*/ 766 h 782"/>
              <a:gd name="T34" fmla="*/ 456 w 643"/>
              <a:gd name="T35" fmla="*/ 736 h 782"/>
              <a:gd name="T36" fmla="*/ 495 w 643"/>
              <a:gd name="T37" fmla="*/ 694 h 782"/>
              <a:gd name="T38" fmla="*/ 520 w 643"/>
              <a:gd name="T39" fmla="*/ 643 h 782"/>
              <a:gd name="T40" fmla="*/ 529 w 643"/>
              <a:gd name="T41" fmla="*/ 585 h 782"/>
              <a:gd name="T42" fmla="*/ 528 w 643"/>
              <a:gd name="T43" fmla="*/ 559 h 782"/>
              <a:gd name="T44" fmla="*/ 520 w 643"/>
              <a:gd name="T45" fmla="*/ 521 h 782"/>
              <a:gd name="T46" fmla="*/ 505 w 643"/>
              <a:gd name="T47" fmla="*/ 488 h 782"/>
              <a:gd name="T48" fmla="*/ 485 w 643"/>
              <a:gd name="T49" fmla="*/ 457 h 782"/>
              <a:gd name="T50" fmla="*/ 460 w 643"/>
              <a:gd name="T51" fmla="*/ 432 h 782"/>
              <a:gd name="T52" fmla="*/ 439 w 643"/>
              <a:gd name="T53" fmla="*/ 419 h 782"/>
              <a:gd name="T54" fmla="*/ 439 w 643"/>
              <a:gd name="T55" fmla="*/ 379 h 782"/>
              <a:gd name="T56" fmla="*/ 433 w 643"/>
              <a:gd name="T57" fmla="*/ 364 h 782"/>
              <a:gd name="T58" fmla="*/ 422 w 643"/>
              <a:gd name="T59" fmla="*/ 355 h 782"/>
              <a:gd name="T60" fmla="*/ 246 w 643"/>
              <a:gd name="T61" fmla="*/ 354 h 782"/>
              <a:gd name="T62" fmla="*/ 231 w 643"/>
              <a:gd name="T63" fmla="*/ 361 h 782"/>
              <a:gd name="T64" fmla="*/ 223 w 643"/>
              <a:gd name="T65" fmla="*/ 373 h 782"/>
              <a:gd name="T66" fmla="*/ 221 w 643"/>
              <a:gd name="T67" fmla="*/ 419 h 782"/>
              <a:gd name="T68" fmla="*/ 201 w 643"/>
              <a:gd name="T69" fmla="*/ 433 h 782"/>
              <a:gd name="T70" fmla="*/ 175 w 643"/>
              <a:gd name="T71" fmla="*/ 460 h 782"/>
              <a:gd name="T72" fmla="*/ 156 w 643"/>
              <a:gd name="T73" fmla="*/ 490 h 782"/>
              <a:gd name="T74" fmla="*/ 141 w 643"/>
              <a:gd name="T75" fmla="*/ 525 h 782"/>
              <a:gd name="T76" fmla="*/ 133 w 643"/>
              <a:gd name="T77" fmla="*/ 561 h 782"/>
              <a:gd name="T78" fmla="*/ 132 w 643"/>
              <a:gd name="T79" fmla="*/ 587 h 782"/>
              <a:gd name="T80" fmla="*/ 246 w 643"/>
              <a:gd name="T81" fmla="*/ 704 h 782"/>
              <a:gd name="T82" fmla="*/ 286 w 643"/>
              <a:gd name="T83" fmla="*/ 529 h 782"/>
              <a:gd name="T84" fmla="*/ 468 w 643"/>
              <a:gd name="T85" fmla="*/ 544 h 782"/>
              <a:gd name="T86" fmla="*/ 415 w 643"/>
              <a:gd name="T87" fmla="*/ 704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3" h="782">
                <a:moveTo>
                  <a:pt x="200" y="314"/>
                </a:moveTo>
                <a:lnTo>
                  <a:pt x="200" y="314"/>
                </a:lnTo>
                <a:lnTo>
                  <a:pt x="202" y="311"/>
                </a:lnTo>
                <a:lnTo>
                  <a:pt x="202" y="307"/>
                </a:lnTo>
                <a:lnTo>
                  <a:pt x="307" y="144"/>
                </a:lnTo>
                <a:lnTo>
                  <a:pt x="215" y="0"/>
                </a:lnTo>
                <a:lnTo>
                  <a:pt x="0" y="0"/>
                </a:lnTo>
                <a:lnTo>
                  <a:pt x="200" y="314"/>
                </a:lnTo>
                <a:close/>
                <a:moveTo>
                  <a:pt x="428" y="3"/>
                </a:moveTo>
                <a:lnTo>
                  <a:pt x="320" y="163"/>
                </a:lnTo>
                <a:lnTo>
                  <a:pt x="221" y="320"/>
                </a:lnTo>
                <a:lnTo>
                  <a:pt x="221" y="320"/>
                </a:lnTo>
                <a:lnTo>
                  <a:pt x="220" y="323"/>
                </a:lnTo>
                <a:lnTo>
                  <a:pt x="218" y="327"/>
                </a:lnTo>
                <a:lnTo>
                  <a:pt x="220" y="330"/>
                </a:lnTo>
                <a:lnTo>
                  <a:pt x="221" y="332"/>
                </a:lnTo>
                <a:lnTo>
                  <a:pt x="221" y="332"/>
                </a:lnTo>
                <a:lnTo>
                  <a:pt x="223" y="332"/>
                </a:lnTo>
                <a:lnTo>
                  <a:pt x="225" y="333"/>
                </a:lnTo>
                <a:lnTo>
                  <a:pt x="227" y="336"/>
                </a:lnTo>
                <a:lnTo>
                  <a:pt x="421" y="336"/>
                </a:lnTo>
                <a:lnTo>
                  <a:pt x="421" y="336"/>
                </a:lnTo>
                <a:lnTo>
                  <a:pt x="423" y="335"/>
                </a:lnTo>
                <a:lnTo>
                  <a:pt x="425" y="333"/>
                </a:lnTo>
                <a:lnTo>
                  <a:pt x="427" y="331"/>
                </a:lnTo>
                <a:lnTo>
                  <a:pt x="428" y="329"/>
                </a:lnTo>
                <a:lnTo>
                  <a:pt x="643" y="3"/>
                </a:lnTo>
                <a:lnTo>
                  <a:pt x="428" y="3"/>
                </a:lnTo>
                <a:close/>
                <a:moveTo>
                  <a:pt x="132" y="587"/>
                </a:moveTo>
                <a:lnTo>
                  <a:pt x="132" y="587"/>
                </a:lnTo>
                <a:lnTo>
                  <a:pt x="133" y="608"/>
                </a:lnTo>
                <a:lnTo>
                  <a:pt x="136" y="627"/>
                </a:lnTo>
                <a:lnTo>
                  <a:pt x="142" y="645"/>
                </a:lnTo>
                <a:lnTo>
                  <a:pt x="149" y="663"/>
                </a:lnTo>
                <a:lnTo>
                  <a:pt x="158" y="680"/>
                </a:lnTo>
                <a:lnTo>
                  <a:pt x="168" y="696"/>
                </a:lnTo>
                <a:lnTo>
                  <a:pt x="180" y="711"/>
                </a:lnTo>
                <a:lnTo>
                  <a:pt x="192" y="725"/>
                </a:lnTo>
                <a:lnTo>
                  <a:pt x="207" y="737"/>
                </a:lnTo>
                <a:lnTo>
                  <a:pt x="222" y="749"/>
                </a:lnTo>
                <a:lnTo>
                  <a:pt x="238" y="758"/>
                </a:lnTo>
                <a:lnTo>
                  <a:pt x="256" y="766"/>
                </a:lnTo>
                <a:lnTo>
                  <a:pt x="273" y="773"/>
                </a:lnTo>
                <a:lnTo>
                  <a:pt x="292" y="777"/>
                </a:lnTo>
                <a:lnTo>
                  <a:pt x="312" y="781"/>
                </a:lnTo>
                <a:lnTo>
                  <a:pt x="332" y="782"/>
                </a:lnTo>
                <a:lnTo>
                  <a:pt x="332" y="782"/>
                </a:lnTo>
                <a:lnTo>
                  <a:pt x="352" y="781"/>
                </a:lnTo>
                <a:lnTo>
                  <a:pt x="371" y="777"/>
                </a:lnTo>
                <a:lnTo>
                  <a:pt x="390" y="773"/>
                </a:lnTo>
                <a:lnTo>
                  <a:pt x="408" y="766"/>
                </a:lnTo>
                <a:lnTo>
                  <a:pt x="425" y="758"/>
                </a:lnTo>
                <a:lnTo>
                  <a:pt x="441" y="748"/>
                </a:lnTo>
                <a:lnTo>
                  <a:pt x="456" y="736"/>
                </a:lnTo>
                <a:lnTo>
                  <a:pt x="471" y="724"/>
                </a:lnTo>
                <a:lnTo>
                  <a:pt x="483" y="709"/>
                </a:lnTo>
                <a:lnTo>
                  <a:pt x="495" y="694"/>
                </a:lnTo>
                <a:lnTo>
                  <a:pt x="505" y="678"/>
                </a:lnTo>
                <a:lnTo>
                  <a:pt x="513" y="661"/>
                </a:lnTo>
                <a:lnTo>
                  <a:pt x="520" y="643"/>
                </a:lnTo>
                <a:lnTo>
                  <a:pt x="524" y="623"/>
                </a:lnTo>
                <a:lnTo>
                  <a:pt x="528" y="604"/>
                </a:lnTo>
                <a:lnTo>
                  <a:pt x="529" y="585"/>
                </a:lnTo>
                <a:lnTo>
                  <a:pt x="529" y="585"/>
                </a:lnTo>
                <a:lnTo>
                  <a:pt x="529" y="571"/>
                </a:lnTo>
                <a:lnTo>
                  <a:pt x="528" y="559"/>
                </a:lnTo>
                <a:lnTo>
                  <a:pt x="526" y="546"/>
                </a:lnTo>
                <a:lnTo>
                  <a:pt x="522" y="534"/>
                </a:lnTo>
                <a:lnTo>
                  <a:pt x="520" y="521"/>
                </a:lnTo>
                <a:lnTo>
                  <a:pt x="515" y="510"/>
                </a:lnTo>
                <a:lnTo>
                  <a:pt x="511" y="498"/>
                </a:lnTo>
                <a:lnTo>
                  <a:pt x="505" y="488"/>
                </a:lnTo>
                <a:lnTo>
                  <a:pt x="499" y="477"/>
                </a:lnTo>
                <a:lnTo>
                  <a:pt x="493" y="468"/>
                </a:lnTo>
                <a:lnTo>
                  <a:pt x="485" y="457"/>
                </a:lnTo>
                <a:lnTo>
                  <a:pt x="477" y="448"/>
                </a:lnTo>
                <a:lnTo>
                  <a:pt x="469" y="440"/>
                </a:lnTo>
                <a:lnTo>
                  <a:pt x="460" y="432"/>
                </a:lnTo>
                <a:lnTo>
                  <a:pt x="449" y="424"/>
                </a:lnTo>
                <a:lnTo>
                  <a:pt x="439" y="419"/>
                </a:lnTo>
                <a:lnTo>
                  <a:pt x="439" y="419"/>
                </a:lnTo>
                <a:lnTo>
                  <a:pt x="439" y="385"/>
                </a:lnTo>
                <a:lnTo>
                  <a:pt x="439" y="385"/>
                </a:lnTo>
                <a:lnTo>
                  <a:pt x="439" y="379"/>
                </a:lnTo>
                <a:lnTo>
                  <a:pt x="438" y="373"/>
                </a:lnTo>
                <a:lnTo>
                  <a:pt x="436" y="369"/>
                </a:lnTo>
                <a:lnTo>
                  <a:pt x="433" y="364"/>
                </a:lnTo>
                <a:lnTo>
                  <a:pt x="430" y="361"/>
                </a:lnTo>
                <a:lnTo>
                  <a:pt x="427" y="357"/>
                </a:lnTo>
                <a:lnTo>
                  <a:pt x="422" y="355"/>
                </a:lnTo>
                <a:lnTo>
                  <a:pt x="417" y="354"/>
                </a:lnTo>
                <a:lnTo>
                  <a:pt x="246" y="354"/>
                </a:lnTo>
                <a:lnTo>
                  <a:pt x="246" y="354"/>
                </a:lnTo>
                <a:lnTo>
                  <a:pt x="240" y="355"/>
                </a:lnTo>
                <a:lnTo>
                  <a:pt x="235" y="357"/>
                </a:lnTo>
                <a:lnTo>
                  <a:pt x="231" y="361"/>
                </a:lnTo>
                <a:lnTo>
                  <a:pt x="227" y="364"/>
                </a:lnTo>
                <a:lnTo>
                  <a:pt x="224" y="369"/>
                </a:lnTo>
                <a:lnTo>
                  <a:pt x="223" y="373"/>
                </a:lnTo>
                <a:lnTo>
                  <a:pt x="221" y="379"/>
                </a:lnTo>
                <a:lnTo>
                  <a:pt x="221" y="385"/>
                </a:lnTo>
                <a:lnTo>
                  <a:pt x="221" y="419"/>
                </a:lnTo>
                <a:lnTo>
                  <a:pt x="221" y="419"/>
                </a:lnTo>
                <a:lnTo>
                  <a:pt x="210" y="426"/>
                </a:lnTo>
                <a:lnTo>
                  <a:pt x="201" y="433"/>
                </a:lnTo>
                <a:lnTo>
                  <a:pt x="192" y="441"/>
                </a:lnTo>
                <a:lnTo>
                  <a:pt x="183" y="451"/>
                </a:lnTo>
                <a:lnTo>
                  <a:pt x="175" y="460"/>
                </a:lnTo>
                <a:lnTo>
                  <a:pt x="168" y="470"/>
                </a:lnTo>
                <a:lnTo>
                  <a:pt x="161" y="480"/>
                </a:lnTo>
                <a:lnTo>
                  <a:pt x="156" y="490"/>
                </a:lnTo>
                <a:lnTo>
                  <a:pt x="150" y="502"/>
                </a:lnTo>
                <a:lnTo>
                  <a:pt x="146" y="513"/>
                </a:lnTo>
                <a:lnTo>
                  <a:pt x="141" y="525"/>
                </a:lnTo>
                <a:lnTo>
                  <a:pt x="138" y="536"/>
                </a:lnTo>
                <a:lnTo>
                  <a:pt x="135" y="548"/>
                </a:lnTo>
                <a:lnTo>
                  <a:pt x="133" y="561"/>
                </a:lnTo>
                <a:lnTo>
                  <a:pt x="132" y="575"/>
                </a:lnTo>
                <a:lnTo>
                  <a:pt x="132" y="587"/>
                </a:lnTo>
                <a:lnTo>
                  <a:pt x="132" y="587"/>
                </a:lnTo>
                <a:close/>
                <a:moveTo>
                  <a:pt x="415" y="704"/>
                </a:moveTo>
                <a:lnTo>
                  <a:pt x="329" y="661"/>
                </a:lnTo>
                <a:lnTo>
                  <a:pt x="246" y="704"/>
                </a:lnTo>
                <a:lnTo>
                  <a:pt x="260" y="609"/>
                </a:lnTo>
                <a:lnTo>
                  <a:pt x="190" y="544"/>
                </a:lnTo>
                <a:lnTo>
                  <a:pt x="286" y="529"/>
                </a:lnTo>
                <a:lnTo>
                  <a:pt x="329" y="443"/>
                </a:lnTo>
                <a:lnTo>
                  <a:pt x="372" y="529"/>
                </a:lnTo>
                <a:lnTo>
                  <a:pt x="468" y="544"/>
                </a:lnTo>
                <a:lnTo>
                  <a:pt x="424" y="587"/>
                </a:lnTo>
                <a:lnTo>
                  <a:pt x="399" y="609"/>
                </a:lnTo>
                <a:lnTo>
                  <a:pt x="415" y="70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Freeform 116"/>
          <p:cNvSpPr>
            <a:spLocks noEditPoints="1"/>
          </p:cNvSpPr>
          <p:nvPr/>
        </p:nvSpPr>
        <p:spPr bwMode="auto">
          <a:xfrm>
            <a:off x="3485506" y="1769711"/>
            <a:ext cx="278283" cy="281897"/>
          </a:xfrm>
          <a:custGeom>
            <a:avLst/>
            <a:gdLst>
              <a:gd name="T0" fmla="*/ 305 w 772"/>
              <a:gd name="T1" fmla="*/ 594 h 782"/>
              <a:gd name="T2" fmla="*/ 303 w 772"/>
              <a:gd name="T3" fmla="*/ 616 h 782"/>
              <a:gd name="T4" fmla="*/ 467 w 772"/>
              <a:gd name="T5" fmla="*/ 598 h 782"/>
              <a:gd name="T6" fmla="*/ 435 w 772"/>
              <a:gd name="T7" fmla="*/ 585 h 782"/>
              <a:gd name="T8" fmla="*/ 461 w 772"/>
              <a:gd name="T9" fmla="*/ 427 h 782"/>
              <a:gd name="T10" fmla="*/ 468 w 772"/>
              <a:gd name="T11" fmla="*/ 399 h 782"/>
              <a:gd name="T12" fmla="*/ 424 w 772"/>
              <a:gd name="T13" fmla="*/ 398 h 782"/>
              <a:gd name="T14" fmla="*/ 337 w 772"/>
              <a:gd name="T15" fmla="*/ 397 h 782"/>
              <a:gd name="T16" fmla="*/ 300 w 772"/>
              <a:gd name="T17" fmla="*/ 408 h 782"/>
              <a:gd name="T18" fmla="*/ 317 w 772"/>
              <a:gd name="T19" fmla="*/ 432 h 782"/>
              <a:gd name="T20" fmla="*/ 392 w 772"/>
              <a:gd name="T21" fmla="*/ 61 h 782"/>
              <a:gd name="T22" fmla="*/ 353 w 772"/>
              <a:gd name="T23" fmla="*/ 193 h 782"/>
              <a:gd name="T24" fmla="*/ 429 w 772"/>
              <a:gd name="T25" fmla="*/ 193 h 782"/>
              <a:gd name="T26" fmla="*/ 771 w 772"/>
              <a:gd name="T27" fmla="*/ 22 h 782"/>
              <a:gd name="T28" fmla="*/ 23 w 772"/>
              <a:gd name="T29" fmla="*/ 0 h 782"/>
              <a:gd name="T30" fmla="*/ 2 w 772"/>
              <a:gd name="T31" fmla="*/ 17 h 782"/>
              <a:gd name="T32" fmla="*/ 6 w 772"/>
              <a:gd name="T33" fmla="*/ 97 h 782"/>
              <a:gd name="T34" fmla="*/ 46 w 772"/>
              <a:gd name="T35" fmla="*/ 196 h 782"/>
              <a:gd name="T36" fmla="*/ 107 w 772"/>
              <a:gd name="T37" fmla="*/ 267 h 782"/>
              <a:gd name="T38" fmla="*/ 178 w 772"/>
              <a:gd name="T39" fmla="*/ 316 h 782"/>
              <a:gd name="T40" fmla="*/ 181 w 772"/>
              <a:gd name="T41" fmla="*/ 349 h 782"/>
              <a:gd name="T42" fmla="*/ 156 w 772"/>
              <a:gd name="T43" fmla="*/ 357 h 782"/>
              <a:gd name="T44" fmla="*/ 143 w 772"/>
              <a:gd name="T45" fmla="*/ 336 h 782"/>
              <a:gd name="T46" fmla="*/ 125 w 772"/>
              <a:gd name="T47" fmla="*/ 316 h 782"/>
              <a:gd name="T48" fmla="*/ 106 w 772"/>
              <a:gd name="T49" fmla="*/ 331 h 782"/>
              <a:gd name="T50" fmla="*/ 122 w 772"/>
              <a:gd name="T51" fmla="*/ 375 h 782"/>
              <a:gd name="T52" fmla="*/ 164 w 772"/>
              <a:gd name="T53" fmla="*/ 394 h 782"/>
              <a:gd name="T54" fmla="*/ 208 w 772"/>
              <a:gd name="T55" fmla="*/ 372 h 782"/>
              <a:gd name="T56" fmla="*/ 234 w 772"/>
              <a:gd name="T57" fmla="*/ 338 h 782"/>
              <a:gd name="T58" fmla="*/ 337 w 772"/>
              <a:gd name="T59" fmla="*/ 378 h 782"/>
              <a:gd name="T60" fmla="*/ 411 w 772"/>
              <a:gd name="T61" fmla="*/ 382 h 782"/>
              <a:gd name="T62" fmla="*/ 513 w 772"/>
              <a:gd name="T63" fmla="*/ 354 h 782"/>
              <a:gd name="T64" fmla="*/ 553 w 772"/>
              <a:gd name="T65" fmla="*/ 352 h 782"/>
              <a:gd name="T66" fmla="*/ 574 w 772"/>
              <a:gd name="T67" fmla="*/ 381 h 782"/>
              <a:gd name="T68" fmla="*/ 622 w 772"/>
              <a:gd name="T69" fmla="*/ 393 h 782"/>
              <a:gd name="T70" fmla="*/ 660 w 772"/>
              <a:gd name="T71" fmla="*/ 361 h 782"/>
              <a:gd name="T72" fmla="*/ 664 w 772"/>
              <a:gd name="T73" fmla="*/ 324 h 782"/>
              <a:gd name="T74" fmla="*/ 638 w 772"/>
              <a:gd name="T75" fmla="*/ 320 h 782"/>
              <a:gd name="T76" fmla="*/ 629 w 772"/>
              <a:gd name="T77" fmla="*/ 340 h 782"/>
              <a:gd name="T78" fmla="*/ 608 w 772"/>
              <a:gd name="T79" fmla="*/ 360 h 782"/>
              <a:gd name="T80" fmla="*/ 593 w 772"/>
              <a:gd name="T81" fmla="*/ 353 h 782"/>
              <a:gd name="T82" fmla="*/ 590 w 772"/>
              <a:gd name="T83" fmla="*/ 323 h 782"/>
              <a:gd name="T84" fmla="*/ 665 w 772"/>
              <a:gd name="T85" fmla="*/ 267 h 782"/>
              <a:gd name="T86" fmla="*/ 726 w 772"/>
              <a:gd name="T87" fmla="*/ 196 h 782"/>
              <a:gd name="T88" fmla="*/ 766 w 772"/>
              <a:gd name="T89" fmla="*/ 97 h 782"/>
              <a:gd name="T90" fmla="*/ 36 w 772"/>
              <a:gd name="T91" fmla="*/ 40 h 782"/>
              <a:gd name="T92" fmla="*/ 110 w 772"/>
              <a:gd name="T93" fmla="*/ 105 h 782"/>
              <a:gd name="T94" fmla="*/ 134 w 772"/>
              <a:gd name="T95" fmla="*/ 222 h 782"/>
              <a:gd name="T96" fmla="*/ 103 w 772"/>
              <a:gd name="T97" fmla="*/ 214 h 782"/>
              <a:gd name="T98" fmla="*/ 47 w 772"/>
              <a:gd name="T99" fmla="*/ 118 h 782"/>
              <a:gd name="T100" fmla="*/ 621 w 772"/>
              <a:gd name="T101" fmla="*/ 255 h 782"/>
              <a:gd name="T102" fmla="*/ 660 w 772"/>
              <a:gd name="T103" fmla="*/ 146 h 782"/>
              <a:gd name="T104" fmla="*/ 655 w 772"/>
              <a:gd name="T105" fmla="*/ 38 h 782"/>
              <a:gd name="T106" fmla="*/ 729 w 772"/>
              <a:gd name="T107" fmla="*/ 104 h 782"/>
              <a:gd name="T108" fmla="*/ 679 w 772"/>
              <a:gd name="T109" fmla="*/ 203 h 782"/>
              <a:gd name="T110" fmla="*/ 565 w 772"/>
              <a:gd name="T111" fmla="*/ 773 h 782"/>
              <a:gd name="T112" fmla="*/ 531 w 772"/>
              <a:gd name="T113" fmla="*/ 670 h 782"/>
              <a:gd name="T114" fmla="*/ 522 w 772"/>
              <a:gd name="T115" fmla="*/ 643 h 782"/>
              <a:gd name="T116" fmla="*/ 260 w 772"/>
              <a:gd name="T117" fmla="*/ 634 h 782"/>
              <a:gd name="T118" fmla="*/ 251 w 772"/>
              <a:gd name="T119" fmla="*/ 661 h 782"/>
              <a:gd name="T120" fmla="*/ 212 w 772"/>
              <a:gd name="T121" fmla="*/ 671 h 782"/>
              <a:gd name="T122" fmla="*/ 209 w 772"/>
              <a:gd name="T123" fmla="*/ 779 h 782"/>
              <a:gd name="T124" fmla="*/ 565 w 772"/>
              <a:gd name="T125" fmla="*/ 776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72" h="782">
                <a:moveTo>
                  <a:pt x="328" y="585"/>
                </a:moveTo>
                <a:lnTo>
                  <a:pt x="328" y="585"/>
                </a:lnTo>
                <a:lnTo>
                  <a:pt x="323" y="585"/>
                </a:lnTo>
                <a:lnTo>
                  <a:pt x="317" y="586"/>
                </a:lnTo>
                <a:lnTo>
                  <a:pt x="312" y="588"/>
                </a:lnTo>
                <a:lnTo>
                  <a:pt x="308" y="590"/>
                </a:lnTo>
                <a:lnTo>
                  <a:pt x="305" y="594"/>
                </a:lnTo>
                <a:lnTo>
                  <a:pt x="302" y="598"/>
                </a:lnTo>
                <a:lnTo>
                  <a:pt x="301" y="603"/>
                </a:lnTo>
                <a:lnTo>
                  <a:pt x="300" y="609"/>
                </a:lnTo>
                <a:lnTo>
                  <a:pt x="300" y="609"/>
                </a:lnTo>
                <a:lnTo>
                  <a:pt x="301" y="611"/>
                </a:lnTo>
                <a:lnTo>
                  <a:pt x="302" y="613"/>
                </a:lnTo>
                <a:lnTo>
                  <a:pt x="303" y="616"/>
                </a:lnTo>
                <a:lnTo>
                  <a:pt x="303" y="618"/>
                </a:lnTo>
                <a:lnTo>
                  <a:pt x="469" y="618"/>
                </a:lnTo>
                <a:lnTo>
                  <a:pt x="469" y="618"/>
                </a:lnTo>
                <a:lnTo>
                  <a:pt x="469" y="609"/>
                </a:lnTo>
                <a:lnTo>
                  <a:pt x="469" y="609"/>
                </a:lnTo>
                <a:lnTo>
                  <a:pt x="469" y="603"/>
                </a:lnTo>
                <a:lnTo>
                  <a:pt x="467" y="598"/>
                </a:lnTo>
                <a:lnTo>
                  <a:pt x="465" y="594"/>
                </a:lnTo>
                <a:lnTo>
                  <a:pt x="461" y="590"/>
                </a:lnTo>
                <a:lnTo>
                  <a:pt x="458" y="588"/>
                </a:lnTo>
                <a:lnTo>
                  <a:pt x="454" y="586"/>
                </a:lnTo>
                <a:lnTo>
                  <a:pt x="450" y="585"/>
                </a:lnTo>
                <a:lnTo>
                  <a:pt x="445" y="585"/>
                </a:lnTo>
                <a:lnTo>
                  <a:pt x="435" y="585"/>
                </a:lnTo>
                <a:lnTo>
                  <a:pt x="435" y="433"/>
                </a:lnTo>
                <a:lnTo>
                  <a:pt x="445" y="433"/>
                </a:lnTo>
                <a:lnTo>
                  <a:pt x="445" y="433"/>
                </a:lnTo>
                <a:lnTo>
                  <a:pt x="450" y="433"/>
                </a:lnTo>
                <a:lnTo>
                  <a:pt x="454" y="432"/>
                </a:lnTo>
                <a:lnTo>
                  <a:pt x="458" y="430"/>
                </a:lnTo>
                <a:lnTo>
                  <a:pt x="461" y="427"/>
                </a:lnTo>
                <a:lnTo>
                  <a:pt x="465" y="423"/>
                </a:lnTo>
                <a:lnTo>
                  <a:pt x="467" y="420"/>
                </a:lnTo>
                <a:lnTo>
                  <a:pt x="469" y="414"/>
                </a:lnTo>
                <a:lnTo>
                  <a:pt x="469" y="408"/>
                </a:lnTo>
                <a:lnTo>
                  <a:pt x="469" y="408"/>
                </a:lnTo>
                <a:lnTo>
                  <a:pt x="469" y="404"/>
                </a:lnTo>
                <a:lnTo>
                  <a:pt x="468" y="399"/>
                </a:lnTo>
                <a:lnTo>
                  <a:pt x="464" y="390"/>
                </a:lnTo>
                <a:lnTo>
                  <a:pt x="464" y="390"/>
                </a:lnTo>
                <a:lnTo>
                  <a:pt x="450" y="395"/>
                </a:lnTo>
                <a:lnTo>
                  <a:pt x="443" y="396"/>
                </a:lnTo>
                <a:lnTo>
                  <a:pt x="435" y="397"/>
                </a:lnTo>
                <a:lnTo>
                  <a:pt x="435" y="397"/>
                </a:lnTo>
                <a:lnTo>
                  <a:pt x="424" y="398"/>
                </a:lnTo>
                <a:lnTo>
                  <a:pt x="411" y="399"/>
                </a:lnTo>
                <a:lnTo>
                  <a:pt x="386" y="399"/>
                </a:lnTo>
                <a:lnTo>
                  <a:pt x="386" y="399"/>
                </a:lnTo>
                <a:lnTo>
                  <a:pt x="361" y="399"/>
                </a:lnTo>
                <a:lnTo>
                  <a:pt x="349" y="398"/>
                </a:lnTo>
                <a:lnTo>
                  <a:pt x="337" y="397"/>
                </a:lnTo>
                <a:lnTo>
                  <a:pt x="337" y="397"/>
                </a:lnTo>
                <a:lnTo>
                  <a:pt x="330" y="396"/>
                </a:lnTo>
                <a:lnTo>
                  <a:pt x="324" y="395"/>
                </a:lnTo>
                <a:lnTo>
                  <a:pt x="310" y="390"/>
                </a:lnTo>
                <a:lnTo>
                  <a:pt x="310" y="390"/>
                </a:lnTo>
                <a:lnTo>
                  <a:pt x="303" y="399"/>
                </a:lnTo>
                <a:lnTo>
                  <a:pt x="301" y="404"/>
                </a:lnTo>
                <a:lnTo>
                  <a:pt x="300" y="408"/>
                </a:lnTo>
                <a:lnTo>
                  <a:pt x="300" y="408"/>
                </a:lnTo>
                <a:lnTo>
                  <a:pt x="301" y="414"/>
                </a:lnTo>
                <a:lnTo>
                  <a:pt x="302" y="420"/>
                </a:lnTo>
                <a:lnTo>
                  <a:pt x="305" y="423"/>
                </a:lnTo>
                <a:lnTo>
                  <a:pt x="308" y="427"/>
                </a:lnTo>
                <a:lnTo>
                  <a:pt x="312" y="430"/>
                </a:lnTo>
                <a:lnTo>
                  <a:pt x="317" y="432"/>
                </a:lnTo>
                <a:lnTo>
                  <a:pt x="323" y="433"/>
                </a:lnTo>
                <a:lnTo>
                  <a:pt x="328" y="433"/>
                </a:lnTo>
                <a:lnTo>
                  <a:pt x="337" y="433"/>
                </a:lnTo>
                <a:lnTo>
                  <a:pt x="337" y="585"/>
                </a:lnTo>
                <a:lnTo>
                  <a:pt x="328" y="585"/>
                </a:lnTo>
                <a:close/>
                <a:moveTo>
                  <a:pt x="414" y="141"/>
                </a:moveTo>
                <a:lnTo>
                  <a:pt x="392" y="61"/>
                </a:lnTo>
                <a:lnTo>
                  <a:pt x="368" y="141"/>
                </a:lnTo>
                <a:lnTo>
                  <a:pt x="368" y="141"/>
                </a:lnTo>
                <a:lnTo>
                  <a:pt x="368" y="141"/>
                </a:lnTo>
                <a:lnTo>
                  <a:pt x="291" y="141"/>
                </a:lnTo>
                <a:lnTo>
                  <a:pt x="353" y="193"/>
                </a:lnTo>
                <a:lnTo>
                  <a:pt x="353" y="193"/>
                </a:lnTo>
                <a:lnTo>
                  <a:pt x="353" y="193"/>
                </a:lnTo>
                <a:lnTo>
                  <a:pt x="332" y="276"/>
                </a:lnTo>
                <a:lnTo>
                  <a:pt x="390" y="224"/>
                </a:lnTo>
                <a:lnTo>
                  <a:pt x="392" y="224"/>
                </a:lnTo>
                <a:lnTo>
                  <a:pt x="392" y="224"/>
                </a:lnTo>
                <a:lnTo>
                  <a:pt x="454" y="276"/>
                </a:lnTo>
                <a:lnTo>
                  <a:pt x="433" y="193"/>
                </a:lnTo>
                <a:lnTo>
                  <a:pt x="429" y="193"/>
                </a:lnTo>
                <a:lnTo>
                  <a:pt x="433" y="193"/>
                </a:lnTo>
                <a:lnTo>
                  <a:pt x="494" y="141"/>
                </a:lnTo>
                <a:lnTo>
                  <a:pt x="417" y="141"/>
                </a:lnTo>
                <a:lnTo>
                  <a:pt x="417" y="141"/>
                </a:lnTo>
                <a:lnTo>
                  <a:pt x="414" y="141"/>
                </a:lnTo>
                <a:close/>
                <a:moveTo>
                  <a:pt x="771" y="22"/>
                </a:moveTo>
                <a:lnTo>
                  <a:pt x="771" y="22"/>
                </a:lnTo>
                <a:lnTo>
                  <a:pt x="769" y="13"/>
                </a:lnTo>
                <a:lnTo>
                  <a:pt x="763" y="6"/>
                </a:lnTo>
                <a:lnTo>
                  <a:pt x="756" y="1"/>
                </a:lnTo>
                <a:lnTo>
                  <a:pt x="753" y="0"/>
                </a:lnTo>
                <a:lnTo>
                  <a:pt x="749" y="0"/>
                </a:lnTo>
                <a:lnTo>
                  <a:pt x="23" y="0"/>
                </a:lnTo>
                <a:lnTo>
                  <a:pt x="23" y="0"/>
                </a:lnTo>
                <a:lnTo>
                  <a:pt x="19" y="0"/>
                </a:lnTo>
                <a:lnTo>
                  <a:pt x="14" y="1"/>
                </a:lnTo>
                <a:lnTo>
                  <a:pt x="11" y="3"/>
                </a:lnTo>
                <a:lnTo>
                  <a:pt x="7" y="6"/>
                </a:lnTo>
                <a:lnTo>
                  <a:pt x="5" y="9"/>
                </a:lnTo>
                <a:lnTo>
                  <a:pt x="3" y="13"/>
                </a:lnTo>
                <a:lnTo>
                  <a:pt x="2" y="17"/>
                </a:lnTo>
                <a:lnTo>
                  <a:pt x="2" y="22"/>
                </a:lnTo>
                <a:lnTo>
                  <a:pt x="2" y="22"/>
                </a:lnTo>
                <a:lnTo>
                  <a:pt x="0" y="36"/>
                </a:lnTo>
                <a:lnTo>
                  <a:pt x="0" y="51"/>
                </a:lnTo>
                <a:lnTo>
                  <a:pt x="2" y="67"/>
                </a:lnTo>
                <a:lnTo>
                  <a:pt x="4" y="82"/>
                </a:lnTo>
                <a:lnTo>
                  <a:pt x="6" y="97"/>
                </a:lnTo>
                <a:lnTo>
                  <a:pt x="10" y="112"/>
                </a:lnTo>
                <a:lnTo>
                  <a:pt x="14" y="126"/>
                </a:lnTo>
                <a:lnTo>
                  <a:pt x="19" y="141"/>
                </a:lnTo>
                <a:lnTo>
                  <a:pt x="24" y="155"/>
                </a:lnTo>
                <a:lnTo>
                  <a:pt x="31" y="170"/>
                </a:lnTo>
                <a:lnTo>
                  <a:pt x="38" y="183"/>
                </a:lnTo>
                <a:lnTo>
                  <a:pt x="46" y="196"/>
                </a:lnTo>
                <a:lnTo>
                  <a:pt x="55" y="209"/>
                </a:lnTo>
                <a:lnTo>
                  <a:pt x="64" y="222"/>
                </a:lnTo>
                <a:lnTo>
                  <a:pt x="74" y="234"/>
                </a:lnTo>
                <a:lnTo>
                  <a:pt x="85" y="246"/>
                </a:lnTo>
                <a:lnTo>
                  <a:pt x="85" y="246"/>
                </a:lnTo>
                <a:lnTo>
                  <a:pt x="95" y="257"/>
                </a:lnTo>
                <a:lnTo>
                  <a:pt x="107" y="267"/>
                </a:lnTo>
                <a:lnTo>
                  <a:pt x="120" y="275"/>
                </a:lnTo>
                <a:lnTo>
                  <a:pt x="134" y="283"/>
                </a:lnTo>
                <a:lnTo>
                  <a:pt x="134" y="283"/>
                </a:lnTo>
                <a:lnTo>
                  <a:pt x="146" y="291"/>
                </a:lnTo>
                <a:lnTo>
                  <a:pt x="160" y="300"/>
                </a:lnTo>
                <a:lnTo>
                  <a:pt x="172" y="311"/>
                </a:lnTo>
                <a:lnTo>
                  <a:pt x="178" y="316"/>
                </a:lnTo>
                <a:lnTo>
                  <a:pt x="183" y="323"/>
                </a:lnTo>
                <a:lnTo>
                  <a:pt x="183" y="323"/>
                </a:lnTo>
                <a:lnTo>
                  <a:pt x="185" y="329"/>
                </a:lnTo>
                <a:lnTo>
                  <a:pt x="185" y="335"/>
                </a:lnTo>
                <a:lnTo>
                  <a:pt x="185" y="339"/>
                </a:lnTo>
                <a:lnTo>
                  <a:pt x="184" y="345"/>
                </a:lnTo>
                <a:lnTo>
                  <a:pt x="181" y="349"/>
                </a:lnTo>
                <a:lnTo>
                  <a:pt x="177" y="353"/>
                </a:lnTo>
                <a:lnTo>
                  <a:pt x="173" y="355"/>
                </a:lnTo>
                <a:lnTo>
                  <a:pt x="168" y="357"/>
                </a:lnTo>
                <a:lnTo>
                  <a:pt x="164" y="360"/>
                </a:lnTo>
                <a:lnTo>
                  <a:pt x="164" y="360"/>
                </a:lnTo>
                <a:lnTo>
                  <a:pt x="160" y="360"/>
                </a:lnTo>
                <a:lnTo>
                  <a:pt x="156" y="357"/>
                </a:lnTo>
                <a:lnTo>
                  <a:pt x="153" y="355"/>
                </a:lnTo>
                <a:lnTo>
                  <a:pt x="150" y="353"/>
                </a:lnTo>
                <a:lnTo>
                  <a:pt x="147" y="348"/>
                </a:lnTo>
                <a:lnTo>
                  <a:pt x="145" y="345"/>
                </a:lnTo>
                <a:lnTo>
                  <a:pt x="144" y="340"/>
                </a:lnTo>
                <a:lnTo>
                  <a:pt x="143" y="336"/>
                </a:lnTo>
                <a:lnTo>
                  <a:pt x="143" y="336"/>
                </a:lnTo>
                <a:lnTo>
                  <a:pt x="143" y="331"/>
                </a:lnTo>
                <a:lnTo>
                  <a:pt x="142" y="328"/>
                </a:lnTo>
                <a:lnTo>
                  <a:pt x="139" y="324"/>
                </a:lnTo>
                <a:lnTo>
                  <a:pt x="137" y="321"/>
                </a:lnTo>
                <a:lnTo>
                  <a:pt x="135" y="320"/>
                </a:lnTo>
                <a:lnTo>
                  <a:pt x="131" y="317"/>
                </a:lnTo>
                <a:lnTo>
                  <a:pt x="125" y="316"/>
                </a:lnTo>
                <a:lnTo>
                  <a:pt x="125" y="316"/>
                </a:lnTo>
                <a:lnTo>
                  <a:pt x="118" y="317"/>
                </a:lnTo>
                <a:lnTo>
                  <a:pt x="114" y="320"/>
                </a:lnTo>
                <a:lnTo>
                  <a:pt x="112" y="321"/>
                </a:lnTo>
                <a:lnTo>
                  <a:pt x="110" y="324"/>
                </a:lnTo>
                <a:lnTo>
                  <a:pt x="107" y="328"/>
                </a:lnTo>
                <a:lnTo>
                  <a:pt x="106" y="331"/>
                </a:lnTo>
                <a:lnTo>
                  <a:pt x="106" y="336"/>
                </a:lnTo>
                <a:lnTo>
                  <a:pt x="106" y="336"/>
                </a:lnTo>
                <a:lnTo>
                  <a:pt x="106" y="345"/>
                </a:lnTo>
                <a:lnTo>
                  <a:pt x="109" y="353"/>
                </a:lnTo>
                <a:lnTo>
                  <a:pt x="112" y="361"/>
                </a:lnTo>
                <a:lnTo>
                  <a:pt x="117" y="369"/>
                </a:lnTo>
                <a:lnTo>
                  <a:pt x="122" y="375"/>
                </a:lnTo>
                <a:lnTo>
                  <a:pt x="129" y="381"/>
                </a:lnTo>
                <a:lnTo>
                  <a:pt x="137" y="387"/>
                </a:lnTo>
                <a:lnTo>
                  <a:pt x="146" y="390"/>
                </a:lnTo>
                <a:lnTo>
                  <a:pt x="146" y="390"/>
                </a:lnTo>
                <a:lnTo>
                  <a:pt x="151" y="393"/>
                </a:lnTo>
                <a:lnTo>
                  <a:pt x="155" y="394"/>
                </a:lnTo>
                <a:lnTo>
                  <a:pt x="164" y="394"/>
                </a:lnTo>
                <a:lnTo>
                  <a:pt x="164" y="394"/>
                </a:lnTo>
                <a:lnTo>
                  <a:pt x="170" y="394"/>
                </a:lnTo>
                <a:lnTo>
                  <a:pt x="176" y="393"/>
                </a:lnTo>
                <a:lnTo>
                  <a:pt x="187" y="388"/>
                </a:lnTo>
                <a:lnTo>
                  <a:pt x="198" y="381"/>
                </a:lnTo>
                <a:lnTo>
                  <a:pt x="208" y="372"/>
                </a:lnTo>
                <a:lnTo>
                  <a:pt x="208" y="372"/>
                </a:lnTo>
                <a:lnTo>
                  <a:pt x="213" y="363"/>
                </a:lnTo>
                <a:lnTo>
                  <a:pt x="219" y="352"/>
                </a:lnTo>
                <a:lnTo>
                  <a:pt x="221" y="340"/>
                </a:lnTo>
                <a:lnTo>
                  <a:pt x="221" y="335"/>
                </a:lnTo>
                <a:lnTo>
                  <a:pt x="220" y="329"/>
                </a:lnTo>
                <a:lnTo>
                  <a:pt x="220" y="329"/>
                </a:lnTo>
                <a:lnTo>
                  <a:pt x="234" y="338"/>
                </a:lnTo>
                <a:lnTo>
                  <a:pt x="246" y="346"/>
                </a:lnTo>
                <a:lnTo>
                  <a:pt x="261" y="354"/>
                </a:lnTo>
                <a:lnTo>
                  <a:pt x="275" y="361"/>
                </a:lnTo>
                <a:lnTo>
                  <a:pt x="290" y="366"/>
                </a:lnTo>
                <a:lnTo>
                  <a:pt x="305" y="372"/>
                </a:lnTo>
                <a:lnTo>
                  <a:pt x="321" y="375"/>
                </a:lnTo>
                <a:lnTo>
                  <a:pt x="337" y="378"/>
                </a:lnTo>
                <a:lnTo>
                  <a:pt x="337" y="378"/>
                </a:lnTo>
                <a:lnTo>
                  <a:pt x="361" y="382"/>
                </a:lnTo>
                <a:lnTo>
                  <a:pt x="374" y="383"/>
                </a:lnTo>
                <a:lnTo>
                  <a:pt x="386" y="385"/>
                </a:lnTo>
                <a:lnTo>
                  <a:pt x="386" y="385"/>
                </a:lnTo>
                <a:lnTo>
                  <a:pt x="399" y="383"/>
                </a:lnTo>
                <a:lnTo>
                  <a:pt x="411" y="382"/>
                </a:lnTo>
                <a:lnTo>
                  <a:pt x="435" y="378"/>
                </a:lnTo>
                <a:lnTo>
                  <a:pt x="435" y="378"/>
                </a:lnTo>
                <a:lnTo>
                  <a:pt x="452" y="375"/>
                </a:lnTo>
                <a:lnTo>
                  <a:pt x="467" y="372"/>
                </a:lnTo>
                <a:lnTo>
                  <a:pt x="483" y="366"/>
                </a:lnTo>
                <a:lnTo>
                  <a:pt x="498" y="361"/>
                </a:lnTo>
                <a:lnTo>
                  <a:pt x="513" y="354"/>
                </a:lnTo>
                <a:lnTo>
                  <a:pt x="526" y="346"/>
                </a:lnTo>
                <a:lnTo>
                  <a:pt x="540" y="338"/>
                </a:lnTo>
                <a:lnTo>
                  <a:pt x="553" y="329"/>
                </a:lnTo>
                <a:lnTo>
                  <a:pt x="553" y="329"/>
                </a:lnTo>
                <a:lnTo>
                  <a:pt x="551" y="340"/>
                </a:lnTo>
                <a:lnTo>
                  <a:pt x="552" y="346"/>
                </a:lnTo>
                <a:lnTo>
                  <a:pt x="553" y="352"/>
                </a:lnTo>
                <a:lnTo>
                  <a:pt x="555" y="357"/>
                </a:lnTo>
                <a:lnTo>
                  <a:pt x="558" y="363"/>
                </a:lnTo>
                <a:lnTo>
                  <a:pt x="561" y="367"/>
                </a:lnTo>
                <a:lnTo>
                  <a:pt x="565" y="372"/>
                </a:lnTo>
                <a:lnTo>
                  <a:pt x="565" y="372"/>
                </a:lnTo>
                <a:lnTo>
                  <a:pt x="569" y="377"/>
                </a:lnTo>
                <a:lnTo>
                  <a:pt x="574" y="381"/>
                </a:lnTo>
                <a:lnTo>
                  <a:pt x="584" y="388"/>
                </a:lnTo>
                <a:lnTo>
                  <a:pt x="596" y="393"/>
                </a:lnTo>
                <a:lnTo>
                  <a:pt x="602" y="394"/>
                </a:lnTo>
                <a:lnTo>
                  <a:pt x="608" y="394"/>
                </a:lnTo>
                <a:lnTo>
                  <a:pt x="608" y="394"/>
                </a:lnTo>
                <a:lnTo>
                  <a:pt x="617" y="394"/>
                </a:lnTo>
                <a:lnTo>
                  <a:pt x="622" y="393"/>
                </a:lnTo>
                <a:lnTo>
                  <a:pt x="626" y="390"/>
                </a:lnTo>
                <a:lnTo>
                  <a:pt x="626" y="390"/>
                </a:lnTo>
                <a:lnTo>
                  <a:pt x="635" y="387"/>
                </a:lnTo>
                <a:lnTo>
                  <a:pt x="643" y="381"/>
                </a:lnTo>
                <a:lnTo>
                  <a:pt x="650" y="375"/>
                </a:lnTo>
                <a:lnTo>
                  <a:pt x="656" y="369"/>
                </a:lnTo>
                <a:lnTo>
                  <a:pt x="660" y="361"/>
                </a:lnTo>
                <a:lnTo>
                  <a:pt x="664" y="353"/>
                </a:lnTo>
                <a:lnTo>
                  <a:pt x="666" y="345"/>
                </a:lnTo>
                <a:lnTo>
                  <a:pt x="667" y="336"/>
                </a:lnTo>
                <a:lnTo>
                  <a:pt x="667" y="336"/>
                </a:lnTo>
                <a:lnTo>
                  <a:pt x="666" y="331"/>
                </a:lnTo>
                <a:lnTo>
                  <a:pt x="665" y="328"/>
                </a:lnTo>
                <a:lnTo>
                  <a:pt x="664" y="324"/>
                </a:lnTo>
                <a:lnTo>
                  <a:pt x="660" y="321"/>
                </a:lnTo>
                <a:lnTo>
                  <a:pt x="658" y="320"/>
                </a:lnTo>
                <a:lnTo>
                  <a:pt x="655" y="317"/>
                </a:lnTo>
                <a:lnTo>
                  <a:pt x="648" y="316"/>
                </a:lnTo>
                <a:lnTo>
                  <a:pt x="648" y="316"/>
                </a:lnTo>
                <a:lnTo>
                  <a:pt x="641" y="317"/>
                </a:lnTo>
                <a:lnTo>
                  <a:pt x="638" y="320"/>
                </a:lnTo>
                <a:lnTo>
                  <a:pt x="635" y="321"/>
                </a:lnTo>
                <a:lnTo>
                  <a:pt x="633" y="324"/>
                </a:lnTo>
                <a:lnTo>
                  <a:pt x="631" y="328"/>
                </a:lnTo>
                <a:lnTo>
                  <a:pt x="630" y="331"/>
                </a:lnTo>
                <a:lnTo>
                  <a:pt x="630" y="336"/>
                </a:lnTo>
                <a:lnTo>
                  <a:pt x="630" y="336"/>
                </a:lnTo>
                <a:lnTo>
                  <a:pt x="629" y="340"/>
                </a:lnTo>
                <a:lnTo>
                  <a:pt x="627" y="345"/>
                </a:lnTo>
                <a:lnTo>
                  <a:pt x="626" y="348"/>
                </a:lnTo>
                <a:lnTo>
                  <a:pt x="624" y="353"/>
                </a:lnTo>
                <a:lnTo>
                  <a:pt x="621" y="355"/>
                </a:lnTo>
                <a:lnTo>
                  <a:pt x="617" y="357"/>
                </a:lnTo>
                <a:lnTo>
                  <a:pt x="613" y="360"/>
                </a:lnTo>
                <a:lnTo>
                  <a:pt x="608" y="360"/>
                </a:lnTo>
                <a:lnTo>
                  <a:pt x="608" y="360"/>
                </a:lnTo>
                <a:lnTo>
                  <a:pt x="606" y="360"/>
                </a:lnTo>
                <a:lnTo>
                  <a:pt x="605" y="358"/>
                </a:lnTo>
                <a:lnTo>
                  <a:pt x="602" y="357"/>
                </a:lnTo>
                <a:lnTo>
                  <a:pt x="602" y="357"/>
                </a:lnTo>
                <a:lnTo>
                  <a:pt x="598" y="355"/>
                </a:lnTo>
                <a:lnTo>
                  <a:pt x="593" y="353"/>
                </a:lnTo>
                <a:lnTo>
                  <a:pt x="590" y="349"/>
                </a:lnTo>
                <a:lnTo>
                  <a:pt x="588" y="345"/>
                </a:lnTo>
                <a:lnTo>
                  <a:pt x="586" y="339"/>
                </a:lnTo>
                <a:lnTo>
                  <a:pt x="586" y="335"/>
                </a:lnTo>
                <a:lnTo>
                  <a:pt x="588" y="329"/>
                </a:lnTo>
                <a:lnTo>
                  <a:pt x="590" y="323"/>
                </a:lnTo>
                <a:lnTo>
                  <a:pt x="590" y="323"/>
                </a:lnTo>
                <a:lnTo>
                  <a:pt x="594" y="316"/>
                </a:lnTo>
                <a:lnTo>
                  <a:pt x="600" y="311"/>
                </a:lnTo>
                <a:lnTo>
                  <a:pt x="612" y="300"/>
                </a:lnTo>
                <a:lnTo>
                  <a:pt x="639" y="283"/>
                </a:lnTo>
                <a:lnTo>
                  <a:pt x="639" y="283"/>
                </a:lnTo>
                <a:lnTo>
                  <a:pt x="652" y="275"/>
                </a:lnTo>
                <a:lnTo>
                  <a:pt x="665" y="267"/>
                </a:lnTo>
                <a:lnTo>
                  <a:pt x="676" y="257"/>
                </a:lnTo>
                <a:lnTo>
                  <a:pt x="689" y="246"/>
                </a:lnTo>
                <a:lnTo>
                  <a:pt x="689" y="246"/>
                </a:lnTo>
                <a:lnTo>
                  <a:pt x="699" y="234"/>
                </a:lnTo>
                <a:lnTo>
                  <a:pt x="709" y="222"/>
                </a:lnTo>
                <a:lnTo>
                  <a:pt x="718" y="209"/>
                </a:lnTo>
                <a:lnTo>
                  <a:pt x="726" y="196"/>
                </a:lnTo>
                <a:lnTo>
                  <a:pt x="734" y="183"/>
                </a:lnTo>
                <a:lnTo>
                  <a:pt x="742" y="170"/>
                </a:lnTo>
                <a:lnTo>
                  <a:pt x="748" y="155"/>
                </a:lnTo>
                <a:lnTo>
                  <a:pt x="754" y="141"/>
                </a:lnTo>
                <a:lnTo>
                  <a:pt x="759" y="126"/>
                </a:lnTo>
                <a:lnTo>
                  <a:pt x="763" y="112"/>
                </a:lnTo>
                <a:lnTo>
                  <a:pt x="766" y="97"/>
                </a:lnTo>
                <a:lnTo>
                  <a:pt x="769" y="82"/>
                </a:lnTo>
                <a:lnTo>
                  <a:pt x="771" y="67"/>
                </a:lnTo>
                <a:lnTo>
                  <a:pt x="772" y="51"/>
                </a:lnTo>
                <a:lnTo>
                  <a:pt x="772" y="36"/>
                </a:lnTo>
                <a:lnTo>
                  <a:pt x="771" y="22"/>
                </a:lnTo>
                <a:lnTo>
                  <a:pt x="771" y="22"/>
                </a:lnTo>
                <a:close/>
                <a:moveTo>
                  <a:pt x="36" y="40"/>
                </a:moveTo>
                <a:lnTo>
                  <a:pt x="36" y="38"/>
                </a:lnTo>
                <a:lnTo>
                  <a:pt x="119" y="38"/>
                </a:lnTo>
                <a:lnTo>
                  <a:pt x="119" y="38"/>
                </a:lnTo>
                <a:lnTo>
                  <a:pt x="114" y="53"/>
                </a:lnTo>
                <a:lnTo>
                  <a:pt x="112" y="71"/>
                </a:lnTo>
                <a:lnTo>
                  <a:pt x="110" y="88"/>
                </a:lnTo>
                <a:lnTo>
                  <a:pt x="110" y="105"/>
                </a:lnTo>
                <a:lnTo>
                  <a:pt x="110" y="105"/>
                </a:lnTo>
                <a:lnTo>
                  <a:pt x="110" y="125"/>
                </a:lnTo>
                <a:lnTo>
                  <a:pt x="112" y="146"/>
                </a:lnTo>
                <a:lnTo>
                  <a:pt x="115" y="165"/>
                </a:lnTo>
                <a:lnTo>
                  <a:pt x="120" y="184"/>
                </a:lnTo>
                <a:lnTo>
                  <a:pt x="127" y="204"/>
                </a:lnTo>
                <a:lnTo>
                  <a:pt x="134" y="222"/>
                </a:lnTo>
                <a:lnTo>
                  <a:pt x="143" y="239"/>
                </a:lnTo>
                <a:lnTo>
                  <a:pt x="153" y="255"/>
                </a:lnTo>
                <a:lnTo>
                  <a:pt x="153" y="255"/>
                </a:lnTo>
                <a:lnTo>
                  <a:pt x="139" y="246"/>
                </a:lnTo>
                <a:lnTo>
                  <a:pt x="126" y="237"/>
                </a:lnTo>
                <a:lnTo>
                  <a:pt x="114" y="225"/>
                </a:lnTo>
                <a:lnTo>
                  <a:pt x="103" y="214"/>
                </a:lnTo>
                <a:lnTo>
                  <a:pt x="93" y="203"/>
                </a:lnTo>
                <a:lnTo>
                  <a:pt x="82" y="190"/>
                </a:lnTo>
                <a:lnTo>
                  <a:pt x="74" y="176"/>
                </a:lnTo>
                <a:lnTo>
                  <a:pt x="66" y="163"/>
                </a:lnTo>
                <a:lnTo>
                  <a:pt x="59" y="148"/>
                </a:lnTo>
                <a:lnTo>
                  <a:pt x="53" y="134"/>
                </a:lnTo>
                <a:lnTo>
                  <a:pt x="47" y="118"/>
                </a:lnTo>
                <a:lnTo>
                  <a:pt x="43" y="104"/>
                </a:lnTo>
                <a:lnTo>
                  <a:pt x="39" y="88"/>
                </a:lnTo>
                <a:lnTo>
                  <a:pt x="37" y="72"/>
                </a:lnTo>
                <a:lnTo>
                  <a:pt x="36" y="56"/>
                </a:lnTo>
                <a:lnTo>
                  <a:pt x="36" y="40"/>
                </a:lnTo>
                <a:lnTo>
                  <a:pt x="36" y="40"/>
                </a:lnTo>
                <a:close/>
                <a:moveTo>
                  <a:pt x="621" y="255"/>
                </a:moveTo>
                <a:lnTo>
                  <a:pt x="621" y="255"/>
                </a:lnTo>
                <a:lnTo>
                  <a:pt x="631" y="239"/>
                </a:lnTo>
                <a:lnTo>
                  <a:pt x="639" y="222"/>
                </a:lnTo>
                <a:lnTo>
                  <a:pt x="647" y="204"/>
                </a:lnTo>
                <a:lnTo>
                  <a:pt x="652" y="184"/>
                </a:lnTo>
                <a:lnTo>
                  <a:pt x="657" y="165"/>
                </a:lnTo>
                <a:lnTo>
                  <a:pt x="660" y="146"/>
                </a:lnTo>
                <a:lnTo>
                  <a:pt x="663" y="125"/>
                </a:lnTo>
                <a:lnTo>
                  <a:pt x="664" y="105"/>
                </a:lnTo>
                <a:lnTo>
                  <a:pt x="664" y="105"/>
                </a:lnTo>
                <a:lnTo>
                  <a:pt x="663" y="88"/>
                </a:lnTo>
                <a:lnTo>
                  <a:pt x="662" y="71"/>
                </a:lnTo>
                <a:lnTo>
                  <a:pt x="658" y="53"/>
                </a:lnTo>
                <a:lnTo>
                  <a:pt x="655" y="38"/>
                </a:lnTo>
                <a:lnTo>
                  <a:pt x="738" y="38"/>
                </a:lnTo>
                <a:lnTo>
                  <a:pt x="738" y="40"/>
                </a:lnTo>
                <a:lnTo>
                  <a:pt x="738" y="40"/>
                </a:lnTo>
                <a:lnTo>
                  <a:pt x="737" y="56"/>
                </a:lnTo>
                <a:lnTo>
                  <a:pt x="736" y="72"/>
                </a:lnTo>
                <a:lnTo>
                  <a:pt x="733" y="88"/>
                </a:lnTo>
                <a:lnTo>
                  <a:pt x="729" y="104"/>
                </a:lnTo>
                <a:lnTo>
                  <a:pt x="724" y="118"/>
                </a:lnTo>
                <a:lnTo>
                  <a:pt x="720" y="134"/>
                </a:lnTo>
                <a:lnTo>
                  <a:pt x="713" y="148"/>
                </a:lnTo>
                <a:lnTo>
                  <a:pt x="706" y="163"/>
                </a:lnTo>
                <a:lnTo>
                  <a:pt x="698" y="176"/>
                </a:lnTo>
                <a:lnTo>
                  <a:pt x="689" y="190"/>
                </a:lnTo>
                <a:lnTo>
                  <a:pt x="679" y="203"/>
                </a:lnTo>
                <a:lnTo>
                  <a:pt x="668" y="214"/>
                </a:lnTo>
                <a:lnTo>
                  <a:pt x="658" y="225"/>
                </a:lnTo>
                <a:lnTo>
                  <a:pt x="646" y="237"/>
                </a:lnTo>
                <a:lnTo>
                  <a:pt x="633" y="246"/>
                </a:lnTo>
                <a:lnTo>
                  <a:pt x="621" y="255"/>
                </a:lnTo>
                <a:lnTo>
                  <a:pt x="621" y="255"/>
                </a:lnTo>
                <a:close/>
                <a:moveTo>
                  <a:pt x="565" y="773"/>
                </a:moveTo>
                <a:lnTo>
                  <a:pt x="565" y="677"/>
                </a:lnTo>
                <a:lnTo>
                  <a:pt x="565" y="677"/>
                </a:lnTo>
                <a:lnTo>
                  <a:pt x="565" y="675"/>
                </a:lnTo>
                <a:lnTo>
                  <a:pt x="563" y="672"/>
                </a:lnTo>
                <a:lnTo>
                  <a:pt x="560" y="671"/>
                </a:lnTo>
                <a:lnTo>
                  <a:pt x="556" y="670"/>
                </a:lnTo>
                <a:lnTo>
                  <a:pt x="531" y="670"/>
                </a:lnTo>
                <a:lnTo>
                  <a:pt x="531" y="670"/>
                </a:lnTo>
                <a:lnTo>
                  <a:pt x="527" y="669"/>
                </a:lnTo>
                <a:lnTo>
                  <a:pt x="524" y="667"/>
                </a:lnTo>
                <a:lnTo>
                  <a:pt x="523" y="664"/>
                </a:lnTo>
                <a:lnTo>
                  <a:pt x="522" y="661"/>
                </a:lnTo>
                <a:lnTo>
                  <a:pt x="522" y="643"/>
                </a:lnTo>
                <a:lnTo>
                  <a:pt x="522" y="643"/>
                </a:lnTo>
                <a:lnTo>
                  <a:pt x="520" y="641"/>
                </a:lnTo>
                <a:lnTo>
                  <a:pt x="518" y="637"/>
                </a:lnTo>
                <a:lnTo>
                  <a:pt x="516" y="635"/>
                </a:lnTo>
                <a:lnTo>
                  <a:pt x="513" y="634"/>
                </a:lnTo>
                <a:lnTo>
                  <a:pt x="445" y="634"/>
                </a:lnTo>
                <a:lnTo>
                  <a:pt x="328" y="634"/>
                </a:lnTo>
                <a:lnTo>
                  <a:pt x="260" y="634"/>
                </a:lnTo>
                <a:lnTo>
                  <a:pt x="260" y="634"/>
                </a:lnTo>
                <a:lnTo>
                  <a:pt x="257" y="635"/>
                </a:lnTo>
                <a:lnTo>
                  <a:pt x="253" y="637"/>
                </a:lnTo>
                <a:lnTo>
                  <a:pt x="251" y="641"/>
                </a:lnTo>
                <a:lnTo>
                  <a:pt x="251" y="643"/>
                </a:lnTo>
                <a:lnTo>
                  <a:pt x="251" y="661"/>
                </a:lnTo>
                <a:lnTo>
                  <a:pt x="251" y="661"/>
                </a:lnTo>
                <a:lnTo>
                  <a:pt x="250" y="664"/>
                </a:lnTo>
                <a:lnTo>
                  <a:pt x="249" y="667"/>
                </a:lnTo>
                <a:lnTo>
                  <a:pt x="245" y="669"/>
                </a:lnTo>
                <a:lnTo>
                  <a:pt x="242" y="670"/>
                </a:lnTo>
                <a:lnTo>
                  <a:pt x="217" y="670"/>
                </a:lnTo>
                <a:lnTo>
                  <a:pt x="217" y="670"/>
                </a:lnTo>
                <a:lnTo>
                  <a:pt x="212" y="671"/>
                </a:lnTo>
                <a:lnTo>
                  <a:pt x="209" y="672"/>
                </a:lnTo>
                <a:lnTo>
                  <a:pt x="205" y="675"/>
                </a:lnTo>
                <a:lnTo>
                  <a:pt x="204" y="677"/>
                </a:lnTo>
                <a:lnTo>
                  <a:pt x="204" y="773"/>
                </a:lnTo>
                <a:lnTo>
                  <a:pt x="204" y="773"/>
                </a:lnTo>
                <a:lnTo>
                  <a:pt x="205" y="776"/>
                </a:lnTo>
                <a:lnTo>
                  <a:pt x="209" y="779"/>
                </a:lnTo>
                <a:lnTo>
                  <a:pt x="212" y="781"/>
                </a:lnTo>
                <a:lnTo>
                  <a:pt x="217" y="782"/>
                </a:lnTo>
                <a:lnTo>
                  <a:pt x="556" y="782"/>
                </a:lnTo>
                <a:lnTo>
                  <a:pt x="556" y="782"/>
                </a:lnTo>
                <a:lnTo>
                  <a:pt x="560" y="781"/>
                </a:lnTo>
                <a:lnTo>
                  <a:pt x="563" y="779"/>
                </a:lnTo>
                <a:lnTo>
                  <a:pt x="565" y="776"/>
                </a:lnTo>
                <a:lnTo>
                  <a:pt x="565" y="773"/>
                </a:lnTo>
                <a:lnTo>
                  <a:pt x="565" y="77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Freeform 117"/>
          <p:cNvSpPr>
            <a:spLocks noEditPoints="1"/>
          </p:cNvSpPr>
          <p:nvPr/>
        </p:nvSpPr>
        <p:spPr bwMode="auto">
          <a:xfrm>
            <a:off x="2628972" y="1769711"/>
            <a:ext cx="229494" cy="281897"/>
          </a:xfrm>
          <a:custGeom>
            <a:avLst/>
            <a:gdLst>
              <a:gd name="T0" fmla="*/ 440 w 637"/>
              <a:gd name="T1" fmla="*/ 507 h 782"/>
              <a:gd name="T2" fmla="*/ 434 w 637"/>
              <a:gd name="T3" fmla="*/ 493 h 782"/>
              <a:gd name="T4" fmla="*/ 422 w 637"/>
              <a:gd name="T5" fmla="*/ 195 h 782"/>
              <a:gd name="T6" fmla="*/ 489 w 637"/>
              <a:gd name="T7" fmla="*/ 123 h 782"/>
              <a:gd name="T8" fmla="*/ 503 w 637"/>
              <a:gd name="T9" fmla="*/ 73 h 782"/>
              <a:gd name="T10" fmla="*/ 509 w 637"/>
              <a:gd name="T11" fmla="*/ 28 h 782"/>
              <a:gd name="T12" fmla="*/ 498 w 637"/>
              <a:gd name="T13" fmla="*/ 8 h 782"/>
              <a:gd name="T14" fmla="*/ 484 w 637"/>
              <a:gd name="T15" fmla="*/ 0 h 782"/>
              <a:gd name="T16" fmla="*/ 470 w 637"/>
              <a:gd name="T17" fmla="*/ 2 h 782"/>
              <a:gd name="T18" fmla="*/ 453 w 637"/>
              <a:gd name="T19" fmla="*/ 17 h 782"/>
              <a:gd name="T20" fmla="*/ 445 w 637"/>
              <a:gd name="T21" fmla="*/ 67 h 782"/>
              <a:gd name="T22" fmla="*/ 437 w 637"/>
              <a:gd name="T23" fmla="*/ 96 h 782"/>
              <a:gd name="T24" fmla="*/ 373 w 637"/>
              <a:gd name="T25" fmla="*/ 157 h 782"/>
              <a:gd name="T26" fmla="*/ 230 w 637"/>
              <a:gd name="T27" fmla="*/ 121 h 782"/>
              <a:gd name="T28" fmla="*/ 204 w 637"/>
              <a:gd name="T29" fmla="*/ 91 h 782"/>
              <a:gd name="T30" fmla="*/ 195 w 637"/>
              <a:gd name="T31" fmla="*/ 27 h 782"/>
              <a:gd name="T32" fmla="*/ 187 w 637"/>
              <a:gd name="T33" fmla="*/ 13 h 782"/>
              <a:gd name="T34" fmla="*/ 168 w 637"/>
              <a:gd name="T35" fmla="*/ 0 h 782"/>
              <a:gd name="T36" fmla="*/ 155 w 637"/>
              <a:gd name="T37" fmla="*/ 2 h 782"/>
              <a:gd name="T38" fmla="*/ 137 w 637"/>
              <a:gd name="T39" fmla="*/ 17 h 782"/>
              <a:gd name="T40" fmla="*/ 132 w 637"/>
              <a:gd name="T41" fmla="*/ 34 h 782"/>
              <a:gd name="T42" fmla="*/ 149 w 637"/>
              <a:gd name="T43" fmla="*/ 113 h 782"/>
              <a:gd name="T44" fmla="*/ 165 w 637"/>
              <a:gd name="T45" fmla="*/ 141 h 782"/>
              <a:gd name="T46" fmla="*/ 246 w 637"/>
              <a:gd name="T47" fmla="*/ 215 h 782"/>
              <a:gd name="T48" fmla="*/ 197 w 637"/>
              <a:gd name="T49" fmla="*/ 498 h 782"/>
              <a:gd name="T50" fmla="*/ 15 w 637"/>
              <a:gd name="T51" fmla="*/ 572 h 782"/>
              <a:gd name="T52" fmla="*/ 1 w 637"/>
              <a:gd name="T53" fmla="*/ 581 h 782"/>
              <a:gd name="T54" fmla="*/ 1 w 637"/>
              <a:gd name="T55" fmla="*/ 773 h 782"/>
              <a:gd name="T56" fmla="*/ 622 w 637"/>
              <a:gd name="T57" fmla="*/ 782 h 782"/>
              <a:gd name="T58" fmla="*/ 636 w 637"/>
              <a:gd name="T59" fmla="*/ 773 h 782"/>
              <a:gd name="T60" fmla="*/ 636 w 637"/>
              <a:gd name="T61" fmla="*/ 636 h 782"/>
              <a:gd name="T62" fmla="*/ 622 w 637"/>
              <a:gd name="T63" fmla="*/ 627 h 782"/>
              <a:gd name="T64" fmla="*/ 331 w 637"/>
              <a:gd name="T65" fmla="*/ 143 h 782"/>
              <a:gd name="T66" fmla="*/ 357 w 637"/>
              <a:gd name="T67" fmla="*/ 132 h 782"/>
              <a:gd name="T68" fmla="*/ 387 w 637"/>
              <a:gd name="T69" fmla="*/ 88 h 782"/>
              <a:gd name="T70" fmla="*/ 388 w 637"/>
              <a:gd name="T71" fmla="*/ 66 h 782"/>
              <a:gd name="T72" fmla="*/ 376 w 637"/>
              <a:gd name="T73" fmla="*/ 34 h 782"/>
              <a:gd name="T74" fmla="*/ 338 w 637"/>
              <a:gd name="T75" fmla="*/ 7 h 782"/>
              <a:gd name="T76" fmla="*/ 316 w 637"/>
              <a:gd name="T77" fmla="*/ 3 h 782"/>
              <a:gd name="T78" fmla="*/ 279 w 637"/>
              <a:gd name="T79" fmla="*/ 15 h 782"/>
              <a:gd name="T80" fmla="*/ 253 w 637"/>
              <a:gd name="T81" fmla="*/ 52 h 782"/>
              <a:gd name="T82" fmla="*/ 249 w 637"/>
              <a:gd name="T83" fmla="*/ 74 h 782"/>
              <a:gd name="T84" fmla="*/ 261 w 637"/>
              <a:gd name="T85" fmla="*/ 113 h 782"/>
              <a:gd name="T86" fmla="*/ 297 w 637"/>
              <a:gd name="T87" fmla="*/ 141 h 782"/>
              <a:gd name="T88" fmla="*/ 316 w 637"/>
              <a:gd name="T89" fmla="*/ 144 h 782"/>
              <a:gd name="T90" fmla="*/ 330 w 637"/>
              <a:gd name="T91" fmla="*/ 594 h 782"/>
              <a:gd name="T92" fmla="*/ 308 w 637"/>
              <a:gd name="T93" fmla="*/ 609 h 782"/>
              <a:gd name="T94" fmla="*/ 287 w 637"/>
              <a:gd name="T95" fmla="*/ 618 h 782"/>
              <a:gd name="T96" fmla="*/ 303 w 637"/>
              <a:gd name="T97" fmla="*/ 588 h 782"/>
              <a:gd name="T98" fmla="*/ 323 w 637"/>
              <a:gd name="T99" fmla="*/ 570 h 782"/>
              <a:gd name="T100" fmla="*/ 351 w 637"/>
              <a:gd name="T101" fmla="*/ 735 h 782"/>
              <a:gd name="T102" fmla="*/ 320 w 637"/>
              <a:gd name="T103" fmla="*/ 437 h 782"/>
              <a:gd name="T104" fmla="*/ 327 w 637"/>
              <a:gd name="T105" fmla="*/ 437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37" h="782">
                <a:moveTo>
                  <a:pt x="622" y="627"/>
                </a:moveTo>
                <a:lnTo>
                  <a:pt x="440" y="627"/>
                </a:lnTo>
                <a:lnTo>
                  <a:pt x="440" y="507"/>
                </a:lnTo>
                <a:lnTo>
                  <a:pt x="440" y="507"/>
                </a:lnTo>
                <a:lnTo>
                  <a:pt x="440" y="503"/>
                </a:lnTo>
                <a:lnTo>
                  <a:pt x="438" y="498"/>
                </a:lnTo>
                <a:lnTo>
                  <a:pt x="436" y="495"/>
                </a:lnTo>
                <a:lnTo>
                  <a:pt x="434" y="493"/>
                </a:lnTo>
                <a:lnTo>
                  <a:pt x="391" y="493"/>
                </a:lnTo>
                <a:lnTo>
                  <a:pt x="391" y="222"/>
                </a:lnTo>
                <a:lnTo>
                  <a:pt x="391" y="222"/>
                </a:lnTo>
                <a:lnTo>
                  <a:pt x="422" y="195"/>
                </a:lnTo>
                <a:lnTo>
                  <a:pt x="452" y="166"/>
                </a:lnTo>
                <a:lnTo>
                  <a:pt x="476" y="141"/>
                </a:lnTo>
                <a:lnTo>
                  <a:pt x="485" y="131"/>
                </a:lnTo>
                <a:lnTo>
                  <a:pt x="489" y="123"/>
                </a:lnTo>
                <a:lnTo>
                  <a:pt x="489" y="123"/>
                </a:lnTo>
                <a:lnTo>
                  <a:pt x="494" y="113"/>
                </a:lnTo>
                <a:lnTo>
                  <a:pt x="497" y="100"/>
                </a:lnTo>
                <a:lnTo>
                  <a:pt x="503" y="73"/>
                </a:lnTo>
                <a:lnTo>
                  <a:pt x="508" y="48"/>
                </a:lnTo>
                <a:lnTo>
                  <a:pt x="509" y="34"/>
                </a:lnTo>
                <a:lnTo>
                  <a:pt x="509" y="34"/>
                </a:lnTo>
                <a:lnTo>
                  <a:pt x="509" y="28"/>
                </a:lnTo>
                <a:lnTo>
                  <a:pt x="508" y="23"/>
                </a:lnTo>
                <a:lnTo>
                  <a:pt x="505" y="17"/>
                </a:lnTo>
                <a:lnTo>
                  <a:pt x="503" y="13"/>
                </a:lnTo>
                <a:lnTo>
                  <a:pt x="498" y="8"/>
                </a:lnTo>
                <a:lnTo>
                  <a:pt x="494" y="5"/>
                </a:lnTo>
                <a:lnTo>
                  <a:pt x="489" y="2"/>
                </a:lnTo>
                <a:lnTo>
                  <a:pt x="484" y="0"/>
                </a:lnTo>
                <a:lnTo>
                  <a:pt x="484" y="0"/>
                </a:lnTo>
                <a:lnTo>
                  <a:pt x="480" y="0"/>
                </a:lnTo>
                <a:lnTo>
                  <a:pt x="480" y="0"/>
                </a:lnTo>
                <a:lnTo>
                  <a:pt x="475" y="0"/>
                </a:lnTo>
                <a:lnTo>
                  <a:pt x="470" y="2"/>
                </a:lnTo>
                <a:lnTo>
                  <a:pt x="464" y="5"/>
                </a:lnTo>
                <a:lnTo>
                  <a:pt x="461" y="8"/>
                </a:lnTo>
                <a:lnTo>
                  <a:pt x="456" y="13"/>
                </a:lnTo>
                <a:lnTo>
                  <a:pt x="453" y="17"/>
                </a:lnTo>
                <a:lnTo>
                  <a:pt x="451" y="22"/>
                </a:lnTo>
                <a:lnTo>
                  <a:pt x="450" y="27"/>
                </a:lnTo>
                <a:lnTo>
                  <a:pt x="450" y="27"/>
                </a:lnTo>
                <a:lnTo>
                  <a:pt x="445" y="67"/>
                </a:lnTo>
                <a:lnTo>
                  <a:pt x="442" y="84"/>
                </a:lnTo>
                <a:lnTo>
                  <a:pt x="439" y="91"/>
                </a:lnTo>
                <a:lnTo>
                  <a:pt x="437" y="96"/>
                </a:lnTo>
                <a:lnTo>
                  <a:pt x="437" y="96"/>
                </a:lnTo>
                <a:lnTo>
                  <a:pt x="429" y="106"/>
                </a:lnTo>
                <a:lnTo>
                  <a:pt x="414" y="121"/>
                </a:lnTo>
                <a:lnTo>
                  <a:pt x="395" y="139"/>
                </a:lnTo>
                <a:lnTo>
                  <a:pt x="373" y="157"/>
                </a:lnTo>
                <a:lnTo>
                  <a:pt x="271" y="157"/>
                </a:lnTo>
                <a:lnTo>
                  <a:pt x="271" y="157"/>
                </a:lnTo>
                <a:lnTo>
                  <a:pt x="248" y="139"/>
                </a:lnTo>
                <a:lnTo>
                  <a:pt x="230" y="121"/>
                </a:lnTo>
                <a:lnTo>
                  <a:pt x="215" y="106"/>
                </a:lnTo>
                <a:lnTo>
                  <a:pt x="206" y="96"/>
                </a:lnTo>
                <a:lnTo>
                  <a:pt x="206" y="96"/>
                </a:lnTo>
                <a:lnTo>
                  <a:pt x="204" y="91"/>
                </a:lnTo>
                <a:lnTo>
                  <a:pt x="201" y="84"/>
                </a:lnTo>
                <a:lnTo>
                  <a:pt x="198" y="67"/>
                </a:lnTo>
                <a:lnTo>
                  <a:pt x="195" y="48"/>
                </a:lnTo>
                <a:lnTo>
                  <a:pt x="195" y="27"/>
                </a:lnTo>
                <a:lnTo>
                  <a:pt x="195" y="27"/>
                </a:lnTo>
                <a:lnTo>
                  <a:pt x="192" y="22"/>
                </a:lnTo>
                <a:lnTo>
                  <a:pt x="190" y="17"/>
                </a:lnTo>
                <a:lnTo>
                  <a:pt x="187" y="13"/>
                </a:lnTo>
                <a:lnTo>
                  <a:pt x="183" y="8"/>
                </a:lnTo>
                <a:lnTo>
                  <a:pt x="179" y="5"/>
                </a:lnTo>
                <a:lnTo>
                  <a:pt x="174" y="2"/>
                </a:lnTo>
                <a:lnTo>
                  <a:pt x="168" y="0"/>
                </a:lnTo>
                <a:lnTo>
                  <a:pt x="163" y="0"/>
                </a:lnTo>
                <a:lnTo>
                  <a:pt x="161" y="0"/>
                </a:lnTo>
                <a:lnTo>
                  <a:pt x="161" y="0"/>
                </a:lnTo>
                <a:lnTo>
                  <a:pt x="155" y="2"/>
                </a:lnTo>
                <a:lnTo>
                  <a:pt x="149" y="5"/>
                </a:lnTo>
                <a:lnTo>
                  <a:pt x="145" y="8"/>
                </a:lnTo>
                <a:lnTo>
                  <a:pt x="140" y="13"/>
                </a:lnTo>
                <a:lnTo>
                  <a:pt x="137" y="17"/>
                </a:lnTo>
                <a:lnTo>
                  <a:pt x="134" y="23"/>
                </a:lnTo>
                <a:lnTo>
                  <a:pt x="133" y="28"/>
                </a:lnTo>
                <a:lnTo>
                  <a:pt x="132" y="34"/>
                </a:lnTo>
                <a:lnTo>
                  <a:pt x="132" y="34"/>
                </a:lnTo>
                <a:lnTo>
                  <a:pt x="135" y="48"/>
                </a:lnTo>
                <a:lnTo>
                  <a:pt x="140" y="73"/>
                </a:lnTo>
                <a:lnTo>
                  <a:pt x="146" y="100"/>
                </a:lnTo>
                <a:lnTo>
                  <a:pt x="149" y="113"/>
                </a:lnTo>
                <a:lnTo>
                  <a:pt x="154" y="123"/>
                </a:lnTo>
                <a:lnTo>
                  <a:pt x="154" y="123"/>
                </a:lnTo>
                <a:lnTo>
                  <a:pt x="158" y="131"/>
                </a:lnTo>
                <a:lnTo>
                  <a:pt x="165" y="141"/>
                </a:lnTo>
                <a:lnTo>
                  <a:pt x="175" y="151"/>
                </a:lnTo>
                <a:lnTo>
                  <a:pt x="188" y="164"/>
                </a:lnTo>
                <a:lnTo>
                  <a:pt x="216" y="189"/>
                </a:lnTo>
                <a:lnTo>
                  <a:pt x="246" y="215"/>
                </a:lnTo>
                <a:lnTo>
                  <a:pt x="246" y="493"/>
                </a:lnTo>
                <a:lnTo>
                  <a:pt x="203" y="493"/>
                </a:lnTo>
                <a:lnTo>
                  <a:pt x="203" y="493"/>
                </a:lnTo>
                <a:lnTo>
                  <a:pt x="197" y="498"/>
                </a:lnTo>
                <a:lnTo>
                  <a:pt x="195" y="503"/>
                </a:lnTo>
                <a:lnTo>
                  <a:pt x="195" y="507"/>
                </a:lnTo>
                <a:lnTo>
                  <a:pt x="195" y="572"/>
                </a:lnTo>
                <a:lnTo>
                  <a:pt x="15" y="572"/>
                </a:lnTo>
                <a:lnTo>
                  <a:pt x="15" y="572"/>
                </a:lnTo>
                <a:lnTo>
                  <a:pt x="9" y="573"/>
                </a:lnTo>
                <a:lnTo>
                  <a:pt x="5" y="577"/>
                </a:lnTo>
                <a:lnTo>
                  <a:pt x="1" y="581"/>
                </a:lnTo>
                <a:lnTo>
                  <a:pt x="0" y="587"/>
                </a:lnTo>
                <a:lnTo>
                  <a:pt x="0" y="766"/>
                </a:lnTo>
                <a:lnTo>
                  <a:pt x="0" y="766"/>
                </a:lnTo>
                <a:lnTo>
                  <a:pt x="1" y="773"/>
                </a:lnTo>
                <a:lnTo>
                  <a:pt x="5" y="777"/>
                </a:lnTo>
                <a:lnTo>
                  <a:pt x="9" y="781"/>
                </a:lnTo>
                <a:lnTo>
                  <a:pt x="15" y="782"/>
                </a:lnTo>
                <a:lnTo>
                  <a:pt x="622" y="782"/>
                </a:lnTo>
                <a:lnTo>
                  <a:pt x="622" y="782"/>
                </a:lnTo>
                <a:lnTo>
                  <a:pt x="628" y="781"/>
                </a:lnTo>
                <a:lnTo>
                  <a:pt x="633" y="777"/>
                </a:lnTo>
                <a:lnTo>
                  <a:pt x="636" y="773"/>
                </a:lnTo>
                <a:lnTo>
                  <a:pt x="637" y="766"/>
                </a:lnTo>
                <a:lnTo>
                  <a:pt x="637" y="643"/>
                </a:lnTo>
                <a:lnTo>
                  <a:pt x="637" y="643"/>
                </a:lnTo>
                <a:lnTo>
                  <a:pt x="636" y="636"/>
                </a:lnTo>
                <a:lnTo>
                  <a:pt x="633" y="631"/>
                </a:lnTo>
                <a:lnTo>
                  <a:pt x="628" y="628"/>
                </a:lnTo>
                <a:lnTo>
                  <a:pt x="622" y="627"/>
                </a:lnTo>
                <a:lnTo>
                  <a:pt x="622" y="627"/>
                </a:lnTo>
                <a:close/>
                <a:moveTo>
                  <a:pt x="316" y="144"/>
                </a:moveTo>
                <a:lnTo>
                  <a:pt x="316" y="144"/>
                </a:lnTo>
                <a:lnTo>
                  <a:pt x="324" y="144"/>
                </a:lnTo>
                <a:lnTo>
                  <a:pt x="331" y="143"/>
                </a:lnTo>
                <a:lnTo>
                  <a:pt x="338" y="141"/>
                </a:lnTo>
                <a:lnTo>
                  <a:pt x="345" y="139"/>
                </a:lnTo>
                <a:lnTo>
                  <a:pt x="352" y="135"/>
                </a:lnTo>
                <a:lnTo>
                  <a:pt x="357" y="132"/>
                </a:lnTo>
                <a:lnTo>
                  <a:pt x="368" y="123"/>
                </a:lnTo>
                <a:lnTo>
                  <a:pt x="376" y="113"/>
                </a:lnTo>
                <a:lnTo>
                  <a:pt x="382" y="100"/>
                </a:lnTo>
                <a:lnTo>
                  <a:pt x="387" y="88"/>
                </a:lnTo>
                <a:lnTo>
                  <a:pt x="388" y="81"/>
                </a:lnTo>
                <a:lnTo>
                  <a:pt x="388" y="74"/>
                </a:lnTo>
                <a:lnTo>
                  <a:pt x="388" y="74"/>
                </a:lnTo>
                <a:lnTo>
                  <a:pt x="388" y="66"/>
                </a:lnTo>
                <a:lnTo>
                  <a:pt x="387" y="59"/>
                </a:lnTo>
                <a:lnTo>
                  <a:pt x="385" y="52"/>
                </a:lnTo>
                <a:lnTo>
                  <a:pt x="382" y="46"/>
                </a:lnTo>
                <a:lnTo>
                  <a:pt x="376" y="34"/>
                </a:lnTo>
                <a:lnTo>
                  <a:pt x="368" y="24"/>
                </a:lnTo>
                <a:lnTo>
                  <a:pt x="357" y="15"/>
                </a:lnTo>
                <a:lnTo>
                  <a:pt x="345" y="9"/>
                </a:lnTo>
                <a:lnTo>
                  <a:pt x="338" y="7"/>
                </a:lnTo>
                <a:lnTo>
                  <a:pt x="331" y="5"/>
                </a:lnTo>
                <a:lnTo>
                  <a:pt x="324" y="3"/>
                </a:lnTo>
                <a:lnTo>
                  <a:pt x="316" y="3"/>
                </a:lnTo>
                <a:lnTo>
                  <a:pt x="316" y="3"/>
                </a:lnTo>
                <a:lnTo>
                  <a:pt x="310" y="3"/>
                </a:lnTo>
                <a:lnTo>
                  <a:pt x="304" y="5"/>
                </a:lnTo>
                <a:lnTo>
                  <a:pt x="290" y="9"/>
                </a:lnTo>
                <a:lnTo>
                  <a:pt x="279" y="15"/>
                </a:lnTo>
                <a:lnTo>
                  <a:pt x="270" y="24"/>
                </a:lnTo>
                <a:lnTo>
                  <a:pt x="261" y="34"/>
                </a:lnTo>
                <a:lnTo>
                  <a:pt x="255" y="46"/>
                </a:lnTo>
                <a:lnTo>
                  <a:pt x="253" y="52"/>
                </a:lnTo>
                <a:lnTo>
                  <a:pt x="250" y="59"/>
                </a:lnTo>
                <a:lnTo>
                  <a:pt x="249" y="66"/>
                </a:lnTo>
                <a:lnTo>
                  <a:pt x="249" y="74"/>
                </a:lnTo>
                <a:lnTo>
                  <a:pt x="249" y="74"/>
                </a:lnTo>
                <a:lnTo>
                  <a:pt x="249" y="81"/>
                </a:lnTo>
                <a:lnTo>
                  <a:pt x="250" y="88"/>
                </a:lnTo>
                <a:lnTo>
                  <a:pt x="255" y="100"/>
                </a:lnTo>
                <a:lnTo>
                  <a:pt x="261" y="113"/>
                </a:lnTo>
                <a:lnTo>
                  <a:pt x="270" y="123"/>
                </a:lnTo>
                <a:lnTo>
                  <a:pt x="279" y="132"/>
                </a:lnTo>
                <a:lnTo>
                  <a:pt x="290" y="139"/>
                </a:lnTo>
                <a:lnTo>
                  <a:pt x="297" y="141"/>
                </a:lnTo>
                <a:lnTo>
                  <a:pt x="304" y="143"/>
                </a:lnTo>
                <a:lnTo>
                  <a:pt x="310" y="144"/>
                </a:lnTo>
                <a:lnTo>
                  <a:pt x="316" y="144"/>
                </a:lnTo>
                <a:lnTo>
                  <a:pt x="316" y="144"/>
                </a:lnTo>
                <a:close/>
                <a:moveTo>
                  <a:pt x="351" y="735"/>
                </a:moveTo>
                <a:lnTo>
                  <a:pt x="330" y="735"/>
                </a:lnTo>
                <a:lnTo>
                  <a:pt x="330" y="594"/>
                </a:lnTo>
                <a:lnTo>
                  <a:pt x="330" y="594"/>
                </a:lnTo>
                <a:lnTo>
                  <a:pt x="324" y="596"/>
                </a:lnTo>
                <a:lnTo>
                  <a:pt x="320" y="600"/>
                </a:lnTo>
                <a:lnTo>
                  <a:pt x="308" y="609"/>
                </a:lnTo>
                <a:lnTo>
                  <a:pt x="308" y="609"/>
                </a:lnTo>
                <a:lnTo>
                  <a:pt x="302" y="612"/>
                </a:lnTo>
                <a:lnTo>
                  <a:pt x="296" y="614"/>
                </a:lnTo>
                <a:lnTo>
                  <a:pt x="291" y="617"/>
                </a:lnTo>
                <a:lnTo>
                  <a:pt x="287" y="618"/>
                </a:lnTo>
                <a:lnTo>
                  <a:pt x="287" y="596"/>
                </a:lnTo>
                <a:lnTo>
                  <a:pt x="287" y="596"/>
                </a:lnTo>
                <a:lnTo>
                  <a:pt x="295" y="593"/>
                </a:lnTo>
                <a:lnTo>
                  <a:pt x="303" y="588"/>
                </a:lnTo>
                <a:lnTo>
                  <a:pt x="310" y="581"/>
                </a:lnTo>
                <a:lnTo>
                  <a:pt x="316" y="575"/>
                </a:lnTo>
                <a:lnTo>
                  <a:pt x="316" y="575"/>
                </a:lnTo>
                <a:lnTo>
                  <a:pt x="323" y="570"/>
                </a:lnTo>
                <a:lnTo>
                  <a:pt x="329" y="564"/>
                </a:lnTo>
                <a:lnTo>
                  <a:pt x="338" y="554"/>
                </a:lnTo>
                <a:lnTo>
                  <a:pt x="351" y="554"/>
                </a:lnTo>
                <a:lnTo>
                  <a:pt x="351" y="735"/>
                </a:lnTo>
                <a:close/>
                <a:moveTo>
                  <a:pt x="327" y="437"/>
                </a:moveTo>
                <a:lnTo>
                  <a:pt x="327" y="437"/>
                </a:lnTo>
                <a:lnTo>
                  <a:pt x="320" y="437"/>
                </a:lnTo>
                <a:lnTo>
                  <a:pt x="320" y="437"/>
                </a:lnTo>
                <a:lnTo>
                  <a:pt x="308" y="437"/>
                </a:lnTo>
                <a:lnTo>
                  <a:pt x="308" y="372"/>
                </a:lnTo>
                <a:lnTo>
                  <a:pt x="327" y="372"/>
                </a:lnTo>
                <a:lnTo>
                  <a:pt x="327" y="437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Freeform 118"/>
          <p:cNvSpPr>
            <a:spLocks noEditPoints="1"/>
          </p:cNvSpPr>
          <p:nvPr/>
        </p:nvSpPr>
        <p:spPr bwMode="auto">
          <a:xfrm>
            <a:off x="1741717" y="1769711"/>
            <a:ext cx="240336" cy="281897"/>
          </a:xfrm>
          <a:custGeom>
            <a:avLst/>
            <a:gdLst>
              <a:gd name="T0" fmla="*/ 635 w 664"/>
              <a:gd name="T1" fmla="*/ 456 h 782"/>
              <a:gd name="T2" fmla="*/ 653 w 664"/>
              <a:gd name="T3" fmla="*/ 372 h 782"/>
              <a:gd name="T4" fmla="*/ 634 w 664"/>
              <a:gd name="T5" fmla="*/ 397 h 782"/>
              <a:gd name="T6" fmla="*/ 523 w 664"/>
              <a:gd name="T7" fmla="*/ 433 h 782"/>
              <a:gd name="T8" fmla="*/ 499 w 664"/>
              <a:gd name="T9" fmla="*/ 377 h 782"/>
              <a:gd name="T10" fmla="*/ 475 w 664"/>
              <a:gd name="T11" fmla="*/ 411 h 782"/>
              <a:gd name="T12" fmla="*/ 576 w 664"/>
              <a:gd name="T13" fmla="*/ 445 h 782"/>
              <a:gd name="T14" fmla="*/ 601 w 664"/>
              <a:gd name="T15" fmla="*/ 396 h 782"/>
              <a:gd name="T16" fmla="*/ 548 w 664"/>
              <a:gd name="T17" fmla="*/ 381 h 782"/>
              <a:gd name="T18" fmla="*/ 543 w 664"/>
              <a:gd name="T19" fmla="*/ 436 h 782"/>
              <a:gd name="T20" fmla="*/ 563 w 664"/>
              <a:gd name="T21" fmla="*/ 560 h 782"/>
              <a:gd name="T22" fmla="*/ 252 w 664"/>
              <a:gd name="T23" fmla="*/ 360 h 782"/>
              <a:gd name="T24" fmla="*/ 256 w 664"/>
              <a:gd name="T25" fmla="*/ 281 h 782"/>
              <a:gd name="T26" fmla="*/ 224 w 664"/>
              <a:gd name="T27" fmla="*/ 287 h 782"/>
              <a:gd name="T28" fmla="*/ 207 w 664"/>
              <a:gd name="T29" fmla="*/ 348 h 782"/>
              <a:gd name="T30" fmla="*/ 49 w 664"/>
              <a:gd name="T31" fmla="*/ 333 h 782"/>
              <a:gd name="T32" fmla="*/ 29 w 664"/>
              <a:gd name="T33" fmla="*/ 278 h 782"/>
              <a:gd name="T34" fmla="*/ 1 w 664"/>
              <a:gd name="T35" fmla="*/ 290 h 782"/>
              <a:gd name="T36" fmla="*/ 18 w 664"/>
              <a:gd name="T37" fmla="*/ 365 h 782"/>
              <a:gd name="T38" fmla="*/ 148 w 664"/>
              <a:gd name="T39" fmla="*/ 371 h 782"/>
              <a:gd name="T40" fmla="*/ 169 w 664"/>
              <a:gd name="T41" fmla="*/ 298 h 782"/>
              <a:gd name="T42" fmla="*/ 94 w 664"/>
              <a:gd name="T43" fmla="*/ 291 h 782"/>
              <a:gd name="T44" fmla="*/ 102 w 664"/>
              <a:gd name="T45" fmla="*/ 366 h 782"/>
              <a:gd name="T46" fmla="*/ 123 w 664"/>
              <a:gd name="T47" fmla="*/ 535 h 782"/>
              <a:gd name="T48" fmla="*/ 569 w 664"/>
              <a:gd name="T49" fmla="*/ 135 h 782"/>
              <a:gd name="T50" fmla="*/ 586 w 664"/>
              <a:gd name="T51" fmla="*/ 18 h 782"/>
              <a:gd name="T52" fmla="*/ 545 w 664"/>
              <a:gd name="T53" fmla="*/ 2 h 782"/>
              <a:gd name="T54" fmla="*/ 515 w 664"/>
              <a:gd name="T55" fmla="*/ 92 h 782"/>
              <a:gd name="T56" fmla="*/ 283 w 664"/>
              <a:gd name="T57" fmla="*/ 132 h 782"/>
              <a:gd name="T58" fmla="*/ 240 w 664"/>
              <a:gd name="T59" fmla="*/ 18 h 782"/>
              <a:gd name="T60" fmla="*/ 200 w 664"/>
              <a:gd name="T61" fmla="*/ 2 h 782"/>
              <a:gd name="T62" fmla="*/ 184 w 664"/>
              <a:gd name="T63" fmla="*/ 81 h 782"/>
              <a:gd name="T64" fmla="*/ 301 w 664"/>
              <a:gd name="T65" fmla="*/ 486 h 782"/>
              <a:gd name="T66" fmla="*/ 430 w 664"/>
              <a:gd name="T67" fmla="*/ 140 h 782"/>
              <a:gd name="T68" fmla="*/ 458 w 664"/>
              <a:gd name="T69" fmla="*/ 80 h 782"/>
              <a:gd name="T70" fmla="*/ 424 w 664"/>
              <a:gd name="T71" fmla="*/ 16 h 782"/>
              <a:gd name="T72" fmla="*/ 358 w 664"/>
              <a:gd name="T73" fmla="*/ 7 h 782"/>
              <a:gd name="T74" fmla="*/ 307 w 664"/>
              <a:gd name="T75" fmla="*/ 57 h 782"/>
              <a:gd name="T76" fmla="*/ 317 w 664"/>
              <a:gd name="T77" fmla="*/ 123 h 782"/>
              <a:gd name="T78" fmla="*/ 381 w 664"/>
              <a:gd name="T79" fmla="*/ 157 h 782"/>
              <a:gd name="T80" fmla="*/ 85 w 664"/>
              <a:gd name="T81" fmla="*/ 757 h 782"/>
              <a:gd name="T82" fmla="*/ 123 w 664"/>
              <a:gd name="T83" fmla="*/ 704 h 782"/>
              <a:gd name="T84" fmla="*/ 158 w 664"/>
              <a:gd name="T85" fmla="*/ 646 h 782"/>
              <a:gd name="T86" fmla="*/ 123 w 664"/>
              <a:gd name="T87" fmla="*/ 634 h 782"/>
              <a:gd name="T88" fmla="*/ 92 w 664"/>
              <a:gd name="T89" fmla="*/ 650 h 782"/>
              <a:gd name="T90" fmla="*/ 143 w 664"/>
              <a:gd name="T91" fmla="*/ 619 h 782"/>
              <a:gd name="T92" fmla="*/ 177 w 664"/>
              <a:gd name="T93" fmla="*/ 660 h 782"/>
              <a:gd name="T94" fmla="*/ 138 w 664"/>
              <a:gd name="T95" fmla="*/ 713 h 782"/>
              <a:gd name="T96" fmla="*/ 639 w 664"/>
              <a:gd name="T97" fmla="*/ 612 h 782"/>
              <a:gd name="T98" fmla="*/ 559 w 664"/>
              <a:gd name="T99" fmla="*/ 752 h 782"/>
              <a:gd name="T100" fmla="*/ 594 w 664"/>
              <a:gd name="T101" fmla="*/ 735 h 782"/>
              <a:gd name="T102" fmla="*/ 580 w 664"/>
              <a:gd name="T103" fmla="*/ 700 h 782"/>
              <a:gd name="T104" fmla="*/ 572 w 664"/>
              <a:gd name="T105" fmla="*/ 684 h 782"/>
              <a:gd name="T106" fmla="*/ 585 w 664"/>
              <a:gd name="T107" fmla="*/ 646 h 782"/>
              <a:gd name="T108" fmla="*/ 546 w 664"/>
              <a:gd name="T109" fmla="*/ 655 h 782"/>
              <a:gd name="T110" fmla="*/ 546 w 664"/>
              <a:gd name="T111" fmla="*/ 633 h 782"/>
              <a:gd name="T112" fmla="*/ 596 w 664"/>
              <a:gd name="T113" fmla="*/ 638 h 782"/>
              <a:gd name="T114" fmla="*/ 603 w 664"/>
              <a:gd name="T115" fmla="*/ 679 h 782"/>
              <a:gd name="T116" fmla="*/ 610 w 664"/>
              <a:gd name="T117" fmla="*/ 707 h 782"/>
              <a:gd name="T118" fmla="*/ 600 w 664"/>
              <a:gd name="T119" fmla="*/ 753 h 782"/>
              <a:gd name="T120" fmla="*/ 538 w 664"/>
              <a:gd name="T121" fmla="*/ 757 h 782"/>
              <a:gd name="T122" fmla="*/ 384 w 664"/>
              <a:gd name="T123" fmla="*/ 572 h 782"/>
              <a:gd name="T124" fmla="*/ 370 w 664"/>
              <a:gd name="T125" fmla="*/ 564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64" h="782">
                <a:moveTo>
                  <a:pt x="304" y="502"/>
                </a:moveTo>
                <a:lnTo>
                  <a:pt x="446" y="502"/>
                </a:lnTo>
                <a:lnTo>
                  <a:pt x="446" y="717"/>
                </a:lnTo>
                <a:lnTo>
                  <a:pt x="304" y="717"/>
                </a:lnTo>
                <a:lnTo>
                  <a:pt x="304" y="502"/>
                </a:lnTo>
                <a:close/>
                <a:moveTo>
                  <a:pt x="603" y="596"/>
                </a:moveTo>
                <a:lnTo>
                  <a:pt x="603" y="486"/>
                </a:lnTo>
                <a:lnTo>
                  <a:pt x="603" y="486"/>
                </a:lnTo>
                <a:lnTo>
                  <a:pt x="619" y="471"/>
                </a:lnTo>
                <a:lnTo>
                  <a:pt x="635" y="456"/>
                </a:lnTo>
                <a:lnTo>
                  <a:pt x="655" y="437"/>
                </a:lnTo>
                <a:lnTo>
                  <a:pt x="655" y="437"/>
                </a:lnTo>
                <a:lnTo>
                  <a:pt x="660" y="424"/>
                </a:lnTo>
                <a:lnTo>
                  <a:pt x="662" y="411"/>
                </a:lnTo>
                <a:lnTo>
                  <a:pt x="664" y="390"/>
                </a:lnTo>
                <a:lnTo>
                  <a:pt x="664" y="390"/>
                </a:lnTo>
                <a:lnTo>
                  <a:pt x="663" y="385"/>
                </a:lnTo>
                <a:lnTo>
                  <a:pt x="661" y="379"/>
                </a:lnTo>
                <a:lnTo>
                  <a:pt x="656" y="375"/>
                </a:lnTo>
                <a:lnTo>
                  <a:pt x="653" y="372"/>
                </a:lnTo>
                <a:lnTo>
                  <a:pt x="653" y="372"/>
                </a:lnTo>
                <a:lnTo>
                  <a:pt x="650" y="372"/>
                </a:lnTo>
                <a:lnTo>
                  <a:pt x="650" y="372"/>
                </a:lnTo>
                <a:lnTo>
                  <a:pt x="644" y="373"/>
                </a:lnTo>
                <a:lnTo>
                  <a:pt x="639" y="377"/>
                </a:lnTo>
                <a:lnTo>
                  <a:pt x="636" y="381"/>
                </a:lnTo>
                <a:lnTo>
                  <a:pt x="635" y="385"/>
                </a:lnTo>
                <a:lnTo>
                  <a:pt x="634" y="388"/>
                </a:lnTo>
                <a:lnTo>
                  <a:pt x="634" y="388"/>
                </a:lnTo>
                <a:lnTo>
                  <a:pt x="634" y="397"/>
                </a:lnTo>
                <a:lnTo>
                  <a:pt x="631" y="407"/>
                </a:lnTo>
                <a:lnTo>
                  <a:pt x="630" y="415"/>
                </a:lnTo>
                <a:lnTo>
                  <a:pt x="628" y="421"/>
                </a:lnTo>
                <a:lnTo>
                  <a:pt x="628" y="421"/>
                </a:lnTo>
                <a:lnTo>
                  <a:pt x="615" y="433"/>
                </a:lnTo>
                <a:lnTo>
                  <a:pt x="594" y="452"/>
                </a:lnTo>
                <a:lnTo>
                  <a:pt x="545" y="452"/>
                </a:lnTo>
                <a:lnTo>
                  <a:pt x="545" y="452"/>
                </a:lnTo>
                <a:lnTo>
                  <a:pt x="534" y="443"/>
                </a:lnTo>
                <a:lnTo>
                  <a:pt x="523" y="433"/>
                </a:lnTo>
                <a:lnTo>
                  <a:pt x="511" y="421"/>
                </a:lnTo>
                <a:lnTo>
                  <a:pt x="511" y="421"/>
                </a:lnTo>
                <a:lnTo>
                  <a:pt x="508" y="415"/>
                </a:lnTo>
                <a:lnTo>
                  <a:pt x="506" y="407"/>
                </a:lnTo>
                <a:lnTo>
                  <a:pt x="505" y="397"/>
                </a:lnTo>
                <a:lnTo>
                  <a:pt x="504" y="388"/>
                </a:lnTo>
                <a:lnTo>
                  <a:pt x="504" y="388"/>
                </a:lnTo>
                <a:lnTo>
                  <a:pt x="504" y="385"/>
                </a:lnTo>
                <a:lnTo>
                  <a:pt x="503" y="381"/>
                </a:lnTo>
                <a:lnTo>
                  <a:pt x="499" y="377"/>
                </a:lnTo>
                <a:lnTo>
                  <a:pt x="494" y="373"/>
                </a:lnTo>
                <a:lnTo>
                  <a:pt x="489" y="372"/>
                </a:lnTo>
                <a:lnTo>
                  <a:pt x="489" y="372"/>
                </a:lnTo>
                <a:lnTo>
                  <a:pt x="489" y="372"/>
                </a:lnTo>
                <a:lnTo>
                  <a:pt x="482" y="375"/>
                </a:lnTo>
                <a:lnTo>
                  <a:pt x="478" y="379"/>
                </a:lnTo>
                <a:lnTo>
                  <a:pt x="474" y="385"/>
                </a:lnTo>
                <a:lnTo>
                  <a:pt x="473" y="390"/>
                </a:lnTo>
                <a:lnTo>
                  <a:pt x="473" y="390"/>
                </a:lnTo>
                <a:lnTo>
                  <a:pt x="475" y="411"/>
                </a:lnTo>
                <a:lnTo>
                  <a:pt x="479" y="424"/>
                </a:lnTo>
                <a:lnTo>
                  <a:pt x="482" y="437"/>
                </a:lnTo>
                <a:lnTo>
                  <a:pt x="482" y="437"/>
                </a:lnTo>
                <a:lnTo>
                  <a:pt x="502" y="455"/>
                </a:lnTo>
                <a:lnTo>
                  <a:pt x="532" y="482"/>
                </a:lnTo>
                <a:lnTo>
                  <a:pt x="532" y="596"/>
                </a:lnTo>
                <a:lnTo>
                  <a:pt x="603" y="596"/>
                </a:lnTo>
                <a:close/>
                <a:moveTo>
                  <a:pt x="569" y="446"/>
                </a:moveTo>
                <a:lnTo>
                  <a:pt x="569" y="446"/>
                </a:lnTo>
                <a:lnTo>
                  <a:pt x="576" y="445"/>
                </a:lnTo>
                <a:lnTo>
                  <a:pt x="582" y="444"/>
                </a:lnTo>
                <a:lnTo>
                  <a:pt x="588" y="440"/>
                </a:lnTo>
                <a:lnTo>
                  <a:pt x="593" y="436"/>
                </a:lnTo>
                <a:lnTo>
                  <a:pt x="597" y="430"/>
                </a:lnTo>
                <a:lnTo>
                  <a:pt x="601" y="424"/>
                </a:lnTo>
                <a:lnTo>
                  <a:pt x="602" y="416"/>
                </a:lnTo>
                <a:lnTo>
                  <a:pt x="603" y="408"/>
                </a:lnTo>
                <a:lnTo>
                  <a:pt x="603" y="408"/>
                </a:lnTo>
                <a:lnTo>
                  <a:pt x="602" y="403"/>
                </a:lnTo>
                <a:lnTo>
                  <a:pt x="601" y="396"/>
                </a:lnTo>
                <a:lnTo>
                  <a:pt x="597" y="390"/>
                </a:lnTo>
                <a:lnTo>
                  <a:pt x="593" y="386"/>
                </a:lnTo>
                <a:lnTo>
                  <a:pt x="588" y="381"/>
                </a:lnTo>
                <a:lnTo>
                  <a:pt x="582" y="378"/>
                </a:lnTo>
                <a:lnTo>
                  <a:pt x="576" y="375"/>
                </a:lnTo>
                <a:lnTo>
                  <a:pt x="569" y="375"/>
                </a:lnTo>
                <a:lnTo>
                  <a:pt x="569" y="375"/>
                </a:lnTo>
                <a:lnTo>
                  <a:pt x="561" y="375"/>
                </a:lnTo>
                <a:lnTo>
                  <a:pt x="554" y="378"/>
                </a:lnTo>
                <a:lnTo>
                  <a:pt x="548" y="381"/>
                </a:lnTo>
                <a:lnTo>
                  <a:pt x="543" y="386"/>
                </a:lnTo>
                <a:lnTo>
                  <a:pt x="538" y="390"/>
                </a:lnTo>
                <a:lnTo>
                  <a:pt x="535" y="396"/>
                </a:lnTo>
                <a:lnTo>
                  <a:pt x="534" y="403"/>
                </a:lnTo>
                <a:lnTo>
                  <a:pt x="532" y="408"/>
                </a:lnTo>
                <a:lnTo>
                  <a:pt x="532" y="408"/>
                </a:lnTo>
                <a:lnTo>
                  <a:pt x="534" y="416"/>
                </a:lnTo>
                <a:lnTo>
                  <a:pt x="535" y="424"/>
                </a:lnTo>
                <a:lnTo>
                  <a:pt x="538" y="430"/>
                </a:lnTo>
                <a:lnTo>
                  <a:pt x="543" y="436"/>
                </a:lnTo>
                <a:lnTo>
                  <a:pt x="548" y="440"/>
                </a:lnTo>
                <a:lnTo>
                  <a:pt x="554" y="444"/>
                </a:lnTo>
                <a:lnTo>
                  <a:pt x="561" y="445"/>
                </a:lnTo>
                <a:lnTo>
                  <a:pt x="569" y="446"/>
                </a:lnTo>
                <a:lnTo>
                  <a:pt x="569" y="446"/>
                </a:lnTo>
                <a:close/>
                <a:moveTo>
                  <a:pt x="572" y="594"/>
                </a:moveTo>
                <a:lnTo>
                  <a:pt x="569" y="594"/>
                </a:lnTo>
                <a:lnTo>
                  <a:pt x="569" y="594"/>
                </a:lnTo>
                <a:lnTo>
                  <a:pt x="563" y="594"/>
                </a:lnTo>
                <a:lnTo>
                  <a:pt x="563" y="560"/>
                </a:lnTo>
                <a:lnTo>
                  <a:pt x="572" y="560"/>
                </a:lnTo>
                <a:lnTo>
                  <a:pt x="572" y="594"/>
                </a:lnTo>
                <a:close/>
                <a:moveTo>
                  <a:pt x="181" y="585"/>
                </a:moveTo>
                <a:lnTo>
                  <a:pt x="181" y="430"/>
                </a:lnTo>
                <a:lnTo>
                  <a:pt x="181" y="430"/>
                </a:lnTo>
                <a:lnTo>
                  <a:pt x="202" y="411"/>
                </a:lnTo>
                <a:lnTo>
                  <a:pt x="224" y="390"/>
                </a:lnTo>
                <a:lnTo>
                  <a:pt x="241" y="373"/>
                </a:lnTo>
                <a:lnTo>
                  <a:pt x="252" y="360"/>
                </a:lnTo>
                <a:lnTo>
                  <a:pt x="252" y="360"/>
                </a:lnTo>
                <a:lnTo>
                  <a:pt x="257" y="345"/>
                </a:lnTo>
                <a:lnTo>
                  <a:pt x="260" y="327"/>
                </a:lnTo>
                <a:lnTo>
                  <a:pt x="263" y="309"/>
                </a:lnTo>
                <a:lnTo>
                  <a:pt x="264" y="298"/>
                </a:lnTo>
                <a:lnTo>
                  <a:pt x="264" y="298"/>
                </a:lnTo>
                <a:lnTo>
                  <a:pt x="264" y="294"/>
                </a:lnTo>
                <a:lnTo>
                  <a:pt x="263" y="290"/>
                </a:lnTo>
                <a:lnTo>
                  <a:pt x="260" y="287"/>
                </a:lnTo>
                <a:lnTo>
                  <a:pt x="258" y="283"/>
                </a:lnTo>
                <a:lnTo>
                  <a:pt x="256" y="281"/>
                </a:lnTo>
                <a:lnTo>
                  <a:pt x="252" y="279"/>
                </a:lnTo>
                <a:lnTo>
                  <a:pt x="249" y="278"/>
                </a:lnTo>
                <a:lnTo>
                  <a:pt x="246" y="276"/>
                </a:lnTo>
                <a:lnTo>
                  <a:pt x="246" y="276"/>
                </a:lnTo>
                <a:lnTo>
                  <a:pt x="242" y="276"/>
                </a:lnTo>
                <a:lnTo>
                  <a:pt x="242" y="276"/>
                </a:lnTo>
                <a:lnTo>
                  <a:pt x="235" y="278"/>
                </a:lnTo>
                <a:lnTo>
                  <a:pt x="230" y="281"/>
                </a:lnTo>
                <a:lnTo>
                  <a:pt x="226" y="284"/>
                </a:lnTo>
                <a:lnTo>
                  <a:pt x="224" y="287"/>
                </a:lnTo>
                <a:lnTo>
                  <a:pt x="223" y="291"/>
                </a:lnTo>
                <a:lnTo>
                  <a:pt x="221" y="296"/>
                </a:lnTo>
                <a:lnTo>
                  <a:pt x="221" y="296"/>
                </a:lnTo>
                <a:lnTo>
                  <a:pt x="221" y="308"/>
                </a:lnTo>
                <a:lnTo>
                  <a:pt x="218" y="322"/>
                </a:lnTo>
                <a:lnTo>
                  <a:pt x="216" y="333"/>
                </a:lnTo>
                <a:lnTo>
                  <a:pt x="214" y="338"/>
                </a:lnTo>
                <a:lnTo>
                  <a:pt x="212" y="341"/>
                </a:lnTo>
                <a:lnTo>
                  <a:pt x="212" y="341"/>
                </a:lnTo>
                <a:lnTo>
                  <a:pt x="207" y="348"/>
                </a:lnTo>
                <a:lnTo>
                  <a:pt x="197" y="358"/>
                </a:lnTo>
                <a:lnTo>
                  <a:pt x="184" y="371"/>
                </a:lnTo>
                <a:lnTo>
                  <a:pt x="168" y="385"/>
                </a:lnTo>
                <a:lnTo>
                  <a:pt x="95" y="385"/>
                </a:lnTo>
                <a:lnTo>
                  <a:pt x="95" y="385"/>
                </a:lnTo>
                <a:lnTo>
                  <a:pt x="68" y="358"/>
                </a:lnTo>
                <a:lnTo>
                  <a:pt x="57" y="348"/>
                </a:lnTo>
                <a:lnTo>
                  <a:pt x="52" y="341"/>
                </a:lnTo>
                <a:lnTo>
                  <a:pt x="52" y="341"/>
                </a:lnTo>
                <a:lnTo>
                  <a:pt x="49" y="333"/>
                </a:lnTo>
                <a:lnTo>
                  <a:pt x="45" y="322"/>
                </a:lnTo>
                <a:lnTo>
                  <a:pt x="43" y="308"/>
                </a:lnTo>
                <a:lnTo>
                  <a:pt x="43" y="296"/>
                </a:lnTo>
                <a:lnTo>
                  <a:pt x="43" y="296"/>
                </a:lnTo>
                <a:lnTo>
                  <a:pt x="42" y="291"/>
                </a:lnTo>
                <a:lnTo>
                  <a:pt x="41" y="287"/>
                </a:lnTo>
                <a:lnTo>
                  <a:pt x="39" y="284"/>
                </a:lnTo>
                <a:lnTo>
                  <a:pt x="36" y="281"/>
                </a:lnTo>
                <a:lnTo>
                  <a:pt x="33" y="280"/>
                </a:lnTo>
                <a:lnTo>
                  <a:pt x="29" y="278"/>
                </a:lnTo>
                <a:lnTo>
                  <a:pt x="21" y="276"/>
                </a:lnTo>
                <a:lnTo>
                  <a:pt x="21" y="276"/>
                </a:lnTo>
                <a:lnTo>
                  <a:pt x="18" y="276"/>
                </a:lnTo>
                <a:lnTo>
                  <a:pt x="18" y="276"/>
                </a:lnTo>
                <a:lnTo>
                  <a:pt x="15" y="278"/>
                </a:lnTo>
                <a:lnTo>
                  <a:pt x="11" y="279"/>
                </a:lnTo>
                <a:lnTo>
                  <a:pt x="8" y="281"/>
                </a:lnTo>
                <a:lnTo>
                  <a:pt x="6" y="283"/>
                </a:lnTo>
                <a:lnTo>
                  <a:pt x="3" y="287"/>
                </a:lnTo>
                <a:lnTo>
                  <a:pt x="1" y="290"/>
                </a:lnTo>
                <a:lnTo>
                  <a:pt x="0" y="294"/>
                </a:lnTo>
                <a:lnTo>
                  <a:pt x="0" y="298"/>
                </a:lnTo>
                <a:lnTo>
                  <a:pt x="0" y="298"/>
                </a:lnTo>
                <a:lnTo>
                  <a:pt x="2" y="309"/>
                </a:lnTo>
                <a:lnTo>
                  <a:pt x="4" y="327"/>
                </a:lnTo>
                <a:lnTo>
                  <a:pt x="9" y="345"/>
                </a:lnTo>
                <a:lnTo>
                  <a:pt x="11" y="353"/>
                </a:lnTo>
                <a:lnTo>
                  <a:pt x="15" y="360"/>
                </a:lnTo>
                <a:lnTo>
                  <a:pt x="15" y="360"/>
                </a:lnTo>
                <a:lnTo>
                  <a:pt x="18" y="365"/>
                </a:lnTo>
                <a:lnTo>
                  <a:pt x="24" y="372"/>
                </a:lnTo>
                <a:lnTo>
                  <a:pt x="39" y="389"/>
                </a:lnTo>
                <a:lnTo>
                  <a:pt x="59" y="408"/>
                </a:lnTo>
                <a:lnTo>
                  <a:pt x="80" y="428"/>
                </a:lnTo>
                <a:lnTo>
                  <a:pt x="80" y="585"/>
                </a:lnTo>
                <a:lnTo>
                  <a:pt x="181" y="585"/>
                </a:lnTo>
                <a:close/>
                <a:moveTo>
                  <a:pt x="128" y="375"/>
                </a:moveTo>
                <a:lnTo>
                  <a:pt x="128" y="375"/>
                </a:lnTo>
                <a:lnTo>
                  <a:pt x="139" y="374"/>
                </a:lnTo>
                <a:lnTo>
                  <a:pt x="148" y="371"/>
                </a:lnTo>
                <a:lnTo>
                  <a:pt x="157" y="366"/>
                </a:lnTo>
                <a:lnTo>
                  <a:pt x="164" y="361"/>
                </a:lnTo>
                <a:lnTo>
                  <a:pt x="169" y="354"/>
                </a:lnTo>
                <a:lnTo>
                  <a:pt x="174" y="346"/>
                </a:lnTo>
                <a:lnTo>
                  <a:pt x="177" y="336"/>
                </a:lnTo>
                <a:lnTo>
                  <a:pt x="179" y="327"/>
                </a:lnTo>
                <a:lnTo>
                  <a:pt x="179" y="327"/>
                </a:lnTo>
                <a:lnTo>
                  <a:pt x="177" y="316"/>
                </a:lnTo>
                <a:lnTo>
                  <a:pt x="174" y="307"/>
                </a:lnTo>
                <a:lnTo>
                  <a:pt x="169" y="298"/>
                </a:lnTo>
                <a:lnTo>
                  <a:pt x="164" y="291"/>
                </a:lnTo>
                <a:lnTo>
                  <a:pt x="157" y="286"/>
                </a:lnTo>
                <a:lnTo>
                  <a:pt x="148" y="281"/>
                </a:lnTo>
                <a:lnTo>
                  <a:pt x="139" y="278"/>
                </a:lnTo>
                <a:lnTo>
                  <a:pt x="128" y="276"/>
                </a:lnTo>
                <a:lnTo>
                  <a:pt x="128" y="276"/>
                </a:lnTo>
                <a:lnTo>
                  <a:pt x="119" y="278"/>
                </a:lnTo>
                <a:lnTo>
                  <a:pt x="110" y="281"/>
                </a:lnTo>
                <a:lnTo>
                  <a:pt x="102" y="286"/>
                </a:lnTo>
                <a:lnTo>
                  <a:pt x="94" y="291"/>
                </a:lnTo>
                <a:lnTo>
                  <a:pt x="89" y="298"/>
                </a:lnTo>
                <a:lnTo>
                  <a:pt x="84" y="307"/>
                </a:lnTo>
                <a:lnTo>
                  <a:pt x="81" y="316"/>
                </a:lnTo>
                <a:lnTo>
                  <a:pt x="80" y="327"/>
                </a:lnTo>
                <a:lnTo>
                  <a:pt x="80" y="327"/>
                </a:lnTo>
                <a:lnTo>
                  <a:pt x="81" y="336"/>
                </a:lnTo>
                <a:lnTo>
                  <a:pt x="84" y="346"/>
                </a:lnTo>
                <a:lnTo>
                  <a:pt x="89" y="354"/>
                </a:lnTo>
                <a:lnTo>
                  <a:pt x="94" y="361"/>
                </a:lnTo>
                <a:lnTo>
                  <a:pt x="102" y="366"/>
                </a:lnTo>
                <a:lnTo>
                  <a:pt x="110" y="371"/>
                </a:lnTo>
                <a:lnTo>
                  <a:pt x="119" y="374"/>
                </a:lnTo>
                <a:lnTo>
                  <a:pt x="128" y="375"/>
                </a:lnTo>
                <a:lnTo>
                  <a:pt x="128" y="375"/>
                </a:lnTo>
                <a:close/>
                <a:moveTo>
                  <a:pt x="135" y="581"/>
                </a:moveTo>
                <a:lnTo>
                  <a:pt x="135" y="581"/>
                </a:lnTo>
                <a:lnTo>
                  <a:pt x="132" y="581"/>
                </a:lnTo>
                <a:lnTo>
                  <a:pt x="132" y="581"/>
                </a:lnTo>
                <a:lnTo>
                  <a:pt x="123" y="581"/>
                </a:lnTo>
                <a:lnTo>
                  <a:pt x="123" y="535"/>
                </a:lnTo>
                <a:lnTo>
                  <a:pt x="135" y="535"/>
                </a:lnTo>
                <a:lnTo>
                  <a:pt x="135" y="581"/>
                </a:lnTo>
                <a:close/>
                <a:moveTo>
                  <a:pt x="458" y="486"/>
                </a:moveTo>
                <a:lnTo>
                  <a:pt x="458" y="243"/>
                </a:lnTo>
                <a:lnTo>
                  <a:pt x="458" y="243"/>
                </a:lnTo>
                <a:lnTo>
                  <a:pt x="494" y="212"/>
                </a:lnTo>
                <a:lnTo>
                  <a:pt x="528" y="181"/>
                </a:lnTo>
                <a:lnTo>
                  <a:pt x="554" y="155"/>
                </a:lnTo>
                <a:lnTo>
                  <a:pt x="563" y="143"/>
                </a:lnTo>
                <a:lnTo>
                  <a:pt x="569" y="135"/>
                </a:lnTo>
                <a:lnTo>
                  <a:pt x="569" y="135"/>
                </a:lnTo>
                <a:lnTo>
                  <a:pt x="573" y="124"/>
                </a:lnTo>
                <a:lnTo>
                  <a:pt x="578" y="110"/>
                </a:lnTo>
                <a:lnTo>
                  <a:pt x="585" y="81"/>
                </a:lnTo>
                <a:lnTo>
                  <a:pt x="589" y="53"/>
                </a:lnTo>
                <a:lnTo>
                  <a:pt x="590" y="38"/>
                </a:lnTo>
                <a:lnTo>
                  <a:pt x="590" y="38"/>
                </a:lnTo>
                <a:lnTo>
                  <a:pt x="590" y="31"/>
                </a:lnTo>
                <a:lnTo>
                  <a:pt x="588" y="24"/>
                </a:lnTo>
                <a:lnTo>
                  <a:pt x="586" y="18"/>
                </a:lnTo>
                <a:lnTo>
                  <a:pt x="582" y="13"/>
                </a:lnTo>
                <a:lnTo>
                  <a:pt x="578" y="8"/>
                </a:lnTo>
                <a:lnTo>
                  <a:pt x="572" y="5"/>
                </a:lnTo>
                <a:lnTo>
                  <a:pt x="567" y="2"/>
                </a:lnTo>
                <a:lnTo>
                  <a:pt x="560" y="0"/>
                </a:lnTo>
                <a:lnTo>
                  <a:pt x="560" y="0"/>
                </a:lnTo>
                <a:lnTo>
                  <a:pt x="556" y="0"/>
                </a:lnTo>
                <a:lnTo>
                  <a:pt x="556" y="0"/>
                </a:lnTo>
                <a:lnTo>
                  <a:pt x="551" y="0"/>
                </a:lnTo>
                <a:lnTo>
                  <a:pt x="545" y="2"/>
                </a:lnTo>
                <a:lnTo>
                  <a:pt x="540" y="5"/>
                </a:lnTo>
                <a:lnTo>
                  <a:pt x="536" y="8"/>
                </a:lnTo>
                <a:lnTo>
                  <a:pt x="531" y="13"/>
                </a:lnTo>
                <a:lnTo>
                  <a:pt x="529" y="18"/>
                </a:lnTo>
                <a:lnTo>
                  <a:pt x="527" y="24"/>
                </a:lnTo>
                <a:lnTo>
                  <a:pt x="526" y="31"/>
                </a:lnTo>
                <a:lnTo>
                  <a:pt x="526" y="31"/>
                </a:lnTo>
                <a:lnTo>
                  <a:pt x="523" y="52"/>
                </a:lnTo>
                <a:lnTo>
                  <a:pt x="520" y="74"/>
                </a:lnTo>
                <a:lnTo>
                  <a:pt x="515" y="92"/>
                </a:lnTo>
                <a:lnTo>
                  <a:pt x="511" y="105"/>
                </a:lnTo>
                <a:lnTo>
                  <a:pt x="511" y="105"/>
                </a:lnTo>
                <a:lnTo>
                  <a:pt x="502" y="115"/>
                </a:lnTo>
                <a:lnTo>
                  <a:pt x="486" y="132"/>
                </a:lnTo>
                <a:lnTo>
                  <a:pt x="464" y="151"/>
                </a:lnTo>
                <a:lnTo>
                  <a:pt x="439" y="172"/>
                </a:lnTo>
                <a:lnTo>
                  <a:pt x="329" y="172"/>
                </a:lnTo>
                <a:lnTo>
                  <a:pt x="329" y="172"/>
                </a:lnTo>
                <a:lnTo>
                  <a:pt x="304" y="151"/>
                </a:lnTo>
                <a:lnTo>
                  <a:pt x="283" y="132"/>
                </a:lnTo>
                <a:lnTo>
                  <a:pt x="267" y="115"/>
                </a:lnTo>
                <a:lnTo>
                  <a:pt x="258" y="105"/>
                </a:lnTo>
                <a:lnTo>
                  <a:pt x="258" y="105"/>
                </a:lnTo>
                <a:lnTo>
                  <a:pt x="254" y="92"/>
                </a:lnTo>
                <a:lnTo>
                  <a:pt x="249" y="74"/>
                </a:lnTo>
                <a:lnTo>
                  <a:pt x="246" y="52"/>
                </a:lnTo>
                <a:lnTo>
                  <a:pt x="242" y="31"/>
                </a:lnTo>
                <a:lnTo>
                  <a:pt x="242" y="31"/>
                </a:lnTo>
                <a:lnTo>
                  <a:pt x="242" y="24"/>
                </a:lnTo>
                <a:lnTo>
                  <a:pt x="240" y="18"/>
                </a:lnTo>
                <a:lnTo>
                  <a:pt x="237" y="13"/>
                </a:lnTo>
                <a:lnTo>
                  <a:pt x="233" y="8"/>
                </a:lnTo>
                <a:lnTo>
                  <a:pt x="227" y="5"/>
                </a:lnTo>
                <a:lnTo>
                  <a:pt x="222" y="2"/>
                </a:lnTo>
                <a:lnTo>
                  <a:pt x="216" y="0"/>
                </a:lnTo>
                <a:lnTo>
                  <a:pt x="209" y="0"/>
                </a:lnTo>
                <a:lnTo>
                  <a:pt x="209" y="0"/>
                </a:lnTo>
                <a:lnTo>
                  <a:pt x="206" y="0"/>
                </a:lnTo>
                <a:lnTo>
                  <a:pt x="206" y="0"/>
                </a:lnTo>
                <a:lnTo>
                  <a:pt x="200" y="2"/>
                </a:lnTo>
                <a:lnTo>
                  <a:pt x="194" y="5"/>
                </a:lnTo>
                <a:lnTo>
                  <a:pt x="189" y="8"/>
                </a:lnTo>
                <a:lnTo>
                  <a:pt x="185" y="13"/>
                </a:lnTo>
                <a:lnTo>
                  <a:pt x="182" y="18"/>
                </a:lnTo>
                <a:lnTo>
                  <a:pt x="179" y="24"/>
                </a:lnTo>
                <a:lnTo>
                  <a:pt x="177" y="31"/>
                </a:lnTo>
                <a:lnTo>
                  <a:pt x="179" y="38"/>
                </a:lnTo>
                <a:lnTo>
                  <a:pt x="179" y="38"/>
                </a:lnTo>
                <a:lnTo>
                  <a:pt x="180" y="53"/>
                </a:lnTo>
                <a:lnTo>
                  <a:pt x="184" y="81"/>
                </a:lnTo>
                <a:lnTo>
                  <a:pt x="191" y="110"/>
                </a:lnTo>
                <a:lnTo>
                  <a:pt x="196" y="124"/>
                </a:lnTo>
                <a:lnTo>
                  <a:pt x="200" y="135"/>
                </a:lnTo>
                <a:lnTo>
                  <a:pt x="200" y="135"/>
                </a:lnTo>
                <a:lnTo>
                  <a:pt x="205" y="143"/>
                </a:lnTo>
                <a:lnTo>
                  <a:pt x="214" y="154"/>
                </a:lnTo>
                <a:lnTo>
                  <a:pt x="238" y="179"/>
                </a:lnTo>
                <a:lnTo>
                  <a:pt x="268" y="208"/>
                </a:lnTo>
                <a:lnTo>
                  <a:pt x="301" y="237"/>
                </a:lnTo>
                <a:lnTo>
                  <a:pt x="301" y="486"/>
                </a:lnTo>
                <a:lnTo>
                  <a:pt x="458" y="486"/>
                </a:lnTo>
                <a:close/>
                <a:moveTo>
                  <a:pt x="381" y="157"/>
                </a:moveTo>
                <a:lnTo>
                  <a:pt x="381" y="157"/>
                </a:lnTo>
                <a:lnTo>
                  <a:pt x="389" y="157"/>
                </a:lnTo>
                <a:lnTo>
                  <a:pt x="397" y="156"/>
                </a:lnTo>
                <a:lnTo>
                  <a:pt x="404" y="154"/>
                </a:lnTo>
                <a:lnTo>
                  <a:pt x="412" y="151"/>
                </a:lnTo>
                <a:lnTo>
                  <a:pt x="419" y="148"/>
                </a:lnTo>
                <a:lnTo>
                  <a:pt x="424" y="144"/>
                </a:lnTo>
                <a:lnTo>
                  <a:pt x="430" y="140"/>
                </a:lnTo>
                <a:lnTo>
                  <a:pt x="436" y="134"/>
                </a:lnTo>
                <a:lnTo>
                  <a:pt x="440" y="130"/>
                </a:lnTo>
                <a:lnTo>
                  <a:pt x="445" y="123"/>
                </a:lnTo>
                <a:lnTo>
                  <a:pt x="449" y="117"/>
                </a:lnTo>
                <a:lnTo>
                  <a:pt x="453" y="110"/>
                </a:lnTo>
                <a:lnTo>
                  <a:pt x="455" y="104"/>
                </a:lnTo>
                <a:lnTo>
                  <a:pt x="456" y="96"/>
                </a:lnTo>
                <a:lnTo>
                  <a:pt x="457" y="88"/>
                </a:lnTo>
                <a:lnTo>
                  <a:pt x="458" y="80"/>
                </a:lnTo>
                <a:lnTo>
                  <a:pt x="458" y="80"/>
                </a:lnTo>
                <a:lnTo>
                  <a:pt x="457" y="72"/>
                </a:lnTo>
                <a:lnTo>
                  <a:pt x="456" y="65"/>
                </a:lnTo>
                <a:lnTo>
                  <a:pt x="455" y="57"/>
                </a:lnTo>
                <a:lnTo>
                  <a:pt x="453" y="50"/>
                </a:lnTo>
                <a:lnTo>
                  <a:pt x="449" y="43"/>
                </a:lnTo>
                <a:lnTo>
                  <a:pt x="445" y="36"/>
                </a:lnTo>
                <a:lnTo>
                  <a:pt x="440" y="31"/>
                </a:lnTo>
                <a:lnTo>
                  <a:pt x="436" y="25"/>
                </a:lnTo>
                <a:lnTo>
                  <a:pt x="430" y="20"/>
                </a:lnTo>
                <a:lnTo>
                  <a:pt x="424" y="16"/>
                </a:lnTo>
                <a:lnTo>
                  <a:pt x="419" y="13"/>
                </a:lnTo>
                <a:lnTo>
                  <a:pt x="412" y="9"/>
                </a:lnTo>
                <a:lnTo>
                  <a:pt x="404" y="7"/>
                </a:lnTo>
                <a:lnTo>
                  <a:pt x="397" y="5"/>
                </a:lnTo>
                <a:lnTo>
                  <a:pt x="389" y="3"/>
                </a:lnTo>
                <a:lnTo>
                  <a:pt x="381" y="3"/>
                </a:lnTo>
                <a:lnTo>
                  <a:pt x="381" y="3"/>
                </a:lnTo>
                <a:lnTo>
                  <a:pt x="373" y="3"/>
                </a:lnTo>
                <a:lnTo>
                  <a:pt x="365" y="5"/>
                </a:lnTo>
                <a:lnTo>
                  <a:pt x="358" y="7"/>
                </a:lnTo>
                <a:lnTo>
                  <a:pt x="350" y="9"/>
                </a:lnTo>
                <a:lnTo>
                  <a:pt x="345" y="13"/>
                </a:lnTo>
                <a:lnTo>
                  <a:pt x="338" y="16"/>
                </a:lnTo>
                <a:lnTo>
                  <a:pt x="332" y="20"/>
                </a:lnTo>
                <a:lnTo>
                  <a:pt x="326" y="25"/>
                </a:lnTo>
                <a:lnTo>
                  <a:pt x="322" y="31"/>
                </a:lnTo>
                <a:lnTo>
                  <a:pt x="317" y="36"/>
                </a:lnTo>
                <a:lnTo>
                  <a:pt x="313" y="43"/>
                </a:lnTo>
                <a:lnTo>
                  <a:pt x="310" y="50"/>
                </a:lnTo>
                <a:lnTo>
                  <a:pt x="307" y="57"/>
                </a:lnTo>
                <a:lnTo>
                  <a:pt x="306" y="65"/>
                </a:lnTo>
                <a:lnTo>
                  <a:pt x="305" y="72"/>
                </a:lnTo>
                <a:lnTo>
                  <a:pt x="304" y="80"/>
                </a:lnTo>
                <a:lnTo>
                  <a:pt x="304" y="80"/>
                </a:lnTo>
                <a:lnTo>
                  <a:pt x="305" y="88"/>
                </a:lnTo>
                <a:lnTo>
                  <a:pt x="306" y="96"/>
                </a:lnTo>
                <a:lnTo>
                  <a:pt x="307" y="104"/>
                </a:lnTo>
                <a:lnTo>
                  <a:pt x="310" y="110"/>
                </a:lnTo>
                <a:lnTo>
                  <a:pt x="313" y="117"/>
                </a:lnTo>
                <a:lnTo>
                  <a:pt x="317" y="123"/>
                </a:lnTo>
                <a:lnTo>
                  <a:pt x="322" y="130"/>
                </a:lnTo>
                <a:lnTo>
                  <a:pt x="326" y="134"/>
                </a:lnTo>
                <a:lnTo>
                  <a:pt x="332" y="140"/>
                </a:lnTo>
                <a:lnTo>
                  <a:pt x="338" y="144"/>
                </a:lnTo>
                <a:lnTo>
                  <a:pt x="345" y="148"/>
                </a:lnTo>
                <a:lnTo>
                  <a:pt x="350" y="151"/>
                </a:lnTo>
                <a:lnTo>
                  <a:pt x="358" y="154"/>
                </a:lnTo>
                <a:lnTo>
                  <a:pt x="365" y="156"/>
                </a:lnTo>
                <a:lnTo>
                  <a:pt x="373" y="157"/>
                </a:lnTo>
                <a:lnTo>
                  <a:pt x="381" y="157"/>
                </a:lnTo>
                <a:lnTo>
                  <a:pt x="381" y="157"/>
                </a:lnTo>
                <a:close/>
                <a:moveTo>
                  <a:pt x="61" y="594"/>
                </a:moveTo>
                <a:lnTo>
                  <a:pt x="202" y="594"/>
                </a:lnTo>
                <a:lnTo>
                  <a:pt x="202" y="782"/>
                </a:lnTo>
                <a:lnTo>
                  <a:pt x="61" y="782"/>
                </a:lnTo>
                <a:lnTo>
                  <a:pt x="61" y="594"/>
                </a:lnTo>
                <a:close/>
                <a:moveTo>
                  <a:pt x="179" y="738"/>
                </a:moveTo>
                <a:lnTo>
                  <a:pt x="179" y="757"/>
                </a:lnTo>
                <a:lnTo>
                  <a:pt x="85" y="757"/>
                </a:lnTo>
                <a:lnTo>
                  <a:pt x="85" y="757"/>
                </a:lnTo>
                <a:lnTo>
                  <a:pt x="86" y="752"/>
                </a:lnTo>
                <a:lnTo>
                  <a:pt x="87" y="750"/>
                </a:lnTo>
                <a:lnTo>
                  <a:pt x="89" y="744"/>
                </a:lnTo>
                <a:lnTo>
                  <a:pt x="89" y="744"/>
                </a:lnTo>
                <a:lnTo>
                  <a:pt x="93" y="735"/>
                </a:lnTo>
                <a:lnTo>
                  <a:pt x="101" y="726"/>
                </a:lnTo>
                <a:lnTo>
                  <a:pt x="101" y="726"/>
                </a:lnTo>
                <a:lnTo>
                  <a:pt x="105" y="721"/>
                </a:lnTo>
                <a:lnTo>
                  <a:pt x="109" y="717"/>
                </a:lnTo>
                <a:lnTo>
                  <a:pt x="123" y="704"/>
                </a:lnTo>
                <a:lnTo>
                  <a:pt x="123" y="704"/>
                </a:lnTo>
                <a:lnTo>
                  <a:pt x="141" y="688"/>
                </a:lnTo>
                <a:lnTo>
                  <a:pt x="153" y="677"/>
                </a:lnTo>
                <a:lnTo>
                  <a:pt x="153" y="677"/>
                </a:lnTo>
                <a:lnTo>
                  <a:pt x="158" y="666"/>
                </a:lnTo>
                <a:lnTo>
                  <a:pt x="159" y="660"/>
                </a:lnTo>
                <a:lnTo>
                  <a:pt x="159" y="655"/>
                </a:lnTo>
                <a:lnTo>
                  <a:pt x="159" y="655"/>
                </a:lnTo>
                <a:lnTo>
                  <a:pt x="159" y="651"/>
                </a:lnTo>
                <a:lnTo>
                  <a:pt x="158" y="646"/>
                </a:lnTo>
                <a:lnTo>
                  <a:pt x="156" y="643"/>
                </a:lnTo>
                <a:lnTo>
                  <a:pt x="153" y="639"/>
                </a:lnTo>
                <a:lnTo>
                  <a:pt x="153" y="639"/>
                </a:lnTo>
                <a:lnTo>
                  <a:pt x="149" y="636"/>
                </a:lnTo>
                <a:lnTo>
                  <a:pt x="144" y="634"/>
                </a:lnTo>
                <a:lnTo>
                  <a:pt x="140" y="634"/>
                </a:lnTo>
                <a:lnTo>
                  <a:pt x="135" y="634"/>
                </a:lnTo>
                <a:lnTo>
                  <a:pt x="135" y="634"/>
                </a:lnTo>
                <a:lnTo>
                  <a:pt x="128" y="634"/>
                </a:lnTo>
                <a:lnTo>
                  <a:pt x="123" y="634"/>
                </a:lnTo>
                <a:lnTo>
                  <a:pt x="118" y="636"/>
                </a:lnTo>
                <a:lnTo>
                  <a:pt x="114" y="639"/>
                </a:lnTo>
                <a:lnTo>
                  <a:pt x="114" y="639"/>
                </a:lnTo>
                <a:lnTo>
                  <a:pt x="111" y="643"/>
                </a:lnTo>
                <a:lnTo>
                  <a:pt x="109" y="647"/>
                </a:lnTo>
                <a:lnTo>
                  <a:pt x="108" y="653"/>
                </a:lnTo>
                <a:lnTo>
                  <a:pt x="107" y="659"/>
                </a:lnTo>
                <a:lnTo>
                  <a:pt x="92" y="659"/>
                </a:lnTo>
                <a:lnTo>
                  <a:pt x="92" y="659"/>
                </a:lnTo>
                <a:lnTo>
                  <a:pt x="92" y="650"/>
                </a:lnTo>
                <a:lnTo>
                  <a:pt x="94" y="642"/>
                </a:lnTo>
                <a:lnTo>
                  <a:pt x="98" y="635"/>
                </a:lnTo>
                <a:lnTo>
                  <a:pt x="103" y="627"/>
                </a:lnTo>
                <a:lnTo>
                  <a:pt x="103" y="627"/>
                </a:lnTo>
                <a:lnTo>
                  <a:pt x="110" y="623"/>
                </a:lnTo>
                <a:lnTo>
                  <a:pt x="117" y="620"/>
                </a:lnTo>
                <a:lnTo>
                  <a:pt x="126" y="619"/>
                </a:lnTo>
                <a:lnTo>
                  <a:pt x="135" y="618"/>
                </a:lnTo>
                <a:lnTo>
                  <a:pt x="135" y="618"/>
                </a:lnTo>
                <a:lnTo>
                  <a:pt x="143" y="619"/>
                </a:lnTo>
                <a:lnTo>
                  <a:pt x="151" y="621"/>
                </a:lnTo>
                <a:lnTo>
                  <a:pt x="159" y="625"/>
                </a:lnTo>
                <a:lnTo>
                  <a:pt x="166" y="630"/>
                </a:lnTo>
                <a:lnTo>
                  <a:pt x="166" y="630"/>
                </a:lnTo>
                <a:lnTo>
                  <a:pt x="172" y="636"/>
                </a:lnTo>
                <a:lnTo>
                  <a:pt x="175" y="642"/>
                </a:lnTo>
                <a:lnTo>
                  <a:pt x="177" y="649"/>
                </a:lnTo>
                <a:lnTo>
                  <a:pt x="179" y="655"/>
                </a:lnTo>
                <a:lnTo>
                  <a:pt x="179" y="655"/>
                </a:lnTo>
                <a:lnTo>
                  <a:pt x="177" y="660"/>
                </a:lnTo>
                <a:lnTo>
                  <a:pt x="176" y="664"/>
                </a:lnTo>
                <a:lnTo>
                  <a:pt x="175" y="669"/>
                </a:lnTo>
                <a:lnTo>
                  <a:pt x="175" y="674"/>
                </a:lnTo>
                <a:lnTo>
                  <a:pt x="175" y="674"/>
                </a:lnTo>
                <a:lnTo>
                  <a:pt x="169" y="680"/>
                </a:lnTo>
                <a:lnTo>
                  <a:pt x="163" y="688"/>
                </a:lnTo>
                <a:lnTo>
                  <a:pt x="163" y="688"/>
                </a:lnTo>
                <a:lnTo>
                  <a:pt x="152" y="700"/>
                </a:lnTo>
                <a:lnTo>
                  <a:pt x="147" y="707"/>
                </a:lnTo>
                <a:lnTo>
                  <a:pt x="138" y="713"/>
                </a:lnTo>
                <a:lnTo>
                  <a:pt x="138" y="713"/>
                </a:lnTo>
                <a:lnTo>
                  <a:pt x="124" y="725"/>
                </a:lnTo>
                <a:lnTo>
                  <a:pt x="119" y="728"/>
                </a:lnTo>
                <a:lnTo>
                  <a:pt x="117" y="729"/>
                </a:lnTo>
                <a:lnTo>
                  <a:pt x="117" y="729"/>
                </a:lnTo>
                <a:lnTo>
                  <a:pt x="114" y="734"/>
                </a:lnTo>
                <a:lnTo>
                  <a:pt x="110" y="738"/>
                </a:lnTo>
                <a:lnTo>
                  <a:pt x="179" y="738"/>
                </a:lnTo>
                <a:close/>
                <a:moveTo>
                  <a:pt x="498" y="612"/>
                </a:moveTo>
                <a:lnTo>
                  <a:pt x="639" y="612"/>
                </a:lnTo>
                <a:lnTo>
                  <a:pt x="639" y="782"/>
                </a:lnTo>
                <a:lnTo>
                  <a:pt x="498" y="782"/>
                </a:lnTo>
                <a:lnTo>
                  <a:pt x="498" y="612"/>
                </a:lnTo>
                <a:close/>
                <a:moveTo>
                  <a:pt x="526" y="729"/>
                </a:moveTo>
                <a:lnTo>
                  <a:pt x="541" y="726"/>
                </a:lnTo>
                <a:lnTo>
                  <a:pt x="541" y="726"/>
                </a:lnTo>
                <a:lnTo>
                  <a:pt x="546" y="737"/>
                </a:lnTo>
                <a:lnTo>
                  <a:pt x="551" y="748"/>
                </a:lnTo>
                <a:lnTo>
                  <a:pt x="551" y="748"/>
                </a:lnTo>
                <a:lnTo>
                  <a:pt x="559" y="752"/>
                </a:lnTo>
                <a:lnTo>
                  <a:pt x="563" y="753"/>
                </a:lnTo>
                <a:lnTo>
                  <a:pt x="569" y="753"/>
                </a:lnTo>
                <a:lnTo>
                  <a:pt x="569" y="753"/>
                </a:lnTo>
                <a:lnTo>
                  <a:pt x="573" y="753"/>
                </a:lnTo>
                <a:lnTo>
                  <a:pt x="578" y="751"/>
                </a:lnTo>
                <a:lnTo>
                  <a:pt x="582" y="749"/>
                </a:lnTo>
                <a:lnTo>
                  <a:pt x="588" y="744"/>
                </a:lnTo>
                <a:lnTo>
                  <a:pt x="588" y="744"/>
                </a:lnTo>
                <a:lnTo>
                  <a:pt x="592" y="740"/>
                </a:lnTo>
                <a:lnTo>
                  <a:pt x="594" y="735"/>
                </a:lnTo>
                <a:lnTo>
                  <a:pt x="596" y="730"/>
                </a:lnTo>
                <a:lnTo>
                  <a:pt x="596" y="726"/>
                </a:lnTo>
                <a:lnTo>
                  <a:pt x="596" y="726"/>
                </a:lnTo>
                <a:lnTo>
                  <a:pt x="596" y="719"/>
                </a:lnTo>
                <a:lnTo>
                  <a:pt x="594" y="713"/>
                </a:lnTo>
                <a:lnTo>
                  <a:pt x="592" y="709"/>
                </a:lnTo>
                <a:lnTo>
                  <a:pt x="588" y="704"/>
                </a:lnTo>
                <a:lnTo>
                  <a:pt x="588" y="704"/>
                </a:lnTo>
                <a:lnTo>
                  <a:pt x="585" y="702"/>
                </a:lnTo>
                <a:lnTo>
                  <a:pt x="580" y="700"/>
                </a:lnTo>
                <a:lnTo>
                  <a:pt x="576" y="699"/>
                </a:lnTo>
                <a:lnTo>
                  <a:pt x="569" y="699"/>
                </a:lnTo>
                <a:lnTo>
                  <a:pt x="569" y="699"/>
                </a:lnTo>
                <a:lnTo>
                  <a:pt x="556" y="699"/>
                </a:lnTo>
                <a:lnTo>
                  <a:pt x="560" y="686"/>
                </a:lnTo>
                <a:lnTo>
                  <a:pt x="560" y="686"/>
                </a:lnTo>
                <a:lnTo>
                  <a:pt x="563" y="686"/>
                </a:lnTo>
                <a:lnTo>
                  <a:pt x="563" y="686"/>
                </a:lnTo>
                <a:lnTo>
                  <a:pt x="568" y="685"/>
                </a:lnTo>
                <a:lnTo>
                  <a:pt x="572" y="684"/>
                </a:lnTo>
                <a:lnTo>
                  <a:pt x="581" y="679"/>
                </a:lnTo>
                <a:lnTo>
                  <a:pt x="581" y="679"/>
                </a:lnTo>
                <a:lnTo>
                  <a:pt x="586" y="677"/>
                </a:lnTo>
                <a:lnTo>
                  <a:pt x="588" y="672"/>
                </a:lnTo>
                <a:lnTo>
                  <a:pt x="590" y="668"/>
                </a:lnTo>
                <a:lnTo>
                  <a:pt x="590" y="661"/>
                </a:lnTo>
                <a:lnTo>
                  <a:pt x="590" y="661"/>
                </a:lnTo>
                <a:lnTo>
                  <a:pt x="590" y="658"/>
                </a:lnTo>
                <a:lnTo>
                  <a:pt x="589" y="653"/>
                </a:lnTo>
                <a:lnTo>
                  <a:pt x="585" y="646"/>
                </a:lnTo>
                <a:lnTo>
                  <a:pt x="585" y="646"/>
                </a:lnTo>
                <a:lnTo>
                  <a:pt x="580" y="644"/>
                </a:lnTo>
                <a:lnTo>
                  <a:pt x="577" y="643"/>
                </a:lnTo>
                <a:lnTo>
                  <a:pt x="569" y="643"/>
                </a:lnTo>
                <a:lnTo>
                  <a:pt x="569" y="643"/>
                </a:lnTo>
                <a:lnTo>
                  <a:pt x="559" y="643"/>
                </a:lnTo>
                <a:lnTo>
                  <a:pt x="555" y="644"/>
                </a:lnTo>
                <a:lnTo>
                  <a:pt x="551" y="646"/>
                </a:lnTo>
                <a:lnTo>
                  <a:pt x="551" y="646"/>
                </a:lnTo>
                <a:lnTo>
                  <a:pt x="546" y="655"/>
                </a:lnTo>
                <a:lnTo>
                  <a:pt x="545" y="660"/>
                </a:lnTo>
                <a:lnTo>
                  <a:pt x="545" y="664"/>
                </a:lnTo>
                <a:lnTo>
                  <a:pt x="526" y="664"/>
                </a:lnTo>
                <a:lnTo>
                  <a:pt x="526" y="664"/>
                </a:lnTo>
                <a:lnTo>
                  <a:pt x="528" y="655"/>
                </a:lnTo>
                <a:lnTo>
                  <a:pt x="531" y="649"/>
                </a:lnTo>
                <a:lnTo>
                  <a:pt x="536" y="642"/>
                </a:lnTo>
                <a:lnTo>
                  <a:pt x="541" y="637"/>
                </a:lnTo>
                <a:lnTo>
                  <a:pt x="541" y="637"/>
                </a:lnTo>
                <a:lnTo>
                  <a:pt x="546" y="633"/>
                </a:lnTo>
                <a:lnTo>
                  <a:pt x="553" y="629"/>
                </a:lnTo>
                <a:lnTo>
                  <a:pt x="560" y="628"/>
                </a:lnTo>
                <a:lnTo>
                  <a:pt x="567" y="627"/>
                </a:lnTo>
                <a:lnTo>
                  <a:pt x="567" y="627"/>
                </a:lnTo>
                <a:lnTo>
                  <a:pt x="572" y="628"/>
                </a:lnTo>
                <a:lnTo>
                  <a:pt x="578" y="629"/>
                </a:lnTo>
                <a:lnTo>
                  <a:pt x="582" y="630"/>
                </a:lnTo>
                <a:lnTo>
                  <a:pt x="588" y="630"/>
                </a:lnTo>
                <a:lnTo>
                  <a:pt x="588" y="630"/>
                </a:lnTo>
                <a:lnTo>
                  <a:pt x="596" y="638"/>
                </a:lnTo>
                <a:lnTo>
                  <a:pt x="601" y="642"/>
                </a:lnTo>
                <a:lnTo>
                  <a:pt x="603" y="646"/>
                </a:lnTo>
                <a:lnTo>
                  <a:pt x="603" y="646"/>
                </a:lnTo>
                <a:lnTo>
                  <a:pt x="604" y="650"/>
                </a:lnTo>
                <a:lnTo>
                  <a:pt x="605" y="654"/>
                </a:lnTo>
                <a:lnTo>
                  <a:pt x="606" y="664"/>
                </a:lnTo>
                <a:lnTo>
                  <a:pt x="606" y="664"/>
                </a:lnTo>
                <a:lnTo>
                  <a:pt x="605" y="671"/>
                </a:lnTo>
                <a:lnTo>
                  <a:pt x="604" y="675"/>
                </a:lnTo>
                <a:lnTo>
                  <a:pt x="603" y="679"/>
                </a:lnTo>
                <a:lnTo>
                  <a:pt x="603" y="679"/>
                </a:lnTo>
                <a:lnTo>
                  <a:pt x="596" y="684"/>
                </a:lnTo>
                <a:lnTo>
                  <a:pt x="588" y="688"/>
                </a:lnTo>
                <a:lnTo>
                  <a:pt x="588" y="688"/>
                </a:lnTo>
                <a:lnTo>
                  <a:pt x="594" y="692"/>
                </a:lnTo>
                <a:lnTo>
                  <a:pt x="600" y="694"/>
                </a:lnTo>
                <a:lnTo>
                  <a:pt x="603" y="697"/>
                </a:lnTo>
                <a:lnTo>
                  <a:pt x="606" y="701"/>
                </a:lnTo>
                <a:lnTo>
                  <a:pt x="606" y="701"/>
                </a:lnTo>
                <a:lnTo>
                  <a:pt x="610" y="707"/>
                </a:lnTo>
                <a:lnTo>
                  <a:pt x="612" y="712"/>
                </a:lnTo>
                <a:lnTo>
                  <a:pt x="612" y="718"/>
                </a:lnTo>
                <a:lnTo>
                  <a:pt x="612" y="722"/>
                </a:lnTo>
                <a:lnTo>
                  <a:pt x="612" y="722"/>
                </a:lnTo>
                <a:lnTo>
                  <a:pt x="612" y="732"/>
                </a:lnTo>
                <a:lnTo>
                  <a:pt x="610" y="741"/>
                </a:lnTo>
                <a:lnTo>
                  <a:pt x="605" y="748"/>
                </a:lnTo>
                <a:lnTo>
                  <a:pt x="603" y="751"/>
                </a:lnTo>
                <a:lnTo>
                  <a:pt x="600" y="753"/>
                </a:lnTo>
                <a:lnTo>
                  <a:pt x="600" y="753"/>
                </a:lnTo>
                <a:lnTo>
                  <a:pt x="593" y="759"/>
                </a:lnTo>
                <a:lnTo>
                  <a:pt x="586" y="763"/>
                </a:lnTo>
                <a:lnTo>
                  <a:pt x="578" y="766"/>
                </a:lnTo>
                <a:lnTo>
                  <a:pt x="569" y="766"/>
                </a:lnTo>
                <a:lnTo>
                  <a:pt x="569" y="766"/>
                </a:lnTo>
                <a:lnTo>
                  <a:pt x="561" y="766"/>
                </a:lnTo>
                <a:lnTo>
                  <a:pt x="553" y="763"/>
                </a:lnTo>
                <a:lnTo>
                  <a:pt x="545" y="761"/>
                </a:lnTo>
                <a:lnTo>
                  <a:pt x="538" y="757"/>
                </a:lnTo>
                <a:lnTo>
                  <a:pt x="538" y="757"/>
                </a:lnTo>
                <a:lnTo>
                  <a:pt x="535" y="754"/>
                </a:lnTo>
                <a:lnTo>
                  <a:pt x="532" y="751"/>
                </a:lnTo>
                <a:lnTo>
                  <a:pt x="529" y="744"/>
                </a:lnTo>
                <a:lnTo>
                  <a:pt x="527" y="736"/>
                </a:lnTo>
                <a:lnTo>
                  <a:pt x="526" y="729"/>
                </a:lnTo>
                <a:lnTo>
                  <a:pt x="526" y="729"/>
                </a:lnTo>
                <a:close/>
                <a:moveTo>
                  <a:pt x="399" y="677"/>
                </a:moveTo>
                <a:lnTo>
                  <a:pt x="384" y="677"/>
                </a:lnTo>
                <a:lnTo>
                  <a:pt x="384" y="572"/>
                </a:lnTo>
                <a:lnTo>
                  <a:pt x="384" y="572"/>
                </a:lnTo>
                <a:lnTo>
                  <a:pt x="378" y="577"/>
                </a:lnTo>
                <a:lnTo>
                  <a:pt x="369" y="581"/>
                </a:lnTo>
                <a:lnTo>
                  <a:pt x="369" y="581"/>
                </a:lnTo>
                <a:lnTo>
                  <a:pt x="364" y="585"/>
                </a:lnTo>
                <a:lnTo>
                  <a:pt x="359" y="587"/>
                </a:lnTo>
                <a:lnTo>
                  <a:pt x="350" y="590"/>
                </a:lnTo>
                <a:lnTo>
                  <a:pt x="350" y="575"/>
                </a:lnTo>
                <a:lnTo>
                  <a:pt x="350" y="575"/>
                </a:lnTo>
                <a:lnTo>
                  <a:pt x="364" y="568"/>
                </a:lnTo>
                <a:lnTo>
                  <a:pt x="370" y="564"/>
                </a:lnTo>
                <a:lnTo>
                  <a:pt x="374" y="560"/>
                </a:lnTo>
                <a:lnTo>
                  <a:pt x="374" y="560"/>
                </a:lnTo>
                <a:lnTo>
                  <a:pt x="384" y="551"/>
                </a:lnTo>
                <a:lnTo>
                  <a:pt x="388" y="546"/>
                </a:lnTo>
                <a:lnTo>
                  <a:pt x="390" y="542"/>
                </a:lnTo>
                <a:lnTo>
                  <a:pt x="399" y="542"/>
                </a:lnTo>
                <a:lnTo>
                  <a:pt x="399" y="677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Freeform 119"/>
          <p:cNvSpPr>
            <a:spLocks noEditPoints="1"/>
          </p:cNvSpPr>
          <p:nvPr/>
        </p:nvSpPr>
        <p:spPr bwMode="auto">
          <a:xfrm>
            <a:off x="885183" y="1769711"/>
            <a:ext cx="189739" cy="281897"/>
          </a:xfrm>
          <a:custGeom>
            <a:avLst/>
            <a:gdLst>
              <a:gd name="T0" fmla="*/ 306 w 523"/>
              <a:gd name="T1" fmla="*/ 159 h 782"/>
              <a:gd name="T2" fmla="*/ 356 w 523"/>
              <a:gd name="T3" fmla="*/ 200 h 782"/>
              <a:gd name="T4" fmla="*/ 375 w 523"/>
              <a:gd name="T5" fmla="*/ 264 h 782"/>
              <a:gd name="T6" fmla="*/ 362 w 523"/>
              <a:gd name="T7" fmla="*/ 317 h 782"/>
              <a:gd name="T8" fmla="*/ 315 w 523"/>
              <a:gd name="T9" fmla="*/ 362 h 782"/>
              <a:gd name="T10" fmla="*/ 262 w 523"/>
              <a:gd name="T11" fmla="*/ 375 h 782"/>
              <a:gd name="T12" fmla="*/ 197 w 523"/>
              <a:gd name="T13" fmla="*/ 356 h 782"/>
              <a:gd name="T14" fmla="*/ 157 w 523"/>
              <a:gd name="T15" fmla="*/ 307 h 782"/>
              <a:gd name="T16" fmla="*/ 148 w 523"/>
              <a:gd name="T17" fmla="*/ 253 h 782"/>
              <a:gd name="T18" fmla="*/ 173 w 523"/>
              <a:gd name="T19" fmla="*/ 191 h 782"/>
              <a:gd name="T20" fmla="*/ 228 w 523"/>
              <a:gd name="T21" fmla="*/ 156 h 782"/>
              <a:gd name="T22" fmla="*/ 262 w 523"/>
              <a:gd name="T23" fmla="*/ 77 h 782"/>
              <a:gd name="T24" fmla="*/ 365 w 523"/>
              <a:gd name="T25" fmla="*/ 109 h 782"/>
              <a:gd name="T26" fmla="*/ 431 w 523"/>
              <a:gd name="T27" fmla="*/ 191 h 782"/>
              <a:gd name="T28" fmla="*/ 445 w 523"/>
              <a:gd name="T29" fmla="*/ 283 h 782"/>
              <a:gd name="T30" fmla="*/ 404 w 523"/>
              <a:gd name="T31" fmla="*/ 381 h 782"/>
              <a:gd name="T32" fmla="*/ 316 w 523"/>
              <a:gd name="T33" fmla="*/ 440 h 782"/>
              <a:gd name="T34" fmla="*/ 224 w 523"/>
              <a:gd name="T35" fmla="*/ 445 h 782"/>
              <a:gd name="T36" fmla="*/ 130 w 523"/>
              <a:gd name="T37" fmla="*/ 395 h 782"/>
              <a:gd name="T38" fmla="*/ 77 w 523"/>
              <a:gd name="T39" fmla="*/ 302 h 782"/>
              <a:gd name="T40" fmla="*/ 82 w 523"/>
              <a:gd name="T41" fmla="*/ 208 h 782"/>
              <a:gd name="T42" fmla="*/ 143 w 523"/>
              <a:gd name="T43" fmla="*/ 119 h 782"/>
              <a:gd name="T44" fmla="*/ 243 w 523"/>
              <a:gd name="T45" fmla="*/ 79 h 782"/>
              <a:gd name="T46" fmla="*/ 286 w 523"/>
              <a:gd name="T47" fmla="*/ 144 h 782"/>
              <a:gd name="T48" fmla="*/ 346 w 523"/>
              <a:gd name="T49" fmla="*/ 177 h 782"/>
              <a:gd name="T50" fmla="*/ 380 w 523"/>
              <a:gd name="T51" fmla="*/ 240 h 782"/>
              <a:gd name="T52" fmla="*/ 377 w 523"/>
              <a:gd name="T53" fmla="*/ 299 h 782"/>
              <a:gd name="T54" fmla="*/ 338 w 523"/>
              <a:gd name="T55" fmla="*/ 356 h 782"/>
              <a:gd name="T56" fmla="*/ 274 w 523"/>
              <a:gd name="T57" fmla="*/ 383 h 782"/>
              <a:gd name="T58" fmla="*/ 214 w 523"/>
              <a:gd name="T59" fmla="*/ 374 h 782"/>
              <a:gd name="T60" fmla="*/ 162 w 523"/>
              <a:gd name="T61" fmla="*/ 331 h 782"/>
              <a:gd name="T62" fmla="*/ 141 w 523"/>
              <a:gd name="T63" fmla="*/ 264 h 782"/>
              <a:gd name="T64" fmla="*/ 156 w 523"/>
              <a:gd name="T65" fmla="*/ 206 h 782"/>
              <a:gd name="T66" fmla="*/ 204 w 523"/>
              <a:gd name="T67" fmla="*/ 157 h 782"/>
              <a:gd name="T68" fmla="*/ 262 w 523"/>
              <a:gd name="T69" fmla="*/ 141 h 782"/>
              <a:gd name="T70" fmla="*/ 354 w 523"/>
              <a:gd name="T71" fmla="*/ 49 h 782"/>
              <a:gd name="T72" fmla="*/ 440 w 523"/>
              <a:gd name="T73" fmla="*/ 117 h 782"/>
              <a:gd name="T74" fmla="*/ 490 w 523"/>
              <a:gd name="T75" fmla="*/ 213 h 782"/>
              <a:gd name="T76" fmla="*/ 487 w 523"/>
              <a:gd name="T77" fmla="*/ 323 h 782"/>
              <a:gd name="T78" fmla="*/ 434 w 523"/>
              <a:gd name="T79" fmla="*/ 419 h 782"/>
              <a:gd name="T80" fmla="*/ 345 w 523"/>
              <a:gd name="T81" fmla="*/ 480 h 782"/>
              <a:gd name="T82" fmla="*/ 237 w 523"/>
              <a:gd name="T83" fmla="*/ 495 h 782"/>
              <a:gd name="T84" fmla="*/ 135 w 523"/>
              <a:gd name="T85" fmla="*/ 459 h 782"/>
              <a:gd name="T86" fmla="*/ 61 w 523"/>
              <a:gd name="T87" fmla="*/ 381 h 782"/>
              <a:gd name="T88" fmla="*/ 27 w 523"/>
              <a:gd name="T89" fmla="*/ 276 h 782"/>
              <a:gd name="T90" fmla="*/ 49 w 523"/>
              <a:gd name="T91" fmla="*/ 170 h 782"/>
              <a:gd name="T92" fmla="*/ 114 w 523"/>
              <a:gd name="T93" fmla="*/ 83 h 782"/>
              <a:gd name="T94" fmla="*/ 213 w 523"/>
              <a:gd name="T95" fmla="*/ 38 h 782"/>
              <a:gd name="T96" fmla="*/ 282 w 523"/>
              <a:gd name="T97" fmla="*/ 59 h 782"/>
              <a:gd name="T98" fmla="*/ 390 w 523"/>
              <a:gd name="T99" fmla="*/ 106 h 782"/>
              <a:gd name="T100" fmla="*/ 455 w 523"/>
              <a:gd name="T101" fmla="*/ 204 h 782"/>
              <a:gd name="T102" fmla="*/ 461 w 523"/>
              <a:gd name="T103" fmla="*/ 305 h 782"/>
              <a:gd name="T104" fmla="*/ 405 w 523"/>
              <a:gd name="T105" fmla="*/ 407 h 782"/>
              <a:gd name="T106" fmla="*/ 303 w 523"/>
              <a:gd name="T107" fmla="*/ 463 h 782"/>
              <a:gd name="T108" fmla="*/ 200 w 523"/>
              <a:gd name="T109" fmla="*/ 459 h 782"/>
              <a:gd name="T110" fmla="*/ 105 w 523"/>
              <a:gd name="T111" fmla="*/ 393 h 782"/>
              <a:gd name="T112" fmla="*/ 59 w 523"/>
              <a:gd name="T113" fmla="*/ 284 h 782"/>
              <a:gd name="T114" fmla="*/ 74 w 523"/>
              <a:gd name="T115" fmla="*/ 184 h 782"/>
              <a:gd name="T116" fmla="*/ 148 w 523"/>
              <a:gd name="T117" fmla="*/ 93 h 782"/>
              <a:gd name="T118" fmla="*/ 262 w 523"/>
              <a:gd name="T119" fmla="*/ 58 h 782"/>
              <a:gd name="T120" fmla="*/ 216 w 523"/>
              <a:gd name="T121" fmla="*/ 520 h 782"/>
              <a:gd name="T122" fmla="*/ 123 w 523"/>
              <a:gd name="T123" fmla="*/ 471 h 782"/>
              <a:gd name="T124" fmla="*/ 314 w 523"/>
              <a:gd name="T125" fmla="*/ 495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23" h="782">
                <a:moveTo>
                  <a:pt x="262" y="150"/>
                </a:moveTo>
                <a:lnTo>
                  <a:pt x="262" y="150"/>
                </a:lnTo>
                <a:lnTo>
                  <a:pt x="273" y="151"/>
                </a:lnTo>
                <a:lnTo>
                  <a:pt x="284" y="152"/>
                </a:lnTo>
                <a:lnTo>
                  <a:pt x="295" y="156"/>
                </a:lnTo>
                <a:lnTo>
                  <a:pt x="306" y="159"/>
                </a:lnTo>
                <a:lnTo>
                  <a:pt x="315" y="164"/>
                </a:lnTo>
                <a:lnTo>
                  <a:pt x="325" y="170"/>
                </a:lnTo>
                <a:lnTo>
                  <a:pt x="333" y="176"/>
                </a:lnTo>
                <a:lnTo>
                  <a:pt x="341" y="183"/>
                </a:lnTo>
                <a:lnTo>
                  <a:pt x="349" y="191"/>
                </a:lnTo>
                <a:lnTo>
                  <a:pt x="356" y="200"/>
                </a:lnTo>
                <a:lnTo>
                  <a:pt x="362" y="209"/>
                </a:lnTo>
                <a:lnTo>
                  <a:pt x="366" y="220"/>
                </a:lnTo>
                <a:lnTo>
                  <a:pt x="371" y="230"/>
                </a:lnTo>
                <a:lnTo>
                  <a:pt x="373" y="241"/>
                </a:lnTo>
                <a:lnTo>
                  <a:pt x="375" y="253"/>
                </a:lnTo>
                <a:lnTo>
                  <a:pt x="375" y="264"/>
                </a:lnTo>
                <a:lnTo>
                  <a:pt x="375" y="264"/>
                </a:lnTo>
                <a:lnTo>
                  <a:pt x="375" y="275"/>
                </a:lnTo>
                <a:lnTo>
                  <a:pt x="373" y="287"/>
                </a:lnTo>
                <a:lnTo>
                  <a:pt x="371" y="298"/>
                </a:lnTo>
                <a:lnTo>
                  <a:pt x="366" y="307"/>
                </a:lnTo>
                <a:lnTo>
                  <a:pt x="362" y="317"/>
                </a:lnTo>
                <a:lnTo>
                  <a:pt x="356" y="327"/>
                </a:lnTo>
                <a:lnTo>
                  <a:pt x="349" y="335"/>
                </a:lnTo>
                <a:lnTo>
                  <a:pt x="341" y="342"/>
                </a:lnTo>
                <a:lnTo>
                  <a:pt x="333" y="350"/>
                </a:lnTo>
                <a:lnTo>
                  <a:pt x="325" y="356"/>
                </a:lnTo>
                <a:lnTo>
                  <a:pt x="315" y="362"/>
                </a:lnTo>
                <a:lnTo>
                  <a:pt x="306" y="366"/>
                </a:lnTo>
                <a:lnTo>
                  <a:pt x="295" y="370"/>
                </a:lnTo>
                <a:lnTo>
                  <a:pt x="284" y="373"/>
                </a:lnTo>
                <a:lnTo>
                  <a:pt x="273" y="374"/>
                </a:lnTo>
                <a:lnTo>
                  <a:pt x="262" y="375"/>
                </a:lnTo>
                <a:lnTo>
                  <a:pt x="262" y="375"/>
                </a:lnTo>
                <a:lnTo>
                  <a:pt x="250" y="374"/>
                </a:lnTo>
                <a:lnTo>
                  <a:pt x="238" y="373"/>
                </a:lnTo>
                <a:lnTo>
                  <a:pt x="228" y="370"/>
                </a:lnTo>
                <a:lnTo>
                  <a:pt x="216" y="366"/>
                </a:lnTo>
                <a:lnTo>
                  <a:pt x="207" y="362"/>
                </a:lnTo>
                <a:lnTo>
                  <a:pt x="197" y="356"/>
                </a:lnTo>
                <a:lnTo>
                  <a:pt x="189" y="350"/>
                </a:lnTo>
                <a:lnTo>
                  <a:pt x="181" y="342"/>
                </a:lnTo>
                <a:lnTo>
                  <a:pt x="173" y="335"/>
                </a:lnTo>
                <a:lnTo>
                  <a:pt x="167" y="327"/>
                </a:lnTo>
                <a:lnTo>
                  <a:pt x="162" y="317"/>
                </a:lnTo>
                <a:lnTo>
                  <a:pt x="157" y="307"/>
                </a:lnTo>
                <a:lnTo>
                  <a:pt x="152" y="298"/>
                </a:lnTo>
                <a:lnTo>
                  <a:pt x="150" y="287"/>
                </a:lnTo>
                <a:lnTo>
                  <a:pt x="148" y="275"/>
                </a:lnTo>
                <a:lnTo>
                  <a:pt x="148" y="264"/>
                </a:lnTo>
                <a:lnTo>
                  <a:pt x="148" y="264"/>
                </a:lnTo>
                <a:lnTo>
                  <a:pt x="148" y="253"/>
                </a:lnTo>
                <a:lnTo>
                  <a:pt x="150" y="241"/>
                </a:lnTo>
                <a:lnTo>
                  <a:pt x="152" y="230"/>
                </a:lnTo>
                <a:lnTo>
                  <a:pt x="157" y="220"/>
                </a:lnTo>
                <a:lnTo>
                  <a:pt x="162" y="209"/>
                </a:lnTo>
                <a:lnTo>
                  <a:pt x="167" y="200"/>
                </a:lnTo>
                <a:lnTo>
                  <a:pt x="173" y="191"/>
                </a:lnTo>
                <a:lnTo>
                  <a:pt x="181" y="183"/>
                </a:lnTo>
                <a:lnTo>
                  <a:pt x="189" y="176"/>
                </a:lnTo>
                <a:lnTo>
                  <a:pt x="197" y="170"/>
                </a:lnTo>
                <a:lnTo>
                  <a:pt x="207" y="164"/>
                </a:lnTo>
                <a:lnTo>
                  <a:pt x="216" y="159"/>
                </a:lnTo>
                <a:lnTo>
                  <a:pt x="228" y="156"/>
                </a:lnTo>
                <a:lnTo>
                  <a:pt x="238" y="152"/>
                </a:lnTo>
                <a:lnTo>
                  <a:pt x="250" y="151"/>
                </a:lnTo>
                <a:lnTo>
                  <a:pt x="262" y="150"/>
                </a:lnTo>
                <a:lnTo>
                  <a:pt x="262" y="150"/>
                </a:lnTo>
                <a:close/>
                <a:moveTo>
                  <a:pt x="262" y="77"/>
                </a:moveTo>
                <a:lnTo>
                  <a:pt x="262" y="77"/>
                </a:lnTo>
                <a:lnTo>
                  <a:pt x="281" y="79"/>
                </a:lnTo>
                <a:lnTo>
                  <a:pt x="299" y="81"/>
                </a:lnTo>
                <a:lnTo>
                  <a:pt x="316" y="85"/>
                </a:lnTo>
                <a:lnTo>
                  <a:pt x="333" y="92"/>
                </a:lnTo>
                <a:lnTo>
                  <a:pt x="349" y="99"/>
                </a:lnTo>
                <a:lnTo>
                  <a:pt x="365" y="109"/>
                </a:lnTo>
                <a:lnTo>
                  <a:pt x="379" y="119"/>
                </a:lnTo>
                <a:lnTo>
                  <a:pt x="393" y="132"/>
                </a:lnTo>
                <a:lnTo>
                  <a:pt x="404" y="144"/>
                </a:lnTo>
                <a:lnTo>
                  <a:pt x="414" y="159"/>
                </a:lnTo>
                <a:lnTo>
                  <a:pt x="424" y="175"/>
                </a:lnTo>
                <a:lnTo>
                  <a:pt x="431" y="191"/>
                </a:lnTo>
                <a:lnTo>
                  <a:pt x="438" y="208"/>
                </a:lnTo>
                <a:lnTo>
                  <a:pt x="443" y="226"/>
                </a:lnTo>
                <a:lnTo>
                  <a:pt x="445" y="245"/>
                </a:lnTo>
                <a:lnTo>
                  <a:pt x="446" y="264"/>
                </a:lnTo>
                <a:lnTo>
                  <a:pt x="446" y="264"/>
                </a:lnTo>
                <a:lnTo>
                  <a:pt x="445" y="283"/>
                </a:lnTo>
                <a:lnTo>
                  <a:pt x="443" y="302"/>
                </a:lnTo>
                <a:lnTo>
                  <a:pt x="438" y="320"/>
                </a:lnTo>
                <a:lnTo>
                  <a:pt x="431" y="336"/>
                </a:lnTo>
                <a:lnTo>
                  <a:pt x="424" y="353"/>
                </a:lnTo>
                <a:lnTo>
                  <a:pt x="414" y="367"/>
                </a:lnTo>
                <a:lnTo>
                  <a:pt x="404" y="381"/>
                </a:lnTo>
                <a:lnTo>
                  <a:pt x="393" y="395"/>
                </a:lnTo>
                <a:lnTo>
                  <a:pt x="379" y="406"/>
                </a:lnTo>
                <a:lnTo>
                  <a:pt x="365" y="418"/>
                </a:lnTo>
                <a:lnTo>
                  <a:pt x="349" y="427"/>
                </a:lnTo>
                <a:lnTo>
                  <a:pt x="333" y="435"/>
                </a:lnTo>
                <a:lnTo>
                  <a:pt x="316" y="440"/>
                </a:lnTo>
                <a:lnTo>
                  <a:pt x="299" y="445"/>
                </a:lnTo>
                <a:lnTo>
                  <a:pt x="281" y="448"/>
                </a:lnTo>
                <a:lnTo>
                  <a:pt x="262" y="449"/>
                </a:lnTo>
                <a:lnTo>
                  <a:pt x="262" y="449"/>
                </a:lnTo>
                <a:lnTo>
                  <a:pt x="243" y="448"/>
                </a:lnTo>
                <a:lnTo>
                  <a:pt x="224" y="445"/>
                </a:lnTo>
                <a:lnTo>
                  <a:pt x="207" y="440"/>
                </a:lnTo>
                <a:lnTo>
                  <a:pt x="190" y="435"/>
                </a:lnTo>
                <a:lnTo>
                  <a:pt x="173" y="427"/>
                </a:lnTo>
                <a:lnTo>
                  <a:pt x="158" y="418"/>
                </a:lnTo>
                <a:lnTo>
                  <a:pt x="143" y="406"/>
                </a:lnTo>
                <a:lnTo>
                  <a:pt x="130" y="395"/>
                </a:lnTo>
                <a:lnTo>
                  <a:pt x="117" y="381"/>
                </a:lnTo>
                <a:lnTo>
                  <a:pt x="107" y="367"/>
                </a:lnTo>
                <a:lnTo>
                  <a:pt x="97" y="353"/>
                </a:lnTo>
                <a:lnTo>
                  <a:pt x="89" y="336"/>
                </a:lnTo>
                <a:lnTo>
                  <a:pt x="82" y="320"/>
                </a:lnTo>
                <a:lnTo>
                  <a:pt x="77" y="302"/>
                </a:lnTo>
                <a:lnTo>
                  <a:pt x="75" y="283"/>
                </a:lnTo>
                <a:lnTo>
                  <a:pt x="74" y="264"/>
                </a:lnTo>
                <a:lnTo>
                  <a:pt x="74" y="264"/>
                </a:lnTo>
                <a:lnTo>
                  <a:pt x="75" y="245"/>
                </a:lnTo>
                <a:lnTo>
                  <a:pt x="77" y="226"/>
                </a:lnTo>
                <a:lnTo>
                  <a:pt x="82" y="208"/>
                </a:lnTo>
                <a:lnTo>
                  <a:pt x="89" y="191"/>
                </a:lnTo>
                <a:lnTo>
                  <a:pt x="97" y="175"/>
                </a:lnTo>
                <a:lnTo>
                  <a:pt x="107" y="159"/>
                </a:lnTo>
                <a:lnTo>
                  <a:pt x="117" y="144"/>
                </a:lnTo>
                <a:lnTo>
                  <a:pt x="130" y="132"/>
                </a:lnTo>
                <a:lnTo>
                  <a:pt x="143" y="119"/>
                </a:lnTo>
                <a:lnTo>
                  <a:pt x="158" y="109"/>
                </a:lnTo>
                <a:lnTo>
                  <a:pt x="173" y="99"/>
                </a:lnTo>
                <a:lnTo>
                  <a:pt x="190" y="92"/>
                </a:lnTo>
                <a:lnTo>
                  <a:pt x="207" y="85"/>
                </a:lnTo>
                <a:lnTo>
                  <a:pt x="224" y="81"/>
                </a:lnTo>
                <a:lnTo>
                  <a:pt x="243" y="79"/>
                </a:lnTo>
                <a:lnTo>
                  <a:pt x="262" y="77"/>
                </a:lnTo>
                <a:lnTo>
                  <a:pt x="262" y="77"/>
                </a:lnTo>
                <a:close/>
                <a:moveTo>
                  <a:pt x="262" y="141"/>
                </a:moveTo>
                <a:lnTo>
                  <a:pt x="262" y="141"/>
                </a:lnTo>
                <a:lnTo>
                  <a:pt x="274" y="142"/>
                </a:lnTo>
                <a:lnTo>
                  <a:pt x="286" y="144"/>
                </a:lnTo>
                <a:lnTo>
                  <a:pt x="297" y="147"/>
                </a:lnTo>
                <a:lnTo>
                  <a:pt x="308" y="151"/>
                </a:lnTo>
                <a:lnTo>
                  <a:pt x="319" y="157"/>
                </a:lnTo>
                <a:lnTo>
                  <a:pt x="329" y="163"/>
                </a:lnTo>
                <a:lnTo>
                  <a:pt x="338" y="170"/>
                </a:lnTo>
                <a:lnTo>
                  <a:pt x="346" y="177"/>
                </a:lnTo>
                <a:lnTo>
                  <a:pt x="354" y="187"/>
                </a:lnTo>
                <a:lnTo>
                  <a:pt x="361" y="196"/>
                </a:lnTo>
                <a:lnTo>
                  <a:pt x="368" y="206"/>
                </a:lnTo>
                <a:lnTo>
                  <a:pt x="372" y="217"/>
                </a:lnTo>
                <a:lnTo>
                  <a:pt x="377" y="228"/>
                </a:lnTo>
                <a:lnTo>
                  <a:pt x="380" y="240"/>
                </a:lnTo>
                <a:lnTo>
                  <a:pt x="381" y="251"/>
                </a:lnTo>
                <a:lnTo>
                  <a:pt x="382" y="264"/>
                </a:lnTo>
                <a:lnTo>
                  <a:pt x="382" y="264"/>
                </a:lnTo>
                <a:lnTo>
                  <a:pt x="381" y="276"/>
                </a:lnTo>
                <a:lnTo>
                  <a:pt x="380" y="288"/>
                </a:lnTo>
                <a:lnTo>
                  <a:pt x="377" y="299"/>
                </a:lnTo>
                <a:lnTo>
                  <a:pt x="372" y="311"/>
                </a:lnTo>
                <a:lnTo>
                  <a:pt x="368" y="321"/>
                </a:lnTo>
                <a:lnTo>
                  <a:pt x="361" y="331"/>
                </a:lnTo>
                <a:lnTo>
                  <a:pt x="354" y="340"/>
                </a:lnTo>
                <a:lnTo>
                  <a:pt x="346" y="349"/>
                </a:lnTo>
                <a:lnTo>
                  <a:pt x="338" y="356"/>
                </a:lnTo>
                <a:lnTo>
                  <a:pt x="329" y="364"/>
                </a:lnTo>
                <a:lnTo>
                  <a:pt x="319" y="370"/>
                </a:lnTo>
                <a:lnTo>
                  <a:pt x="308" y="374"/>
                </a:lnTo>
                <a:lnTo>
                  <a:pt x="297" y="379"/>
                </a:lnTo>
                <a:lnTo>
                  <a:pt x="286" y="382"/>
                </a:lnTo>
                <a:lnTo>
                  <a:pt x="274" y="383"/>
                </a:lnTo>
                <a:lnTo>
                  <a:pt x="262" y="385"/>
                </a:lnTo>
                <a:lnTo>
                  <a:pt x="262" y="385"/>
                </a:lnTo>
                <a:lnTo>
                  <a:pt x="249" y="383"/>
                </a:lnTo>
                <a:lnTo>
                  <a:pt x="237" y="382"/>
                </a:lnTo>
                <a:lnTo>
                  <a:pt x="225" y="379"/>
                </a:lnTo>
                <a:lnTo>
                  <a:pt x="214" y="374"/>
                </a:lnTo>
                <a:lnTo>
                  <a:pt x="204" y="370"/>
                </a:lnTo>
                <a:lnTo>
                  <a:pt x="193" y="364"/>
                </a:lnTo>
                <a:lnTo>
                  <a:pt x="184" y="356"/>
                </a:lnTo>
                <a:lnTo>
                  <a:pt x="176" y="349"/>
                </a:lnTo>
                <a:lnTo>
                  <a:pt x="168" y="340"/>
                </a:lnTo>
                <a:lnTo>
                  <a:pt x="162" y="331"/>
                </a:lnTo>
                <a:lnTo>
                  <a:pt x="156" y="321"/>
                </a:lnTo>
                <a:lnTo>
                  <a:pt x="151" y="311"/>
                </a:lnTo>
                <a:lnTo>
                  <a:pt x="147" y="299"/>
                </a:lnTo>
                <a:lnTo>
                  <a:pt x="144" y="288"/>
                </a:lnTo>
                <a:lnTo>
                  <a:pt x="142" y="276"/>
                </a:lnTo>
                <a:lnTo>
                  <a:pt x="141" y="264"/>
                </a:lnTo>
                <a:lnTo>
                  <a:pt x="141" y="264"/>
                </a:lnTo>
                <a:lnTo>
                  <a:pt x="142" y="251"/>
                </a:lnTo>
                <a:lnTo>
                  <a:pt x="144" y="240"/>
                </a:lnTo>
                <a:lnTo>
                  <a:pt x="147" y="228"/>
                </a:lnTo>
                <a:lnTo>
                  <a:pt x="151" y="217"/>
                </a:lnTo>
                <a:lnTo>
                  <a:pt x="156" y="206"/>
                </a:lnTo>
                <a:lnTo>
                  <a:pt x="162" y="196"/>
                </a:lnTo>
                <a:lnTo>
                  <a:pt x="168" y="187"/>
                </a:lnTo>
                <a:lnTo>
                  <a:pt x="176" y="177"/>
                </a:lnTo>
                <a:lnTo>
                  <a:pt x="184" y="170"/>
                </a:lnTo>
                <a:lnTo>
                  <a:pt x="193" y="163"/>
                </a:lnTo>
                <a:lnTo>
                  <a:pt x="204" y="157"/>
                </a:lnTo>
                <a:lnTo>
                  <a:pt x="214" y="151"/>
                </a:lnTo>
                <a:lnTo>
                  <a:pt x="225" y="147"/>
                </a:lnTo>
                <a:lnTo>
                  <a:pt x="237" y="144"/>
                </a:lnTo>
                <a:lnTo>
                  <a:pt x="249" y="142"/>
                </a:lnTo>
                <a:lnTo>
                  <a:pt x="262" y="141"/>
                </a:lnTo>
                <a:lnTo>
                  <a:pt x="262" y="141"/>
                </a:lnTo>
                <a:close/>
                <a:moveTo>
                  <a:pt x="262" y="0"/>
                </a:moveTo>
                <a:lnTo>
                  <a:pt x="283" y="31"/>
                </a:lnTo>
                <a:lnTo>
                  <a:pt x="302" y="3"/>
                </a:lnTo>
                <a:lnTo>
                  <a:pt x="320" y="38"/>
                </a:lnTo>
                <a:lnTo>
                  <a:pt x="341" y="13"/>
                </a:lnTo>
                <a:lnTo>
                  <a:pt x="354" y="49"/>
                </a:lnTo>
                <a:lnTo>
                  <a:pt x="382" y="31"/>
                </a:lnTo>
                <a:lnTo>
                  <a:pt x="388" y="68"/>
                </a:lnTo>
                <a:lnTo>
                  <a:pt x="415" y="52"/>
                </a:lnTo>
                <a:lnTo>
                  <a:pt x="415" y="89"/>
                </a:lnTo>
                <a:lnTo>
                  <a:pt x="446" y="77"/>
                </a:lnTo>
                <a:lnTo>
                  <a:pt x="440" y="117"/>
                </a:lnTo>
                <a:lnTo>
                  <a:pt x="474" y="108"/>
                </a:lnTo>
                <a:lnTo>
                  <a:pt x="462" y="144"/>
                </a:lnTo>
                <a:lnTo>
                  <a:pt x="496" y="144"/>
                </a:lnTo>
                <a:lnTo>
                  <a:pt x="477" y="179"/>
                </a:lnTo>
                <a:lnTo>
                  <a:pt x="511" y="182"/>
                </a:lnTo>
                <a:lnTo>
                  <a:pt x="490" y="213"/>
                </a:lnTo>
                <a:lnTo>
                  <a:pt x="520" y="222"/>
                </a:lnTo>
                <a:lnTo>
                  <a:pt x="493" y="249"/>
                </a:lnTo>
                <a:lnTo>
                  <a:pt x="523" y="264"/>
                </a:lnTo>
                <a:lnTo>
                  <a:pt x="493" y="286"/>
                </a:lnTo>
                <a:lnTo>
                  <a:pt x="520" y="305"/>
                </a:lnTo>
                <a:lnTo>
                  <a:pt x="487" y="323"/>
                </a:lnTo>
                <a:lnTo>
                  <a:pt x="511" y="345"/>
                </a:lnTo>
                <a:lnTo>
                  <a:pt x="474" y="357"/>
                </a:lnTo>
                <a:lnTo>
                  <a:pt x="496" y="381"/>
                </a:lnTo>
                <a:lnTo>
                  <a:pt x="455" y="388"/>
                </a:lnTo>
                <a:lnTo>
                  <a:pt x="474" y="419"/>
                </a:lnTo>
                <a:lnTo>
                  <a:pt x="434" y="419"/>
                </a:lnTo>
                <a:lnTo>
                  <a:pt x="446" y="449"/>
                </a:lnTo>
                <a:lnTo>
                  <a:pt x="410" y="443"/>
                </a:lnTo>
                <a:lnTo>
                  <a:pt x="415" y="473"/>
                </a:lnTo>
                <a:lnTo>
                  <a:pt x="379" y="464"/>
                </a:lnTo>
                <a:lnTo>
                  <a:pt x="382" y="498"/>
                </a:lnTo>
                <a:lnTo>
                  <a:pt x="345" y="480"/>
                </a:lnTo>
                <a:lnTo>
                  <a:pt x="341" y="514"/>
                </a:lnTo>
                <a:lnTo>
                  <a:pt x="311" y="489"/>
                </a:lnTo>
                <a:lnTo>
                  <a:pt x="302" y="523"/>
                </a:lnTo>
                <a:lnTo>
                  <a:pt x="274" y="495"/>
                </a:lnTo>
                <a:lnTo>
                  <a:pt x="262" y="526"/>
                </a:lnTo>
                <a:lnTo>
                  <a:pt x="237" y="495"/>
                </a:lnTo>
                <a:lnTo>
                  <a:pt x="218" y="523"/>
                </a:lnTo>
                <a:lnTo>
                  <a:pt x="204" y="489"/>
                </a:lnTo>
                <a:lnTo>
                  <a:pt x="179" y="514"/>
                </a:lnTo>
                <a:lnTo>
                  <a:pt x="166" y="477"/>
                </a:lnTo>
                <a:lnTo>
                  <a:pt x="141" y="498"/>
                </a:lnTo>
                <a:lnTo>
                  <a:pt x="135" y="459"/>
                </a:lnTo>
                <a:lnTo>
                  <a:pt x="108" y="473"/>
                </a:lnTo>
                <a:lnTo>
                  <a:pt x="108" y="437"/>
                </a:lnTo>
                <a:lnTo>
                  <a:pt x="74" y="449"/>
                </a:lnTo>
                <a:lnTo>
                  <a:pt x="81" y="408"/>
                </a:lnTo>
                <a:lnTo>
                  <a:pt x="49" y="419"/>
                </a:lnTo>
                <a:lnTo>
                  <a:pt x="61" y="381"/>
                </a:lnTo>
                <a:lnTo>
                  <a:pt x="27" y="381"/>
                </a:lnTo>
                <a:lnTo>
                  <a:pt x="43" y="348"/>
                </a:lnTo>
                <a:lnTo>
                  <a:pt x="13" y="345"/>
                </a:lnTo>
                <a:lnTo>
                  <a:pt x="34" y="314"/>
                </a:lnTo>
                <a:lnTo>
                  <a:pt x="3" y="305"/>
                </a:lnTo>
                <a:lnTo>
                  <a:pt x="27" y="276"/>
                </a:lnTo>
                <a:lnTo>
                  <a:pt x="0" y="264"/>
                </a:lnTo>
                <a:lnTo>
                  <a:pt x="31" y="240"/>
                </a:lnTo>
                <a:lnTo>
                  <a:pt x="3" y="222"/>
                </a:lnTo>
                <a:lnTo>
                  <a:pt x="38" y="203"/>
                </a:lnTo>
                <a:lnTo>
                  <a:pt x="13" y="182"/>
                </a:lnTo>
                <a:lnTo>
                  <a:pt x="49" y="170"/>
                </a:lnTo>
                <a:lnTo>
                  <a:pt x="27" y="144"/>
                </a:lnTo>
                <a:lnTo>
                  <a:pt x="65" y="139"/>
                </a:lnTo>
                <a:lnTo>
                  <a:pt x="49" y="108"/>
                </a:lnTo>
                <a:lnTo>
                  <a:pt x="86" y="108"/>
                </a:lnTo>
                <a:lnTo>
                  <a:pt x="74" y="77"/>
                </a:lnTo>
                <a:lnTo>
                  <a:pt x="114" y="83"/>
                </a:lnTo>
                <a:lnTo>
                  <a:pt x="108" y="52"/>
                </a:lnTo>
                <a:lnTo>
                  <a:pt x="144" y="61"/>
                </a:lnTo>
                <a:lnTo>
                  <a:pt x="141" y="31"/>
                </a:lnTo>
                <a:lnTo>
                  <a:pt x="175" y="47"/>
                </a:lnTo>
                <a:lnTo>
                  <a:pt x="179" y="13"/>
                </a:lnTo>
                <a:lnTo>
                  <a:pt x="213" y="38"/>
                </a:lnTo>
                <a:lnTo>
                  <a:pt x="218" y="3"/>
                </a:lnTo>
                <a:lnTo>
                  <a:pt x="246" y="31"/>
                </a:lnTo>
                <a:lnTo>
                  <a:pt x="262" y="0"/>
                </a:lnTo>
                <a:close/>
                <a:moveTo>
                  <a:pt x="262" y="58"/>
                </a:moveTo>
                <a:lnTo>
                  <a:pt x="262" y="58"/>
                </a:lnTo>
                <a:lnTo>
                  <a:pt x="282" y="59"/>
                </a:lnTo>
                <a:lnTo>
                  <a:pt x="303" y="63"/>
                </a:lnTo>
                <a:lnTo>
                  <a:pt x="322" y="67"/>
                </a:lnTo>
                <a:lnTo>
                  <a:pt x="340" y="75"/>
                </a:lnTo>
                <a:lnTo>
                  <a:pt x="358" y="83"/>
                </a:lnTo>
                <a:lnTo>
                  <a:pt x="374" y="93"/>
                </a:lnTo>
                <a:lnTo>
                  <a:pt x="390" y="106"/>
                </a:lnTo>
                <a:lnTo>
                  <a:pt x="405" y="118"/>
                </a:lnTo>
                <a:lnTo>
                  <a:pt x="418" y="133"/>
                </a:lnTo>
                <a:lnTo>
                  <a:pt x="430" y="149"/>
                </a:lnTo>
                <a:lnTo>
                  <a:pt x="440" y="166"/>
                </a:lnTo>
                <a:lnTo>
                  <a:pt x="448" y="184"/>
                </a:lnTo>
                <a:lnTo>
                  <a:pt x="455" y="204"/>
                </a:lnTo>
                <a:lnTo>
                  <a:pt x="461" y="223"/>
                </a:lnTo>
                <a:lnTo>
                  <a:pt x="464" y="243"/>
                </a:lnTo>
                <a:lnTo>
                  <a:pt x="465" y="264"/>
                </a:lnTo>
                <a:lnTo>
                  <a:pt x="465" y="264"/>
                </a:lnTo>
                <a:lnTo>
                  <a:pt x="464" y="284"/>
                </a:lnTo>
                <a:lnTo>
                  <a:pt x="461" y="305"/>
                </a:lnTo>
                <a:lnTo>
                  <a:pt x="455" y="324"/>
                </a:lnTo>
                <a:lnTo>
                  <a:pt x="448" y="342"/>
                </a:lnTo>
                <a:lnTo>
                  <a:pt x="440" y="361"/>
                </a:lnTo>
                <a:lnTo>
                  <a:pt x="430" y="378"/>
                </a:lnTo>
                <a:lnTo>
                  <a:pt x="418" y="393"/>
                </a:lnTo>
                <a:lnTo>
                  <a:pt x="405" y="407"/>
                </a:lnTo>
                <a:lnTo>
                  <a:pt x="390" y="421"/>
                </a:lnTo>
                <a:lnTo>
                  <a:pt x="374" y="432"/>
                </a:lnTo>
                <a:lnTo>
                  <a:pt x="358" y="443"/>
                </a:lnTo>
                <a:lnTo>
                  <a:pt x="340" y="452"/>
                </a:lnTo>
                <a:lnTo>
                  <a:pt x="322" y="459"/>
                </a:lnTo>
                <a:lnTo>
                  <a:pt x="303" y="463"/>
                </a:lnTo>
                <a:lnTo>
                  <a:pt x="282" y="466"/>
                </a:lnTo>
                <a:lnTo>
                  <a:pt x="262" y="468"/>
                </a:lnTo>
                <a:lnTo>
                  <a:pt x="262" y="468"/>
                </a:lnTo>
                <a:lnTo>
                  <a:pt x="241" y="466"/>
                </a:lnTo>
                <a:lnTo>
                  <a:pt x="221" y="463"/>
                </a:lnTo>
                <a:lnTo>
                  <a:pt x="200" y="459"/>
                </a:lnTo>
                <a:lnTo>
                  <a:pt x="182" y="452"/>
                </a:lnTo>
                <a:lnTo>
                  <a:pt x="164" y="443"/>
                </a:lnTo>
                <a:lnTo>
                  <a:pt x="148" y="432"/>
                </a:lnTo>
                <a:lnTo>
                  <a:pt x="132" y="421"/>
                </a:lnTo>
                <a:lnTo>
                  <a:pt x="117" y="407"/>
                </a:lnTo>
                <a:lnTo>
                  <a:pt x="105" y="393"/>
                </a:lnTo>
                <a:lnTo>
                  <a:pt x="93" y="378"/>
                </a:lnTo>
                <a:lnTo>
                  <a:pt x="83" y="361"/>
                </a:lnTo>
                <a:lnTo>
                  <a:pt x="74" y="342"/>
                </a:lnTo>
                <a:lnTo>
                  <a:pt x="67" y="324"/>
                </a:lnTo>
                <a:lnTo>
                  <a:pt x="63" y="305"/>
                </a:lnTo>
                <a:lnTo>
                  <a:pt x="59" y="284"/>
                </a:lnTo>
                <a:lnTo>
                  <a:pt x="59" y="264"/>
                </a:lnTo>
                <a:lnTo>
                  <a:pt x="59" y="264"/>
                </a:lnTo>
                <a:lnTo>
                  <a:pt x="59" y="243"/>
                </a:lnTo>
                <a:lnTo>
                  <a:pt x="63" y="223"/>
                </a:lnTo>
                <a:lnTo>
                  <a:pt x="67" y="204"/>
                </a:lnTo>
                <a:lnTo>
                  <a:pt x="74" y="184"/>
                </a:lnTo>
                <a:lnTo>
                  <a:pt x="83" y="166"/>
                </a:lnTo>
                <a:lnTo>
                  <a:pt x="93" y="149"/>
                </a:lnTo>
                <a:lnTo>
                  <a:pt x="105" y="133"/>
                </a:lnTo>
                <a:lnTo>
                  <a:pt x="117" y="118"/>
                </a:lnTo>
                <a:lnTo>
                  <a:pt x="132" y="106"/>
                </a:lnTo>
                <a:lnTo>
                  <a:pt x="148" y="93"/>
                </a:lnTo>
                <a:lnTo>
                  <a:pt x="164" y="83"/>
                </a:lnTo>
                <a:lnTo>
                  <a:pt x="182" y="75"/>
                </a:lnTo>
                <a:lnTo>
                  <a:pt x="200" y="67"/>
                </a:lnTo>
                <a:lnTo>
                  <a:pt x="221" y="63"/>
                </a:lnTo>
                <a:lnTo>
                  <a:pt x="241" y="59"/>
                </a:lnTo>
                <a:lnTo>
                  <a:pt x="262" y="58"/>
                </a:lnTo>
                <a:lnTo>
                  <a:pt x="262" y="58"/>
                </a:lnTo>
                <a:close/>
                <a:moveTo>
                  <a:pt x="123" y="471"/>
                </a:moveTo>
                <a:lnTo>
                  <a:pt x="27" y="695"/>
                </a:lnTo>
                <a:lnTo>
                  <a:pt x="92" y="670"/>
                </a:lnTo>
                <a:lnTo>
                  <a:pt x="119" y="778"/>
                </a:lnTo>
                <a:lnTo>
                  <a:pt x="216" y="520"/>
                </a:lnTo>
                <a:lnTo>
                  <a:pt x="200" y="495"/>
                </a:lnTo>
                <a:lnTo>
                  <a:pt x="179" y="517"/>
                </a:lnTo>
                <a:lnTo>
                  <a:pt x="166" y="482"/>
                </a:lnTo>
                <a:lnTo>
                  <a:pt x="141" y="502"/>
                </a:lnTo>
                <a:lnTo>
                  <a:pt x="132" y="464"/>
                </a:lnTo>
                <a:lnTo>
                  <a:pt x="123" y="471"/>
                </a:lnTo>
                <a:close/>
                <a:moveTo>
                  <a:pt x="401" y="473"/>
                </a:moveTo>
                <a:lnTo>
                  <a:pt x="496" y="701"/>
                </a:lnTo>
                <a:lnTo>
                  <a:pt x="431" y="677"/>
                </a:lnTo>
                <a:lnTo>
                  <a:pt x="404" y="782"/>
                </a:lnTo>
                <a:lnTo>
                  <a:pt x="308" y="523"/>
                </a:lnTo>
                <a:lnTo>
                  <a:pt x="314" y="495"/>
                </a:lnTo>
                <a:lnTo>
                  <a:pt x="345" y="517"/>
                </a:lnTo>
                <a:lnTo>
                  <a:pt x="348" y="486"/>
                </a:lnTo>
                <a:lnTo>
                  <a:pt x="382" y="502"/>
                </a:lnTo>
                <a:lnTo>
                  <a:pt x="382" y="471"/>
                </a:lnTo>
                <a:lnTo>
                  <a:pt x="401" y="47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04166"/>
      </p:ext>
    </p:extLst>
  </p:cSld>
  <p:clrMapOvr>
    <a:masterClrMapping/>
  </p:clrMapOvr>
</p:sld>
</file>

<file path=ppt/slides/slide8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Sports icon set </a:t>
            </a:r>
            <a:r>
              <a:rPr lang="en-US" b="0"/>
              <a:t>(2/2)</a:t>
            </a:r>
            <a:endParaRPr lang="en-US"/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4349817" y="5691193"/>
            <a:ext cx="265434" cy="279781"/>
          </a:xfrm>
          <a:custGeom>
            <a:avLst/>
            <a:gdLst>
              <a:gd name="T0" fmla="*/ 675 w 738"/>
              <a:gd name="T1" fmla="*/ 170 h 782"/>
              <a:gd name="T2" fmla="*/ 716 w 738"/>
              <a:gd name="T3" fmla="*/ 174 h 782"/>
              <a:gd name="T4" fmla="*/ 738 w 738"/>
              <a:gd name="T5" fmla="*/ 205 h 782"/>
              <a:gd name="T6" fmla="*/ 718 w 738"/>
              <a:gd name="T7" fmla="*/ 246 h 782"/>
              <a:gd name="T8" fmla="*/ 648 w 738"/>
              <a:gd name="T9" fmla="*/ 308 h 782"/>
              <a:gd name="T10" fmla="*/ 569 w 738"/>
              <a:gd name="T11" fmla="*/ 334 h 782"/>
              <a:gd name="T12" fmla="*/ 484 w 738"/>
              <a:gd name="T13" fmla="*/ 326 h 782"/>
              <a:gd name="T14" fmla="*/ 401 w 738"/>
              <a:gd name="T15" fmla="*/ 479 h 782"/>
              <a:gd name="T16" fmla="*/ 486 w 738"/>
              <a:gd name="T17" fmla="*/ 536 h 782"/>
              <a:gd name="T18" fmla="*/ 533 w 738"/>
              <a:gd name="T19" fmla="*/ 583 h 782"/>
              <a:gd name="T20" fmla="*/ 601 w 738"/>
              <a:gd name="T21" fmla="*/ 719 h 782"/>
              <a:gd name="T22" fmla="*/ 602 w 738"/>
              <a:gd name="T23" fmla="*/ 755 h 782"/>
              <a:gd name="T24" fmla="*/ 571 w 738"/>
              <a:gd name="T25" fmla="*/ 780 h 782"/>
              <a:gd name="T26" fmla="*/ 533 w 738"/>
              <a:gd name="T27" fmla="*/ 772 h 782"/>
              <a:gd name="T28" fmla="*/ 485 w 738"/>
              <a:gd name="T29" fmla="*/ 675 h 782"/>
              <a:gd name="T30" fmla="*/ 446 w 738"/>
              <a:gd name="T31" fmla="*/ 615 h 782"/>
              <a:gd name="T32" fmla="*/ 353 w 738"/>
              <a:gd name="T33" fmla="*/ 553 h 782"/>
              <a:gd name="T34" fmla="*/ 307 w 738"/>
              <a:gd name="T35" fmla="*/ 534 h 782"/>
              <a:gd name="T36" fmla="*/ 265 w 738"/>
              <a:gd name="T37" fmla="*/ 570 h 782"/>
              <a:gd name="T38" fmla="*/ 180 w 738"/>
              <a:gd name="T39" fmla="*/ 610 h 782"/>
              <a:gd name="T40" fmla="*/ 83 w 738"/>
              <a:gd name="T41" fmla="*/ 610 h 782"/>
              <a:gd name="T42" fmla="*/ 15 w 738"/>
              <a:gd name="T43" fmla="*/ 581 h 782"/>
              <a:gd name="T44" fmla="*/ 1 w 738"/>
              <a:gd name="T45" fmla="*/ 541 h 782"/>
              <a:gd name="T46" fmla="*/ 28 w 738"/>
              <a:gd name="T47" fmla="*/ 508 h 782"/>
              <a:gd name="T48" fmla="*/ 74 w 738"/>
              <a:gd name="T49" fmla="*/ 510 h 782"/>
              <a:gd name="T50" fmla="*/ 129 w 738"/>
              <a:gd name="T51" fmla="*/ 525 h 782"/>
              <a:gd name="T52" fmla="*/ 194 w 738"/>
              <a:gd name="T53" fmla="*/ 504 h 782"/>
              <a:gd name="T54" fmla="*/ 244 w 738"/>
              <a:gd name="T55" fmla="*/ 453 h 782"/>
              <a:gd name="T56" fmla="*/ 305 w 738"/>
              <a:gd name="T57" fmla="*/ 337 h 782"/>
              <a:gd name="T58" fmla="*/ 318 w 738"/>
              <a:gd name="T59" fmla="*/ 253 h 782"/>
              <a:gd name="T60" fmla="*/ 269 w 738"/>
              <a:gd name="T61" fmla="*/ 260 h 782"/>
              <a:gd name="T62" fmla="*/ 224 w 738"/>
              <a:gd name="T63" fmla="*/ 286 h 782"/>
              <a:gd name="T64" fmla="*/ 194 w 738"/>
              <a:gd name="T65" fmla="*/ 321 h 782"/>
              <a:gd name="T66" fmla="*/ 155 w 738"/>
              <a:gd name="T67" fmla="*/ 333 h 782"/>
              <a:gd name="T68" fmla="*/ 122 w 738"/>
              <a:gd name="T69" fmla="*/ 310 h 782"/>
              <a:gd name="T70" fmla="*/ 127 w 738"/>
              <a:gd name="T71" fmla="*/ 270 h 782"/>
              <a:gd name="T72" fmla="*/ 191 w 738"/>
              <a:gd name="T73" fmla="*/ 205 h 782"/>
              <a:gd name="T74" fmla="*/ 287 w 738"/>
              <a:gd name="T75" fmla="*/ 168 h 782"/>
              <a:gd name="T76" fmla="*/ 392 w 738"/>
              <a:gd name="T77" fmla="*/ 181 h 782"/>
              <a:gd name="T78" fmla="*/ 450 w 738"/>
              <a:gd name="T79" fmla="*/ 212 h 782"/>
              <a:gd name="T80" fmla="*/ 505 w 738"/>
              <a:gd name="T81" fmla="*/ 240 h 782"/>
              <a:gd name="T82" fmla="*/ 568 w 738"/>
              <a:gd name="T83" fmla="*/ 246 h 782"/>
              <a:gd name="T84" fmla="*/ 624 w 738"/>
              <a:gd name="T85" fmla="*/ 219 h 782"/>
              <a:gd name="T86" fmla="*/ 499 w 738"/>
              <a:gd name="T87" fmla="*/ 176 h 782"/>
              <a:gd name="T88" fmla="*/ 524 w 738"/>
              <a:gd name="T89" fmla="*/ 171 h 782"/>
              <a:gd name="T90" fmla="*/ 559 w 738"/>
              <a:gd name="T91" fmla="*/ 149 h 782"/>
              <a:gd name="T92" fmla="*/ 581 w 738"/>
              <a:gd name="T93" fmla="*/ 112 h 782"/>
              <a:gd name="T94" fmla="*/ 585 w 738"/>
              <a:gd name="T95" fmla="*/ 78 h 782"/>
              <a:gd name="T96" fmla="*/ 570 w 738"/>
              <a:gd name="T97" fmla="*/ 38 h 782"/>
              <a:gd name="T98" fmla="*/ 540 w 738"/>
              <a:gd name="T99" fmla="*/ 11 h 782"/>
              <a:gd name="T100" fmla="*/ 499 w 738"/>
              <a:gd name="T101" fmla="*/ 0 h 782"/>
              <a:gd name="T102" fmla="*/ 464 w 738"/>
              <a:gd name="T103" fmla="*/ 7 h 782"/>
              <a:gd name="T104" fmla="*/ 431 w 738"/>
              <a:gd name="T105" fmla="*/ 32 h 782"/>
              <a:gd name="T106" fmla="*/ 414 w 738"/>
              <a:gd name="T107" fmla="*/ 69 h 782"/>
              <a:gd name="T108" fmla="*/ 414 w 738"/>
              <a:gd name="T109" fmla="*/ 104 h 782"/>
              <a:gd name="T110" fmla="*/ 431 w 738"/>
              <a:gd name="T111" fmla="*/ 143 h 782"/>
              <a:gd name="T112" fmla="*/ 464 w 738"/>
              <a:gd name="T113" fmla="*/ 168 h 782"/>
              <a:gd name="T114" fmla="*/ 499 w 738"/>
              <a:gd name="T115" fmla="*/ 176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38" h="782">
                <a:moveTo>
                  <a:pt x="652" y="187"/>
                </a:moveTo>
                <a:lnTo>
                  <a:pt x="652" y="187"/>
                </a:lnTo>
                <a:lnTo>
                  <a:pt x="659" y="180"/>
                </a:lnTo>
                <a:lnTo>
                  <a:pt x="667" y="174"/>
                </a:lnTo>
                <a:lnTo>
                  <a:pt x="675" y="170"/>
                </a:lnTo>
                <a:lnTo>
                  <a:pt x="684" y="168"/>
                </a:lnTo>
                <a:lnTo>
                  <a:pt x="692" y="168"/>
                </a:lnTo>
                <a:lnTo>
                  <a:pt x="700" y="169"/>
                </a:lnTo>
                <a:lnTo>
                  <a:pt x="708" y="171"/>
                </a:lnTo>
                <a:lnTo>
                  <a:pt x="716" y="174"/>
                </a:lnTo>
                <a:lnTo>
                  <a:pt x="723" y="179"/>
                </a:lnTo>
                <a:lnTo>
                  <a:pt x="728" y="185"/>
                </a:lnTo>
                <a:lnTo>
                  <a:pt x="733" y="190"/>
                </a:lnTo>
                <a:lnTo>
                  <a:pt x="735" y="198"/>
                </a:lnTo>
                <a:lnTo>
                  <a:pt x="738" y="205"/>
                </a:lnTo>
                <a:lnTo>
                  <a:pt x="738" y="213"/>
                </a:lnTo>
                <a:lnTo>
                  <a:pt x="735" y="222"/>
                </a:lnTo>
                <a:lnTo>
                  <a:pt x="731" y="230"/>
                </a:lnTo>
                <a:lnTo>
                  <a:pt x="731" y="230"/>
                </a:lnTo>
                <a:lnTo>
                  <a:pt x="718" y="246"/>
                </a:lnTo>
                <a:lnTo>
                  <a:pt x="705" y="261"/>
                </a:lnTo>
                <a:lnTo>
                  <a:pt x="691" y="275"/>
                </a:lnTo>
                <a:lnTo>
                  <a:pt x="677" y="287"/>
                </a:lnTo>
                <a:lnTo>
                  <a:pt x="662" y="297"/>
                </a:lnTo>
                <a:lnTo>
                  <a:pt x="648" y="308"/>
                </a:lnTo>
                <a:lnTo>
                  <a:pt x="633" y="316"/>
                </a:lnTo>
                <a:lnTo>
                  <a:pt x="617" y="322"/>
                </a:lnTo>
                <a:lnTo>
                  <a:pt x="601" y="327"/>
                </a:lnTo>
                <a:lnTo>
                  <a:pt x="585" y="331"/>
                </a:lnTo>
                <a:lnTo>
                  <a:pt x="569" y="334"/>
                </a:lnTo>
                <a:lnTo>
                  <a:pt x="552" y="335"/>
                </a:lnTo>
                <a:lnTo>
                  <a:pt x="535" y="335"/>
                </a:lnTo>
                <a:lnTo>
                  <a:pt x="518" y="334"/>
                </a:lnTo>
                <a:lnTo>
                  <a:pt x="501" y="330"/>
                </a:lnTo>
                <a:lnTo>
                  <a:pt x="484" y="326"/>
                </a:lnTo>
                <a:lnTo>
                  <a:pt x="484" y="326"/>
                </a:lnTo>
                <a:lnTo>
                  <a:pt x="461" y="363"/>
                </a:lnTo>
                <a:lnTo>
                  <a:pt x="439" y="402"/>
                </a:lnTo>
                <a:lnTo>
                  <a:pt x="419" y="441"/>
                </a:lnTo>
                <a:lnTo>
                  <a:pt x="401" y="479"/>
                </a:lnTo>
                <a:lnTo>
                  <a:pt x="401" y="479"/>
                </a:lnTo>
                <a:lnTo>
                  <a:pt x="414" y="487"/>
                </a:lnTo>
                <a:lnTo>
                  <a:pt x="429" y="496"/>
                </a:lnTo>
                <a:lnTo>
                  <a:pt x="459" y="517"/>
                </a:lnTo>
                <a:lnTo>
                  <a:pt x="486" y="536"/>
                </a:lnTo>
                <a:lnTo>
                  <a:pt x="509" y="553"/>
                </a:lnTo>
                <a:lnTo>
                  <a:pt x="509" y="553"/>
                </a:lnTo>
                <a:lnTo>
                  <a:pt x="515" y="559"/>
                </a:lnTo>
                <a:lnTo>
                  <a:pt x="520" y="566"/>
                </a:lnTo>
                <a:lnTo>
                  <a:pt x="533" y="583"/>
                </a:lnTo>
                <a:lnTo>
                  <a:pt x="544" y="605"/>
                </a:lnTo>
                <a:lnTo>
                  <a:pt x="557" y="628"/>
                </a:lnTo>
                <a:lnTo>
                  <a:pt x="581" y="677"/>
                </a:lnTo>
                <a:lnTo>
                  <a:pt x="591" y="700"/>
                </a:lnTo>
                <a:lnTo>
                  <a:pt x="601" y="719"/>
                </a:lnTo>
                <a:lnTo>
                  <a:pt x="601" y="719"/>
                </a:lnTo>
                <a:lnTo>
                  <a:pt x="604" y="729"/>
                </a:lnTo>
                <a:lnTo>
                  <a:pt x="606" y="738"/>
                </a:lnTo>
                <a:lnTo>
                  <a:pt x="604" y="747"/>
                </a:lnTo>
                <a:lnTo>
                  <a:pt x="602" y="755"/>
                </a:lnTo>
                <a:lnTo>
                  <a:pt x="598" y="762"/>
                </a:lnTo>
                <a:lnTo>
                  <a:pt x="593" y="768"/>
                </a:lnTo>
                <a:lnTo>
                  <a:pt x="586" y="773"/>
                </a:lnTo>
                <a:lnTo>
                  <a:pt x="579" y="777"/>
                </a:lnTo>
                <a:lnTo>
                  <a:pt x="571" y="780"/>
                </a:lnTo>
                <a:lnTo>
                  <a:pt x="563" y="781"/>
                </a:lnTo>
                <a:lnTo>
                  <a:pt x="555" y="782"/>
                </a:lnTo>
                <a:lnTo>
                  <a:pt x="548" y="780"/>
                </a:lnTo>
                <a:lnTo>
                  <a:pt x="540" y="776"/>
                </a:lnTo>
                <a:lnTo>
                  <a:pt x="533" y="772"/>
                </a:lnTo>
                <a:lnTo>
                  <a:pt x="526" y="765"/>
                </a:lnTo>
                <a:lnTo>
                  <a:pt x="520" y="757"/>
                </a:lnTo>
                <a:lnTo>
                  <a:pt x="520" y="757"/>
                </a:lnTo>
                <a:lnTo>
                  <a:pt x="504" y="718"/>
                </a:lnTo>
                <a:lnTo>
                  <a:pt x="485" y="675"/>
                </a:lnTo>
                <a:lnTo>
                  <a:pt x="475" y="655"/>
                </a:lnTo>
                <a:lnTo>
                  <a:pt x="464" y="638"/>
                </a:lnTo>
                <a:lnTo>
                  <a:pt x="455" y="624"/>
                </a:lnTo>
                <a:lnTo>
                  <a:pt x="451" y="618"/>
                </a:lnTo>
                <a:lnTo>
                  <a:pt x="446" y="615"/>
                </a:lnTo>
                <a:lnTo>
                  <a:pt x="446" y="615"/>
                </a:lnTo>
                <a:lnTo>
                  <a:pt x="425" y="599"/>
                </a:lnTo>
                <a:lnTo>
                  <a:pt x="392" y="576"/>
                </a:lnTo>
                <a:lnTo>
                  <a:pt x="373" y="565"/>
                </a:lnTo>
                <a:lnTo>
                  <a:pt x="353" y="553"/>
                </a:lnTo>
                <a:lnTo>
                  <a:pt x="334" y="543"/>
                </a:lnTo>
                <a:lnTo>
                  <a:pt x="314" y="535"/>
                </a:lnTo>
                <a:lnTo>
                  <a:pt x="314" y="535"/>
                </a:lnTo>
                <a:lnTo>
                  <a:pt x="310" y="534"/>
                </a:lnTo>
                <a:lnTo>
                  <a:pt x="307" y="534"/>
                </a:lnTo>
                <a:lnTo>
                  <a:pt x="305" y="532"/>
                </a:lnTo>
                <a:lnTo>
                  <a:pt x="305" y="532"/>
                </a:lnTo>
                <a:lnTo>
                  <a:pt x="293" y="545"/>
                </a:lnTo>
                <a:lnTo>
                  <a:pt x="279" y="559"/>
                </a:lnTo>
                <a:lnTo>
                  <a:pt x="265" y="570"/>
                </a:lnTo>
                <a:lnTo>
                  <a:pt x="249" y="581"/>
                </a:lnTo>
                <a:lnTo>
                  <a:pt x="233" y="591"/>
                </a:lnTo>
                <a:lnTo>
                  <a:pt x="216" y="599"/>
                </a:lnTo>
                <a:lnTo>
                  <a:pt x="198" y="606"/>
                </a:lnTo>
                <a:lnTo>
                  <a:pt x="180" y="610"/>
                </a:lnTo>
                <a:lnTo>
                  <a:pt x="161" y="614"/>
                </a:lnTo>
                <a:lnTo>
                  <a:pt x="142" y="616"/>
                </a:lnTo>
                <a:lnTo>
                  <a:pt x="122" y="616"/>
                </a:lnTo>
                <a:lnTo>
                  <a:pt x="103" y="614"/>
                </a:lnTo>
                <a:lnTo>
                  <a:pt x="83" y="610"/>
                </a:lnTo>
                <a:lnTo>
                  <a:pt x="64" y="605"/>
                </a:lnTo>
                <a:lnTo>
                  <a:pt x="43" y="597"/>
                </a:lnTo>
                <a:lnTo>
                  <a:pt x="24" y="587"/>
                </a:lnTo>
                <a:lnTo>
                  <a:pt x="24" y="587"/>
                </a:lnTo>
                <a:lnTo>
                  <a:pt x="15" y="581"/>
                </a:lnTo>
                <a:lnTo>
                  <a:pt x="8" y="574"/>
                </a:lnTo>
                <a:lnTo>
                  <a:pt x="4" y="566"/>
                </a:lnTo>
                <a:lnTo>
                  <a:pt x="1" y="558"/>
                </a:lnTo>
                <a:lnTo>
                  <a:pt x="0" y="550"/>
                </a:lnTo>
                <a:lnTo>
                  <a:pt x="1" y="541"/>
                </a:lnTo>
                <a:lnTo>
                  <a:pt x="4" y="533"/>
                </a:lnTo>
                <a:lnTo>
                  <a:pt x="8" y="526"/>
                </a:lnTo>
                <a:lnTo>
                  <a:pt x="13" y="519"/>
                </a:lnTo>
                <a:lnTo>
                  <a:pt x="20" y="513"/>
                </a:lnTo>
                <a:lnTo>
                  <a:pt x="28" y="508"/>
                </a:lnTo>
                <a:lnTo>
                  <a:pt x="35" y="506"/>
                </a:lnTo>
                <a:lnTo>
                  <a:pt x="45" y="503"/>
                </a:lnTo>
                <a:lnTo>
                  <a:pt x="54" y="503"/>
                </a:lnTo>
                <a:lnTo>
                  <a:pt x="64" y="506"/>
                </a:lnTo>
                <a:lnTo>
                  <a:pt x="74" y="510"/>
                </a:lnTo>
                <a:lnTo>
                  <a:pt x="74" y="510"/>
                </a:lnTo>
                <a:lnTo>
                  <a:pt x="88" y="517"/>
                </a:lnTo>
                <a:lnTo>
                  <a:pt x="101" y="521"/>
                </a:lnTo>
                <a:lnTo>
                  <a:pt x="115" y="525"/>
                </a:lnTo>
                <a:lnTo>
                  <a:pt x="129" y="525"/>
                </a:lnTo>
                <a:lnTo>
                  <a:pt x="142" y="525"/>
                </a:lnTo>
                <a:lnTo>
                  <a:pt x="156" y="521"/>
                </a:lnTo>
                <a:lnTo>
                  <a:pt x="169" y="517"/>
                </a:lnTo>
                <a:lnTo>
                  <a:pt x="181" y="511"/>
                </a:lnTo>
                <a:lnTo>
                  <a:pt x="194" y="504"/>
                </a:lnTo>
                <a:lnTo>
                  <a:pt x="205" y="496"/>
                </a:lnTo>
                <a:lnTo>
                  <a:pt x="215" y="486"/>
                </a:lnTo>
                <a:lnTo>
                  <a:pt x="226" y="476"/>
                </a:lnTo>
                <a:lnTo>
                  <a:pt x="236" y="465"/>
                </a:lnTo>
                <a:lnTo>
                  <a:pt x="244" y="453"/>
                </a:lnTo>
                <a:lnTo>
                  <a:pt x="252" y="441"/>
                </a:lnTo>
                <a:lnTo>
                  <a:pt x="259" y="427"/>
                </a:lnTo>
                <a:lnTo>
                  <a:pt x="259" y="427"/>
                </a:lnTo>
                <a:lnTo>
                  <a:pt x="284" y="379"/>
                </a:lnTo>
                <a:lnTo>
                  <a:pt x="305" y="337"/>
                </a:lnTo>
                <a:lnTo>
                  <a:pt x="348" y="257"/>
                </a:lnTo>
                <a:lnTo>
                  <a:pt x="348" y="257"/>
                </a:lnTo>
                <a:lnTo>
                  <a:pt x="338" y="255"/>
                </a:lnTo>
                <a:lnTo>
                  <a:pt x="327" y="254"/>
                </a:lnTo>
                <a:lnTo>
                  <a:pt x="318" y="253"/>
                </a:lnTo>
                <a:lnTo>
                  <a:pt x="307" y="253"/>
                </a:lnTo>
                <a:lnTo>
                  <a:pt x="297" y="253"/>
                </a:lnTo>
                <a:lnTo>
                  <a:pt x="287" y="254"/>
                </a:lnTo>
                <a:lnTo>
                  <a:pt x="278" y="256"/>
                </a:lnTo>
                <a:lnTo>
                  <a:pt x="269" y="260"/>
                </a:lnTo>
                <a:lnTo>
                  <a:pt x="260" y="263"/>
                </a:lnTo>
                <a:lnTo>
                  <a:pt x="251" y="268"/>
                </a:lnTo>
                <a:lnTo>
                  <a:pt x="241" y="273"/>
                </a:lnTo>
                <a:lnTo>
                  <a:pt x="232" y="279"/>
                </a:lnTo>
                <a:lnTo>
                  <a:pt x="224" y="286"/>
                </a:lnTo>
                <a:lnTo>
                  <a:pt x="216" y="295"/>
                </a:lnTo>
                <a:lnTo>
                  <a:pt x="208" y="303"/>
                </a:lnTo>
                <a:lnTo>
                  <a:pt x="200" y="313"/>
                </a:lnTo>
                <a:lnTo>
                  <a:pt x="200" y="313"/>
                </a:lnTo>
                <a:lnTo>
                  <a:pt x="194" y="321"/>
                </a:lnTo>
                <a:lnTo>
                  <a:pt x="187" y="327"/>
                </a:lnTo>
                <a:lnTo>
                  <a:pt x="179" y="330"/>
                </a:lnTo>
                <a:lnTo>
                  <a:pt x="171" y="333"/>
                </a:lnTo>
                <a:lnTo>
                  <a:pt x="163" y="334"/>
                </a:lnTo>
                <a:lnTo>
                  <a:pt x="155" y="333"/>
                </a:lnTo>
                <a:lnTo>
                  <a:pt x="147" y="330"/>
                </a:lnTo>
                <a:lnTo>
                  <a:pt x="139" y="327"/>
                </a:lnTo>
                <a:lnTo>
                  <a:pt x="132" y="322"/>
                </a:lnTo>
                <a:lnTo>
                  <a:pt x="127" y="317"/>
                </a:lnTo>
                <a:lnTo>
                  <a:pt x="122" y="310"/>
                </a:lnTo>
                <a:lnTo>
                  <a:pt x="120" y="303"/>
                </a:lnTo>
                <a:lnTo>
                  <a:pt x="119" y="295"/>
                </a:lnTo>
                <a:lnTo>
                  <a:pt x="119" y="287"/>
                </a:lnTo>
                <a:lnTo>
                  <a:pt x="122" y="279"/>
                </a:lnTo>
                <a:lnTo>
                  <a:pt x="127" y="270"/>
                </a:lnTo>
                <a:lnTo>
                  <a:pt x="127" y="270"/>
                </a:lnTo>
                <a:lnTo>
                  <a:pt x="141" y="251"/>
                </a:lnTo>
                <a:lnTo>
                  <a:pt x="157" y="234"/>
                </a:lnTo>
                <a:lnTo>
                  <a:pt x="173" y="219"/>
                </a:lnTo>
                <a:lnTo>
                  <a:pt x="191" y="205"/>
                </a:lnTo>
                <a:lnTo>
                  <a:pt x="210" y="194"/>
                </a:lnTo>
                <a:lnTo>
                  <a:pt x="228" y="184"/>
                </a:lnTo>
                <a:lnTo>
                  <a:pt x="247" y="177"/>
                </a:lnTo>
                <a:lnTo>
                  <a:pt x="266" y="171"/>
                </a:lnTo>
                <a:lnTo>
                  <a:pt x="287" y="168"/>
                </a:lnTo>
                <a:lnTo>
                  <a:pt x="307" y="166"/>
                </a:lnTo>
                <a:lnTo>
                  <a:pt x="328" y="166"/>
                </a:lnTo>
                <a:lnTo>
                  <a:pt x="350" y="170"/>
                </a:lnTo>
                <a:lnTo>
                  <a:pt x="370" y="174"/>
                </a:lnTo>
                <a:lnTo>
                  <a:pt x="392" y="181"/>
                </a:lnTo>
                <a:lnTo>
                  <a:pt x="413" y="192"/>
                </a:lnTo>
                <a:lnTo>
                  <a:pt x="435" y="203"/>
                </a:lnTo>
                <a:lnTo>
                  <a:pt x="435" y="203"/>
                </a:lnTo>
                <a:lnTo>
                  <a:pt x="439" y="206"/>
                </a:lnTo>
                <a:lnTo>
                  <a:pt x="450" y="212"/>
                </a:lnTo>
                <a:lnTo>
                  <a:pt x="466" y="221"/>
                </a:lnTo>
                <a:lnTo>
                  <a:pt x="466" y="221"/>
                </a:lnTo>
                <a:lnTo>
                  <a:pt x="479" y="229"/>
                </a:lnTo>
                <a:lnTo>
                  <a:pt x="493" y="235"/>
                </a:lnTo>
                <a:lnTo>
                  <a:pt x="505" y="240"/>
                </a:lnTo>
                <a:lnTo>
                  <a:pt x="519" y="244"/>
                </a:lnTo>
                <a:lnTo>
                  <a:pt x="532" y="246"/>
                </a:lnTo>
                <a:lnTo>
                  <a:pt x="544" y="247"/>
                </a:lnTo>
                <a:lnTo>
                  <a:pt x="557" y="247"/>
                </a:lnTo>
                <a:lnTo>
                  <a:pt x="568" y="246"/>
                </a:lnTo>
                <a:lnTo>
                  <a:pt x="579" y="243"/>
                </a:lnTo>
                <a:lnTo>
                  <a:pt x="591" y="239"/>
                </a:lnTo>
                <a:lnTo>
                  <a:pt x="602" y="234"/>
                </a:lnTo>
                <a:lnTo>
                  <a:pt x="614" y="227"/>
                </a:lnTo>
                <a:lnTo>
                  <a:pt x="624" y="219"/>
                </a:lnTo>
                <a:lnTo>
                  <a:pt x="634" y="210"/>
                </a:lnTo>
                <a:lnTo>
                  <a:pt x="643" y="199"/>
                </a:lnTo>
                <a:lnTo>
                  <a:pt x="652" y="187"/>
                </a:lnTo>
                <a:lnTo>
                  <a:pt x="652" y="187"/>
                </a:lnTo>
                <a:close/>
                <a:moveTo>
                  <a:pt x="499" y="176"/>
                </a:moveTo>
                <a:lnTo>
                  <a:pt x="499" y="176"/>
                </a:lnTo>
                <a:lnTo>
                  <a:pt x="499" y="176"/>
                </a:lnTo>
                <a:lnTo>
                  <a:pt x="508" y="174"/>
                </a:lnTo>
                <a:lnTo>
                  <a:pt x="516" y="173"/>
                </a:lnTo>
                <a:lnTo>
                  <a:pt x="524" y="171"/>
                </a:lnTo>
                <a:lnTo>
                  <a:pt x="532" y="168"/>
                </a:lnTo>
                <a:lnTo>
                  <a:pt x="540" y="164"/>
                </a:lnTo>
                <a:lnTo>
                  <a:pt x="546" y="160"/>
                </a:lnTo>
                <a:lnTo>
                  <a:pt x="553" y="155"/>
                </a:lnTo>
                <a:lnTo>
                  <a:pt x="559" y="149"/>
                </a:lnTo>
                <a:lnTo>
                  <a:pt x="565" y="143"/>
                </a:lnTo>
                <a:lnTo>
                  <a:pt x="570" y="136"/>
                </a:lnTo>
                <a:lnTo>
                  <a:pt x="575" y="129"/>
                </a:lnTo>
                <a:lnTo>
                  <a:pt x="578" y="121"/>
                </a:lnTo>
                <a:lnTo>
                  <a:pt x="581" y="112"/>
                </a:lnTo>
                <a:lnTo>
                  <a:pt x="583" y="104"/>
                </a:lnTo>
                <a:lnTo>
                  <a:pt x="585" y="95"/>
                </a:lnTo>
                <a:lnTo>
                  <a:pt x="585" y="86"/>
                </a:lnTo>
                <a:lnTo>
                  <a:pt x="585" y="86"/>
                </a:lnTo>
                <a:lnTo>
                  <a:pt x="585" y="78"/>
                </a:lnTo>
                <a:lnTo>
                  <a:pt x="583" y="69"/>
                </a:lnTo>
                <a:lnTo>
                  <a:pt x="581" y="61"/>
                </a:lnTo>
                <a:lnTo>
                  <a:pt x="578" y="53"/>
                </a:lnTo>
                <a:lnTo>
                  <a:pt x="575" y="46"/>
                </a:lnTo>
                <a:lnTo>
                  <a:pt x="570" y="38"/>
                </a:lnTo>
                <a:lnTo>
                  <a:pt x="565" y="32"/>
                </a:lnTo>
                <a:lnTo>
                  <a:pt x="559" y="25"/>
                </a:lnTo>
                <a:lnTo>
                  <a:pt x="553" y="20"/>
                </a:lnTo>
                <a:lnTo>
                  <a:pt x="546" y="15"/>
                </a:lnTo>
                <a:lnTo>
                  <a:pt x="540" y="11"/>
                </a:lnTo>
                <a:lnTo>
                  <a:pt x="532" y="7"/>
                </a:lnTo>
                <a:lnTo>
                  <a:pt x="524" y="4"/>
                </a:lnTo>
                <a:lnTo>
                  <a:pt x="516" y="1"/>
                </a:lnTo>
                <a:lnTo>
                  <a:pt x="508" y="0"/>
                </a:lnTo>
                <a:lnTo>
                  <a:pt x="499" y="0"/>
                </a:lnTo>
                <a:lnTo>
                  <a:pt x="499" y="0"/>
                </a:lnTo>
                <a:lnTo>
                  <a:pt x="489" y="0"/>
                </a:lnTo>
                <a:lnTo>
                  <a:pt x="482" y="1"/>
                </a:lnTo>
                <a:lnTo>
                  <a:pt x="472" y="4"/>
                </a:lnTo>
                <a:lnTo>
                  <a:pt x="464" y="7"/>
                </a:lnTo>
                <a:lnTo>
                  <a:pt x="458" y="11"/>
                </a:lnTo>
                <a:lnTo>
                  <a:pt x="450" y="15"/>
                </a:lnTo>
                <a:lnTo>
                  <a:pt x="443" y="20"/>
                </a:lnTo>
                <a:lnTo>
                  <a:pt x="437" y="25"/>
                </a:lnTo>
                <a:lnTo>
                  <a:pt x="431" y="32"/>
                </a:lnTo>
                <a:lnTo>
                  <a:pt x="427" y="38"/>
                </a:lnTo>
                <a:lnTo>
                  <a:pt x="422" y="46"/>
                </a:lnTo>
                <a:lnTo>
                  <a:pt x="419" y="53"/>
                </a:lnTo>
                <a:lnTo>
                  <a:pt x="417" y="61"/>
                </a:lnTo>
                <a:lnTo>
                  <a:pt x="414" y="69"/>
                </a:lnTo>
                <a:lnTo>
                  <a:pt x="413" y="78"/>
                </a:lnTo>
                <a:lnTo>
                  <a:pt x="413" y="86"/>
                </a:lnTo>
                <a:lnTo>
                  <a:pt x="413" y="86"/>
                </a:lnTo>
                <a:lnTo>
                  <a:pt x="413" y="95"/>
                </a:lnTo>
                <a:lnTo>
                  <a:pt x="414" y="104"/>
                </a:lnTo>
                <a:lnTo>
                  <a:pt x="417" y="112"/>
                </a:lnTo>
                <a:lnTo>
                  <a:pt x="419" y="121"/>
                </a:lnTo>
                <a:lnTo>
                  <a:pt x="422" y="129"/>
                </a:lnTo>
                <a:lnTo>
                  <a:pt x="427" y="136"/>
                </a:lnTo>
                <a:lnTo>
                  <a:pt x="431" y="143"/>
                </a:lnTo>
                <a:lnTo>
                  <a:pt x="437" y="149"/>
                </a:lnTo>
                <a:lnTo>
                  <a:pt x="443" y="155"/>
                </a:lnTo>
                <a:lnTo>
                  <a:pt x="450" y="160"/>
                </a:lnTo>
                <a:lnTo>
                  <a:pt x="458" y="164"/>
                </a:lnTo>
                <a:lnTo>
                  <a:pt x="464" y="168"/>
                </a:lnTo>
                <a:lnTo>
                  <a:pt x="472" y="171"/>
                </a:lnTo>
                <a:lnTo>
                  <a:pt x="482" y="173"/>
                </a:lnTo>
                <a:lnTo>
                  <a:pt x="489" y="174"/>
                </a:lnTo>
                <a:lnTo>
                  <a:pt x="499" y="176"/>
                </a:lnTo>
                <a:lnTo>
                  <a:pt x="499" y="176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6"/>
          <p:cNvSpPr>
            <a:spLocks noEditPoints="1"/>
          </p:cNvSpPr>
          <p:nvPr/>
        </p:nvSpPr>
        <p:spPr bwMode="auto">
          <a:xfrm>
            <a:off x="3467429" y="5700159"/>
            <a:ext cx="279782" cy="261847"/>
          </a:xfrm>
          <a:custGeom>
            <a:avLst/>
            <a:gdLst>
              <a:gd name="T0" fmla="*/ 19 w 783"/>
              <a:gd name="T1" fmla="*/ 524 h 729"/>
              <a:gd name="T2" fmla="*/ 1 w 783"/>
              <a:gd name="T3" fmla="*/ 549 h 729"/>
              <a:gd name="T4" fmla="*/ 3 w 783"/>
              <a:gd name="T5" fmla="*/ 573 h 729"/>
              <a:gd name="T6" fmla="*/ 21 w 783"/>
              <a:gd name="T7" fmla="*/ 594 h 729"/>
              <a:gd name="T8" fmla="*/ 41 w 783"/>
              <a:gd name="T9" fmla="*/ 599 h 729"/>
              <a:gd name="T10" fmla="*/ 225 w 783"/>
              <a:gd name="T11" fmla="*/ 564 h 729"/>
              <a:gd name="T12" fmla="*/ 317 w 783"/>
              <a:gd name="T13" fmla="*/ 460 h 729"/>
              <a:gd name="T14" fmla="*/ 354 w 783"/>
              <a:gd name="T15" fmla="*/ 671 h 729"/>
              <a:gd name="T16" fmla="*/ 355 w 783"/>
              <a:gd name="T17" fmla="*/ 703 h 729"/>
              <a:gd name="T18" fmla="*/ 370 w 783"/>
              <a:gd name="T19" fmla="*/ 719 h 729"/>
              <a:gd name="T20" fmla="*/ 392 w 783"/>
              <a:gd name="T21" fmla="*/ 729 h 729"/>
              <a:gd name="T22" fmla="*/ 413 w 783"/>
              <a:gd name="T23" fmla="*/ 722 h 729"/>
              <a:gd name="T24" fmla="*/ 536 w 783"/>
              <a:gd name="T25" fmla="*/ 532 h 729"/>
              <a:gd name="T26" fmla="*/ 543 w 783"/>
              <a:gd name="T27" fmla="*/ 498 h 729"/>
              <a:gd name="T28" fmla="*/ 528 w 783"/>
              <a:gd name="T29" fmla="*/ 476 h 729"/>
              <a:gd name="T30" fmla="*/ 613 w 783"/>
              <a:gd name="T31" fmla="*/ 363 h 729"/>
              <a:gd name="T32" fmla="*/ 634 w 783"/>
              <a:gd name="T33" fmla="*/ 374 h 729"/>
              <a:gd name="T34" fmla="*/ 655 w 783"/>
              <a:gd name="T35" fmla="*/ 372 h 729"/>
              <a:gd name="T36" fmla="*/ 770 w 783"/>
              <a:gd name="T37" fmla="*/ 267 h 729"/>
              <a:gd name="T38" fmla="*/ 783 w 783"/>
              <a:gd name="T39" fmla="*/ 241 h 729"/>
              <a:gd name="T40" fmla="*/ 774 w 783"/>
              <a:gd name="T41" fmla="*/ 211 h 729"/>
              <a:gd name="T42" fmla="*/ 752 w 783"/>
              <a:gd name="T43" fmla="*/ 201 h 729"/>
              <a:gd name="T44" fmla="*/ 729 w 783"/>
              <a:gd name="T45" fmla="*/ 202 h 729"/>
              <a:gd name="T46" fmla="*/ 642 w 783"/>
              <a:gd name="T47" fmla="*/ 280 h 729"/>
              <a:gd name="T48" fmla="*/ 413 w 783"/>
              <a:gd name="T49" fmla="*/ 67 h 729"/>
              <a:gd name="T50" fmla="*/ 385 w 783"/>
              <a:gd name="T51" fmla="*/ 52 h 729"/>
              <a:gd name="T52" fmla="*/ 376 w 783"/>
              <a:gd name="T53" fmla="*/ 54 h 729"/>
              <a:gd name="T54" fmla="*/ 208 w 783"/>
              <a:gd name="T55" fmla="*/ 98 h 729"/>
              <a:gd name="T56" fmla="*/ 193 w 783"/>
              <a:gd name="T57" fmla="*/ 121 h 729"/>
              <a:gd name="T58" fmla="*/ 197 w 783"/>
              <a:gd name="T59" fmla="*/ 144 h 729"/>
              <a:gd name="T60" fmla="*/ 213 w 783"/>
              <a:gd name="T61" fmla="*/ 164 h 729"/>
              <a:gd name="T62" fmla="*/ 232 w 783"/>
              <a:gd name="T63" fmla="*/ 169 h 729"/>
              <a:gd name="T64" fmla="*/ 370 w 783"/>
              <a:gd name="T65" fmla="*/ 137 h 729"/>
              <a:gd name="T66" fmla="*/ 348 w 783"/>
              <a:gd name="T67" fmla="*/ 288 h 729"/>
              <a:gd name="T68" fmla="*/ 265 w 783"/>
              <a:gd name="T69" fmla="*/ 375 h 729"/>
              <a:gd name="T70" fmla="*/ 256 w 783"/>
              <a:gd name="T71" fmla="*/ 402 h 729"/>
              <a:gd name="T72" fmla="*/ 700 w 783"/>
              <a:gd name="T73" fmla="*/ 88 h 729"/>
              <a:gd name="T74" fmla="*/ 695 w 783"/>
              <a:gd name="T75" fmla="*/ 62 h 729"/>
              <a:gd name="T76" fmla="*/ 679 w 783"/>
              <a:gd name="T77" fmla="*/ 32 h 729"/>
              <a:gd name="T78" fmla="*/ 653 w 783"/>
              <a:gd name="T79" fmla="*/ 10 h 729"/>
              <a:gd name="T80" fmla="*/ 620 w 783"/>
              <a:gd name="T81" fmla="*/ 0 h 729"/>
              <a:gd name="T82" fmla="*/ 593 w 783"/>
              <a:gd name="T83" fmla="*/ 1 h 729"/>
              <a:gd name="T84" fmla="*/ 561 w 783"/>
              <a:gd name="T85" fmla="*/ 14 h 729"/>
              <a:gd name="T86" fmla="*/ 536 w 783"/>
              <a:gd name="T87" fmla="*/ 38 h 729"/>
              <a:gd name="T88" fmla="*/ 523 w 783"/>
              <a:gd name="T89" fmla="*/ 70 h 729"/>
              <a:gd name="T90" fmla="*/ 521 w 783"/>
              <a:gd name="T91" fmla="*/ 98 h 729"/>
              <a:gd name="T92" fmla="*/ 531 w 783"/>
              <a:gd name="T93" fmla="*/ 132 h 729"/>
              <a:gd name="T94" fmla="*/ 554 w 783"/>
              <a:gd name="T95" fmla="*/ 158 h 729"/>
              <a:gd name="T96" fmla="*/ 583 w 783"/>
              <a:gd name="T97" fmla="*/ 174 h 729"/>
              <a:gd name="T98" fmla="*/ 610 w 783"/>
              <a:gd name="T99" fmla="*/ 178 h 729"/>
              <a:gd name="T100" fmla="*/ 645 w 783"/>
              <a:gd name="T101" fmla="*/ 171 h 729"/>
              <a:gd name="T102" fmla="*/ 673 w 783"/>
              <a:gd name="T103" fmla="*/ 152 h 729"/>
              <a:gd name="T104" fmla="*/ 693 w 783"/>
              <a:gd name="T105" fmla="*/ 124 h 729"/>
              <a:gd name="T106" fmla="*/ 700 w 783"/>
              <a:gd name="T107" fmla="*/ 88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83" h="729">
                <a:moveTo>
                  <a:pt x="34" y="518"/>
                </a:moveTo>
                <a:lnTo>
                  <a:pt x="34" y="518"/>
                </a:lnTo>
                <a:lnTo>
                  <a:pt x="26" y="521"/>
                </a:lnTo>
                <a:lnTo>
                  <a:pt x="19" y="524"/>
                </a:lnTo>
                <a:lnTo>
                  <a:pt x="13" y="530"/>
                </a:lnTo>
                <a:lnTo>
                  <a:pt x="8" y="536"/>
                </a:lnTo>
                <a:lnTo>
                  <a:pt x="4" y="542"/>
                </a:lnTo>
                <a:lnTo>
                  <a:pt x="1" y="549"/>
                </a:lnTo>
                <a:lnTo>
                  <a:pt x="0" y="557"/>
                </a:lnTo>
                <a:lnTo>
                  <a:pt x="0" y="565"/>
                </a:lnTo>
                <a:lnTo>
                  <a:pt x="0" y="565"/>
                </a:lnTo>
                <a:lnTo>
                  <a:pt x="3" y="573"/>
                </a:lnTo>
                <a:lnTo>
                  <a:pt x="7" y="580"/>
                </a:lnTo>
                <a:lnTo>
                  <a:pt x="11" y="586"/>
                </a:lnTo>
                <a:lnTo>
                  <a:pt x="16" y="590"/>
                </a:lnTo>
                <a:lnTo>
                  <a:pt x="21" y="594"/>
                </a:lnTo>
                <a:lnTo>
                  <a:pt x="27" y="597"/>
                </a:lnTo>
                <a:lnTo>
                  <a:pt x="34" y="598"/>
                </a:lnTo>
                <a:lnTo>
                  <a:pt x="41" y="599"/>
                </a:lnTo>
                <a:lnTo>
                  <a:pt x="41" y="599"/>
                </a:lnTo>
                <a:lnTo>
                  <a:pt x="50" y="599"/>
                </a:lnTo>
                <a:lnTo>
                  <a:pt x="219" y="565"/>
                </a:lnTo>
                <a:lnTo>
                  <a:pt x="219" y="565"/>
                </a:lnTo>
                <a:lnTo>
                  <a:pt x="225" y="564"/>
                </a:lnTo>
                <a:lnTo>
                  <a:pt x="232" y="562"/>
                </a:lnTo>
                <a:lnTo>
                  <a:pt x="238" y="556"/>
                </a:lnTo>
                <a:lnTo>
                  <a:pt x="243" y="550"/>
                </a:lnTo>
                <a:lnTo>
                  <a:pt x="317" y="460"/>
                </a:lnTo>
                <a:lnTo>
                  <a:pt x="444" y="525"/>
                </a:lnTo>
                <a:lnTo>
                  <a:pt x="358" y="664"/>
                </a:lnTo>
                <a:lnTo>
                  <a:pt x="358" y="664"/>
                </a:lnTo>
                <a:lnTo>
                  <a:pt x="354" y="671"/>
                </a:lnTo>
                <a:lnTo>
                  <a:pt x="351" y="679"/>
                </a:lnTo>
                <a:lnTo>
                  <a:pt x="351" y="687"/>
                </a:lnTo>
                <a:lnTo>
                  <a:pt x="353" y="695"/>
                </a:lnTo>
                <a:lnTo>
                  <a:pt x="355" y="703"/>
                </a:lnTo>
                <a:lnTo>
                  <a:pt x="358" y="710"/>
                </a:lnTo>
                <a:lnTo>
                  <a:pt x="364" y="715"/>
                </a:lnTo>
                <a:lnTo>
                  <a:pt x="370" y="719"/>
                </a:lnTo>
                <a:lnTo>
                  <a:pt x="370" y="719"/>
                </a:lnTo>
                <a:lnTo>
                  <a:pt x="382" y="726"/>
                </a:lnTo>
                <a:lnTo>
                  <a:pt x="387" y="728"/>
                </a:lnTo>
                <a:lnTo>
                  <a:pt x="392" y="729"/>
                </a:lnTo>
                <a:lnTo>
                  <a:pt x="392" y="729"/>
                </a:lnTo>
                <a:lnTo>
                  <a:pt x="397" y="728"/>
                </a:lnTo>
                <a:lnTo>
                  <a:pt x="403" y="727"/>
                </a:lnTo>
                <a:lnTo>
                  <a:pt x="408" y="724"/>
                </a:lnTo>
                <a:lnTo>
                  <a:pt x="413" y="722"/>
                </a:lnTo>
                <a:lnTo>
                  <a:pt x="421" y="715"/>
                </a:lnTo>
                <a:lnTo>
                  <a:pt x="429" y="707"/>
                </a:lnTo>
                <a:lnTo>
                  <a:pt x="536" y="532"/>
                </a:lnTo>
                <a:lnTo>
                  <a:pt x="536" y="532"/>
                </a:lnTo>
                <a:lnTo>
                  <a:pt x="540" y="522"/>
                </a:lnTo>
                <a:lnTo>
                  <a:pt x="543" y="513"/>
                </a:lnTo>
                <a:lnTo>
                  <a:pt x="544" y="505"/>
                </a:lnTo>
                <a:lnTo>
                  <a:pt x="543" y="498"/>
                </a:lnTo>
                <a:lnTo>
                  <a:pt x="543" y="498"/>
                </a:lnTo>
                <a:lnTo>
                  <a:pt x="539" y="489"/>
                </a:lnTo>
                <a:lnTo>
                  <a:pt x="535" y="482"/>
                </a:lnTo>
                <a:lnTo>
                  <a:pt x="528" y="476"/>
                </a:lnTo>
                <a:lnTo>
                  <a:pt x="521" y="473"/>
                </a:lnTo>
                <a:lnTo>
                  <a:pt x="407" y="415"/>
                </a:lnTo>
                <a:lnTo>
                  <a:pt x="528" y="289"/>
                </a:lnTo>
                <a:lnTo>
                  <a:pt x="613" y="363"/>
                </a:lnTo>
                <a:lnTo>
                  <a:pt x="613" y="363"/>
                </a:lnTo>
                <a:lnTo>
                  <a:pt x="620" y="368"/>
                </a:lnTo>
                <a:lnTo>
                  <a:pt x="627" y="372"/>
                </a:lnTo>
                <a:lnTo>
                  <a:pt x="634" y="374"/>
                </a:lnTo>
                <a:lnTo>
                  <a:pt x="642" y="375"/>
                </a:lnTo>
                <a:lnTo>
                  <a:pt x="642" y="375"/>
                </a:lnTo>
                <a:lnTo>
                  <a:pt x="648" y="374"/>
                </a:lnTo>
                <a:lnTo>
                  <a:pt x="655" y="372"/>
                </a:lnTo>
                <a:lnTo>
                  <a:pt x="662" y="368"/>
                </a:lnTo>
                <a:lnTo>
                  <a:pt x="669" y="363"/>
                </a:lnTo>
                <a:lnTo>
                  <a:pt x="770" y="267"/>
                </a:lnTo>
                <a:lnTo>
                  <a:pt x="770" y="267"/>
                </a:lnTo>
                <a:lnTo>
                  <a:pt x="776" y="261"/>
                </a:lnTo>
                <a:lnTo>
                  <a:pt x="779" y="256"/>
                </a:lnTo>
                <a:lnTo>
                  <a:pt x="781" y="248"/>
                </a:lnTo>
                <a:lnTo>
                  <a:pt x="783" y="241"/>
                </a:lnTo>
                <a:lnTo>
                  <a:pt x="781" y="233"/>
                </a:lnTo>
                <a:lnTo>
                  <a:pt x="780" y="225"/>
                </a:lnTo>
                <a:lnTo>
                  <a:pt x="778" y="218"/>
                </a:lnTo>
                <a:lnTo>
                  <a:pt x="774" y="211"/>
                </a:lnTo>
                <a:lnTo>
                  <a:pt x="774" y="211"/>
                </a:lnTo>
                <a:lnTo>
                  <a:pt x="767" y="207"/>
                </a:lnTo>
                <a:lnTo>
                  <a:pt x="759" y="203"/>
                </a:lnTo>
                <a:lnTo>
                  <a:pt x="752" y="201"/>
                </a:lnTo>
                <a:lnTo>
                  <a:pt x="743" y="200"/>
                </a:lnTo>
                <a:lnTo>
                  <a:pt x="743" y="200"/>
                </a:lnTo>
                <a:lnTo>
                  <a:pt x="736" y="200"/>
                </a:lnTo>
                <a:lnTo>
                  <a:pt x="729" y="202"/>
                </a:lnTo>
                <a:lnTo>
                  <a:pt x="723" y="204"/>
                </a:lnTo>
                <a:lnTo>
                  <a:pt x="718" y="208"/>
                </a:lnTo>
                <a:lnTo>
                  <a:pt x="642" y="280"/>
                </a:lnTo>
                <a:lnTo>
                  <a:pt x="642" y="280"/>
                </a:lnTo>
                <a:lnTo>
                  <a:pt x="540" y="186"/>
                </a:lnTo>
                <a:lnTo>
                  <a:pt x="463" y="115"/>
                </a:lnTo>
                <a:lnTo>
                  <a:pt x="413" y="67"/>
                </a:lnTo>
                <a:lnTo>
                  <a:pt x="413" y="67"/>
                </a:lnTo>
                <a:lnTo>
                  <a:pt x="406" y="61"/>
                </a:lnTo>
                <a:lnTo>
                  <a:pt x="399" y="57"/>
                </a:lnTo>
                <a:lnTo>
                  <a:pt x="392" y="53"/>
                </a:lnTo>
                <a:lnTo>
                  <a:pt x="385" y="52"/>
                </a:lnTo>
                <a:lnTo>
                  <a:pt x="385" y="52"/>
                </a:lnTo>
                <a:lnTo>
                  <a:pt x="381" y="52"/>
                </a:lnTo>
                <a:lnTo>
                  <a:pt x="379" y="53"/>
                </a:lnTo>
                <a:lnTo>
                  <a:pt x="376" y="54"/>
                </a:lnTo>
                <a:lnTo>
                  <a:pt x="222" y="92"/>
                </a:lnTo>
                <a:lnTo>
                  <a:pt x="222" y="92"/>
                </a:lnTo>
                <a:lnTo>
                  <a:pt x="215" y="94"/>
                </a:lnTo>
                <a:lnTo>
                  <a:pt x="208" y="98"/>
                </a:lnTo>
                <a:lnTo>
                  <a:pt x="202" y="102"/>
                </a:lnTo>
                <a:lnTo>
                  <a:pt x="198" y="108"/>
                </a:lnTo>
                <a:lnTo>
                  <a:pt x="194" y="115"/>
                </a:lnTo>
                <a:lnTo>
                  <a:pt x="193" y="121"/>
                </a:lnTo>
                <a:lnTo>
                  <a:pt x="193" y="129"/>
                </a:lnTo>
                <a:lnTo>
                  <a:pt x="194" y="137"/>
                </a:lnTo>
                <a:lnTo>
                  <a:pt x="194" y="137"/>
                </a:lnTo>
                <a:lnTo>
                  <a:pt x="197" y="144"/>
                </a:lnTo>
                <a:lnTo>
                  <a:pt x="199" y="151"/>
                </a:lnTo>
                <a:lnTo>
                  <a:pt x="202" y="156"/>
                </a:lnTo>
                <a:lnTo>
                  <a:pt x="207" y="160"/>
                </a:lnTo>
                <a:lnTo>
                  <a:pt x="213" y="164"/>
                </a:lnTo>
                <a:lnTo>
                  <a:pt x="218" y="167"/>
                </a:lnTo>
                <a:lnTo>
                  <a:pt x="225" y="168"/>
                </a:lnTo>
                <a:lnTo>
                  <a:pt x="232" y="169"/>
                </a:lnTo>
                <a:lnTo>
                  <a:pt x="232" y="169"/>
                </a:lnTo>
                <a:lnTo>
                  <a:pt x="236" y="168"/>
                </a:lnTo>
                <a:lnTo>
                  <a:pt x="239" y="167"/>
                </a:lnTo>
                <a:lnTo>
                  <a:pt x="241" y="166"/>
                </a:lnTo>
                <a:lnTo>
                  <a:pt x="370" y="137"/>
                </a:lnTo>
                <a:lnTo>
                  <a:pt x="370" y="137"/>
                </a:lnTo>
                <a:lnTo>
                  <a:pt x="429" y="200"/>
                </a:lnTo>
                <a:lnTo>
                  <a:pt x="429" y="200"/>
                </a:lnTo>
                <a:lnTo>
                  <a:pt x="348" y="288"/>
                </a:lnTo>
                <a:lnTo>
                  <a:pt x="268" y="375"/>
                </a:lnTo>
                <a:lnTo>
                  <a:pt x="268" y="375"/>
                </a:lnTo>
                <a:lnTo>
                  <a:pt x="265" y="375"/>
                </a:lnTo>
                <a:lnTo>
                  <a:pt x="265" y="375"/>
                </a:lnTo>
                <a:lnTo>
                  <a:pt x="261" y="382"/>
                </a:lnTo>
                <a:lnTo>
                  <a:pt x="258" y="389"/>
                </a:lnTo>
                <a:lnTo>
                  <a:pt x="257" y="396"/>
                </a:lnTo>
                <a:lnTo>
                  <a:pt x="256" y="402"/>
                </a:lnTo>
                <a:lnTo>
                  <a:pt x="189" y="489"/>
                </a:lnTo>
                <a:lnTo>
                  <a:pt x="34" y="518"/>
                </a:lnTo>
                <a:close/>
                <a:moveTo>
                  <a:pt x="700" y="88"/>
                </a:moveTo>
                <a:lnTo>
                  <a:pt x="700" y="88"/>
                </a:lnTo>
                <a:lnTo>
                  <a:pt x="700" y="88"/>
                </a:lnTo>
                <a:lnTo>
                  <a:pt x="700" y="79"/>
                </a:lnTo>
                <a:lnTo>
                  <a:pt x="697" y="70"/>
                </a:lnTo>
                <a:lnTo>
                  <a:pt x="695" y="62"/>
                </a:lnTo>
                <a:lnTo>
                  <a:pt x="693" y="54"/>
                </a:lnTo>
                <a:lnTo>
                  <a:pt x="689" y="46"/>
                </a:lnTo>
                <a:lnTo>
                  <a:pt x="685" y="38"/>
                </a:lnTo>
                <a:lnTo>
                  <a:pt x="679" y="32"/>
                </a:lnTo>
                <a:lnTo>
                  <a:pt x="673" y="26"/>
                </a:lnTo>
                <a:lnTo>
                  <a:pt x="667" y="20"/>
                </a:lnTo>
                <a:lnTo>
                  <a:pt x="660" y="14"/>
                </a:lnTo>
                <a:lnTo>
                  <a:pt x="653" y="10"/>
                </a:lnTo>
                <a:lnTo>
                  <a:pt x="645" y="6"/>
                </a:lnTo>
                <a:lnTo>
                  <a:pt x="637" y="3"/>
                </a:lnTo>
                <a:lnTo>
                  <a:pt x="628" y="1"/>
                </a:lnTo>
                <a:lnTo>
                  <a:pt x="620" y="0"/>
                </a:lnTo>
                <a:lnTo>
                  <a:pt x="610" y="0"/>
                </a:lnTo>
                <a:lnTo>
                  <a:pt x="610" y="0"/>
                </a:lnTo>
                <a:lnTo>
                  <a:pt x="601" y="0"/>
                </a:lnTo>
                <a:lnTo>
                  <a:pt x="593" y="1"/>
                </a:lnTo>
                <a:lnTo>
                  <a:pt x="583" y="3"/>
                </a:lnTo>
                <a:lnTo>
                  <a:pt x="576" y="6"/>
                </a:lnTo>
                <a:lnTo>
                  <a:pt x="568" y="10"/>
                </a:lnTo>
                <a:lnTo>
                  <a:pt x="561" y="14"/>
                </a:lnTo>
                <a:lnTo>
                  <a:pt x="554" y="20"/>
                </a:lnTo>
                <a:lnTo>
                  <a:pt x="547" y="26"/>
                </a:lnTo>
                <a:lnTo>
                  <a:pt x="541" y="32"/>
                </a:lnTo>
                <a:lnTo>
                  <a:pt x="536" y="38"/>
                </a:lnTo>
                <a:lnTo>
                  <a:pt x="531" y="46"/>
                </a:lnTo>
                <a:lnTo>
                  <a:pt x="528" y="54"/>
                </a:lnTo>
                <a:lnTo>
                  <a:pt x="525" y="62"/>
                </a:lnTo>
                <a:lnTo>
                  <a:pt x="523" y="70"/>
                </a:lnTo>
                <a:lnTo>
                  <a:pt x="521" y="79"/>
                </a:lnTo>
                <a:lnTo>
                  <a:pt x="521" y="88"/>
                </a:lnTo>
                <a:lnTo>
                  <a:pt x="521" y="88"/>
                </a:lnTo>
                <a:lnTo>
                  <a:pt x="521" y="98"/>
                </a:lnTo>
                <a:lnTo>
                  <a:pt x="523" y="107"/>
                </a:lnTo>
                <a:lnTo>
                  <a:pt x="525" y="116"/>
                </a:lnTo>
                <a:lnTo>
                  <a:pt x="528" y="124"/>
                </a:lnTo>
                <a:lnTo>
                  <a:pt x="531" y="132"/>
                </a:lnTo>
                <a:lnTo>
                  <a:pt x="536" y="138"/>
                </a:lnTo>
                <a:lnTo>
                  <a:pt x="541" y="145"/>
                </a:lnTo>
                <a:lnTo>
                  <a:pt x="547" y="152"/>
                </a:lnTo>
                <a:lnTo>
                  <a:pt x="554" y="158"/>
                </a:lnTo>
                <a:lnTo>
                  <a:pt x="561" y="162"/>
                </a:lnTo>
                <a:lnTo>
                  <a:pt x="568" y="167"/>
                </a:lnTo>
                <a:lnTo>
                  <a:pt x="576" y="171"/>
                </a:lnTo>
                <a:lnTo>
                  <a:pt x="583" y="174"/>
                </a:lnTo>
                <a:lnTo>
                  <a:pt x="593" y="176"/>
                </a:lnTo>
                <a:lnTo>
                  <a:pt x="601" y="177"/>
                </a:lnTo>
                <a:lnTo>
                  <a:pt x="610" y="178"/>
                </a:lnTo>
                <a:lnTo>
                  <a:pt x="610" y="178"/>
                </a:lnTo>
                <a:lnTo>
                  <a:pt x="620" y="177"/>
                </a:lnTo>
                <a:lnTo>
                  <a:pt x="628" y="176"/>
                </a:lnTo>
                <a:lnTo>
                  <a:pt x="637" y="174"/>
                </a:lnTo>
                <a:lnTo>
                  <a:pt x="645" y="171"/>
                </a:lnTo>
                <a:lnTo>
                  <a:pt x="653" y="167"/>
                </a:lnTo>
                <a:lnTo>
                  <a:pt x="660" y="162"/>
                </a:lnTo>
                <a:lnTo>
                  <a:pt x="667" y="158"/>
                </a:lnTo>
                <a:lnTo>
                  <a:pt x="673" y="152"/>
                </a:lnTo>
                <a:lnTo>
                  <a:pt x="679" y="145"/>
                </a:lnTo>
                <a:lnTo>
                  <a:pt x="685" y="138"/>
                </a:lnTo>
                <a:lnTo>
                  <a:pt x="689" y="132"/>
                </a:lnTo>
                <a:lnTo>
                  <a:pt x="693" y="124"/>
                </a:lnTo>
                <a:lnTo>
                  <a:pt x="695" y="116"/>
                </a:lnTo>
                <a:lnTo>
                  <a:pt x="697" y="107"/>
                </a:lnTo>
                <a:lnTo>
                  <a:pt x="700" y="98"/>
                </a:lnTo>
                <a:lnTo>
                  <a:pt x="700" y="88"/>
                </a:lnTo>
                <a:lnTo>
                  <a:pt x="700" y="88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7"/>
          <p:cNvSpPr>
            <a:spLocks noEditPoints="1"/>
          </p:cNvSpPr>
          <p:nvPr/>
        </p:nvSpPr>
        <p:spPr bwMode="auto">
          <a:xfrm>
            <a:off x="2592215" y="5707333"/>
            <a:ext cx="279782" cy="247499"/>
          </a:xfrm>
          <a:custGeom>
            <a:avLst/>
            <a:gdLst>
              <a:gd name="T0" fmla="*/ 172 w 782"/>
              <a:gd name="T1" fmla="*/ 578 h 686"/>
              <a:gd name="T2" fmla="*/ 189 w 782"/>
              <a:gd name="T3" fmla="*/ 586 h 686"/>
              <a:gd name="T4" fmla="*/ 213 w 782"/>
              <a:gd name="T5" fmla="*/ 582 h 686"/>
              <a:gd name="T6" fmla="*/ 228 w 782"/>
              <a:gd name="T7" fmla="*/ 575 h 686"/>
              <a:gd name="T8" fmla="*/ 208 w 782"/>
              <a:gd name="T9" fmla="*/ 558 h 686"/>
              <a:gd name="T10" fmla="*/ 200 w 782"/>
              <a:gd name="T11" fmla="*/ 561 h 686"/>
              <a:gd name="T12" fmla="*/ 189 w 782"/>
              <a:gd name="T13" fmla="*/ 561 h 686"/>
              <a:gd name="T14" fmla="*/ 421 w 782"/>
              <a:gd name="T15" fmla="*/ 154 h 686"/>
              <a:gd name="T16" fmla="*/ 326 w 782"/>
              <a:gd name="T17" fmla="*/ 262 h 686"/>
              <a:gd name="T18" fmla="*/ 310 w 782"/>
              <a:gd name="T19" fmla="*/ 264 h 686"/>
              <a:gd name="T20" fmla="*/ 296 w 782"/>
              <a:gd name="T21" fmla="*/ 255 h 686"/>
              <a:gd name="T22" fmla="*/ 286 w 782"/>
              <a:gd name="T23" fmla="*/ 237 h 686"/>
              <a:gd name="T24" fmla="*/ 292 w 782"/>
              <a:gd name="T25" fmla="*/ 220 h 686"/>
              <a:gd name="T26" fmla="*/ 394 w 782"/>
              <a:gd name="T27" fmla="*/ 102 h 686"/>
              <a:gd name="T28" fmla="*/ 548 w 782"/>
              <a:gd name="T29" fmla="*/ 95 h 686"/>
              <a:gd name="T30" fmla="*/ 576 w 782"/>
              <a:gd name="T31" fmla="*/ 108 h 686"/>
              <a:gd name="T32" fmla="*/ 737 w 782"/>
              <a:gd name="T33" fmla="*/ 119 h 686"/>
              <a:gd name="T34" fmla="*/ 751 w 782"/>
              <a:gd name="T35" fmla="*/ 114 h 686"/>
              <a:gd name="T36" fmla="*/ 770 w 782"/>
              <a:gd name="T37" fmla="*/ 123 h 686"/>
              <a:gd name="T38" fmla="*/ 781 w 782"/>
              <a:gd name="T39" fmla="*/ 138 h 686"/>
              <a:gd name="T40" fmla="*/ 780 w 782"/>
              <a:gd name="T41" fmla="*/ 154 h 686"/>
              <a:gd name="T42" fmla="*/ 687 w 782"/>
              <a:gd name="T43" fmla="*/ 252 h 686"/>
              <a:gd name="T44" fmla="*/ 663 w 782"/>
              <a:gd name="T45" fmla="*/ 264 h 686"/>
              <a:gd name="T46" fmla="*/ 649 w 782"/>
              <a:gd name="T47" fmla="*/ 261 h 686"/>
              <a:gd name="T48" fmla="*/ 502 w 782"/>
              <a:gd name="T49" fmla="*/ 298 h 686"/>
              <a:gd name="T50" fmla="*/ 585 w 782"/>
              <a:gd name="T51" fmla="*/ 378 h 686"/>
              <a:gd name="T52" fmla="*/ 590 w 782"/>
              <a:gd name="T53" fmla="*/ 398 h 686"/>
              <a:gd name="T54" fmla="*/ 546 w 782"/>
              <a:gd name="T55" fmla="*/ 609 h 686"/>
              <a:gd name="T56" fmla="*/ 530 w 782"/>
              <a:gd name="T57" fmla="*/ 631 h 686"/>
              <a:gd name="T58" fmla="*/ 515 w 782"/>
              <a:gd name="T59" fmla="*/ 640 h 686"/>
              <a:gd name="T60" fmla="*/ 494 w 782"/>
              <a:gd name="T61" fmla="*/ 636 h 686"/>
              <a:gd name="T62" fmla="*/ 478 w 782"/>
              <a:gd name="T63" fmla="*/ 623 h 686"/>
              <a:gd name="T64" fmla="*/ 472 w 782"/>
              <a:gd name="T65" fmla="*/ 603 h 686"/>
              <a:gd name="T66" fmla="*/ 421 w 782"/>
              <a:gd name="T67" fmla="*/ 354 h 686"/>
              <a:gd name="T68" fmla="*/ 342 w 782"/>
              <a:gd name="T69" fmla="*/ 439 h 686"/>
              <a:gd name="T70" fmla="*/ 327 w 782"/>
              <a:gd name="T71" fmla="*/ 446 h 686"/>
              <a:gd name="T72" fmla="*/ 302 w 782"/>
              <a:gd name="T73" fmla="*/ 449 h 686"/>
              <a:gd name="T74" fmla="*/ 139 w 782"/>
              <a:gd name="T75" fmla="*/ 446 h 686"/>
              <a:gd name="T76" fmla="*/ 127 w 782"/>
              <a:gd name="T77" fmla="*/ 438 h 686"/>
              <a:gd name="T78" fmla="*/ 118 w 782"/>
              <a:gd name="T79" fmla="*/ 419 h 686"/>
              <a:gd name="T80" fmla="*/ 117 w 782"/>
              <a:gd name="T81" fmla="*/ 398 h 686"/>
              <a:gd name="T82" fmla="*/ 130 w 782"/>
              <a:gd name="T83" fmla="*/ 383 h 686"/>
              <a:gd name="T84" fmla="*/ 280 w 782"/>
              <a:gd name="T85" fmla="*/ 376 h 686"/>
              <a:gd name="T86" fmla="*/ 757 w 782"/>
              <a:gd name="T87" fmla="*/ 643 h 686"/>
              <a:gd name="T88" fmla="*/ 753 w 782"/>
              <a:gd name="T89" fmla="*/ 657 h 686"/>
              <a:gd name="T90" fmla="*/ 739 w 782"/>
              <a:gd name="T91" fmla="*/ 667 h 686"/>
              <a:gd name="T92" fmla="*/ 290 w 782"/>
              <a:gd name="T93" fmla="*/ 686 h 686"/>
              <a:gd name="T94" fmla="*/ 748 w 782"/>
              <a:gd name="T95" fmla="*/ 682 h 686"/>
              <a:gd name="T96" fmla="*/ 767 w 782"/>
              <a:gd name="T97" fmla="*/ 665 h 686"/>
              <a:gd name="T98" fmla="*/ 757 w 782"/>
              <a:gd name="T99" fmla="*/ 643 h 686"/>
              <a:gd name="T100" fmla="*/ 561 w 782"/>
              <a:gd name="T101" fmla="*/ 66 h 686"/>
              <a:gd name="T102" fmla="*/ 576 w 782"/>
              <a:gd name="T103" fmla="*/ 95 h 686"/>
              <a:gd name="T104" fmla="*/ 619 w 782"/>
              <a:gd name="T105" fmla="*/ 111 h 686"/>
              <a:gd name="T106" fmla="*/ 648 w 782"/>
              <a:gd name="T107" fmla="*/ 102 h 686"/>
              <a:gd name="T108" fmla="*/ 668 w 782"/>
              <a:gd name="T109" fmla="*/ 77 h 686"/>
              <a:gd name="T110" fmla="*/ 671 w 782"/>
              <a:gd name="T111" fmla="*/ 45 h 686"/>
              <a:gd name="T112" fmla="*/ 656 w 782"/>
              <a:gd name="T113" fmla="*/ 15 h 686"/>
              <a:gd name="T114" fmla="*/ 619 w 782"/>
              <a:gd name="T115" fmla="*/ 0 h 686"/>
              <a:gd name="T116" fmla="*/ 585 w 782"/>
              <a:gd name="T117" fmla="*/ 9 h 686"/>
              <a:gd name="T118" fmla="*/ 565 w 782"/>
              <a:gd name="T119" fmla="*/ 34 h 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82" h="686">
                <a:moveTo>
                  <a:pt x="185" y="557"/>
                </a:moveTo>
                <a:lnTo>
                  <a:pt x="0" y="372"/>
                </a:lnTo>
                <a:lnTo>
                  <a:pt x="0" y="403"/>
                </a:lnTo>
                <a:lnTo>
                  <a:pt x="172" y="578"/>
                </a:lnTo>
                <a:lnTo>
                  <a:pt x="172" y="578"/>
                </a:lnTo>
                <a:lnTo>
                  <a:pt x="178" y="582"/>
                </a:lnTo>
                <a:lnTo>
                  <a:pt x="184" y="585"/>
                </a:lnTo>
                <a:lnTo>
                  <a:pt x="189" y="586"/>
                </a:lnTo>
                <a:lnTo>
                  <a:pt x="194" y="587"/>
                </a:lnTo>
                <a:lnTo>
                  <a:pt x="194" y="587"/>
                </a:lnTo>
                <a:lnTo>
                  <a:pt x="208" y="583"/>
                </a:lnTo>
                <a:lnTo>
                  <a:pt x="213" y="582"/>
                </a:lnTo>
                <a:lnTo>
                  <a:pt x="219" y="582"/>
                </a:lnTo>
                <a:lnTo>
                  <a:pt x="219" y="582"/>
                </a:lnTo>
                <a:lnTo>
                  <a:pt x="226" y="577"/>
                </a:lnTo>
                <a:lnTo>
                  <a:pt x="228" y="575"/>
                </a:lnTo>
                <a:lnTo>
                  <a:pt x="212" y="557"/>
                </a:lnTo>
                <a:lnTo>
                  <a:pt x="212" y="557"/>
                </a:lnTo>
                <a:lnTo>
                  <a:pt x="209" y="558"/>
                </a:lnTo>
                <a:lnTo>
                  <a:pt x="208" y="558"/>
                </a:lnTo>
                <a:lnTo>
                  <a:pt x="206" y="560"/>
                </a:lnTo>
                <a:lnTo>
                  <a:pt x="206" y="560"/>
                </a:lnTo>
                <a:lnTo>
                  <a:pt x="203" y="560"/>
                </a:lnTo>
                <a:lnTo>
                  <a:pt x="200" y="561"/>
                </a:lnTo>
                <a:lnTo>
                  <a:pt x="197" y="562"/>
                </a:lnTo>
                <a:lnTo>
                  <a:pt x="197" y="562"/>
                </a:lnTo>
                <a:lnTo>
                  <a:pt x="193" y="562"/>
                </a:lnTo>
                <a:lnTo>
                  <a:pt x="189" y="561"/>
                </a:lnTo>
                <a:lnTo>
                  <a:pt x="185" y="557"/>
                </a:lnTo>
                <a:lnTo>
                  <a:pt x="185" y="557"/>
                </a:lnTo>
                <a:close/>
                <a:moveTo>
                  <a:pt x="421" y="154"/>
                </a:moveTo>
                <a:lnTo>
                  <a:pt x="421" y="154"/>
                </a:lnTo>
                <a:lnTo>
                  <a:pt x="335" y="255"/>
                </a:lnTo>
                <a:lnTo>
                  <a:pt x="335" y="255"/>
                </a:lnTo>
                <a:lnTo>
                  <a:pt x="332" y="260"/>
                </a:lnTo>
                <a:lnTo>
                  <a:pt x="326" y="262"/>
                </a:lnTo>
                <a:lnTo>
                  <a:pt x="320" y="264"/>
                </a:lnTo>
                <a:lnTo>
                  <a:pt x="315" y="264"/>
                </a:lnTo>
                <a:lnTo>
                  <a:pt x="315" y="264"/>
                </a:lnTo>
                <a:lnTo>
                  <a:pt x="310" y="264"/>
                </a:lnTo>
                <a:lnTo>
                  <a:pt x="305" y="262"/>
                </a:lnTo>
                <a:lnTo>
                  <a:pt x="301" y="260"/>
                </a:lnTo>
                <a:lnTo>
                  <a:pt x="296" y="255"/>
                </a:lnTo>
                <a:lnTo>
                  <a:pt x="296" y="255"/>
                </a:lnTo>
                <a:lnTo>
                  <a:pt x="292" y="251"/>
                </a:lnTo>
                <a:lnTo>
                  <a:pt x="288" y="246"/>
                </a:lnTo>
                <a:lnTo>
                  <a:pt x="287" y="241"/>
                </a:lnTo>
                <a:lnTo>
                  <a:pt x="286" y="237"/>
                </a:lnTo>
                <a:lnTo>
                  <a:pt x="286" y="237"/>
                </a:lnTo>
                <a:lnTo>
                  <a:pt x="287" y="230"/>
                </a:lnTo>
                <a:lnTo>
                  <a:pt x="288" y="224"/>
                </a:lnTo>
                <a:lnTo>
                  <a:pt x="292" y="220"/>
                </a:lnTo>
                <a:lnTo>
                  <a:pt x="296" y="215"/>
                </a:lnTo>
                <a:lnTo>
                  <a:pt x="391" y="108"/>
                </a:lnTo>
                <a:lnTo>
                  <a:pt x="391" y="108"/>
                </a:lnTo>
                <a:lnTo>
                  <a:pt x="394" y="102"/>
                </a:lnTo>
                <a:lnTo>
                  <a:pt x="400" y="98"/>
                </a:lnTo>
                <a:lnTo>
                  <a:pt x="406" y="96"/>
                </a:lnTo>
                <a:lnTo>
                  <a:pt x="412" y="95"/>
                </a:lnTo>
                <a:lnTo>
                  <a:pt x="548" y="95"/>
                </a:lnTo>
                <a:lnTo>
                  <a:pt x="548" y="95"/>
                </a:lnTo>
                <a:lnTo>
                  <a:pt x="555" y="96"/>
                </a:lnTo>
                <a:lnTo>
                  <a:pt x="563" y="99"/>
                </a:lnTo>
                <a:lnTo>
                  <a:pt x="576" y="108"/>
                </a:lnTo>
                <a:lnTo>
                  <a:pt x="663" y="194"/>
                </a:lnTo>
                <a:lnTo>
                  <a:pt x="733" y="123"/>
                </a:lnTo>
                <a:lnTo>
                  <a:pt x="733" y="123"/>
                </a:lnTo>
                <a:lnTo>
                  <a:pt x="737" y="119"/>
                </a:lnTo>
                <a:lnTo>
                  <a:pt x="741" y="116"/>
                </a:lnTo>
                <a:lnTo>
                  <a:pt x="746" y="114"/>
                </a:lnTo>
                <a:lnTo>
                  <a:pt x="751" y="114"/>
                </a:lnTo>
                <a:lnTo>
                  <a:pt x="751" y="114"/>
                </a:lnTo>
                <a:lnTo>
                  <a:pt x="757" y="114"/>
                </a:lnTo>
                <a:lnTo>
                  <a:pt x="763" y="116"/>
                </a:lnTo>
                <a:lnTo>
                  <a:pt x="767" y="119"/>
                </a:lnTo>
                <a:lnTo>
                  <a:pt x="770" y="123"/>
                </a:lnTo>
                <a:lnTo>
                  <a:pt x="770" y="123"/>
                </a:lnTo>
                <a:lnTo>
                  <a:pt x="775" y="128"/>
                </a:lnTo>
                <a:lnTo>
                  <a:pt x="780" y="132"/>
                </a:lnTo>
                <a:lnTo>
                  <a:pt x="781" y="138"/>
                </a:lnTo>
                <a:lnTo>
                  <a:pt x="782" y="145"/>
                </a:lnTo>
                <a:lnTo>
                  <a:pt x="782" y="145"/>
                </a:lnTo>
                <a:lnTo>
                  <a:pt x="781" y="149"/>
                </a:lnTo>
                <a:lnTo>
                  <a:pt x="780" y="154"/>
                </a:lnTo>
                <a:lnTo>
                  <a:pt x="777" y="158"/>
                </a:lnTo>
                <a:lnTo>
                  <a:pt x="773" y="163"/>
                </a:lnTo>
                <a:lnTo>
                  <a:pt x="687" y="252"/>
                </a:lnTo>
                <a:lnTo>
                  <a:pt x="687" y="252"/>
                </a:lnTo>
                <a:lnTo>
                  <a:pt x="682" y="256"/>
                </a:lnTo>
                <a:lnTo>
                  <a:pt x="675" y="261"/>
                </a:lnTo>
                <a:lnTo>
                  <a:pt x="670" y="263"/>
                </a:lnTo>
                <a:lnTo>
                  <a:pt x="663" y="264"/>
                </a:lnTo>
                <a:lnTo>
                  <a:pt x="663" y="264"/>
                </a:lnTo>
                <a:lnTo>
                  <a:pt x="658" y="264"/>
                </a:lnTo>
                <a:lnTo>
                  <a:pt x="654" y="263"/>
                </a:lnTo>
                <a:lnTo>
                  <a:pt x="649" y="261"/>
                </a:lnTo>
                <a:lnTo>
                  <a:pt x="647" y="259"/>
                </a:lnTo>
                <a:lnTo>
                  <a:pt x="641" y="255"/>
                </a:lnTo>
                <a:lnTo>
                  <a:pt x="585" y="201"/>
                </a:lnTo>
                <a:lnTo>
                  <a:pt x="502" y="298"/>
                </a:lnTo>
                <a:lnTo>
                  <a:pt x="579" y="372"/>
                </a:lnTo>
                <a:lnTo>
                  <a:pt x="579" y="372"/>
                </a:lnTo>
                <a:lnTo>
                  <a:pt x="585" y="378"/>
                </a:lnTo>
                <a:lnTo>
                  <a:pt x="585" y="378"/>
                </a:lnTo>
                <a:lnTo>
                  <a:pt x="585" y="384"/>
                </a:lnTo>
                <a:lnTo>
                  <a:pt x="589" y="394"/>
                </a:lnTo>
                <a:lnTo>
                  <a:pt x="589" y="394"/>
                </a:lnTo>
                <a:lnTo>
                  <a:pt x="590" y="398"/>
                </a:lnTo>
                <a:lnTo>
                  <a:pt x="589" y="405"/>
                </a:lnTo>
                <a:lnTo>
                  <a:pt x="585" y="419"/>
                </a:lnTo>
                <a:lnTo>
                  <a:pt x="546" y="609"/>
                </a:lnTo>
                <a:lnTo>
                  <a:pt x="546" y="609"/>
                </a:lnTo>
                <a:lnTo>
                  <a:pt x="543" y="616"/>
                </a:lnTo>
                <a:lnTo>
                  <a:pt x="540" y="621"/>
                </a:lnTo>
                <a:lnTo>
                  <a:pt x="535" y="626"/>
                </a:lnTo>
                <a:lnTo>
                  <a:pt x="530" y="631"/>
                </a:lnTo>
                <a:lnTo>
                  <a:pt x="530" y="631"/>
                </a:lnTo>
                <a:lnTo>
                  <a:pt x="525" y="634"/>
                </a:lnTo>
                <a:lnTo>
                  <a:pt x="520" y="637"/>
                </a:lnTo>
                <a:lnTo>
                  <a:pt x="515" y="640"/>
                </a:lnTo>
                <a:lnTo>
                  <a:pt x="508" y="640"/>
                </a:lnTo>
                <a:lnTo>
                  <a:pt x="508" y="640"/>
                </a:lnTo>
                <a:lnTo>
                  <a:pt x="501" y="639"/>
                </a:lnTo>
                <a:lnTo>
                  <a:pt x="494" y="636"/>
                </a:lnTo>
                <a:lnTo>
                  <a:pt x="489" y="632"/>
                </a:lnTo>
                <a:lnTo>
                  <a:pt x="484" y="627"/>
                </a:lnTo>
                <a:lnTo>
                  <a:pt x="484" y="627"/>
                </a:lnTo>
                <a:lnTo>
                  <a:pt x="478" y="623"/>
                </a:lnTo>
                <a:lnTo>
                  <a:pt x="474" y="616"/>
                </a:lnTo>
                <a:lnTo>
                  <a:pt x="472" y="610"/>
                </a:lnTo>
                <a:lnTo>
                  <a:pt x="472" y="603"/>
                </a:lnTo>
                <a:lnTo>
                  <a:pt x="472" y="603"/>
                </a:lnTo>
                <a:lnTo>
                  <a:pt x="472" y="598"/>
                </a:lnTo>
                <a:lnTo>
                  <a:pt x="475" y="591"/>
                </a:lnTo>
                <a:lnTo>
                  <a:pt x="508" y="437"/>
                </a:lnTo>
                <a:lnTo>
                  <a:pt x="421" y="354"/>
                </a:lnTo>
                <a:lnTo>
                  <a:pt x="345" y="434"/>
                </a:lnTo>
                <a:lnTo>
                  <a:pt x="345" y="434"/>
                </a:lnTo>
                <a:lnTo>
                  <a:pt x="344" y="437"/>
                </a:lnTo>
                <a:lnTo>
                  <a:pt x="342" y="439"/>
                </a:lnTo>
                <a:lnTo>
                  <a:pt x="342" y="439"/>
                </a:lnTo>
                <a:lnTo>
                  <a:pt x="340" y="441"/>
                </a:lnTo>
                <a:lnTo>
                  <a:pt x="336" y="442"/>
                </a:lnTo>
                <a:lnTo>
                  <a:pt x="327" y="446"/>
                </a:lnTo>
                <a:lnTo>
                  <a:pt x="327" y="446"/>
                </a:lnTo>
                <a:lnTo>
                  <a:pt x="321" y="447"/>
                </a:lnTo>
                <a:lnTo>
                  <a:pt x="316" y="449"/>
                </a:lnTo>
                <a:lnTo>
                  <a:pt x="302" y="449"/>
                </a:lnTo>
                <a:lnTo>
                  <a:pt x="151" y="449"/>
                </a:lnTo>
                <a:lnTo>
                  <a:pt x="151" y="449"/>
                </a:lnTo>
                <a:lnTo>
                  <a:pt x="145" y="449"/>
                </a:lnTo>
                <a:lnTo>
                  <a:pt x="139" y="446"/>
                </a:lnTo>
                <a:lnTo>
                  <a:pt x="135" y="444"/>
                </a:lnTo>
                <a:lnTo>
                  <a:pt x="129" y="439"/>
                </a:lnTo>
                <a:lnTo>
                  <a:pt x="129" y="439"/>
                </a:lnTo>
                <a:lnTo>
                  <a:pt x="127" y="438"/>
                </a:lnTo>
                <a:lnTo>
                  <a:pt x="123" y="436"/>
                </a:lnTo>
                <a:lnTo>
                  <a:pt x="120" y="431"/>
                </a:lnTo>
                <a:lnTo>
                  <a:pt x="118" y="425"/>
                </a:lnTo>
                <a:lnTo>
                  <a:pt x="118" y="419"/>
                </a:lnTo>
                <a:lnTo>
                  <a:pt x="118" y="419"/>
                </a:lnTo>
                <a:lnTo>
                  <a:pt x="115" y="411"/>
                </a:lnTo>
                <a:lnTo>
                  <a:pt x="115" y="405"/>
                </a:lnTo>
                <a:lnTo>
                  <a:pt x="117" y="398"/>
                </a:lnTo>
                <a:lnTo>
                  <a:pt x="120" y="394"/>
                </a:lnTo>
                <a:lnTo>
                  <a:pt x="120" y="394"/>
                </a:lnTo>
                <a:lnTo>
                  <a:pt x="125" y="387"/>
                </a:lnTo>
                <a:lnTo>
                  <a:pt x="130" y="383"/>
                </a:lnTo>
                <a:lnTo>
                  <a:pt x="136" y="378"/>
                </a:lnTo>
                <a:lnTo>
                  <a:pt x="142" y="376"/>
                </a:lnTo>
                <a:lnTo>
                  <a:pt x="151" y="376"/>
                </a:lnTo>
                <a:lnTo>
                  <a:pt x="280" y="376"/>
                </a:lnTo>
                <a:lnTo>
                  <a:pt x="475" y="154"/>
                </a:lnTo>
                <a:lnTo>
                  <a:pt x="421" y="154"/>
                </a:lnTo>
                <a:close/>
                <a:moveTo>
                  <a:pt x="757" y="643"/>
                </a:moveTo>
                <a:lnTo>
                  <a:pt x="757" y="643"/>
                </a:lnTo>
                <a:lnTo>
                  <a:pt x="757" y="643"/>
                </a:lnTo>
                <a:lnTo>
                  <a:pt x="757" y="648"/>
                </a:lnTo>
                <a:lnTo>
                  <a:pt x="755" y="652"/>
                </a:lnTo>
                <a:lnTo>
                  <a:pt x="753" y="657"/>
                </a:lnTo>
                <a:lnTo>
                  <a:pt x="748" y="661"/>
                </a:lnTo>
                <a:lnTo>
                  <a:pt x="748" y="661"/>
                </a:lnTo>
                <a:lnTo>
                  <a:pt x="744" y="665"/>
                </a:lnTo>
                <a:lnTo>
                  <a:pt x="739" y="667"/>
                </a:lnTo>
                <a:lnTo>
                  <a:pt x="734" y="667"/>
                </a:lnTo>
                <a:lnTo>
                  <a:pt x="730" y="667"/>
                </a:lnTo>
                <a:lnTo>
                  <a:pt x="290" y="667"/>
                </a:lnTo>
                <a:lnTo>
                  <a:pt x="290" y="686"/>
                </a:lnTo>
                <a:lnTo>
                  <a:pt x="730" y="686"/>
                </a:lnTo>
                <a:lnTo>
                  <a:pt x="730" y="686"/>
                </a:lnTo>
                <a:lnTo>
                  <a:pt x="739" y="685"/>
                </a:lnTo>
                <a:lnTo>
                  <a:pt x="748" y="682"/>
                </a:lnTo>
                <a:lnTo>
                  <a:pt x="755" y="676"/>
                </a:lnTo>
                <a:lnTo>
                  <a:pt x="761" y="670"/>
                </a:lnTo>
                <a:lnTo>
                  <a:pt x="761" y="670"/>
                </a:lnTo>
                <a:lnTo>
                  <a:pt x="767" y="665"/>
                </a:lnTo>
                <a:lnTo>
                  <a:pt x="772" y="658"/>
                </a:lnTo>
                <a:lnTo>
                  <a:pt x="775" y="649"/>
                </a:lnTo>
                <a:lnTo>
                  <a:pt x="777" y="640"/>
                </a:lnTo>
                <a:lnTo>
                  <a:pt x="757" y="643"/>
                </a:lnTo>
                <a:close/>
                <a:moveTo>
                  <a:pt x="560" y="55"/>
                </a:moveTo>
                <a:lnTo>
                  <a:pt x="560" y="55"/>
                </a:lnTo>
                <a:lnTo>
                  <a:pt x="560" y="55"/>
                </a:lnTo>
                <a:lnTo>
                  <a:pt x="561" y="66"/>
                </a:lnTo>
                <a:lnTo>
                  <a:pt x="565" y="77"/>
                </a:lnTo>
                <a:lnTo>
                  <a:pt x="569" y="86"/>
                </a:lnTo>
                <a:lnTo>
                  <a:pt x="576" y="95"/>
                </a:lnTo>
                <a:lnTo>
                  <a:pt x="576" y="95"/>
                </a:lnTo>
                <a:lnTo>
                  <a:pt x="585" y="102"/>
                </a:lnTo>
                <a:lnTo>
                  <a:pt x="596" y="106"/>
                </a:lnTo>
                <a:lnTo>
                  <a:pt x="606" y="110"/>
                </a:lnTo>
                <a:lnTo>
                  <a:pt x="619" y="111"/>
                </a:lnTo>
                <a:lnTo>
                  <a:pt x="619" y="111"/>
                </a:lnTo>
                <a:lnTo>
                  <a:pt x="629" y="110"/>
                </a:lnTo>
                <a:lnTo>
                  <a:pt x="639" y="106"/>
                </a:lnTo>
                <a:lnTo>
                  <a:pt x="648" y="102"/>
                </a:lnTo>
                <a:lnTo>
                  <a:pt x="656" y="95"/>
                </a:lnTo>
                <a:lnTo>
                  <a:pt x="656" y="95"/>
                </a:lnTo>
                <a:lnTo>
                  <a:pt x="664" y="86"/>
                </a:lnTo>
                <a:lnTo>
                  <a:pt x="668" y="77"/>
                </a:lnTo>
                <a:lnTo>
                  <a:pt x="671" y="66"/>
                </a:lnTo>
                <a:lnTo>
                  <a:pt x="671" y="55"/>
                </a:lnTo>
                <a:lnTo>
                  <a:pt x="671" y="55"/>
                </a:lnTo>
                <a:lnTo>
                  <a:pt x="671" y="45"/>
                </a:lnTo>
                <a:lnTo>
                  <a:pt x="668" y="34"/>
                </a:lnTo>
                <a:lnTo>
                  <a:pt x="664" y="24"/>
                </a:lnTo>
                <a:lnTo>
                  <a:pt x="656" y="15"/>
                </a:lnTo>
                <a:lnTo>
                  <a:pt x="656" y="15"/>
                </a:lnTo>
                <a:lnTo>
                  <a:pt x="648" y="9"/>
                </a:lnTo>
                <a:lnTo>
                  <a:pt x="639" y="5"/>
                </a:lnTo>
                <a:lnTo>
                  <a:pt x="629" y="1"/>
                </a:lnTo>
                <a:lnTo>
                  <a:pt x="619" y="0"/>
                </a:lnTo>
                <a:lnTo>
                  <a:pt x="619" y="0"/>
                </a:lnTo>
                <a:lnTo>
                  <a:pt x="606" y="1"/>
                </a:lnTo>
                <a:lnTo>
                  <a:pt x="596" y="5"/>
                </a:lnTo>
                <a:lnTo>
                  <a:pt x="585" y="9"/>
                </a:lnTo>
                <a:lnTo>
                  <a:pt x="576" y="15"/>
                </a:lnTo>
                <a:lnTo>
                  <a:pt x="576" y="15"/>
                </a:lnTo>
                <a:lnTo>
                  <a:pt x="569" y="24"/>
                </a:lnTo>
                <a:lnTo>
                  <a:pt x="565" y="34"/>
                </a:lnTo>
                <a:lnTo>
                  <a:pt x="561" y="45"/>
                </a:lnTo>
                <a:lnTo>
                  <a:pt x="560" y="55"/>
                </a:lnTo>
                <a:lnTo>
                  <a:pt x="560" y="55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8"/>
          <p:cNvSpPr>
            <a:spLocks noEditPoints="1"/>
          </p:cNvSpPr>
          <p:nvPr/>
        </p:nvSpPr>
        <p:spPr bwMode="auto">
          <a:xfrm>
            <a:off x="1717001" y="5736029"/>
            <a:ext cx="279782" cy="190108"/>
          </a:xfrm>
          <a:custGeom>
            <a:avLst/>
            <a:gdLst>
              <a:gd name="T0" fmla="*/ 730 w 781"/>
              <a:gd name="T1" fmla="*/ 215 h 526"/>
              <a:gd name="T2" fmla="*/ 715 w 781"/>
              <a:gd name="T3" fmla="*/ 253 h 526"/>
              <a:gd name="T4" fmla="*/ 687 w 781"/>
              <a:gd name="T5" fmla="*/ 281 h 526"/>
              <a:gd name="T6" fmla="*/ 649 w 781"/>
              <a:gd name="T7" fmla="*/ 296 h 526"/>
              <a:gd name="T8" fmla="*/ 618 w 781"/>
              <a:gd name="T9" fmla="*/ 298 h 526"/>
              <a:gd name="T10" fmla="*/ 578 w 781"/>
              <a:gd name="T11" fmla="*/ 286 h 526"/>
              <a:gd name="T12" fmla="*/ 547 w 781"/>
              <a:gd name="T13" fmla="*/ 260 h 526"/>
              <a:gd name="T14" fmla="*/ 528 w 781"/>
              <a:gd name="T15" fmla="*/ 225 h 526"/>
              <a:gd name="T16" fmla="*/ 523 w 781"/>
              <a:gd name="T17" fmla="*/ 193 h 526"/>
              <a:gd name="T18" fmla="*/ 531 w 781"/>
              <a:gd name="T19" fmla="*/ 152 h 526"/>
              <a:gd name="T20" fmla="*/ 554 w 781"/>
              <a:gd name="T21" fmla="*/ 119 h 526"/>
              <a:gd name="T22" fmla="*/ 587 w 781"/>
              <a:gd name="T23" fmla="*/ 98 h 526"/>
              <a:gd name="T24" fmla="*/ 628 w 781"/>
              <a:gd name="T25" fmla="*/ 90 h 526"/>
              <a:gd name="T26" fmla="*/ 660 w 781"/>
              <a:gd name="T27" fmla="*/ 94 h 526"/>
              <a:gd name="T28" fmla="*/ 695 w 781"/>
              <a:gd name="T29" fmla="*/ 113 h 526"/>
              <a:gd name="T30" fmla="*/ 720 w 781"/>
              <a:gd name="T31" fmla="*/ 143 h 526"/>
              <a:gd name="T32" fmla="*/ 732 w 781"/>
              <a:gd name="T33" fmla="*/ 183 h 526"/>
              <a:gd name="T34" fmla="*/ 566 w 781"/>
              <a:gd name="T35" fmla="*/ 394 h 526"/>
              <a:gd name="T36" fmla="*/ 512 w 781"/>
              <a:gd name="T37" fmla="*/ 399 h 526"/>
              <a:gd name="T38" fmla="*/ 377 w 781"/>
              <a:gd name="T39" fmla="*/ 440 h 526"/>
              <a:gd name="T40" fmla="*/ 282 w 781"/>
              <a:gd name="T41" fmla="*/ 458 h 526"/>
              <a:gd name="T42" fmla="*/ 195 w 781"/>
              <a:gd name="T43" fmla="*/ 461 h 526"/>
              <a:gd name="T44" fmla="*/ 101 w 781"/>
              <a:gd name="T45" fmla="*/ 446 h 526"/>
              <a:gd name="T46" fmla="*/ 38 w 781"/>
              <a:gd name="T47" fmla="*/ 421 h 526"/>
              <a:gd name="T48" fmla="*/ 0 w 781"/>
              <a:gd name="T49" fmla="*/ 394 h 526"/>
              <a:gd name="T50" fmla="*/ 22 w 781"/>
              <a:gd name="T51" fmla="*/ 424 h 526"/>
              <a:gd name="T52" fmla="*/ 74 w 781"/>
              <a:gd name="T53" fmla="*/ 472 h 526"/>
              <a:gd name="T54" fmla="*/ 158 w 781"/>
              <a:gd name="T55" fmla="*/ 514 h 526"/>
              <a:gd name="T56" fmla="*/ 230 w 781"/>
              <a:gd name="T57" fmla="*/ 526 h 526"/>
              <a:gd name="T58" fmla="*/ 302 w 781"/>
              <a:gd name="T59" fmla="*/ 523 h 526"/>
              <a:gd name="T60" fmla="*/ 401 w 781"/>
              <a:gd name="T61" fmla="*/ 505 h 526"/>
              <a:gd name="T62" fmla="*/ 547 w 781"/>
              <a:gd name="T63" fmla="*/ 468 h 526"/>
              <a:gd name="T64" fmla="*/ 607 w 781"/>
              <a:gd name="T65" fmla="*/ 461 h 526"/>
              <a:gd name="T66" fmla="*/ 689 w 781"/>
              <a:gd name="T67" fmla="*/ 471 h 526"/>
              <a:gd name="T68" fmla="*/ 743 w 781"/>
              <a:gd name="T69" fmla="*/ 494 h 526"/>
              <a:gd name="T70" fmla="*/ 779 w 781"/>
              <a:gd name="T71" fmla="*/ 523 h 526"/>
              <a:gd name="T72" fmla="*/ 769 w 781"/>
              <a:gd name="T73" fmla="*/ 505 h 526"/>
              <a:gd name="T74" fmla="*/ 729 w 781"/>
              <a:gd name="T75" fmla="*/ 460 h 526"/>
              <a:gd name="T76" fmla="*/ 662 w 781"/>
              <a:gd name="T77" fmla="*/ 414 h 526"/>
              <a:gd name="T78" fmla="*/ 594 w 781"/>
              <a:gd name="T79" fmla="*/ 395 h 526"/>
              <a:gd name="T80" fmla="*/ 167 w 781"/>
              <a:gd name="T81" fmla="*/ 95 h 526"/>
              <a:gd name="T82" fmla="*/ 347 w 781"/>
              <a:gd name="T83" fmla="*/ 166 h 526"/>
              <a:gd name="T84" fmla="*/ 293 w 781"/>
              <a:gd name="T85" fmla="*/ 253 h 526"/>
              <a:gd name="T86" fmla="*/ 273 w 781"/>
              <a:gd name="T87" fmla="*/ 271 h 526"/>
              <a:gd name="T88" fmla="*/ 272 w 781"/>
              <a:gd name="T89" fmla="*/ 280 h 526"/>
              <a:gd name="T90" fmla="*/ 308 w 781"/>
              <a:gd name="T91" fmla="*/ 281 h 526"/>
              <a:gd name="T92" fmla="*/ 354 w 781"/>
              <a:gd name="T93" fmla="*/ 290 h 526"/>
              <a:gd name="T94" fmla="*/ 453 w 781"/>
              <a:gd name="T95" fmla="*/ 329 h 526"/>
              <a:gd name="T96" fmla="*/ 545 w 781"/>
              <a:gd name="T97" fmla="*/ 366 h 526"/>
              <a:gd name="T98" fmla="*/ 517 w 781"/>
              <a:gd name="T99" fmla="*/ 341 h 526"/>
              <a:gd name="T100" fmla="*/ 456 w 781"/>
              <a:gd name="T101" fmla="*/ 187 h 526"/>
              <a:gd name="T102" fmla="*/ 402 w 781"/>
              <a:gd name="T103" fmla="*/ 48 h 526"/>
              <a:gd name="T104" fmla="*/ 384 w 781"/>
              <a:gd name="T105" fmla="*/ 28 h 526"/>
              <a:gd name="T106" fmla="*/ 178 w 781"/>
              <a:gd name="T107" fmla="*/ 0 h 526"/>
              <a:gd name="T108" fmla="*/ 150 w 781"/>
              <a:gd name="T109" fmla="*/ 4 h 526"/>
              <a:gd name="T110" fmla="*/ 125 w 781"/>
              <a:gd name="T111" fmla="*/ 31 h 526"/>
              <a:gd name="T112" fmla="*/ 125 w 781"/>
              <a:gd name="T113" fmla="*/ 60 h 526"/>
              <a:gd name="T114" fmla="*/ 148 w 781"/>
              <a:gd name="T115" fmla="*/ 89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81" h="526">
                <a:moveTo>
                  <a:pt x="732" y="193"/>
                </a:moveTo>
                <a:lnTo>
                  <a:pt x="732" y="193"/>
                </a:lnTo>
                <a:lnTo>
                  <a:pt x="732" y="205"/>
                </a:lnTo>
                <a:lnTo>
                  <a:pt x="730" y="215"/>
                </a:lnTo>
                <a:lnTo>
                  <a:pt x="728" y="225"/>
                </a:lnTo>
                <a:lnTo>
                  <a:pt x="724" y="234"/>
                </a:lnTo>
                <a:lnTo>
                  <a:pt x="720" y="243"/>
                </a:lnTo>
                <a:lnTo>
                  <a:pt x="715" y="253"/>
                </a:lnTo>
                <a:lnTo>
                  <a:pt x="710" y="260"/>
                </a:lnTo>
                <a:lnTo>
                  <a:pt x="703" y="268"/>
                </a:lnTo>
                <a:lnTo>
                  <a:pt x="695" y="274"/>
                </a:lnTo>
                <a:lnTo>
                  <a:pt x="687" y="281"/>
                </a:lnTo>
                <a:lnTo>
                  <a:pt x="679" y="286"/>
                </a:lnTo>
                <a:lnTo>
                  <a:pt x="669" y="290"/>
                </a:lnTo>
                <a:lnTo>
                  <a:pt x="660" y="293"/>
                </a:lnTo>
                <a:lnTo>
                  <a:pt x="649" y="296"/>
                </a:lnTo>
                <a:lnTo>
                  <a:pt x="639" y="298"/>
                </a:lnTo>
                <a:lnTo>
                  <a:pt x="628" y="298"/>
                </a:lnTo>
                <a:lnTo>
                  <a:pt x="628" y="298"/>
                </a:lnTo>
                <a:lnTo>
                  <a:pt x="618" y="298"/>
                </a:lnTo>
                <a:lnTo>
                  <a:pt x="607" y="296"/>
                </a:lnTo>
                <a:lnTo>
                  <a:pt x="597" y="293"/>
                </a:lnTo>
                <a:lnTo>
                  <a:pt x="587" y="290"/>
                </a:lnTo>
                <a:lnTo>
                  <a:pt x="578" y="286"/>
                </a:lnTo>
                <a:lnTo>
                  <a:pt x="570" y="281"/>
                </a:lnTo>
                <a:lnTo>
                  <a:pt x="562" y="274"/>
                </a:lnTo>
                <a:lnTo>
                  <a:pt x="554" y="268"/>
                </a:lnTo>
                <a:lnTo>
                  <a:pt x="547" y="260"/>
                </a:lnTo>
                <a:lnTo>
                  <a:pt x="541" y="253"/>
                </a:lnTo>
                <a:lnTo>
                  <a:pt x="536" y="243"/>
                </a:lnTo>
                <a:lnTo>
                  <a:pt x="531" y="234"/>
                </a:lnTo>
                <a:lnTo>
                  <a:pt x="528" y="225"/>
                </a:lnTo>
                <a:lnTo>
                  <a:pt x="525" y="215"/>
                </a:lnTo>
                <a:lnTo>
                  <a:pt x="524" y="205"/>
                </a:lnTo>
                <a:lnTo>
                  <a:pt x="523" y="193"/>
                </a:lnTo>
                <a:lnTo>
                  <a:pt x="523" y="193"/>
                </a:lnTo>
                <a:lnTo>
                  <a:pt x="524" y="183"/>
                </a:lnTo>
                <a:lnTo>
                  <a:pt x="525" y="173"/>
                </a:lnTo>
                <a:lnTo>
                  <a:pt x="528" y="163"/>
                </a:lnTo>
                <a:lnTo>
                  <a:pt x="531" y="152"/>
                </a:lnTo>
                <a:lnTo>
                  <a:pt x="536" y="143"/>
                </a:lnTo>
                <a:lnTo>
                  <a:pt x="541" y="135"/>
                </a:lnTo>
                <a:lnTo>
                  <a:pt x="547" y="127"/>
                </a:lnTo>
                <a:lnTo>
                  <a:pt x="554" y="119"/>
                </a:lnTo>
                <a:lnTo>
                  <a:pt x="562" y="113"/>
                </a:lnTo>
                <a:lnTo>
                  <a:pt x="570" y="107"/>
                </a:lnTo>
                <a:lnTo>
                  <a:pt x="578" y="101"/>
                </a:lnTo>
                <a:lnTo>
                  <a:pt x="587" y="98"/>
                </a:lnTo>
                <a:lnTo>
                  <a:pt x="597" y="94"/>
                </a:lnTo>
                <a:lnTo>
                  <a:pt x="607" y="91"/>
                </a:lnTo>
                <a:lnTo>
                  <a:pt x="618" y="90"/>
                </a:lnTo>
                <a:lnTo>
                  <a:pt x="628" y="90"/>
                </a:lnTo>
                <a:lnTo>
                  <a:pt x="628" y="90"/>
                </a:lnTo>
                <a:lnTo>
                  <a:pt x="639" y="90"/>
                </a:lnTo>
                <a:lnTo>
                  <a:pt x="649" y="91"/>
                </a:lnTo>
                <a:lnTo>
                  <a:pt x="660" y="94"/>
                </a:lnTo>
                <a:lnTo>
                  <a:pt x="669" y="98"/>
                </a:lnTo>
                <a:lnTo>
                  <a:pt x="679" y="101"/>
                </a:lnTo>
                <a:lnTo>
                  <a:pt x="687" y="107"/>
                </a:lnTo>
                <a:lnTo>
                  <a:pt x="695" y="113"/>
                </a:lnTo>
                <a:lnTo>
                  <a:pt x="703" y="119"/>
                </a:lnTo>
                <a:lnTo>
                  <a:pt x="710" y="127"/>
                </a:lnTo>
                <a:lnTo>
                  <a:pt x="715" y="135"/>
                </a:lnTo>
                <a:lnTo>
                  <a:pt x="720" y="143"/>
                </a:lnTo>
                <a:lnTo>
                  <a:pt x="724" y="152"/>
                </a:lnTo>
                <a:lnTo>
                  <a:pt x="728" y="163"/>
                </a:lnTo>
                <a:lnTo>
                  <a:pt x="730" y="173"/>
                </a:lnTo>
                <a:lnTo>
                  <a:pt x="732" y="183"/>
                </a:lnTo>
                <a:lnTo>
                  <a:pt x="732" y="193"/>
                </a:lnTo>
                <a:lnTo>
                  <a:pt x="732" y="193"/>
                </a:lnTo>
                <a:close/>
                <a:moveTo>
                  <a:pt x="566" y="394"/>
                </a:moveTo>
                <a:lnTo>
                  <a:pt x="566" y="394"/>
                </a:lnTo>
                <a:lnTo>
                  <a:pt x="566" y="394"/>
                </a:lnTo>
                <a:lnTo>
                  <a:pt x="548" y="395"/>
                </a:lnTo>
                <a:lnTo>
                  <a:pt x="530" y="396"/>
                </a:lnTo>
                <a:lnTo>
                  <a:pt x="512" y="399"/>
                </a:lnTo>
                <a:lnTo>
                  <a:pt x="495" y="404"/>
                </a:lnTo>
                <a:lnTo>
                  <a:pt x="457" y="415"/>
                </a:lnTo>
                <a:lnTo>
                  <a:pt x="418" y="428"/>
                </a:lnTo>
                <a:lnTo>
                  <a:pt x="377" y="440"/>
                </a:lnTo>
                <a:lnTo>
                  <a:pt x="356" y="446"/>
                </a:lnTo>
                <a:lnTo>
                  <a:pt x="332" y="450"/>
                </a:lnTo>
                <a:lnTo>
                  <a:pt x="308" y="455"/>
                </a:lnTo>
                <a:lnTo>
                  <a:pt x="282" y="458"/>
                </a:lnTo>
                <a:lnTo>
                  <a:pt x="255" y="461"/>
                </a:lnTo>
                <a:lnTo>
                  <a:pt x="225" y="461"/>
                </a:lnTo>
                <a:lnTo>
                  <a:pt x="225" y="461"/>
                </a:lnTo>
                <a:lnTo>
                  <a:pt x="195" y="461"/>
                </a:lnTo>
                <a:lnTo>
                  <a:pt x="168" y="458"/>
                </a:lnTo>
                <a:lnTo>
                  <a:pt x="143" y="455"/>
                </a:lnTo>
                <a:lnTo>
                  <a:pt x="121" y="450"/>
                </a:lnTo>
                <a:lnTo>
                  <a:pt x="101" y="446"/>
                </a:lnTo>
                <a:lnTo>
                  <a:pt x="82" y="440"/>
                </a:lnTo>
                <a:lnTo>
                  <a:pt x="66" y="433"/>
                </a:lnTo>
                <a:lnTo>
                  <a:pt x="51" y="428"/>
                </a:lnTo>
                <a:lnTo>
                  <a:pt x="38" y="421"/>
                </a:lnTo>
                <a:lnTo>
                  <a:pt x="28" y="415"/>
                </a:lnTo>
                <a:lnTo>
                  <a:pt x="12" y="404"/>
                </a:lnTo>
                <a:lnTo>
                  <a:pt x="3" y="396"/>
                </a:lnTo>
                <a:lnTo>
                  <a:pt x="0" y="394"/>
                </a:lnTo>
                <a:lnTo>
                  <a:pt x="0" y="394"/>
                </a:lnTo>
                <a:lnTo>
                  <a:pt x="3" y="399"/>
                </a:lnTo>
                <a:lnTo>
                  <a:pt x="14" y="414"/>
                </a:lnTo>
                <a:lnTo>
                  <a:pt x="22" y="424"/>
                </a:lnTo>
                <a:lnTo>
                  <a:pt x="32" y="436"/>
                </a:lnTo>
                <a:lnTo>
                  <a:pt x="44" y="447"/>
                </a:lnTo>
                <a:lnTo>
                  <a:pt x="58" y="460"/>
                </a:lnTo>
                <a:lnTo>
                  <a:pt x="74" y="472"/>
                </a:lnTo>
                <a:lnTo>
                  <a:pt x="92" y="483"/>
                </a:lnTo>
                <a:lnTo>
                  <a:pt x="111" y="495"/>
                </a:lnTo>
                <a:lnTo>
                  <a:pt x="134" y="505"/>
                </a:lnTo>
                <a:lnTo>
                  <a:pt x="158" y="514"/>
                </a:lnTo>
                <a:lnTo>
                  <a:pt x="185" y="520"/>
                </a:lnTo>
                <a:lnTo>
                  <a:pt x="200" y="522"/>
                </a:lnTo>
                <a:lnTo>
                  <a:pt x="215" y="524"/>
                </a:lnTo>
                <a:lnTo>
                  <a:pt x="230" y="526"/>
                </a:lnTo>
                <a:lnTo>
                  <a:pt x="247" y="526"/>
                </a:lnTo>
                <a:lnTo>
                  <a:pt x="247" y="526"/>
                </a:lnTo>
                <a:lnTo>
                  <a:pt x="275" y="526"/>
                </a:lnTo>
                <a:lnTo>
                  <a:pt x="302" y="523"/>
                </a:lnTo>
                <a:lnTo>
                  <a:pt x="328" y="520"/>
                </a:lnTo>
                <a:lnTo>
                  <a:pt x="354" y="515"/>
                </a:lnTo>
                <a:lnTo>
                  <a:pt x="377" y="511"/>
                </a:lnTo>
                <a:lnTo>
                  <a:pt x="401" y="505"/>
                </a:lnTo>
                <a:lnTo>
                  <a:pt x="445" y="494"/>
                </a:lnTo>
                <a:lnTo>
                  <a:pt x="487" y="481"/>
                </a:lnTo>
                <a:lnTo>
                  <a:pt x="526" y="471"/>
                </a:lnTo>
                <a:lnTo>
                  <a:pt x="547" y="468"/>
                </a:lnTo>
                <a:lnTo>
                  <a:pt x="566" y="464"/>
                </a:lnTo>
                <a:lnTo>
                  <a:pt x="587" y="462"/>
                </a:lnTo>
                <a:lnTo>
                  <a:pt x="607" y="461"/>
                </a:lnTo>
                <a:lnTo>
                  <a:pt x="607" y="461"/>
                </a:lnTo>
                <a:lnTo>
                  <a:pt x="630" y="462"/>
                </a:lnTo>
                <a:lnTo>
                  <a:pt x="652" y="464"/>
                </a:lnTo>
                <a:lnTo>
                  <a:pt x="671" y="468"/>
                </a:lnTo>
                <a:lnTo>
                  <a:pt x="689" y="471"/>
                </a:lnTo>
                <a:lnTo>
                  <a:pt x="705" y="477"/>
                </a:lnTo>
                <a:lnTo>
                  <a:pt x="719" y="481"/>
                </a:lnTo>
                <a:lnTo>
                  <a:pt x="731" y="488"/>
                </a:lnTo>
                <a:lnTo>
                  <a:pt x="743" y="494"/>
                </a:lnTo>
                <a:lnTo>
                  <a:pt x="753" y="499"/>
                </a:lnTo>
                <a:lnTo>
                  <a:pt x="761" y="505"/>
                </a:lnTo>
                <a:lnTo>
                  <a:pt x="772" y="515"/>
                </a:lnTo>
                <a:lnTo>
                  <a:pt x="779" y="523"/>
                </a:lnTo>
                <a:lnTo>
                  <a:pt x="781" y="526"/>
                </a:lnTo>
                <a:lnTo>
                  <a:pt x="781" y="526"/>
                </a:lnTo>
                <a:lnTo>
                  <a:pt x="779" y="520"/>
                </a:lnTo>
                <a:lnTo>
                  <a:pt x="769" y="505"/>
                </a:lnTo>
                <a:lnTo>
                  <a:pt x="762" y="495"/>
                </a:lnTo>
                <a:lnTo>
                  <a:pt x="753" y="483"/>
                </a:lnTo>
                <a:lnTo>
                  <a:pt x="742" y="472"/>
                </a:lnTo>
                <a:lnTo>
                  <a:pt x="729" y="460"/>
                </a:lnTo>
                <a:lnTo>
                  <a:pt x="715" y="447"/>
                </a:lnTo>
                <a:lnTo>
                  <a:pt x="699" y="436"/>
                </a:lnTo>
                <a:lnTo>
                  <a:pt x="682" y="424"/>
                </a:lnTo>
                <a:lnTo>
                  <a:pt x="662" y="414"/>
                </a:lnTo>
                <a:lnTo>
                  <a:pt x="641" y="406"/>
                </a:lnTo>
                <a:lnTo>
                  <a:pt x="619" y="399"/>
                </a:lnTo>
                <a:lnTo>
                  <a:pt x="606" y="397"/>
                </a:lnTo>
                <a:lnTo>
                  <a:pt x="594" y="395"/>
                </a:lnTo>
                <a:lnTo>
                  <a:pt x="580" y="394"/>
                </a:lnTo>
                <a:lnTo>
                  <a:pt x="566" y="394"/>
                </a:lnTo>
                <a:lnTo>
                  <a:pt x="566" y="394"/>
                </a:lnTo>
                <a:close/>
                <a:moveTo>
                  <a:pt x="167" y="95"/>
                </a:moveTo>
                <a:lnTo>
                  <a:pt x="167" y="95"/>
                </a:lnTo>
                <a:lnTo>
                  <a:pt x="326" y="117"/>
                </a:lnTo>
                <a:lnTo>
                  <a:pt x="326" y="117"/>
                </a:lnTo>
                <a:lnTo>
                  <a:pt x="347" y="166"/>
                </a:lnTo>
                <a:lnTo>
                  <a:pt x="366" y="215"/>
                </a:lnTo>
                <a:lnTo>
                  <a:pt x="366" y="215"/>
                </a:lnTo>
                <a:lnTo>
                  <a:pt x="331" y="233"/>
                </a:lnTo>
                <a:lnTo>
                  <a:pt x="293" y="253"/>
                </a:lnTo>
                <a:lnTo>
                  <a:pt x="293" y="253"/>
                </a:lnTo>
                <a:lnTo>
                  <a:pt x="286" y="256"/>
                </a:lnTo>
                <a:lnTo>
                  <a:pt x="276" y="266"/>
                </a:lnTo>
                <a:lnTo>
                  <a:pt x="273" y="271"/>
                </a:lnTo>
                <a:lnTo>
                  <a:pt x="270" y="275"/>
                </a:lnTo>
                <a:lnTo>
                  <a:pt x="269" y="278"/>
                </a:lnTo>
                <a:lnTo>
                  <a:pt x="270" y="279"/>
                </a:lnTo>
                <a:lnTo>
                  <a:pt x="272" y="280"/>
                </a:lnTo>
                <a:lnTo>
                  <a:pt x="274" y="280"/>
                </a:lnTo>
                <a:lnTo>
                  <a:pt x="274" y="280"/>
                </a:lnTo>
                <a:lnTo>
                  <a:pt x="291" y="280"/>
                </a:lnTo>
                <a:lnTo>
                  <a:pt x="308" y="281"/>
                </a:lnTo>
                <a:lnTo>
                  <a:pt x="323" y="282"/>
                </a:lnTo>
                <a:lnTo>
                  <a:pt x="339" y="286"/>
                </a:lnTo>
                <a:lnTo>
                  <a:pt x="339" y="286"/>
                </a:lnTo>
                <a:lnTo>
                  <a:pt x="354" y="290"/>
                </a:lnTo>
                <a:lnTo>
                  <a:pt x="368" y="295"/>
                </a:lnTo>
                <a:lnTo>
                  <a:pt x="397" y="305"/>
                </a:lnTo>
                <a:lnTo>
                  <a:pt x="453" y="329"/>
                </a:lnTo>
                <a:lnTo>
                  <a:pt x="453" y="329"/>
                </a:lnTo>
                <a:lnTo>
                  <a:pt x="476" y="340"/>
                </a:lnTo>
                <a:lnTo>
                  <a:pt x="500" y="350"/>
                </a:lnTo>
                <a:lnTo>
                  <a:pt x="545" y="366"/>
                </a:lnTo>
                <a:lnTo>
                  <a:pt x="545" y="366"/>
                </a:lnTo>
                <a:lnTo>
                  <a:pt x="545" y="365"/>
                </a:lnTo>
                <a:lnTo>
                  <a:pt x="541" y="362"/>
                </a:lnTo>
                <a:lnTo>
                  <a:pt x="531" y="353"/>
                </a:lnTo>
                <a:lnTo>
                  <a:pt x="517" y="341"/>
                </a:lnTo>
                <a:lnTo>
                  <a:pt x="517" y="341"/>
                </a:lnTo>
                <a:lnTo>
                  <a:pt x="504" y="309"/>
                </a:lnTo>
                <a:lnTo>
                  <a:pt x="489" y="272"/>
                </a:lnTo>
                <a:lnTo>
                  <a:pt x="456" y="187"/>
                </a:lnTo>
                <a:lnTo>
                  <a:pt x="427" y="108"/>
                </a:lnTo>
                <a:lnTo>
                  <a:pt x="407" y="56"/>
                </a:lnTo>
                <a:lnTo>
                  <a:pt x="407" y="56"/>
                </a:lnTo>
                <a:lnTo>
                  <a:pt x="402" y="48"/>
                </a:lnTo>
                <a:lnTo>
                  <a:pt x="399" y="42"/>
                </a:lnTo>
                <a:lnTo>
                  <a:pt x="394" y="36"/>
                </a:lnTo>
                <a:lnTo>
                  <a:pt x="390" y="32"/>
                </a:lnTo>
                <a:lnTo>
                  <a:pt x="384" y="28"/>
                </a:lnTo>
                <a:lnTo>
                  <a:pt x="379" y="26"/>
                </a:lnTo>
                <a:lnTo>
                  <a:pt x="373" y="25"/>
                </a:lnTo>
                <a:lnTo>
                  <a:pt x="366" y="25"/>
                </a:lnTo>
                <a:lnTo>
                  <a:pt x="178" y="0"/>
                </a:lnTo>
                <a:lnTo>
                  <a:pt x="178" y="0"/>
                </a:lnTo>
                <a:lnTo>
                  <a:pt x="168" y="0"/>
                </a:lnTo>
                <a:lnTo>
                  <a:pt x="159" y="1"/>
                </a:lnTo>
                <a:lnTo>
                  <a:pt x="150" y="4"/>
                </a:lnTo>
                <a:lnTo>
                  <a:pt x="142" y="9"/>
                </a:lnTo>
                <a:lnTo>
                  <a:pt x="135" y="16"/>
                </a:lnTo>
                <a:lnTo>
                  <a:pt x="129" y="23"/>
                </a:lnTo>
                <a:lnTo>
                  <a:pt x="125" y="31"/>
                </a:lnTo>
                <a:lnTo>
                  <a:pt x="123" y="40"/>
                </a:lnTo>
                <a:lnTo>
                  <a:pt x="123" y="40"/>
                </a:lnTo>
                <a:lnTo>
                  <a:pt x="123" y="50"/>
                </a:lnTo>
                <a:lnTo>
                  <a:pt x="125" y="60"/>
                </a:lnTo>
                <a:lnTo>
                  <a:pt x="128" y="68"/>
                </a:lnTo>
                <a:lnTo>
                  <a:pt x="133" y="77"/>
                </a:lnTo>
                <a:lnTo>
                  <a:pt x="140" y="84"/>
                </a:lnTo>
                <a:lnTo>
                  <a:pt x="148" y="89"/>
                </a:lnTo>
                <a:lnTo>
                  <a:pt x="157" y="93"/>
                </a:lnTo>
                <a:lnTo>
                  <a:pt x="167" y="95"/>
                </a:lnTo>
                <a:lnTo>
                  <a:pt x="167" y="95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9"/>
          <p:cNvSpPr>
            <a:spLocks noEditPoints="1"/>
          </p:cNvSpPr>
          <p:nvPr/>
        </p:nvSpPr>
        <p:spPr bwMode="auto">
          <a:xfrm>
            <a:off x="841787" y="5741410"/>
            <a:ext cx="279782" cy="177554"/>
          </a:xfrm>
          <a:custGeom>
            <a:avLst/>
            <a:gdLst>
              <a:gd name="T0" fmla="*/ 437 w 782"/>
              <a:gd name="T1" fmla="*/ 173 h 492"/>
              <a:gd name="T2" fmla="*/ 217 w 782"/>
              <a:gd name="T3" fmla="*/ 247 h 492"/>
              <a:gd name="T4" fmla="*/ 307 w 782"/>
              <a:gd name="T5" fmla="*/ 276 h 492"/>
              <a:gd name="T6" fmla="*/ 437 w 782"/>
              <a:gd name="T7" fmla="*/ 289 h 492"/>
              <a:gd name="T8" fmla="*/ 477 w 782"/>
              <a:gd name="T9" fmla="*/ 25 h 492"/>
              <a:gd name="T10" fmla="*/ 471 w 782"/>
              <a:gd name="T11" fmla="*/ 11 h 492"/>
              <a:gd name="T12" fmla="*/ 446 w 782"/>
              <a:gd name="T13" fmla="*/ 0 h 492"/>
              <a:gd name="T14" fmla="*/ 230 w 782"/>
              <a:gd name="T15" fmla="*/ 46 h 492"/>
              <a:gd name="T16" fmla="*/ 217 w 782"/>
              <a:gd name="T17" fmla="*/ 71 h 492"/>
              <a:gd name="T18" fmla="*/ 226 w 782"/>
              <a:gd name="T19" fmla="*/ 93 h 492"/>
              <a:gd name="T20" fmla="*/ 253 w 782"/>
              <a:gd name="T21" fmla="*/ 102 h 492"/>
              <a:gd name="T22" fmla="*/ 601 w 782"/>
              <a:gd name="T23" fmla="*/ 104 h 492"/>
              <a:gd name="T24" fmla="*/ 616 w 782"/>
              <a:gd name="T25" fmla="*/ 62 h 492"/>
              <a:gd name="T26" fmla="*/ 647 w 782"/>
              <a:gd name="T27" fmla="*/ 33 h 492"/>
              <a:gd name="T28" fmla="*/ 690 w 782"/>
              <a:gd name="T29" fmla="*/ 21 h 492"/>
              <a:gd name="T30" fmla="*/ 726 w 782"/>
              <a:gd name="T31" fmla="*/ 29 h 492"/>
              <a:gd name="T32" fmla="*/ 761 w 782"/>
              <a:gd name="T33" fmla="*/ 54 h 492"/>
              <a:gd name="T34" fmla="*/ 781 w 782"/>
              <a:gd name="T35" fmla="*/ 95 h 492"/>
              <a:gd name="T36" fmla="*/ 781 w 782"/>
              <a:gd name="T37" fmla="*/ 132 h 492"/>
              <a:gd name="T38" fmla="*/ 761 w 782"/>
              <a:gd name="T39" fmla="*/ 170 h 492"/>
              <a:gd name="T40" fmla="*/ 726 w 782"/>
              <a:gd name="T41" fmla="*/ 197 h 492"/>
              <a:gd name="T42" fmla="*/ 690 w 782"/>
              <a:gd name="T43" fmla="*/ 203 h 492"/>
              <a:gd name="T44" fmla="*/ 647 w 782"/>
              <a:gd name="T45" fmla="*/ 192 h 492"/>
              <a:gd name="T46" fmla="*/ 616 w 782"/>
              <a:gd name="T47" fmla="*/ 164 h 492"/>
              <a:gd name="T48" fmla="*/ 601 w 782"/>
              <a:gd name="T49" fmla="*/ 124 h 492"/>
              <a:gd name="T50" fmla="*/ 3 w 782"/>
              <a:gd name="T51" fmla="*/ 492 h 492"/>
              <a:gd name="T52" fmla="*/ 48 w 782"/>
              <a:gd name="T53" fmla="*/ 455 h 492"/>
              <a:gd name="T54" fmla="*/ 71 w 782"/>
              <a:gd name="T55" fmla="*/ 438 h 492"/>
              <a:gd name="T56" fmla="*/ 92 w 782"/>
              <a:gd name="T57" fmla="*/ 414 h 492"/>
              <a:gd name="T58" fmla="*/ 150 w 782"/>
              <a:gd name="T59" fmla="*/ 379 h 492"/>
              <a:gd name="T60" fmla="*/ 204 w 782"/>
              <a:gd name="T61" fmla="*/ 369 h 492"/>
              <a:gd name="T62" fmla="*/ 250 w 782"/>
              <a:gd name="T63" fmla="*/ 376 h 492"/>
              <a:gd name="T64" fmla="*/ 385 w 782"/>
              <a:gd name="T65" fmla="*/ 431 h 492"/>
              <a:gd name="T66" fmla="*/ 456 w 782"/>
              <a:gd name="T67" fmla="*/ 451 h 492"/>
              <a:gd name="T68" fmla="*/ 506 w 782"/>
              <a:gd name="T69" fmla="*/ 451 h 492"/>
              <a:gd name="T70" fmla="*/ 558 w 782"/>
              <a:gd name="T71" fmla="*/ 441 h 492"/>
              <a:gd name="T72" fmla="*/ 616 w 782"/>
              <a:gd name="T73" fmla="*/ 406 h 492"/>
              <a:gd name="T74" fmla="*/ 660 w 782"/>
              <a:gd name="T75" fmla="*/ 354 h 492"/>
              <a:gd name="T76" fmla="*/ 672 w 782"/>
              <a:gd name="T77" fmla="*/ 333 h 492"/>
              <a:gd name="T78" fmla="*/ 666 w 782"/>
              <a:gd name="T79" fmla="*/ 310 h 492"/>
              <a:gd name="T80" fmla="*/ 646 w 782"/>
              <a:gd name="T81" fmla="*/ 302 h 492"/>
              <a:gd name="T82" fmla="*/ 625 w 782"/>
              <a:gd name="T83" fmla="*/ 314 h 492"/>
              <a:gd name="T84" fmla="*/ 619 w 782"/>
              <a:gd name="T85" fmla="*/ 324 h 492"/>
              <a:gd name="T86" fmla="*/ 560 w 782"/>
              <a:gd name="T87" fmla="*/ 376 h 492"/>
              <a:gd name="T88" fmla="*/ 510 w 782"/>
              <a:gd name="T89" fmla="*/ 399 h 492"/>
              <a:gd name="T90" fmla="*/ 437 w 782"/>
              <a:gd name="T91" fmla="*/ 395 h 492"/>
              <a:gd name="T92" fmla="*/ 350 w 782"/>
              <a:gd name="T93" fmla="*/ 360 h 492"/>
              <a:gd name="T94" fmla="*/ 243 w 782"/>
              <a:gd name="T95" fmla="*/ 323 h 492"/>
              <a:gd name="T96" fmla="*/ 187 w 782"/>
              <a:gd name="T97" fmla="*/ 318 h 492"/>
              <a:gd name="T98" fmla="*/ 119 w 782"/>
              <a:gd name="T99" fmla="*/ 334 h 492"/>
              <a:gd name="T100" fmla="*/ 67 w 782"/>
              <a:gd name="T101" fmla="*/ 367 h 492"/>
              <a:gd name="T102" fmla="*/ 34 w 782"/>
              <a:gd name="T103" fmla="*/ 402 h 492"/>
              <a:gd name="T104" fmla="*/ 1 w 782"/>
              <a:gd name="T105" fmla="*/ 478 h 492"/>
              <a:gd name="T106" fmla="*/ 3 w 782"/>
              <a:gd name="T107" fmla="*/ 492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82" h="492">
                <a:moveTo>
                  <a:pt x="253" y="102"/>
                </a:moveTo>
                <a:lnTo>
                  <a:pt x="424" y="68"/>
                </a:lnTo>
                <a:lnTo>
                  <a:pt x="428" y="77"/>
                </a:lnTo>
                <a:lnTo>
                  <a:pt x="437" y="173"/>
                </a:lnTo>
                <a:lnTo>
                  <a:pt x="437" y="173"/>
                </a:lnTo>
                <a:lnTo>
                  <a:pt x="332" y="201"/>
                </a:lnTo>
                <a:lnTo>
                  <a:pt x="254" y="223"/>
                </a:lnTo>
                <a:lnTo>
                  <a:pt x="200" y="238"/>
                </a:lnTo>
                <a:lnTo>
                  <a:pt x="200" y="238"/>
                </a:lnTo>
                <a:lnTo>
                  <a:pt x="217" y="247"/>
                </a:lnTo>
                <a:lnTo>
                  <a:pt x="237" y="256"/>
                </a:lnTo>
                <a:lnTo>
                  <a:pt x="261" y="264"/>
                </a:lnTo>
                <a:lnTo>
                  <a:pt x="286" y="271"/>
                </a:lnTo>
                <a:lnTo>
                  <a:pt x="286" y="271"/>
                </a:lnTo>
                <a:lnTo>
                  <a:pt x="307" y="276"/>
                </a:lnTo>
                <a:lnTo>
                  <a:pt x="328" y="281"/>
                </a:lnTo>
                <a:lnTo>
                  <a:pt x="347" y="284"/>
                </a:lnTo>
                <a:lnTo>
                  <a:pt x="366" y="286"/>
                </a:lnTo>
                <a:lnTo>
                  <a:pt x="403" y="289"/>
                </a:lnTo>
                <a:lnTo>
                  <a:pt x="437" y="289"/>
                </a:lnTo>
                <a:lnTo>
                  <a:pt x="469" y="289"/>
                </a:lnTo>
                <a:lnTo>
                  <a:pt x="499" y="286"/>
                </a:lnTo>
                <a:lnTo>
                  <a:pt x="529" y="286"/>
                </a:lnTo>
                <a:lnTo>
                  <a:pt x="556" y="286"/>
                </a:lnTo>
                <a:lnTo>
                  <a:pt x="477" y="25"/>
                </a:lnTo>
                <a:lnTo>
                  <a:pt x="477" y="25"/>
                </a:lnTo>
                <a:lnTo>
                  <a:pt x="477" y="21"/>
                </a:lnTo>
                <a:lnTo>
                  <a:pt x="477" y="21"/>
                </a:lnTo>
                <a:lnTo>
                  <a:pt x="474" y="17"/>
                </a:lnTo>
                <a:lnTo>
                  <a:pt x="471" y="11"/>
                </a:lnTo>
                <a:lnTo>
                  <a:pt x="466" y="8"/>
                </a:lnTo>
                <a:lnTo>
                  <a:pt x="462" y="4"/>
                </a:lnTo>
                <a:lnTo>
                  <a:pt x="457" y="2"/>
                </a:lnTo>
                <a:lnTo>
                  <a:pt x="452" y="0"/>
                </a:lnTo>
                <a:lnTo>
                  <a:pt x="446" y="0"/>
                </a:lnTo>
                <a:lnTo>
                  <a:pt x="440" y="0"/>
                </a:lnTo>
                <a:lnTo>
                  <a:pt x="240" y="41"/>
                </a:lnTo>
                <a:lnTo>
                  <a:pt x="240" y="41"/>
                </a:lnTo>
                <a:lnTo>
                  <a:pt x="234" y="43"/>
                </a:lnTo>
                <a:lnTo>
                  <a:pt x="230" y="46"/>
                </a:lnTo>
                <a:lnTo>
                  <a:pt x="225" y="51"/>
                </a:lnTo>
                <a:lnTo>
                  <a:pt x="221" y="55"/>
                </a:lnTo>
                <a:lnTo>
                  <a:pt x="218" y="60"/>
                </a:lnTo>
                <a:lnTo>
                  <a:pt x="217" y="66"/>
                </a:lnTo>
                <a:lnTo>
                  <a:pt x="217" y="71"/>
                </a:lnTo>
                <a:lnTo>
                  <a:pt x="218" y="77"/>
                </a:lnTo>
                <a:lnTo>
                  <a:pt x="218" y="77"/>
                </a:lnTo>
                <a:lnTo>
                  <a:pt x="220" y="83"/>
                </a:lnTo>
                <a:lnTo>
                  <a:pt x="223" y="88"/>
                </a:lnTo>
                <a:lnTo>
                  <a:pt x="226" y="93"/>
                </a:lnTo>
                <a:lnTo>
                  <a:pt x="231" y="96"/>
                </a:lnTo>
                <a:lnTo>
                  <a:pt x="236" y="100"/>
                </a:lnTo>
                <a:lnTo>
                  <a:pt x="241" y="101"/>
                </a:lnTo>
                <a:lnTo>
                  <a:pt x="247" y="102"/>
                </a:lnTo>
                <a:lnTo>
                  <a:pt x="253" y="102"/>
                </a:lnTo>
                <a:lnTo>
                  <a:pt x="253" y="102"/>
                </a:lnTo>
                <a:close/>
                <a:moveTo>
                  <a:pt x="600" y="113"/>
                </a:moveTo>
                <a:lnTo>
                  <a:pt x="600" y="113"/>
                </a:lnTo>
                <a:lnTo>
                  <a:pt x="600" y="113"/>
                </a:lnTo>
                <a:lnTo>
                  <a:pt x="601" y="104"/>
                </a:lnTo>
                <a:lnTo>
                  <a:pt x="602" y="95"/>
                </a:lnTo>
                <a:lnTo>
                  <a:pt x="604" y="86"/>
                </a:lnTo>
                <a:lnTo>
                  <a:pt x="608" y="78"/>
                </a:lnTo>
                <a:lnTo>
                  <a:pt x="611" y="69"/>
                </a:lnTo>
                <a:lnTo>
                  <a:pt x="616" y="62"/>
                </a:lnTo>
                <a:lnTo>
                  <a:pt x="620" y="54"/>
                </a:lnTo>
                <a:lnTo>
                  <a:pt x="627" y="49"/>
                </a:lnTo>
                <a:lnTo>
                  <a:pt x="633" y="43"/>
                </a:lnTo>
                <a:lnTo>
                  <a:pt x="639" y="37"/>
                </a:lnTo>
                <a:lnTo>
                  <a:pt x="647" y="33"/>
                </a:lnTo>
                <a:lnTo>
                  <a:pt x="654" y="29"/>
                </a:lnTo>
                <a:lnTo>
                  <a:pt x="663" y="26"/>
                </a:lnTo>
                <a:lnTo>
                  <a:pt x="671" y="24"/>
                </a:lnTo>
                <a:lnTo>
                  <a:pt x="680" y="22"/>
                </a:lnTo>
                <a:lnTo>
                  <a:pt x="690" y="21"/>
                </a:lnTo>
                <a:lnTo>
                  <a:pt x="690" y="21"/>
                </a:lnTo>
                <a:lnTo>
                  <a:pt x="699" y="22"/>
                </a:lnTo>
                <a:lnTo>
                  <a:pt x="709" y="24"/>
                </a:lnTo>
                <a:lnTo>
                  <a:pt x="718" y="26"/>
                </a:lnTo>
                <a:lnTo>
                  <a:pt x="726" y="29"/>
                </a:lnTo>
                <a:lnTo>
                  <a:pt x="734" y="33"/>
                </a:lnTo>
                <a:lnTo>
                  <a:pt x="742" y="37"/>
                </a:lnTo>
                <a:lnTo>
                  <a:pt x="749" y="43"/>
                </a:lnTo>
                <a:lnTo>
                  <a:pt x="755" y="49"/>
                </a:lnTo>
                <a:lnTo>
                  <a:pt x="761" y="54"/>
                </a:lnTo>
                <a:lnTo>
                  <a:pt x="767" y="62"/>
                </a:lnTo>
                <a:lnTo>
                  <a:pt x="771" y="69"/>
                </a:lnTo>
                <a:lnTo>
                  <a:pt x="775" y="78"/>
                </a:lnTo>
                <a:lnTo>
                  <a:pt x="778" y="86"/>
                </a:lnTo>
                <a:lnTo>
                  <a:pt x="781" y="95"/>
                </a:lnTo>
                <a:lnTo>
                  <a:pt x="782" y="104"/>
                </a:lnTo>
                <a:lnTo>
                  <a:pt x="782" y="113"/>
                </a:lnTo>
                <a:lnTo>
                  <a:pt x="782" y="113"/>
                </a:lnTo>
                <a:lnTo>
                  <a:pt x="782" y="124"/>
                </a:lnTo>
                <a:lnTo>
                  <a:pt x="781" y="132"/>
                </a:lnTo>
                <a:lnTo>
                  <a:pt x="778" y="141"/>
                </a:lnTo>
                <a:lnTo>
                  <a:pt x="775" y="149"/>
                </a:lnTo>
                <a:lnTo>
                  <a:pt x="771" y="157"/>
                </a:lnTo>
                <a:lnTo>
                  <a:pt x="767" y="164"/>
                </a:lnTo>
                <a:lnTo>
                  <a:pt x="761" y="170"/>
                </a:lnTo>
                <a:lnTo>
                  <a:pt x="755" y="177"/>
                </a:lnTo>
                <a:lnTo>
                  <a:pt x="749" y="183"/>
                </a:lnTo>
                <a:lnTo>
                  <a:pt x="742" y="189"/>
                </a:lnTo>
                <a:lnTo>
                  <a:pt x="734" y="192"/>
                </a:lnTo>
                <a:lnTo>
                  <a:pt x="726" y="197"/>
                </a:lnTo>
                <a:lnTo>
                  <a:pt x="718" y="199"/>
                </a:lnTo>
                <a:lnTo>
                  <a:pt x="709" y="201"/>
                </a:lnTo>
                <a:lnTo>
                  <a:pt x="699" y="203"/>
                </a:lnTo>
                <a:lnTo>
                  <a:pt x="690" y="203"/>
                </a:lnTo>
                <a:lnTo>
                  <a:pt x="690" y="203"/>
                </a:lnTo>
                <a:lnTo>
                  <a:pt x="680" y="203"/>
                </a:lnTo>
                <a:lnTo>
                  <a:pt x="671" y="201"/>
                </a:lnTo>
                <a:lnTo>
                  <a:pt x="663" y="199"/>
                </a:lnTo>
                <a:lnTo>
                  <a:pt x="654" y="197"/>
                </a:lnTo>
                <a:lnTo>
                  <a:pt x="647" y="192"/>
                </a:lnTo>
                <a:lnTo>
                  <a:pt x="639" y="189"/>
                </a:lnTo>
                <a:lnTo>
                  <a:pt x="633" y="183"/>
                </a:lnTo>
                <a:lnTo>
                  <a:pt x="627" y="177"/>
                </a:lnTo>
                <a:lnTo>
                  <a:pt x="620" y="170"/>
                </a:lnTo>
                <a:lnTo>
                  <a:pt x="616" y="164"/>
                </a:lnTo>
                <a:lnTo>
                  <a:pt x="611" y="157"/>
                </a:lnTo>
                <a:lnTo>
                  <a:pt x="608" y="149"/>
                </a:lnTo>
                <a:lnTo>
                  <a:pt x="604" y="141"/>
                </a:lnTo>
                <a:lnTo>
                  <a:pt x="602" y="132"/>
                </a:lnTo>
                <a:lnTo>
                  <a:pt x="601" y="124"/>
                </a:lnTo>
                <a:lnTo>
                  <a:pt x="600" y="113"/>
                </a:lnTo>
                <a:lnTo>
                  <a:pt x="600" y="113"/>
                </a:lnTo>
                <a:close/>
                <a:moveTo>
                  <a:pt x="3" y="492"/>
                </a:moveTo>
                <a:lnTo>
                  <a:pt x="3" y="492"/>
                </a:lnTo>
                <a:lnTo>
                  <a:pt x="3" y="492"/>
                </a:lnTo>
                <a:lnTo>
                  <a:pt x="5" y="492"/>
                </a:lnTo>
                <a:lnTo>
                  <a:pt x="6" y="491"/>
                </a:lnTo>
                <a:lnTo>
                  <a:pt x="12" y="488"/>
                </a:lnTo>
                <a:lnTo>
                  <a:pt x="30" y="473"/>
                </a:lnTo>
                <a:lnTo>
                  <a:pt x="48" y="455"/>
                </a:lnTo>
                <a:lnTo>
                  <a:pt x="58" y="443"/>
                </a:lnTo>
                <a:lnTo>
                  <a:pt x="58" y="443"/>
                </a:lnTo>
                <a:lnTo>
                  <a:pt x="61" y="443"/>
                </a:lnTo>
                <a:lnTo>
                  <a:pt x="61" y="443"/>
                </a:lnTo>
                <a:lnTo>
                  <a:pt x="71" y="438"/>
                </a:lnTo>
                <a:lnTo>
                  <a:pt x="74" y="435"/>
                </a:lnTo>
                <a:lnTo>
                  <a:pt x="77" y="431"/>
                </a:lnTo>
                <a:lnTo>
                  <a:pt x="77" y="431"/>
                </a:lnTo>
                <a:lnTo>
                  <a:pt x="84" y="422"/>
                </a:lnTo>
                <a:lnTo>
                  <a:pt x="92" y="414"/>
                </a:lnTo>
                <a:lnTo>
                  <a:pt x="100" y="407"/>
                </a:lnTo>
                <a:lnTo>
                  <a:pt x="109" y="400"/>
                </a:lnTo>
                <a:lnTo>
                  <a:pt x="118" y="395"/>
                </a:lnTo>
                <a:lnTo>
                  <a:pt x="129" y="389"/>
                </a:lnTo>
                <a:lnTo>
                  <a:pt x="150" y="379"/>
                </a:lnTo>
                <a:lnTo>
                  <a:pt x="150" y="379"/>
                </a:lnTo>
                <a:lnTo>
                  <a:pt x="165" y="374"/>
                </a:lnTo>
                <a:lnTo>
                  <a:pt x="177" y="372"/>
                </a:lnTo>
                <a:lnTo>
                  <a:pt x="191" y="371"/>
                </a:lnTo>
                <a:lnTo>
                  <a:pt x="204" y="369"/>
                </a:lnTo>
                <a:lnTo>
                  <a:pt x="204" y="369"/>
                </a:lnTo>
                <a:lnTo>
                  <a:pt x="215" y="371"/>
                </a:lnTo>
                <a:lnTo>
                  <a:pt x="228" y="372"/>
                </a:lnTo>
                <a:lnTo>
                  <a:pt x="239" y="373"/>
                </a:lnTo>
                <a:lnTo>
                  <a:pt x="250" y="376"/>
                </a:lnTo>
                <a:lnTo>
                  <a:pt x="274" y="383"/>
                </a:lnTo>
                <a:lnTo>
                  <a:pt x="296" y="392"/>
                </a:lnTo>
                <a:lnTo>
                  <a:pt x="341" y="413"/>
                </a:lnTo>
                <a:lnTo>
                  <a:pt x="363" y="422"/>
                </a:lnTo>
                <a:lnTo>
                  <a:pt x="385" y="431"/>
                </a:lnTo>
                <a:lnTo>
                  <a:pt x="385" y="431"/>
                </a:lnTo>
                <a:lnTo>
                  <a:pt x="408" y="440"/>
                </a:lnTo>
                <a:lnTo>
                  <a:pt x="432" y="447"/>
                </a:lnTo>
                <a:lnTo>
                  <a:pt x="444" y="449"/>
                </a:lnTo>
                <a:lnTo>
                  <a:pt x="456" y="451"/>
                </a:lnTo>
                <a:lnTo>
                  <a:pt x="470" y="453"/>
                </a:lnTo>
                <a:lnTo>
                  <a:pt x="484" y="453"/>
                </a:lnTo>
                <a:lnTo>
                  <a:pt x="484" y="453"/>
                </a:lnTo>
                <a:lnTo>
                  <a:pt x="495" y="453"/>
                </a:lnTo>
                <a:lnTo>
                  <a:pt x="506" y="451"/>
                </a:lnTo>
                <a:lnTo>
                  <a:pt x="518" y="450"/>
                </a:lnTo>
                <a:lnTo>
                  <a:pt x="529" y="449"/>
                </a:lnTo>
                <a:lnTo>
                  <a:pt x="529" y="449"/>
                </a:lnTo>
                <a:lnTo>
                  <a:pt x="544" y="446"/>
                </a:lnTo>
                <a:lnTo>
                  <a:pt x="558" y="441"/>
                </a:lnTo>
                <a:lnTo>
                  <a:pt x="571" y="435"/>
                </a:lnTo>
                <a:lnTo>
                  <a:pt x="583" y="429"/>
                </a:lnTo>
                <a:lnTo>
                  <a:pt x="594" y="422"/>
                </a:lnTo>
                <a:lnTo>
                  <a:pt x="605" y="414"/>
                </a:lnTo>
                <a:lnTo>
                  <a:pt x="616" y="406"/>
                </a:lnTo>
                <a:lnTo>
                  <a:pt x="625" y="397"/>
                </a:lnTo>
                <a:lnTo>
                  <a:pt x="625" y="397"/>
                </a:lnTo>
                <a:lnTo>
                  <a:pt x="633" y="387"/>
                </a:lnTo>
                <a:lnTo>
                  <a:pt x="646" y="371"/>
                </a:lnTo>
                <a:lnTo>
                  <a:pt x="660" y="354"/>
                </a:lnTo>
                <a:lnTo>
                  <a:pt x="666" y="347"/>
                </a:lnTo>
                <a:lnTo>
                  <a:pt x="668" y="342"/>
                </a:lnTo>
                <a:lnTo>
                  <a:pt x="668" y="342"/>
                </a:lnTo>
                <a:lnTo>
                  <a:pt x="671" y="338"/>
                </a:lnTo>
                <a:lnTo>
                  <a:pt x="672" y="333"/>
                </a:lnTo>
                <a:lnTo>
                  <a:pt x="674" y="329"/>
                </a:lnTo>
                <a:lnTo>
                  <a:pt x="672" y="324"/>
                </a:lnTo>
                <a:lnTo>
                  <a:pt x="671" y="319"/>
                </a:lnTo>
                <a:lnTo>
                  <a:pt x="669" y="315"/>
                </a:lnTo>
                <a:lnTo>
                  <a:pt x="666" y="310"/>
                </a:lnTo>
                <a:lnTo>
                  <a:pt x="662" y="308"/>
                </a:lnTo>
                <a:lnTo>
                  <a:pt x="662" y="308"/>
                </a:lnTo>
                <a:lnTo>
                  <a:pt x="655" y="303"/>
                </a:lnTo>
                <a:lnTo>
                  <a:pt x="651" y="302"/>
                </a:lnTo>
                <a:lnTo>
                  <a:pt x="646" y="302"/>
                </a:lnTo>
                <a:lnTo>
                  <a:pt x="646" y="302"/>
                </a:lnTo>
                <a:lnTo>
                  <a:pt x="642" y="303"/>
                </a:lnTo>
                <a:lnTo>
                  <a:pt x="636" y="306"/>
                </a:lnTo>
                <a:lnTo>
                  <a:pt x="630" y="309"/>
                </a:lnTo>
                <a:lnTo>
                  <a:pt x="625" y="314"/>
                </a:lnTo>
                <a:lnTo>
                  <a:pt x="625" y="314"/>
                </a:lnTo>
                <a:lnTo>
                  <a:pt x="625" y="316"/>
                </a:lnTo>
                <a:lnTo>
                  <a:pt x="622" y="318"/>
                </a:lnTo>
                <a:lnTo>
                  <a:pt x="619" y="324"/>
                </a:lnTo>
                <a:lnTo>
                  <a:pt x="619" y="324"/>
                </a:lnTo>
                <a:lnTo>
                  <a:pt x="611" y="332"/>
                </a:lnTo>
                <a:lnTo>
                  <a:pt x="601" y="342"/>
                </a:lnTo>
                <a:lnTo>
                  <a:pt x="588" y="354"/>
                </a:lnTo>
                <a:lnTo>
                  <a:pt x="575" y="365"/>
                </a:lnTo>
                <a:lnTo>
                  <a:pt x="560" y="376"/>
                </a:lnTo>
                <a:lnTo>
                  <a:pt x="545" y="385"/>
                </a:lnTo>
                <a:lnTo>
                  <a:pt x="531" y="393"/>
                </a:lnTo>
                <a:lnTo>
                  <a:pt x="520" y="397"/>
                </a:lnTo>
                <a:lnTo>
                  <a:pt x="520" y="397"/>
                </a:lnTo>
                <a:lnTo>
                  <a:pt x="510" y="399"/>
                </a:lnTo>
                <a:lnTo>
                  <a:pt x="499" y="400"/>
                </a:lnTo>
                <a:lnTo>
                  <a:pt x="478" y="400"/>
                </a:lnTo>
                <a:lnTo>
                  <a:pt x="456" y="398"/>
                </a:lnTo>
                <a:lnTo>
                  <a:pt x="437" y="395"/>
                </a:lnTo>
                <a:lnTo>
                  <a:pt x="437" y="395"/>
                </a:lnTo>
                <a:lnTo>
                  <a:pt x="414" y="387"/>
                </a:lnTo>
                <a:lnTo>
                  <a:pt x="393" y="380"/>
                </a:lnTo>
                <a:lnTo>
                  <a:pt x="372" y="371"/>
                </a:lnTo>
                <a:lnTo>
                  <a:pt x="350" y="360"/>
                </a:lnTo>
                <a:lnTo>
                  <a:pt x="350" y="360"/>
                </a:lnTo>
                <a:lnTo>
                  <a:pt x="304" y="342"/>
                </a:lnTo>
                <a:lnTo>
                  <a:pt x="280" y="334"/>
                </a:lnTo>
                <a:lnTo>
                  <a:pt x="255" y="326"/>
                </a:lnTo>
                <a:lnTo>
                  <a:pt x="255" y="326"/>
                </a:lnTo>
                <a:lnTo>
                  <a:pt x="243" y="323"/>
                </a:lnTo>
                <a:lnTo>
                  <a:pt x="230" y="319"/>
                </a:lnTo>
                <a:lnTo>
                  <a:pt x="217" y="317"/>
                </a:lnTo>
                <a:lnTo>
                  <a:pt x="204" y="317"/>
                </a:lnTo>
                <a:lnTo>
                  <a:pt x="204" y="317"/>
                </a:lnTo>
                <a:lnTo>
                  <a:pt x="187" y="318"/>
                </a:lnTo>
                <a:lnTo>
                  <a:pt x="170" y="321"/>
                </a:lnTo>
                <a:lnTo>
                  <a:pt x="152" y="325"/>
                </a:lnTo>
                <a:lnTo>
                  <a:pt x="135" y="330"/>
                </a:lnTo>
                <a:lnTo>
                  <a:pt x="135" y="330"/>
                </a:lnTo>
                <a:lnTo>
                  <a:pt x="119" y="334"/>
                </a:lnTo>
                <a:lnTo>
                  <a:pt x="106" y="341"/>
                </a:lnTo>
                <a:lnTo>
                  <a:pt x="92" y="349"/>
                </a:lnTo>
                <a:lnTo>
                  <a:pt x="80" y="357"/>
                </a:lnTo>
                <a:lnTo>
                  <a:pt x="80" y="357"/>
                </a:lnTo>
                <a:lnTo>
                  <a:pt x="67" y="367"/>
                </a:lnTo>
                <a:lnTo>
                  <a:pt x="55" y="377"/>
                </a:lnTo>
                <a:lnTo>
                  <a:pt x="44" y="390"/>
                </a:lnTo>
                <a:lnTo>
                  <a:pt x="36" y="402"/>
                </a:lnTo>
                <a:lnTo>
                  <a:pt x="36" y="402"/>
                </a:lnTo>
                <a:lnTo>
                  <a:pt x="34" y="402"/>
                </a:lnTo>
                <a:lnTo>
                  <a:pt x="34" y="402"/>
                </a:lnTo>
                <a:lnTo>
                  <a:pt x="25" y="422"/>
                </a:lnTo>
                <a:lnTo>
                  <a:pt x="11" y="450"/>
                </a:lnTo>
                <a:lnTo>
                  <a:pt x="6" y="465"/>
                </a:lnTo>
                <a:lnTo>
                  <a:pt x="1" y="478"/>
                </a:lnTo>
                <a:lnTo>
                  <a:pt x="1" y="483"/>
                </a:lnTo>
                <a:lnTo>
                  <a:pt x="0" y="488"/>
                </a:lnTo>
                <a:lnTo>
                  <a:pt x="1" y="490"/>
                </a:lnTo>
                <a:lnTo>
                  <a:pt x="3" y="492"/>
                </a:lnTo>
                <a:lnTo>
                  <a:pt x="3" y="492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0"/>
          <p:cNvSpPr>
            <a:spLocks noEditPoints="1"/>
          </p:cNvSpPr>
          <p:nvPr/>
        </p:nvSpPr>
        <p:spPr bwMode="auto">
          <a:xfrm>
            <a:off x="9692568" y="4817772"/>
            <a:ext cx="243912" cy="279781"/>
          </a:xfrm>
          <a:custGeom>
            <a:avLst/>
            <a:gdLst>
              <a:gd name="T0" fmla="*/ 588 w 678"/>
              <a:gd name="T1" fmla="*/ 616 h 781"/>
              <a:gd name="T2" fmla="*/ 573 w 678"/>
              <a:gd name="T3" fmla="*/ 588 h 781"/>
              <a:gd name="T4" fmla="*/ 582 w 678"/>
              <a:gd name="T5" fmla="*/ 561 h 781"/>
              <a:gd name="T6" fmla="*/ 610 w 678"/>
              <a:gd name="T7" fmla="*/ 551 h 781"/>
              <a:gd name="T8" fmla="*/ 639 w 678"/>
              <a:gd name="T9" fmla="*/ 566 h 781"/>
              <a:gd name="T10" fmla="*/ 644 w 678"/>
              <a:gd name="T11" fmla="*/ 595 h 781"/>
              <a:gd name="T12" fmla="*/ 622 w 678"/>
              <a:gd name="T13" fmla="*/ 619 h 781"/>
              <a:gd name="T14" fmla="*/ 303 w 678"/>
              <a:gd name="T15" fmla="*/ 532 h 781"/>
              <a:gd name="T16" fmla="*/ 364 w 678"/>
              <a:gd name="T17" fmla="*/ 524 h 781"/>
              <a:gd name="T18" fmla="*/ 431 w 678"/>
              <a:gd name="T19" fmla="*/ 497 h 781"/>
              <a:gd name="T20" fmla="*/ 485 w 678"/>
              <a:gd name="T21" fmla="*/ 450 h 781"/>
              <a:gd name="T22" fmla="*/ 82 w 678"/>
              <a:gd name="T23" fmla="*/ 439 h 781"/>
              <a:gd name="T24" fmla="*/ 130 w 678"/>
              <a:gd name="T25" fmla="*/ 489 h 781"/>
              <a:gd name="T26" fmla="*/ 192 w 678"/>
              <a:gd name="T27" fmla="*/ 521 h 781"/>
              <a:gd name="T28" fmla="*/ 268 w 678"/>
              <a:gd name="T29" fmla="*/ 532 h 781"/>
              <a:gd name="T30" fmla="*/ 36 w 678"/>
              <a:gd name="T31" fmla="*/ 298 h 781"/>
              <a:gd name="T32" fmla="*/ 45 w 678"/>
              <a:gd name="T33" fmla="*/ 366 h 781"/>
              <a:gd name="T34" fmla="*/ 528 w 678"/>
              <a:gd name="T35" fmla="*/ 366 h 781"/>
              <a:gd name="T36" fmla="*/ 535 w 678"/>
              <a:gd name="T37" fmla="*/ 298 h 781"/>
              <a:gd name="T38" fmla="*/ 523 w 678"/>
              <a:gd name="T39" fmla="*/ 207 h 781"/>
              <a:gd name="T40" fmla="*/ 473 w 678"/>
              <a:gd name="T41" fmla="*/ 115 h 781"/>
              <a:gd name="T42" fmla="*/ 388 w 678"/>
              <a:gd name="T43" fmla="*/ 53 h 781"/>
              <a:gd name="T44" fmla="*/ 268 w 678"/>
              <a:gd name="T45" fmla="*/ 37 h 781"/>
              <a:gd name="T46" fmla="*/ 183 w 678"/>
              <a:gd name="T47" fmla="*/ 53 h 781"/>
              <a:gd name="T48" fmla="*/ 97 w 678"/>
              <a:gd name="T49" fmla="*/ 115 h 781"/>
              <a:gd name="T50" fmla="*/ 48 w 678"/>
              <a:gd name="T51" fmla="*/ 207 h 781"/>
              <a:gd name="T52" fmla="*/ 207 w 678"/>
              <a:gd name="T53" fmla="*/ 590 h 781"/>
              <a:gd name="T54" fmla="*/ 206 w 678"/>
              <a:gd name="T55" fmla="*/ 768 h 781"/>
              <a:gd name="T56" fmla="*/ 234 w 678"/>
              <a:gd name="T57" fmla="*/ 781 h 781"/>
              <a:gd name="T58" fmla="*/ 364 w 678"/>
              <a:gd name="T59" fmla="*/ 776 h 781"/>
              <a:gd name="T60" fmla="*/ 379 w 678"/>
              <a:gd name="T61" fmla="*/ 747 h 781"/>
              <a:gd name="T62" fmla="*/ 340 w 678"/>
              <a:gd name="T63" fmla="*/ 697 h 781"/>
              <a:gd name="T64" fmla="*/ 234 w 678"/>
              <a:gd name="T65" fmla="*/ 747 h 781"/>
              <a:gd name="T66" fmla="*/ 570 w 678"/>
              <a:gd name="T67" fmla="*/ 283 h 781"/>
              <a:gd name="T68" fmla="*/ 554 w 678"/>
              <a:gd name="T69" fmla="*/ 399 h 781"/>
              <a:gd name="T70" fmla="*/ 493 w 678"/>
              <a:gd name="T71" fmla="*/ 491 h 781"/>
              <a:gd name="T72" fmla="*/ 398 w 678"/>
              <a:gd name="T73" fmla="*/ 549 h 781"/>
              <a:gd name="T74" fmla="*/ 155 w 678"/>
              <a:gd name="T75" fmla="*/ 543 h 781"/>
              <a:gd name="T76" fmla="*/ 70 w 678"/>
              <a:gd name="T77" fmla="*/ 481 h 781"/>
              <a:gd name="T78" fmla="*/ 17 w 678"/>
              <a:gd name="T79" fmla="*/ 391 h 781"/>
              <a:gd name="T80" fmla="*/ 0 w 678"/>
              <a:gd name="T81" fmla="*/ 296 h 781"/>
              <a:gd name="T82" fmla="*/ 12 w 678"/>
              <a:gd name="T83" fmla="*/ 224 h 781"/>
              <a:gd name="T84" fmla="*/ 59 w 678"/>
              <a:gd name="T85" fmla="*/ 109 h 781"/>
              <a:gd name="T86" fmla="*/ 151 w 678"/>
              <a:gd name="T87" fmla="*/ 31 h 781"/>
              <a:gd name="T88" fmla="*/ 272 w 678"/>
              <a:gd name="T89" fmla="*/ 0 h 781"/>
              <a:gd name="T90" fmla="*/ 380 w 678"/>
              <a:gd name="T91" fmla="*/ 11 h 781"/>
              <a:gd name="T92" fmla="*/ 486 w 678"/>
              <a:gd name="T93" fmla="*/ 73 h 781"/>
              <a:gd name="T94" fmla="*/ 554 w 678"/>
              <a:gd name="T95" fmla="*/ 175 h 781"/>
              <a:gd name="T96" fmla="*/ 610 w 678"/>
              <a:gd name="T97" fmla="*/ 516 h 781"/>
              <a:gd name="T98" fmla="*/ 589 w 678"/>
              <a:gd name="T99" fmla="*/ 520 h 781"/>
              <a:gd name="T100" fmla="*/ 545 w 678"/>
              <a:gd name="T101" fmla="*/ 560 h 781"/>
              <a:gd name="T102" fmla="*/ 539 w 678"/>
              <a:gd name="T103" fmla="*/ 588 h 781"/>
              <a:gd name="T104" fmla="*/ 560 w 678"/>
              <a:gd name="T105" fmla="*/ 637 h 781"/>
              <a:gd name="T106" fmla="*/ 596 w 678"/>
              <a:gd name="T107" fmla="*/ 656 h 781"/>
              <a:gd name="T108" fmla="*/ 623 w 678"/>
              <a:gd name="T109" fmla="*/ 656 h 781"/>
              <a:gd name="T110" fmla="*/ 667 w 678"/>
              <a:gd name="T111" fmla="*/ 626 h 781"/>
              <a:gd name="T112" fmla="*/ 678 w 678"/>
              <a:gd name="T113" fmla="*/ 588 h 781"/>
              <a:gd name="T114" fmla="*/ 667 w 678"/>
              <a:gd name="T115" fmla="*/ 547 h 781"/>
              <a:gd name="T116" fmla="*/ 617 w 678"/>
              <a:gd name="T117" fmla="*/ 518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78" h="781">
                <a:moveTo>
                  <a:pt x="610" y="621"/>
                </a:moveTo>
                <a:lnTo>
                  <a:pt x="610" y="621"/>
                </a:lnTo>
                <a:lnTo>
                  <a:pt x="602" y="621"/>
                </a:lnTo>
                <a:lnTo>
                  <a:pt x="594" y="619"/>
                </a:lnTo>
                <a:lnTo>
                  <a:pt x="588" y="616"/>
                </a:lnTo>
                <a:lnTo>
                  <a:pt x="582" y="612"/>
                </a:lnTo>
                <a:lnTo>
                  <a:pt x="579" y="607"/>
                </a:lnTo>
                <a:lnTo>
                  <a:pt x="576" y="602"/>
                </a:lnTo>
                <a:lnTo>
                  <a:pt x="574" y="595"/>
                </a:lnTo>
                <a:lnTo>
                  <a:pt x="573" y="588"/>
                </a:lnTo>
                <a:lnTo>
                  <a:pt x="573" y="588"/>
                </a:lnTo>
                <a:lnTo>
                  <a:pt x="574" y="580"/>
                </a:lnTo>
                <a:lnTo>
                  <a:pt x="576" y="572"/>
                </a:lnTo>
                <a:lnTo>
                  <a:pt x="579" y="566"/>
                </a:lnTo>
                <a:lnTo>
                  <a:pt x="582" y="561"/>
                </a:lnTo>
                <a:lnTo>
                  <a:pt x="588" y="556"/>
                </a:lnTo>
                <a:lnTo>
                  <a:pt x="594" y="554"/>
                </a:lnTo>
                <a:lnTo>
                  <a:pt x="602" y="552"/>
                </a:lnTo>
                <a:lnTo>
                  <a:pt x="610" y="551"/>
                </a:lnTo>
                <a:lnTo>
                  <a:pt x="610" y="551"/>
                </a:lnTo>
                <a:lnTo>
                  <a:pt x="618" y="552"/>
                </a:lnTo>
                <a:lnTo>
                  <a:pt x="625" y="554"/>
                </a:lnTo>
                <a:lnTo>
                  <a:pt x="630" y="556"/>
                </a:lnTo>
                <a:lnTo>
                  <a:pt x="635" y="561"/>
                </a:lnTo>
                <a:lnTo>
                  <a:pt x="639" y="566"/>
                </a:lnTo>
                <a:lnTo>
                  <a:pt x="642" y="572"/>
                </a:lnTo>
                <a:lnTo>
                  <a:pt x="644" y="580"/>
                </a:lnTo>
                <a:lnTo>
                  <a:pt x="644" y="588"/>
                </a:lnTo>
                <a:lnTo>
                  <a:pt x="644" y="588"/>
                </a:lnTo>
                <a:lnTo>
                  <a:pt x="644" y="595"/>
                </a:lnTo>
                <a:lnTo>
                  <a:pt x="640" y="602"/>
                </a:lnTo>
                <a:lnTo>
                  <a:pt x="637" y="607"/>
                </a:lnTo>
                <a:lnTo>
                  <a:pt x="632" y="612"/>
                </a:lnTo>
                <a:lnTo>
                  <a:pt x="628" y="616"/>
                </a:lnTo>
                <a:lnTo>
                  <a:pt x="622" y="619"/>
                </a:lnTo>
                <a:lnTo>
                  <a:pt x="617" y="621"/>
                </a:lnTo>
                <a:lnTo>
                  <a:pt x="610" y="621"/>
                </a:lnTo>
                <a:lnTo>
                  <a:pt x="610" y="621"/>
                </a:lnTo>
                <a:close/>
                <a:moveTo>
                  <a:pt x="303" y="532"/>
                </a:moveTo>
                <a:lnTo>
                  <a:pt x="303" y="532"/>
                </a:lnTo>
                <a:lnTo>
                  <a:pt x="303" y="532"/>
                </a:lnTo>
                <a:lnTo>
                  <a:pt x="318" y="531"/>
                </a:lnTo>
                <a:lnTo>
                  <a:pt x="333" y="530"/>
                </a:lnTo>
                <a:lnTo>
                  <a:pt x="349" y="528"/>
                </a:lnTo>
                <a:lnTo>
                  <a:pt x="364" y="524"/>
                </a:lnTo>
                <a:lnTo>
                  <a:pt x="378" y="521"/>
                </a:lnTo>
                <a:lnTo>
                  <a:pt x="392" y="516"/>
                </a:lnTo>
                <a:lnTo>
                  <a:pt x="405" y="511"/>
                </a:lnTo>
                <a:lnTo>
                  <a:pt x="419" y="504"/>
                </a:lnTo>
                <a:lnTo>
                  <a:pt x="431" y="497"/>
                </a:lnTo>
                <a:lnTo>
                  <a:pt x="442" y="489"/>
                </a:lnTo>
                <a:lnTo>
                  <a:pt x="454" y="480"/>
                </a:lnTo>
                <a:lnTo>
                  <a:pt x="465" y="471"/>
                </a:lnTo>
                <a:lnTo>
                  <a:pt x="475" y="462"/>
                </a:lnTo>
                <a:lnTo>
                  <a:pt x="485" y="450"/>
                </a:lnTo>
                <a:lnTo>
                  <a:pt x="494" y="439"/>
                </a:lnTo>
                <a:lnTo>
                  <a:pt x="503" y="428"/>
                </a:lnTo>
                <a:lnTo>
                  <a:pt x="75" y="428"/>
                </a:lnTo>
                <a:lnTo>
                  <a:pt x="75" y="428"/>
                </a:lnTo>
                <a:lnTo>
                  <a:pt x="82" y="439"/>
                </a:lnTo>
                <a:lnTo>
                  <a:pt x="90" y="450"/>
                </a:lnTo>
                <a:lnTo>
                  <a:pt x="99" y="462"/>
                </a:lnTo>
                <a:lnTo>
                  <a:pt x="108" y="471"/>
                </a:lnTo>
                <a:lnTo>
                  <a:pt x="118" y="480"/>
                </a:lnTo>
                <a:lnTo>
                  <a:pt x="130" y="489"/>
                </a:lnTo>
                <a:lnTo>
                  <a:pt x="141" y="497"/>
                </a:lnTo>
                <a:lnTo>
                  <a:pt x="153" y="504"/>
                </a:lnTo>
                <a:lnTo>
                  <a:pt x="166" y="511"/>
                </a:lnTo>
                <a:lnTo>
                  <a:pt x="178" y="516"/>
                </a:lnTo>
                <a:lnTo>
                  <a:pt x="192" y="521"/>
                </a:lnTo>
                <a:lnTo>
                  <a:pt x="207" y="524"/>
                </a:lnTo>
                <a:lnTo>
                  <a:pt x="222" y="528"/>
                </a:lnTo>
                <a:lnTo>
                  <a:pt x="237" y="530"/>
                </a:lnTo>
                <a:lnTo>
                  <a:pt x="252" y="531"/>
                </a:lnTo>
                <a:lnTo>
                  <a:pt x="268" y="532"/>
                </a:lnTo>
                <a:lnTo>
                  <a:pt x="303" y="532"/>
                </a:lnTo>
                <a:close/>
                <a:moveTo>
                  <a:pt x="37" y="283"/>
                </a:moveTo>
                <a:lnTo>
                  <a:pt x="37" y="283"/>
                </a:lnTo>
                <a:lnTo>
                  <a:pt x="37" y="283"/>
                </a:lnTo>
                <a:lnTo>
                  <a:pt x="36" y="298"/>
                </a:lnTo>
                <a:lnTo>
                  <a:pt x="37" y="313"/>
                </a:lnTo>
                <a:lnTo>
                  <a:pt x="37" y="326"/>
                </a:lnTo>
                <a:lnTo>
                  <a:pt x="40" y="340"/>
                </a:lnTo>
                <a:lnTo>
                  <a:pt x="42" y="354"/>
                </a:lnTo>
                <a:lnTo>
                  <a:pt x="45" y="366"/>
                </a:lnTo>
                <a:lnTo>
                  <a:pt x="49" y="379"/>
                </a:lnTo>
                <a:lnTo>
                  <a:pt x="53" y="391"/>
                </a:lnTo>
                <a:lnTo>
                  <a:pt x="521" y="391"/>
                </a:lnTo>
                <a:lnTo>
                  <a:pt x="521" y="391"/>
                </a:lnTo>
                <a:lnTo>
                  <a:pt x="528" y="366"/>
                </a:lnTo>
                <a:lnTo>
                  <a:pt x="530" y="354"/>
                </a:lnTo>
                <a:lnTo>
                  <a:pt x="533" y="340"/>
                </a:lnTo>
                <a:lnTo>
                  <a:pt x="535" y="326"/>
                </a:lnTo>
                <a:lnTo>
                  <a:pt x="536" y="313"/>
                </a:lnTo>
                <a:lnTo>
                  <a:pt x="535" y="298"/>
                </a:lnTo>
                <a:lnTo>
                  <a:pt x="533" y="283"/>
                </a:lnTo>
                <a:lnTo>
                  <a:pt x="530" y="249"/>
                </a:lnTo>
                <a:lnTo>
                  <a:pt x="530" y="249"/>
                </a:lnTo>
                <a:lnTo>
                  <a:pt x="528" y="227"/>
                </a:lnTo>
                <a:lnTo>
                  <a:pt x="523" y="207"/>
                </a:lnTo>
                <a:lnTo>
                  <a:pt x="518" y="186"/>
                </a:lnTo>
                <a:lnTo>
                  <a:pt x="508" y="167"/>
                </a:lnTo>
                <a:lnTo>
                  <a:pt x="498" y="148"/>
                </a:lnTo>
                <a:lnTo>
                  <a:pt x="487" y="131"/>
                </a:lnTo>
                <a:lnTo>
                  <a:pt x="473" y="115"/>
                </a:lnTo>
                <a:lnTo>
                  <a:pt x="458" y="99"/>
                </a:lnTo>
                <a:lnTo>
                  <a:pt x="442" y="85"/>
                </a:lnTo>
                <a:lnTo>
                  <a:pt x="425" y="74"/>
                </a:lnTo>
                <a:lnTo>
                  <a:pt x="407" y="62"/>
                </a:lnTo>
                <a:lnTo>
                  <a:pt x="388" y="53"/>
                </a:lnTo>
                <a:lnTo>
                  <a:pt x="367" y="46"/>
                </a:lnTo>
                <a:lnTo>
                  <a:pt x="346" y="41"/>
                </a:lnTo>
                <a:lnTo>
                  <a:pt x="324" y="39"/>
                </a:lnTo>
                <a:lnTo>
                  <a:pt x="303" y="37"/>
                </a:lnTo>
                <a:lnTo>
                  <a:pt x="268" y="37"/>
                </a:lnTo>
                <a:lnTo>
                  <a:pt x="268" y="37"/>
                </a:lnTo>
                <a:lnTo>
                  <a:pt x="246" y="39"/>
                </a:lnTo>
                <a:lnTo>
                  <a:pt x="224" y="41"/>
                </a:lnTo>
                <a:lnTo>
                  <a:pt x="204" y="46"/>
                </a:lnTo>
                <a:lnTo>
                  <a:pt x="183" y="53"/>
                </a:lnTo>
                <a:lnTo>
                  <a:pt x="164" y="62"/>
                </a:lnTo>
                <a:lnTo>
                  <a:pt x="145" y="74"/>
                </a:lnTo>
                <a:lnTo>
                  <a:pt x="127" y="85"/>
                </a:lnTo>
                <a:lnTo>
                  <a:pt x="111" y="99"/>
                </a:lnTo>
                <a:lnTo>
                  <a:pt x="97" y="115"/>
                </a:lnTo>
                <a:lnTo>
                  <a:pt x="84" y="131"/>
                </a:lnTo>
                <a:lnTo>
                  <a:pt x="72" y="148"/>
                </a:lnTo>
                <a:lnTo>
                  <a:pt x="61" y="167"/>
                </a:lnTo>
                <a:lnTo>
                  <a:pt x="53" y="186"/>
                </a:lnTo>
                <a:lnTo>
                  <a:pt x="48" y="207"/>
                </a:lnTo>
                <a:lnTo>
                  <a:pt x="43" y="227"/>
                </a:lnTo>
                <a:lnTo>
                  <a:pt x="41" y="249"/>
                </a:lnTo>
                <a:lnTo>
                  <a:pt x="37" y="283"/>
                </a:lnTo>
                <a:close/>
                <a:moveTo>
                  <a:pt x="207" y="590"/>
                </a:moveTo>
                <a:lnTo>
                  <a:pt x="207" y="590"/>
                </a:lnTo>
                <a:lnTo>
                  <a:pt x="200" y="747"/>
                </a:lnTo>
                <a:lnTo>
                  <a:pt x="200" y="747"/>
                </a:lnTo>
                <a:lnTo>
                  <a:pt x="201" y="755"/>
                </a:lnTo>
                <a:lnTo>
                  <a:pt x="202" y="762"/>
                </a:lnTo>
                <a:lnTo>
                  <a:pt x="206" y="768"/>
                </a:lnTo>
                <a:lnTo>
                  <a:pt x="209" y="772"/>
                </a:lnTo>
                <a:lnTo>
                  <a:pt x="214" y="776"/>
                </a:lnTo>
                <a:lnTo>
                  <a:pt x="219" y="779"/>
                </a:lnTo>
                <a:lnTo>
                  <a:pt x="226" y="780"/>
                </a:lnTo>
                <a:lnTo>
                  <a:pt x="234" y="781"/>
                </a:lnTo>
                <a:lnTo>
                  <a:pt x="342" y="781"/>
                </a:lnTo>
                <a:lnTo>
                  <a:pt x="342" y="781"/>
                </a:lnTo>
                <a:lnTo>
                  <a:pt x="350" y="780"/>
                </a:lnTo>
                <a:lnTo>
                  <a:pt x="357" y="779"/>
                </a:lnTo>
                <a:lnTo>
                  <a:pt x="364" y="776"/>
                </a:lnTo>
                <a:lnTo>
                  <a:pt x="369" y="772"/>
                </a:lnTo>
                <a:lnTo>
                  <a:pt x="373" y="768"/>
                </a:lnTo>
                <a:lnTo>
                  <a:pt x="376" y="762"/>
                </a:lnTo>
                <a:lnTo>
                  <a:pt x="379" y="755"/>
                </a:lnTo>
                <a:lnTo>
                  <a:pt x="379" y="747"/>
                </a:lnTo>
                <a:lnTo>
                  <a:pt x="367" y="590"/>
                </a:lnTo>
                <a:lnTo>
                  <a:pt x="333" y="590"/>
                </a:lnTo>
                <a:lnTo>
                  <a:pt x="333" y="590"/>
                </a:lnTo>
                <a:lnTo>
                  <a:pt x="337" y="647"/>
                </a:lnTo>
                <a:lnTo>
                  <a:pt x="340" y="697"/>
                </a:lnTo>
                <a:lnTo>
                  <a:pt x="343" y="734"/>
                </a:lnTo>
                <a:lnTo>
                  <a:pt x="345" y="744"/>
                </a:lnTo>
                <a:lnTo>
                  <a:pt x="346" y="747"/>
                </a:lnTo>
                <a:lnTo>
                  <a:pt x="234" y="747"/>
                </a:lnTo>
                <a:lnTo>
                  <a:pt x="234" y="747"/>
                </a:lnTo>
                <a:lnTo>
                  <a:pt x="247" y="590"/>
                </a:lnTo>
                <a:lnTo>
                  <a:pt x="207" y="590"/>
                </a:lnTo>
                <a:close/>
                <a:moveTo>
                  <a:pt x="570" y="283"/>
                </a:moveTo>
                <a:lnTo>
                  <a:pt x="570" y="283"/>
                </a:lnTo>
                <a:lnTo>
                  <a:pt x="570" y="283"/>
                </a:lnTo>
                <a:lnTo>
                  <a:pt x="571" y="307"/>
                </a:lnTo>
                <a:lnTo>
                  <a:pt x="569" y="331"/>
                </a:lnTo>
                <a:lnTo>
                  <a:pt x="565" y="355"/>
                </a:lnTo>
                <a:lnTo>
                  <a:pt x="561" y="378"/>
                </a:lnTo>
                <a:lnTo>
                  <a:pt x="554" y="399"/>
                </a:lnTo>
                <a:lnTo>
                  <a:pt x="545" y="420"/>
                </a:lnTo>
                <a:lnTo>
                  <a:pt x="533" y="439"/>
                </a:lnTo>
                <a:lnTo>
                  <a:pt x="522" y="458"/>
                </a:lnTo>
                <a:lnTo>
                  <a:pt x="508" y="475"/>
                </a:lnTo>
                <a:lnTo>
                  <a:pt x="493" y="491"/>
                </a:lnTo>
                <a:lnTo>
                  <a:pt x="477" y="506"/>
                </a:lnTo>
                <a:lnTo>
                  <a:pt x="458" y="520"/>
                </a:lnTo>
                <a:lnTo>
                  <a:pt x="439" y="531"/>
                </a:lnTo>
                <a:lnTo>
                  <a:pt x="420" y="541"/>
                </a:lnTo>
                <a:lnTo>
                  <a:pt x="398" y="549"/>
                </a:lnTo>
                <a:lnTo>
                  <a:pt x="376" y="556"/>
                </a:lnTo>
                <a:lnTo>
                  <a:pt x="194" y="556"/>
                </a:lnTo>
                <a:lnTo>
                  <a:pt x="194" y="556"/>
                </a:lnTo>
                <a:lnTo>
                  <a:pt x="174" y="551"/>
                </a:lnTo>
                <a:lnTo>
                  <a:pt x="155" y="543"/>
                </a:lnTo>
                <a:lnTo>
                  <a:pt x="136" y="532"/>
                </a:lnTo>
                <a:lnTo>
                  <a:pt x="118" y="522"/>
                </a:lnTo>
                <a:lnTo>
                  <a:pt x="101" y="510"/>
                </a:lnTo>
                <a:lnTo>
                  <a:pt x="85" y="496"/>
                </a:lnTo>
                <a:lnTo>
                  <a:pt x="70" y="481"/>
                </a:lnTo>
                <a:lnTo>
                  <a:pt x="57" y="465"/>
                </a:lnTo>
                <a:lnTo>
                  <a:pt x="45" y="448"/>
                </a:lnTo>
                <a:lnTo>
                  <a:pt x="34" y="430"/>
                </a:lnTo>
                <a:lnTo>
                  <a:pt x="25" y="412"/>
                </a:lnTo>
                <a:lnTo>
                  <a:pt x="17" y="391"/>
                </a:lnTo>
                <a:lnTo>
                  <a:pt x="10" y="371"/>
                </a:lnTo>
                <a:lnTo>
                  <a:pt x="6" y="349"/>
                </a:lnTo>
                <a:lnTo>
                  <a:pt x="2" y="328"/>
                </a:lnTo>
                <a:lnTo>
                  <a:pt x="0" y="305"/>
                </a:lnTo>
                <a:lnTo>
                  <a:pt x="0" y="296"/>
                </a:lnTo>
                <a:lnTo>
                  <a:pt x="0" y="296"/>
                </a:lnTo>
                <a:lnTo>
                  <a:pt x="0" y="283"/>
                </a:lnTo>
                <a:lnTo>
                  <a:pt x="10" y="249"/>
                </a:lnTo>
                <a:lnTo>
                  <a:pt x="10" y="249"/>
                </a:lnTo>
                <a:lnTo>
                  <a:pt x="12" y="224"/>
                </a:lnTo>
                <a:lnTo>
                  <a:pt x="17" y="199"/>
                </a:lnTo>
                <a:lnTo>
                  <a:pt x="24" y="175"/>
                </a:lnTo>
                <a:lnTo>
                  <a:pt x="34" y="152"/>
                </a:lnTo>
                <a:lnTo>
                  <a:pt x="45" y="130"/>
                </a:lnTo>
                <a:lnTo>
                  <a:pt x="59" y="109"/>
                </a:lnTo>
                <a:lnTo>
                  <a:pt x="74" y="91"/>
                </a:lnTo>
                <a:lnTo>
                  <a:pt x="91" y="73"/>
                </a:lnTo>
                <a:lnTo>
                  <a:pt x="109" y="57"/>
                </a:lnTo>
                <a:lnTo>
                  <a:pt x="130" y="42"/>
                </a:lnTo>
                <a:lnTo>
                  <a:pt x="151" y="31"/>
                </a:lnTo>
                <a:lnTo>
                  <a:pt x="173" y="19"/>
                </a:lnTo>
                <a:lnTo>
                  <a:pt x="197" y="11"/>
                </a:lnTo>
                <a:lnTo>
                  <a:pt x="221" y="6"/>
                </a:lnTo>
                <a:lnTo>
                  <a:pt x="246" y="1"/>
                </a:lnTo>
                <a:lnTo>
                  <a:pt x="272" y="0"/>
                </a:lnTo>
                <a:lnTo>
                  <a:pt x="306" y="0"/>
                </a:lnTo>
                <a:lnTo>
                  <a:pt x="306" y="0"/>
                </a:lnTo>
                <a:lnTo>
                  <a:pt x="331" y="1"/>
                </a:lnTo>
                <a:lnTo>
                  <a:pt x="356" y="6"/>
                </a:lnTo>
                <a:lnTo>
                  <a:pt x="380" y="11"/>
                </a:lnTo>
                <a:lnTo>
                  <a:pt x="403" y="19"/>
                </a:lnTo>
                <a:lnTo>
                  <a:pt x="425" y="31"/>
                </a:lnTo>
                <a:lnTo>
                  <a:pt x="446" y="42"/>
                </a:lnTo>
                <a:lnTo>
                  <a:pt x="466" y="57"/>
                </a:lnTo>
                <a:lnTo>
                  <a:pt x="486" y="73"/>
                </a:lnTo>
                <a:lnTo>
                  <a:pt x="503" y="91"/>
                </a:lnTo>
                <a:lnTo>
                  <a:pt x="519" y="109"/>
                </a:lnTo>
                <a:lnTo>
                  <a:pt x="532" y="130"/>
                </a:lnTo>
                <a:lnTo>
                  <a:pt x="544" y="152"/>
                </a:lnTo>
                <a:lnTo>
                  <a:pt x="554" y="175"/>
                </a:lnTo>
                <a:lnTo>
                  <a:pt x="562" y="199"/>
                </a:lnTo>
                <a:lnTo>
                  <a:pt x="568" y="224"/>
                </a:lnTo>
                <a:lnTo>
                  <a:pt x="570" y="249"/>
                </a:lnTo>
                <a:lnTo>
                  <a:pt x="570" y="283"/>
                </a:lnTo>
                <a:close/>
                <a:moveTo>
                  <a:pt x="610" y="516"/>
                </a:moveTo>
                <a:lnTo>
                  <a:pt x="610" y="516"/>
                </a:lnTo>
                <a:lnTo>
                  <a:pt x="610" y="516"/>
                </a:lnTo>
                <a:lnTo>
                  <a:pt x="603" y="518"/>
                </a:lnTo>
                <a:lnTo>
                  <a:pt x="596" y="519"/>
                </a:lnTo>
                <a:lnTo>
                  <a:pt x="589" y="520"/>
                </a:lnTo>
                <a:lnTo>
                  <a:pt x="582" y="522"/>
                </a:lnTo>
                <a:lnTo>
                  <a:pt x="570" y="529"/>
                </a:lnTo>
                <a:lnTo>
                  <a:pt x="560" y="537"/>
                </a:lnTo>
                <a:lnTo>
                  <a:pt x="552" y="547"/>
                </a:lnTo>
                <a:lnTo>
                  <a:pt x="545" y="560"/>
                </a:lnTo>
                <a:lnTo>
                  <a:pt x="543" y="566"/>
                </a:lnTo>
                <a:lnTo>
                  <a:pt x="541" y="573"/>
                </a:lnTo>
                <a:lnTo>
                  <a:pt x="540" y="580"/>
                </a:lnTo>
                <a:lnTo>
                  <a:pt x="539" y="588"/>
                </a:lnTo>
                <a:lnTo>
                  <a:pt x="539" y="588"/>
                </a:lnTo>
                <a:lnTo>
                  <a:pt x="540" y="595"/>
                </a:lnTo>
                <a:lnTo>
                  <a:pt x="541" y="601"/>
                </a:lnTo>
                <a:lnTo>
                  <a:pt x="545" y="614"/>
                </a:lnTo>
                <a:lnTo>
                  <a:pt x="552" y="626"/>
                </a:lnTo>
                <a:lnTo>
                  <a:pt x="560" y="637"/>
                </a:lnTo>
                <a:lnTo>
                  <a:pt x="570" y="645"/>
                </a:lnTo>
                <a:lnTo>
                  <a:pt x="576" y="649"/>
                </a:lnTo>
                <a:lnTo>
                  <a:pt x="582" y="652"/>
                </a:lnTo>
                <a:lnTo>
                  <a:pt x="589" y="655"/>
                </a:lnTo>
                <a:lnTo>
                  <a:pt x="596" y="656"/>
                </a:lnTo>
                <a:lnTo>
                  <a:pt x="603" y="657"/>
                </a:lnTo>
                <a:lnTo>
                  <a:pt x="610" y="659"/>
                </a:lnTo>
                <a:lnTo>
                  <a:pt x="610" y="659"/>
                </a:lnTo>
                <a:lnTo>
                  <a:pt x="617" y="657"/>
                </a:lnTo>
                <a:lnTo>
                  <a:pt x="623" y="656"/>
                </a:lnTo>
                <a:lnTo>
                  <a:pt x="630" y="655"/>
                </a:lnTo>
                <a:lnTo>
                  <a:pt x="636" y="652"/>
                </a:lnTo>
                <a:lnTo>
                  <a:pt x="648" y="645"/>
                </a:lnTo>
                <a:lnTo>
                  <a:pt x="658" y="637"/>
                </a:lnTo>
                <a:lnTo>
                  <a:pt x="667" y="626"/>
                </a:lnTo>
                <a:lnTo>
                  <a:pt x="672" y="614"/>
                </a:lnTo>
                <a:lnTo>
                  <a:pt x="677" y="601"/>
                </a:lnTo>
                <a:lnTo>
                  <a:pt x="678" y="595"/>
                </a:lnTo>
                <a:lnTo>
                  <a:pt x="678" y="588"/>
                </a:lnTo>
                <a:lnTo>
                  <a:pt x="678" y="588"/>
                </a:lnTo>
                <a:lnTo>
                  <a:pt x="678" y="580"/>
                </a:lnTo>
                <a:lnTo>
                  <a:pt x="677" y="573"/>
                </a:lnTo>
                <a:lnTo>
                  <a:pt x="675" y="566"/>
                </a:lnTo>
                <a:lnTo>
                  <a:pt x="672" y="560"/>
                </a:lnTo>
                <a:lnTo>
                  <a:pt x="667" y="547"/>
                </a:lnTo>
                <a:lnTo>
                  <a:pt x="658" y="537"/>
                </a:lnTo>
                <a:lnTo>
                  <a:pt x="648" y="529"/>
                </a:lnTo>
                <a:lnTo>
                  <a:pt x="636" y="522"/>
                </a:lnTo>
                <a:lnTo>
                  <a:pt x="623" y="519"/>
                </a:lnTo>
                <a:lnTo>
                  <a:pt x="617" y="518"/>
                </a:lnTo>
                <a:lnTo>
                  <a:pt x="610" y="516"/>
                </a:lnTo>
                <a:lnTo>
                  <a:pt x="610" y="516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1"/>
          <p:cNvSpPr>
            <a:spLocks noEditPoints="1"/>
          </p:cNvSpPr>
          <p:nvPr/>
        </p:nvSpPr>
        <p:spPr bwMode="auto">
          <a:xfrm>
            <a:off x="8819147" y="4817772"/>
            <a:ext cx="242119" cy="279781"/>
          </a:xfrm>
          <a:custGeom>
            <a:avLst/>
            <a:gdLst>
              <a:gd name="T0" fmla="*/ 37 w 677"/>
              <a:gd name="T1" fmla="*/ 440 h 781"/>
              <a:gd name="T2" fmla="*/ 61 w 677"/>
              <a:gd name="T3" fmla="*/ 474 h 781"/>
              <a:gd name="T4" fmla="*/ 91 w 677"/>
              <a:gd name="T5" fmla="*/ 505 h 781"/>
              <a:gd name="T6" fmla="*/ 125 w 677"/>
              <a:gd name="T7" fmla="*/ 530 h 781"/>
              <a:gd name="T8" fmla="*/ 163 w 677"/>
              <a:gd name="T9" fmla="*/ 549 h 781"/>
              <a:gd name="T10" fmla="*/ 206 w 677"/>
              <a:gd name="T11" fmla="*/ 563 h 781"/>
              <a:gd name="T12" fmla="*/ 198 w 677"/>
              <a:gd name="T13" fmla="*/ 745 h 781"/>
              <a:gd name="T14" fmla="*/ 207 w 677"/>
              <a:gd name="T15" fmla="*/ 769 h 781"/>
              <a:gd name="T16" fmla="*/ 226 w 677"/>
              <a:gd name="T17" fmla="*/ 780 h 781"/>
              <a:gd name="T18" fmla="*/ 342 w 677"/>
              <a:gd name="T19" fmla="*/ 781 h 781"/>
              <a:gd name="T20" fmla="*/ 361 w 677"/>
              <a:gd name="T21" fmla="*/ 774 h 781"/>
              <a:gd name="T22" fmla="*/ 373 w 677"/>
              <a:gd name="T23" fmla="*/ 754 h 781"/>
              <a:gd name="T24" fmla="*/ 366 w 677"/>
              <a:gd name="T25" fmla="*/ 563 h 781"/>
              <a:gd name="T26" fmla="*/ 396 w 677"/>
              <a:gd name="T27" fmla="*/ 555 h 781"/>
              <a:gd name="T28" fmla="*/ 435 w 677"/>
              <a:gd name="T29" fmla="*/ 537 h 781"/>
              <a:gd name="T30" fmla="*/ 472 w 677"/>
              <a:gd name="T31" fmla="*/ 514 h 781"/>
              <a:gd name="T32" fmla="*/ 502 w 677"/>
              <a:gd name="T33" fmla="*/ 486 h 781"/>
              <a:gd name="T34" fmla="*/ 530 w 677"/>
              <a:gd name="T35" fmla="*/ 452 h 781"/>
              <a:gd name="T36" fmla="*/ 30 w 677"/>
              <a:gd name="T37" fmla="*/ 428 h 781"/>
              <a:gd name="T38" fmla="*/ 677 w 677"/>
              <a:gd name="T39" fmla="*/ 588 h 781"/>
              <a:gd name="T40" fmla="*/ 673 w 677"/>
              <a:gd name="T41" fmla="*/ 609 h 781"/>
              <a:gd name="T42" fmla="*/ 656 w 677"/>
              <a:gd name="T43" fmla="*/ 638 h 781"/>
              <a:gd name="T44" fmla="*/ 628 w 677"/>
              <a:gd name="T45" fmla="*/ 655 h 781"/>
              <a:gd name="T46" fmla="*/ 606 w 677"/>
              <a:gd name="T47" fmla="*/ 659 h 781"/>
              <a:gd name="T48" fmla="*/ 592 w 677"/>
              <a:gd name="T49" fmla="*/ 656 h 781"/>
              <a:gd name="T50" fmla="*/ 557 w 677"/>
              <a:gd name="T51" fmla="*/ 638 h 781"/>
              <a:gd name="T52" fmla="*/ 541 w 677"/>
              <a:gd name="T53" fmla="*/ 615 h 781"/>
              <a:gd name="T54" fmla="*/ 535 w 677"/>
              <a:gd name="T55" fmla="*/ 595 h 781"/>
              <a:gd name="T56" fmla="*/ 535 w 677"/>
              <a:gd name="T57" fmla="*/ 580 h 781"/>
              <a:gd name="T58" fmla="*/ 541 w 677"/>
              <a:gd name="T59" fmla="*/ 560 h 781"/>
              <a:gd name="T60" fmla="*/ 557 w 677"/>
              <a:gd name="T61" fmla="*/ 537 h 781"/>
              <a:gd name="T62" fmla="*/ 592 w 677"/>
              <a:gd name="T63" fmla="*/ 519 h 781"/>
              <a:gd name="T64" fmla="*/ 606 w 677"/>
              <a:gd name="T65" fmla="*/ 516 h 781"/>
              <a:gd name="T66" fmla="*/ 628 w 677"/>
              <a:gd name="T67" fmla="*/ 520 h 781"/>
              <a:gd name="T68" fmla="*/ 656 w 677"/>
              <a:gd name="T69" fmla="*/ 537 h 781"/>
              <a:gd name="T70" fmla="*/ 673 w 677"/>
              <a:gd name="T71" fmla="*/ 566 h 781"/>
              <a:gd name="T72" fmla="*/ 677 w 677"/>
              <a:gd name="T73" fmla="*/ 588 h 781"/>
              <a:gd name="T74" fmla="*/ 572 w 677"/>
              <a:gd name="T75" fmla="*/ 287 h 781"/>
              <a:gd name="T76" fmla="*/ 570 w 677"/>
              <a:gd name="T77" fmla="*/ 224 h 781"/>
              <a:gd name="T78" fmla="*/ 546 w 677"/>
              <a:gd name="T79" fmla="*/ 152 h 781"/>
              <a:gd name="T80" fmla="*/ 505 w 677"/>
              <a:gd name="T81" fmla="*/ 91 h 781"/>
              <a:gd name="T82" fmla="*/ 448 w 677"/>
              <a:gd name="T83" fmla="*/ 42 h 781"/>
              <a:gd name="T84" fmla="*/ 382 w 677"/>
              <a:gd name="T85" fmla="*/ 11 h 781"/>
              <a:gd name="T86" fmla="*/ 307 w 677"/>
              <a:gd name="T87" fmla="*/ 0 h 781"/>
              <a:gd name="T88" fmla="*/ 248 w 677"/>
              <a:gd name="T89" fmla="*/ 1 h 781"/>
              <a:gd name="T90" fmla="*/ 174 w 677"/>
              <a:gd name="T91" fmla="*/ 19 h 781"/>
              <a:gd name="T92" fmla="*/ 110 w 677"/>
              <a:gd name="T93" fmla="*/ 57 h 781"/>
              <a:gd name="T94" fmla="*/ 60 w 677"/>
              <a:gd name="T95" fmla="*/ 109 h 781"/>
              <a:gd name="T96" fmla="*/ 25 w 677"/>
              <a:gd name="T97" fmla="*/ 175 h 781"/>
              <a:gd name="T98" fmla="*/ 9 w 677"/>
              <a:gd name="T99" fmla="*/ 249 h 781"/>
              <a:gd name="T100" fmla="*/ 1 w 677"/>
              <a:gd name="T101" fmla="*/ 293 h 781"/>
              <a:gd name="T102" fmla="*/ 0 w 677"/>
              <a:gd name="T103" fmla="*/ 308 h 781"/>
              <a:gd name="T104" fmla="*/ 12 w 677"/>
              <a:gd name="T105" fmla="*/ 373 h 781"/>
              <a:gd name="T106" fmla="*/ 557 w 677"/>
              <a:gd name="T107" fmla="*/ 393 h 781"/>
              <a:gd name="T108" fmla="*/ 571 w 677"/>
              <a:gd name="T109" fmla="*/ 341 h 781"/>
              <a:gd name="T110" fmla="*/ 573 w 677"/>
              <a:gd name="T111" fmla="*/ 300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77" h="781">
                <a:moveTo>
                  <a:pt x="30" y="428"/>
                </a:moveTo>
                <a:lnTo>
                  <a:pt x="30" y="428"/>
                </a:lnTo>
                <a:lnTo>
                  <a:pt x="37" y="440"/>
                </a:lnTo>
                <a:lnTo>
                  <a:pt x="45" y="452"/>
                </a:lnTo>
                <a:lnTo>
                  <a:pt x="53" y="464"/>
                </a:lnTo>
                <a:lnTo>
                  <a:pt x="61" y="474"/>
                </a:lnTo>
                <a:lnTo>
                  <a:pt x="70" y="486"/>
                </a:lnTo>
                <a:lnTo>
                  <a:pt x="80" y="495"/>
                </a:lnTo>
                <a:lnTo>
                  <a:pt x="91" y="505"/>
                </a:lnTo>
                <a:lnTo>
                  <a:pt x="102" y="514"/>
                </a:lnTo>
                <a:lnTo>
                  <a:pt x="113" y="522"/>
                </a:lnTo>
                <a:lnTo>
                  <a:pt x="125" y="530"/>
                </a:lnTo>
                <a:lnTo>
                  <a:pt x="137" y="537"/>
                </a:lnTo>
                <a:lnTo>
                  <a:pt x="151" y="544"/>
                </a:lnTo>
                <a:lnTo>
                  <a:pt x="163" y="549"/>
                </a:lnTo>
                <a:lnTo>
                  <a:pt x="177" y="555"/>
                </a:lnTo>
                <a:lnTo>
                  <a:pt x="192" y="560"/>
                </a:lnTo>
                <a:lnTo>
                  <a:pt x="206" y="563"/>
                </a:lnTo>
                <a:lnTo>
                  <a:pt x="196" y="735"/>
                </a:lnTo>
                <a:lnTo>
                  <a:pt x="196" y="735"/>
                </a:lnTo>
                <a:lnTo>
                  <a:pt x="198" y="745"/>
                </a:lnTo>
                <a:lnTo>
                  <a:pt x="199" y="754"/>
                </a:lnTo>
                <a:lnTo>
                  <a:pt x="202" y="762"/>
                </a:lnTo>
                <a:lnTo>
                  <a:pt x="207" y="769"/>
                </a:lnTo>
                <a:lnTo>
                  <a:pt x="212" y="774"/>
                </a:lnTo>
                <a:lnTo>
                  <a:pt x="219" y="778"/>
                </a:lnTo>
                <a:lnTo>
                  <a:pt x="226" y="780"/>
                </a:lnTo>
                <a:lnTo>
                  <a:pt x="234" y="781"/>
                </a:lnTo>
                <a:lnTo>
                  <a:pt x="342" y="781"/>
                </a:lnTo>
                <a:lnTo>
                  <a:pt x="342" y="781"/>
                </a:lnTo>
                <a:lnTo>
                  <a:pt x="349" y="780"/>
                </a:lnTo>
                <a:lnTo>
                  <a:pt x="356" y="778"/>
                </a:lnTo>
                <a:lnTo>
                  <a:pt x="361" y="774"/>
                </a:lnTo>
                <a:lnTo>
                  <a:pt x="366" y="769"/>
                </a:lnTo>
                <a:lnTo>
                  <a:pt x="371" y="762"/>
                </a:lnTo>
                <a:lnTo>
                  <a:pt x="373" y="754"/>
                </a:lnTo>
                <a:lnTo>
                  <a:pt x="375" y="745"/>
                </a:lnTo>
                <a:lnTo>
                  <a:pt x="375" y="735"/>
                </a:lnTo>
                <a:lnTo>
                  <a:pt x="366" y="563"/>
                </a:lnTo>
                <a:lnTo>
                  <a:pt x="366" y="563"/>
                </a:lnTo>
                <a:lnTo>
                  <a:pt x="381" y="560"/>
                </a:lnTo>
                <a:lnTo>
                  <a:pt x="396" y="555"/>
                </a:lnTo>
                <a:lnTo>
                  <a:pt x="409" y="549"/>
                </a:lnTo>
                <a:lnTo>
                  <a:pt x="423" y="544"/>
                </a:lnTo>
                <a:lnTo>
                  <a:pt x="435" y="537"/>
                </a:lnTo>
                <a:lnTo>
                  <a:pt x="448" y="530"/>
                </a:lnTo>
                <a:lnTo>
                  <a:pt x="460" y="522"/>
                </a:lnTo>
                <a:lnTo>
                  <a:pt x="472" y="514"/>
                </a:lnTo>
                <a:lnTo>
                  <a:pt x="482" y="505"/>
                </a:lnTo>
                <a:lnTo>
                  <a:pt x="493" y="495"/>
                </a:lnTo>
                <a:lnTo>
                  <a:pt x="502" y="486"/>
                </a:lnTo>
                <a:lnTo>
                  <a:pt x="513" y="474"/>
                </a:lnTo>
                <a:lnTo>
                  <a:pt x="521" y="464"/>
                </a:lnTo>
                <a:lnTo>
                  <a:pt x="530" y="452"/>
                </a:lnTo>
                <a:lnTo>
                  <a:pt x="538" y="440"/>
                </a:lnTo>
                <a:lnTo>
                  <a:pt x="545" y="428"/>
                </a:lnTo>
                <a:lnTo>
                  <a:pt x="30" y="428"/>
                </a:lnTo>
                <a:close/>
                <a:moveTo>
                  <a:pt x="677" y="588"/>
                </a:moveTo>
                <a:lnTo>
                  <a:pt x="677" y="588"/>
                </a:lnTo>
                <a:lnTo>
                  <a:pt x="677" y="588"/>
                </a:lnTo>
                <a:lnTo>
                  <a:pt x="677" y="595"/>
                </a:lnTo>
                <a:lnTo>
                  <a:pt x="675" y="602"/>
                </a:lnTo>
                <a:lnTo>
                  <a:pt x="673" y="609"/>
                </a:lnTo>
                <a:lnTo>
                  <a:pt x="671" y="615"/>
                </a:lnTo>
                <a:lnTo>
                  <a:pt x="665" y="628"/>
                </a:lnTo>
                <a:lnTo>
                  <a:pt x="656" y="638"/>
                </a:lnTo>
                <a:lnTo>
                  <a:pt x="646" y="646"/>
                </a:lnTo>
                <a:lnTo>
                  <a:pt x="634" y="653"/>
                </a:lnTo>
                <a:lnTo>
                  <a:pt x="628" y="655"/>
                </a:lnTo>
                <a:lnTo>
                  <a:pt x="621" y="656"/>
                </a:lnTo>
                <a:lnTo>
                  <a:pt x="614" y="657"/>
                </a:lnTo>
                <a:lnTo>
                  <a:pt x="606" y="659"/>
                </a:lnTo>
                <a:lnTo>
                  <a:pt x="606" y="659"/>
                </a:lnTo>
                <a:lnTo>
                  <a:pt x="599" y="657"/>
                </a:lnTo>
                <a:lnTo>
                  <a:pt x="592" y="656"/>
                </a:lnTo>
                <a:lnTo>
                  <a:pt x="580" y="653"/>
                </a:lnTo>
                <a:lnTo>
                  <a:pt x="567" y="646"/>
                </a:lnTo>
                <a:lnTo>
                  <a:pt x="557" y="638"/>
                </a:lnTo>
                <a:lnTo>
                  <a:pt x="548" y="628"/>
                </a:lnTo>
                <a:lnTo>
                  <a:pt x="545" y="621"/>
                </a:lnTo>
                <a:lnTo>
                  <a:pt x="541" y="615"/>
                </a:lnTo>
                <a:lnTo>
                  <a:pt x="539" y="609"/>
                </a:lnTo>
                <a:lnTo>
                  <a:pt x="537" y="602"/>
                </a:lnTo>
                <a:lnTo>
                  <a:pt x="535" y="595"/>
                </a:lnTo>
                <a:lnTo>
                  <a:pt x="535" y="588"/>
                </a:lnTo>
                <a:lnTo>
                  <a:pt x="535" y="588"/>
                </a:lnTo>
                <a:lnTo>
                  <a:pt x="535" y="580"/>
                </a:lnTo>
                <a:lnTo>
                  <a:pt x="537" y="573"/>
                </a:lnTo>
                <a:lnTo>
                  <a:pt x="539" y="566"/>
                </a:lnTo>
                <a:lnTo>
                  <a:pt x="541" y="560"/>
                </a:lnTo>
                <a:lnTo>
                  <a:pt x="545" y="553"/>
                </a:lnTo>
                <a:lnTo>
                  <a:pt x="548" y="547"/>
                </a:lnTo>
                <a:lnTo>
                  <a:pt x="557" y="537"/>
                </a:lnTo>
                <a:lnTo>
                  <a:pt x="567" y="529"/>
                </a:lnTo>
                <a:lnTo>
                  <a:pt x="580" y="522"/>
                </a:lnTo>
                <a:lnTo>
                  <a:pt x="592" y="519"/>
                </a:lnTo>
                <a:lnTo>
                  <a:pt x="599" y="518"/>
                </a:lnTo>
                <a:lnTo>
                  <a:pt x="606" y="516"/>
                </a:lnTo>
                <a:lnTo>
                  <a:pt x="606" y="516"/>
                </a:lnTo>
                <a:lnTo>
                  <a:pt x="614" y="518"/>
                </a:lnTo>
                <a:lnTo>
                  <a:pt x="621" y="519"/>
                </a:lnTo>
                <a:lnTo>
                  <a:pt x="628" y="520"/>
                </a:lnTo>
                <a:lnTo>
                  <a:pt x="634" y="522"/>
                </a:lnTo>
                <a:lnTo>
                  <a:pt x="646" y="529"/>
                </a:lnTo>
                <a:lnTo>
                  <a:pt x="656" y="537"/>
                </a:lnTo>
                <a:lnTo>
                  <a:pt x="665" y="547"/>
                </a:lnTo>
                <a:lnTo>
                  <a:pt x="671" y="560"/>
                </a:lnTo>
                <a:lnTo>
                  <a:pt x="673" y="566"/>
                </a:lnTo>
                <a:lnTo>
                  <a:pt x="675" y="573"/>
                </a:lnTo>
                <a:lnTo>
                  <a:pt x="677" y="580"/>
                </a:lnTo>
                <a:lnTo>
                  <a:pt x="677" y="588"/>
                </a:lnTo>
                <a:lnTo>
                  <a:pt x="677" y="588"/>
                </a:lnTo>
                <a:close/>
                <a:moveTo>
                  <a:pt x="572" y="287"/>
                </a:moveTo>
                <a:lnTo>
                  <a:pt x="572" y="287"/>
                </a:lnTo>
                <a:lnTo>
                  <a:pt x="572" y="249"/>
                </a:lnTo>
                <a:lnTo>
                  <a:pt x="572" y="249"/>
                </a:lnTo>
                <a:lnTo>
                  <a:pt x="570" y="224"/>
                </a:lnTo>
                <a:lnTo>
                  <a:pt x="564" y="199"/>
                </a:lnTo>
                <a:lnTo>
                  <a:pt x="556" y="175"/>
                </a:lnTo>
                <a:lnTo>
                  <a:pt x="546" y="152"/>
                </a:lnTo>
                <a:lnTo>
                  <a:pt x="534" y="130"/>
                </a:lnTo>
                <a:lnTo>
                  <a:pt x="520" y="109"/>
                </a:lnTo>
                <a:lnTo>
                  <a:pt x="505" y="91"/>
                </a:lnTo>
                <a:lnTo>
                  <a:pt x="488" y="73"/>
                </a:lnTo>
                <a:lnTo>
                  <a:pt x="468" y="57"/>
                </a:lnTo>
                <a:lnTo>
                  <a:pt x="448" y="42"/>
                </a:lnTo>
                <a:lnTo>
                  <a:pt x="427" y="31"/>
                </a:lnTo>
                <a:lnTo>
                  <a:pt x="405" y="19"/>
                </a:lnTo>
                <a:lnTo>
                  <a:pt x="382" y="11"/>
                </a:lnTo>
                <a:lnTo>
                  <a:pt x="357" y="6"/>
                </a:lnTo>
                <a:lnTo>
                  <a:pt x="333" y="1"/>
                </a:lnTo>
                <a:lnTo>
                  <a:pt x="307" y="0"/>
                </a:lnTo>
                <a:lnTo>
                  <a:pt x="274" y="0"/>
                </a:lnTo>
                <a:lnTo>
                  <a:pt x="274" y="0"/>
                </a:lnTo>
                <a:lnTo>
                  <a:pt x="248" y="1"/>
                </a:lnTo>
                <a:lnTo>
                  <a:pt x="221" y="6"/>
                </a:lnTo>
                <a:lnTo>
                  <a:pt x="198" y="11"/>
                </a:lnTo>
                <a:lnTo>
                  <a:pt x="174" y="19"/>
                </a:lnTo>
                <a:lnTo>
                  <a:pt x="151" y="31"/>
                </a:lnTo>
                <a:lnTo>
                  <a:pt x="130" y="42"/>
                </a:lnTo>
                <a:lnTo>
                  <a:pt x="110" y="57"/>
                </a:lnTo>
                <a:lnTo>
                  <a:pt x="92" y="73"/>
                </a:lnTo>
                <a:lnTo>
                  <a:pt x="75" y="91"/>
                </a:lnTo>
                <a:lnTo>
                  <a:pt x="60" y="109"/>
                </a:lnTo>
                <a:lnTo>
                  <a:pt x="46" y="130"/>
                </a:lnTo>
                <a:lnTo>
                  <a:pt x="34" y="152"/>
                </a:lnTo>
                <a:lnTo>
                  <a:pt x="25" y="175"/>
                </a:lnTo>
                <a:lnTo>
                  <a:pt x="17" y="199"/>
                </a:lnTo>
                <a:lnTo>
                  <a:pt x="12" y="224"/>
                </a:lnTo>
                <a:lnTo>
                  <a:pt x="9" y="249"/>
                </a:lnTo>
                <a:lnTo>
                  <a:pt x="3" y="287"/>
                </a:lnTo>
                <a:lnTo>
                  <a:pt x="3" y="287"/>
                </a:lnTo>
                <a:lnTo>
                  <a:pt x="1" y="293"/>
                </a:lnTo>
                <a:lnTo>
                  <a:pt x="0" y="301"/>
                </a:lnTo>
                <a:lnTo>
                  <a:pt x="0" y="308"/>
                </a:lnTo>
                <a:lnTo>
                  <a:pt x="0" y="308"/>
                </a:lnTo>
                <a:lnTo>
                  <a:pt x="2" y="329"/>
                </a:lnTo>
                <a:lnTo>
                  <a:pt x="6" y="350"/>
                </a:lnTo>
                <a:lnTo>
                  <a:pt x="12" y="373"/>
                </a:lnTo>
                <a:lnTo>
                  <a:pt x="18" y="393"/>
                </a:lnTo>
                <a:lnTo>
                  <a:pt x="557" y="393"/>
                </a:lnTo>
                <a:lnTo>
                  <a:pt x="557" y="393"/>
                </a:lnTo>
                <a:lnTo>
                  <a:pt x="565" y="367"/>
                </a:lnTo>
                <a:lnTo>
                  <a:pt x="568" y="355"/>
                </a:lnTo>
                <a:lnTo>
                  <a:pt x="571" y="341"/>
                </a:lnTo>
                <a:lnTo>
                  <a:pt x="572" y="328"/>
                </a:lnTo>
                <a:lnTo>
                  <a:pt x="573" y="314"/>
                </a:lnTo>
                <a:lnTo>
                  <a:pt x="573" y="300"/>
                </a:lnTo>
                <a:lnTo>
                  <a:pt x="572" y="287"/>
                </a:lnTo>
                <a:lnTo>
                  <a:pt x="572" y="287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2"/>
          <p:cNvSpPr>
            <a:spLocks noEditPoints="1"/>
          </p:cNvSpPr>
          <p:nvPr/>
        </p:nvSpPr>
        <p:spPr bwMode="auto">
          <a:xfrm>
            <a:off x="7929585" y="4817772"/>
            <a:ext cx="276195" cy="279781"/>
          </a:xfrm>
          <a:custGeom>
            <a:avLst/>
            <a:gdLst>
              <a:gd name="T0" fmla="*/ 113 w 770"/>
              <a:gd name="T1" fmla="*/ 755 h 781"/>
              <a:gd name="T2" fmla="*/ 58 w 770"/>
              <a:gd name="T3" fmla="*/ 781 h 781"/>
              <a:gd name="T4" fmla="*/ 17 w 770"/>
              <a:gd name="T5" fmla="*/ 764 h 781"/>
              <a:gd name="T6" fmla="*/ 0 w 770"/>
              <a:gd name="T7" fmla="*/ 720 h 781"/>
              <a:gd name="T8" fmla="*/ 25 w 770"/>
              <a:gd name="T9" fmla="*/ 669 h 781"/>
              <a:gd name="T10" fmla="*/ 72 w 770"/>
              <a:gd name="T11" fmla="*/ 660 h 781"/>
              <a:gd name="T12" fmla="*/ 118 w 770"/>
              <a:gd name="T13" fmla="*/ 696 h 781"/>
              <a:gd name="T14" fmla="*/ 191 w 770"/>
              <a:gd name="T15" fmla="*/ 572 h 781"/>
              <a:gd name="T16" fmla="*/ 130 w 770"/>
              <a:gd name="T17" fmla="*/ 523 h 781"/>
              <a:gd name="T18" fmla="*/ 69 w 770"/>
              <a:gd name="T19" fmla="*/ 433 h 781"/>
              <a:gd name="T20" fmla="*/ 49 w 770"/>
              <a:gd name="T21" fmla="*/ 326 h 781"/>
              <a:gd name="T22" fmla="*/ 81 w 770"/>
              <a:gd name="T23" fmla="*/ 196 h 781"/>
              <a:gd name="T24" fmla="*/ 130 w 770"/>
              <a:gd name="T25" fmla="*/ 130 h 781"/>
              <a:gd name="T26" fmla="*/ 223 w 770"/>
              <a:gd name="T27" fmla="*/ 68 h 781"/>
              <a:gd name="T28" fmla="*/ 316 w 770"/>
              <a:gd name="T29" fmla="*/ 46 h 781"/>
              <a:gd name="T30" fmla="*/ 372 w 770"/>
              <a:gd name="T31" fmla="*/ 50 h 781"/>
              <a:gd name="T32" fmla="*/ 464 w 770"/>
              <a:gd name="T33" fmla="*/ 81 h 781"/>
              <a:gd name="T34" fmla="*/ 543 w 770"/>
              <a:gd name="T35" fmla="*/ 143 h 781"/>
              <a:gd name="T36" fmla="*/ 597 w 770"/>
              <a:gd name="T37" fmla="*/ 236 h 781"/>
              <a:gd name="T38" fmla="*/ 611 w 770"/>
              <a:gd name="T39" fmla="*/ 301 h 781"/>
              <a:gd name="T40" fmla="*/ 542 w 770"/>
              <a:gd name="T41" fmla="*/ 434 h 781"/>
              <a:gd name="T42" fmla="*/ 538 w 770"/>
              <a:gd name="T43" fmla="*/ 457 h 781"/>
              <a:gd name="T44" fmla="*/ 469 w 770"/>
              <a:gd name="T45" fmla="*/ 541 h 781"/>
              <a:gd name="T46" fmla="*/ 453 w 770"/>
              <a:gd name="T47" fmla="*/ 532 h 781"/>
              <a:gd name="T48" fmla="*/ 435 w 770"/>
              <a:gd name="T49" fmla="*/ 541 h 781"/>
              <a:gd name="T50" fmla="*/ 330 w 770"/>
              <a:gd name="T51" fmla="*/ 606 h 781"/>
              <a:gd name="T52" fmla="*/ 240 w 770"/>
              <a:gd name="T53" fmla="*/ 594 h 781"/>
              <a:gd name="T54" fmla="*/ 644 w 770"/>
              <a:gd name="T55" fmla="*/ 397 h 781"/>
              <a:gd name="T56" fmla="*/ 650 w 770"/>
              <a:gd name="T57" fmla="*/ 381 h 781"/>
              <a:gd name="T58" fmla="*/ 655 w 770"/>
              <a:gd name="T59" fmla="*/ 305 h 781"/>
              <a:gd name="T60" fmla="*/ 636 w 770"/>
              <a:gd name="T61" fmla="*/ 211 h 781"/>
              <a:gd name="T62" fmla="*/ 587 w 770"/>
              <a:gd name="T63" fmla="*/ 126 h 781"/>
              <a:gd name="T64" fmla="*/ 537 w 770"/>
              <a:gd name="T65" fmla="*/ 74 h 781"/>
              <a:gd name="T66" fmla="*/ 469 w 770"/>
              <a:gd name="T67" fmla="*/ 32 h 781"/>
              <a:gd name="T68" fmla="*/ 394 w 770"/>
              <a:gd name="T69" fmla="*/ 7 h 781"/>
              <a:gd name="T70" fmla="*/ 330 w 770"/>
              <a:gd name="T71" fmla="*/ 0 h 781"/>
              <a:gd name="T72" fmla="*/ 250 w 770"/>
              <a:gd name="T73" fmla="*/ 10 h 781"/>
              <a:gd name="T74" fmla="*/ 176 w 770"/>
              <a:gd name="T75" fmla="*/ 39 h 781"/>
              <a:gd name="T76" fmla="*/ 110 w 770"/>
              <a:gd name="T77" fmla="*/ 84 h 781"/>
              <a:gd name="T78" fmla="*/ 67 w 770"/>
              <a:gd name="T79" fmla="*/ 132 h 781"/>
              <a:gd name="T80" fmla="*/ 27 w 770"/>
              <a:gd name="T81" fmla="*/ 201 h 781"/>
              <a:gd name="T82" fmla="*/ 7 w 770"/>
              <a:gd name="T83" fmla="*/ 279 h 781"/>
              <a:gd name="T84" fmla="*/ 3 w 770"/>
              <a:gd name="T85" fmla="*/ 342 h 781"/>
              <a:gd name="T86" fmla="*/ 17 w 770"/>
              <a:gd name="T87" fmla="*/ 422 h 781"/>
              <a:gd name="T88" fmla="*/ 49 w 770"/>
              <a:gd name="T89" fmla="*/ 494 h 781"/>
              <a:gd name="T90" fmla="*/ 99 w 770"/>
              <a:gd name="T91" fmla="*/ 556 h 781"/>
              <a:gd name="T92" fmla="*/ 149 w 770"/>
              <a:gd name="T93" fmla="*/ 598 h 781"/>
              <a:gd name="T94" fmla="*/ 220 w 770"/>
              <a:gd name="T95" fmla="*/ 635 h 781"/>
              <a:gd name="T96" fmla="*/ 298 w 770"/>
              <a:gd name="T97" fmla="*/ 654 h 781"/>
              <a:gd name="T98" fmla="*/ 358 w 770"/>
              <a:gd name="T99" fmla="*/ 653 h 781"/>
              <a:gd name="T100" fmla="*/ 400 w 770"/>
              <a:gd name="T101" fmla="*/ 643 h 781"/>
              <a:gd name="T102" fmla="*/ 628 w 770"/>
              <a:gd name="T103" fmla="*/ 762 h 781"/>
              <a:gd name="T104" fmla="*/ 646 w 770"/>
              <a:gd name="T105" fmla="*/ 762 h 781"/>
              <a:gd name="T106" fmla="*/ 767 w 770"/>
              <a:gd name="T107" fmla="*/ 643 h 781"/>
              <a:gd name="T108" fmla="*/ 767 w 770"/>
              <a:gd name="T109" fmla="*/ 624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70" h="781">
                <a:moveTo>
                  <a:pt x="123" y="720"/>
                </a:moveTo>
                <a:lnTo>
                  <a:pt x="123" y="720"/>
                </a:lnTo>
                <a:lnTo>
                  <a:pt x="122" y="733"/>
                </a:lnTo>
                <a:lnTo>
                  <a:pt x="118" y="745"/>
                </a:lnTo>
                <a:lnTo>
                  <a:pt x="113" y="755"/>
                </a:lnTo>
                <a:lnTo>
                  <a:pt x="105" y="764"/>
                </a:lnTo>
                <a:lnTo>
                  <a:pt x="95" y="771"/>
                </a:lnTo>
                <a:lnTo>
                  <a:pt x="84" y="777"/>
                </a:lnTo>
                <a:lnTo>
                  <a:pt x="72" y="780"/>
                </a:lnTo>
                <a:lnTo>
                  <a:pt x="58" y="781"/>
                </a:lnTo>
                <a:lnTo>
                  <a:pt x="58" y="781"/>
                </a:lnTo>
                <a:lnTo>
                  <a:pt x="47" y="780"/>
                </a:lnTo>
                <a:lnTo>
                  <a:pt x="35" y="777"/>
                </a:lnTo>
                <a:lnTo>
                  <a:pt x="25" y="771"/>
                </a:lnTo>
                <a:lnTo>
                  <a:pt x="17" y="764"/>
                </a:lnTo>
                <a:lnTo>
                  <a:pt x="10" y="755"/>
                </a:lnTo>
                <a:lnTo>
                  <a:pt x="4" y="745"/>
                </a:lnTo>
                <a:lnTo>
                  <a:pt x="1" y="733"/>
                </a:lnTo>
                <a:lnTo>
                  <a:pt x="0" y="720"/>
                </a:lnTo>
                <a:lnTo>
                  <a:pt x="0" y="720"/>
                </a:lnTo>
                <a:lnTo>
                  <a:pt x="1" y="708"/>
                </a:lnTo>
                <a:lnTo>
                  <a:pt x="4" y="696"/>
                </a:lnTo>
                <a:lnTo>
                  <a:pt x="10" y="685"/>
                </a:lnTo>
                <a:lnTo>
                  <a:pt x="17" y="676"/>
                </a:lnTo>
                <a:lnTo>
                  <a:pt x="25" y="669"/>
                </a:lnTo>
                <a:lnTo>
                  <a:pt x="35" y="663"/>
                </a:lnTo>
                <a:lnTo>
                  <a:pt x="47" y="660"/>
                </a:lnTo>
                <a:lnTo>
                  <a:pt x="58" y="659"/>
                </a:lnTo>
                <a:lnTo>
                  <a:pt x="58" y="659"/>
                </a:lnTo>
                <a:lnTo>
                  <a:pt x="72" y="660"/>
                </a:lnTo>
                <a:lnTo>
                  <a:pt x="84" y="663"/>
                </a:lnTo>
                <a:lnTo>
                  <a:pt x="95" y="669"/>
                </a:lnTo>
                <a:lnTo>
                  <a:pt x="105" y="676"/>
                </a:lnTo>
                <a:lnTo>
                  <a:pt x="113" y="685"/>
                </a:lnTo>
                <a:lnTo>
                  <a:pt x="118" y="696"/>
                </a:lnTo>
                <a:lnTo>
                  <a:pt x="122" y="708"/>
                </a:lnTo>
                <a:lnTo>
                  <a:pt x="123" y="720"/>
                </a:lnTo>
                <a:lnTo>
                  <a:pt x="123" y="720"/>
                </a:lnTo>
                <a:close/>
                <a:moveTo>
                  <a:pt x="191" y="572"/>
                </a:moveTo>
                <a:lnTo>
                  <a:pt x="191" y="572"/>
                </a:lnTo>
                <a:lnTo>
                  <a:pt x="191" y="572"/>
                </a:lnTo>
                <a:lnTo>
                  <a:pt x="175" y="562"/>
                </a:lnTo>
                <a:lnTo>
                  <a:pt x="159" y="549"/>
                </a:lnTo>
                <a:lnTo>
                  <a:pt x="143" y="537"/>
                </a:lnTo>
                <a:lnTo>
                  <a:pt x="130" y="523"/>
                </a:lnTo>
                <a:lnTo>
                  <a:pt x="130" y="523"/>
                </a:lnTo>
                <a:lnTo>
                  <a:pt x="111" y="503"/>
                </a:lnTo>
                <a:lnTo>
                  <a:pt x="94" y="481"/>
                </a:lnTo>
                <a:lnTo>
                  <a:pt x="81" y="458"/>
                </a:lnTo>
                <a:lnTo>
                  <a:pt x="69" y="433"/>
                </a:lnTo>
                <a:lnTo>
                  <a:pt x="60" y="408"/>
                </a:lnTo>
                <a:lnTo>
                  <a:pt x="55" y="382"/>
                </a:lnTo>
                <a:lnTo>
                  <a:pt x="50" y="355"/>
                </a:lnTo>
                <a:lnTo>
                  <a:pt x="49" y="326"/>
                </a:lnTo>
                <a:lnTo>
                  <a:pt x="49" y="326"/>
                </a:lnTo>
                <a:lnTo>
                  <a:pt x="50" y="299"/>
                </a:lnTo>
                <a:lnTo>
                  <a:pt x="55" y="272"/>
                </a:lnTo>
                <a:lnTo>
                  <a:pt x="60" y="246"/>
                </a:lnTo>
                <a:lnTo>
                  <a:pt x="69" y="219"/>
                </a:lnTo>
                <a:lnTo>
                  <a:pt x="81" y="196"/>
                </a:lnTo>
                <a:lnTo>
                  <a:pt x="94" y="172"/>
                </a:lnTo>
                <a:lnTo>
                  <a:pt x="102" y="160"/>
                </a:lnTo>
                <a:lnTo>
                  <a:pt x="111" y="150"/>
                </a:lnTo>
                <a:lnTo>
                  <a:pt x="121" y="140"/>
                </a:lnTo>
                <a:lnTo>
                  <a:pt x="130" y="130"/>
                </a:lnTo>
                <a:lnTo>
                  <a:pt x="130" y="130"/>
                </a:lnTo>
                <a:lnTo>
                  <a:pt x="151" y="110"/>
                </a:lnTo>
                <a:lnTo>
                  <a:pt x="174" y="94"/>
                </a:lnTo>
                <a:lnTo>
                  <a:pt x="198" y="81"/>
                </a:lnTo>
                <a:lnTo>
                  <a:pt x="223" y="68"/>
                </a:lnTo>
                <a:lnTo>
                  <a:pt x="248" y="59"/>
                </a:lnTo>
                <a:lnTo>
                  <a:pt x="275" y="52"/>
                </a:lnTo>
                <a:lnTo>
                  <a:pt x="289" y="50"/>
                </a:lnTo>
                <a:lnTo>
                  <a:pt x="303" y="48"/>
                </a:lnTo>
                <a:lnTo>
                  <a:pt x="316" y="46"/>
                </a:lnTo>
                <a:lnTo>
                  <a:pt x="330" y="46"/>
                </a:lnTo>
                <a:lnTo>
                  <a:pt x="330" y="46"/>
                </a:lnTo>
                <a:lnTo>
                  <a:pt x="344" y="46"/>
                </a:lnTo>
                <a:lnTo>
                  <a:pt x="358" y="48"/>
                </a:lnTo>
                <a:lnTo>
                  <a:pt x="372" y="50"/>
                </a:lnTo>
                <a:lnTo>
                  <a:pt x="386" y="52"/>
                </a:lnTo>
                <a:lnTo>
                  <a:pt x="399" y="56"/>
                </a:lnTo>
                <a:lnTo>
                  <a:pt x="413" y="59"/>
                </a:lnTo>
                <a:lnTo>
                  <a:pt x="439" y="68"/>
                </a:lnTo>
                <a:lnTo>
                  <a:pt x="464" y="81"/>
                </a:lnTo>
                <a:lnTo>
                  <a:pt x="487" y="94"/>
                </a:lnTo>
                <a:lnTo>
                  <a:pt x="510" y="110"/>
                </a:lnTo>
                <a:lnTo>
                  <a:pt x="529" y="130"/>
                </a:lnTo>
                <a:lnTo>
                  <a:pt x="529" y="130"/>
                </a:lnTo>
                <a:lnTo>
                  <a:pt x="543" y="143"/>
                </a:lnTo>
                <a:lnTo>
                  <a:pt x="554" y="158"/>
                </a:lnTo>
                <a:lnTo>
                  <a:pt x="563" y="173"/>
                </a:lnTo>
                <a:lnTo>
                  <a:pt x="572" y="191"/>
                </a:lnTo>
                <a:lnTo>
                  <a:pt x="191" y="572"/>
                </a:lnTo>
                <a:close/>
                <a:moveTo>
                  <a:pt x="597" y="236"/>
                </a:moveTo>
                <a:lnTo>
                  <a:pt x="597" y="236"/>
                </a:lnTo>
                <a:lnTo>
                  <a:pt x="597" y="236"/>
                </a:lnTo>
                <a:lnTo>
                  <a:pt x="605" y="269"/>
                </a:lnTo>
                <a:lnTo>
                  <a:pt x="609" y="285"/>
                </a:lnTo>
                <a:lnTo>
                  <a:pt x="611" y="301"/>
                </a:lnTo>
                <a:lnTo>
                  <a:pt x="612" y="318"/>
                </a:lnTo>
                <a:lnTo>
                  <a:pt x="612" y="335"/>
                </a:lnTo>
                <a:lnTo>
                  <a:pt x="611" y="351"/>
                </a:lnTo>
                <a:lnTo>
                  <a:pt x="610" y="370"/>
                </a:lnTo>
                <a:lnTo>
                  <a:pt x="542" y="434"/>
                </a:lnTo>
                <a:lnTo>
                  <a:pt x="542" y="434"/>
                </a:lnTo>
                <a:lnTo>
                  <a:pt x="540" y="437"/>
                </a:lnTo>
                <a:lnTo>
                  <a:pt x="538" y="440"/>
                </a:lnTo>
                <a:lnTo>
                  <a:pt x="537" y="448"/>
                </a:lnTo>
                <a:lnTo>
                  <a:pt x="538" y="457"/>
                </a:lnTo>
                <a:lnTo>
                  <a:pt x="540" y="461"/>
                </a:lnTo>
                <a:lnTo>
                  <a:pt x="542" y="464"/>
                </a:lnTo>
                <a:lnTo>
                  <a:pt x="711" y="634"/>
                </a:lnTo>
                <a:lnTo>
                  <a:pt x="637" y="708"/>
                </a:lnTo>
                <a:lnTo>
                  <a:pt x="469" y="541"/>
                </a:lnTo>
                <a:lnTo>
                  <a:pt x="469" y="541"/>
                </a:lnTo>
                <a:lnTo>
                  <a:pt x="465" y="537"/>
                </a:lnTo>
                <a:lnTo>
                  <a:pt x="462" y="535"/>
                </a:lnTo>
                <a:lnTo>
                  <a:pt x="457" y="532"/>
                </a:lnTo>
                <a:lnTo>
                  <a:pt x="453" y="532"/>
                </a:lnTo>
                <a:lnTo>
                  <a:pt x="453" y="532"/>
                </a:lnTo>
                <a:lnTo>
                  <a:pt x="448" y="532"/>
                </a:lnTo>
                <a:lnTo>
                  <a:pt x="444" y="535"/>
                </a:lnTo>
                <a:lnTo>
                  <a:pt x="439" y="537"/>
                </a:lnTo>
                <a:lnTo>
                  <a:pt x="435" y="541"/>
                </a:lnTo>
                <a:lnTo>
                  <a:pt x="370" y="603"/>
                </a:lnTo>
                <a:lnTo>
                  <a:pt x="370" y="603"/>
                </a:lnTo>
                <a:lnTo>
                  <a:pt x="361" y="605"/>
                </a:lnTo>
                <a:lnTo>
                  <a:pt x="350" y="606"/>
                </a:lnTo>
                <a:lnTo>
                  <a:pt x="330" y="606"/>
                </a:lnTo>
                <a:lnTo>
                  <a:pt x="330" y="606"/>
                </a:lnTo>
                <a:lnTo>
                  <a:pt x="307" y="605"/>
                </a:lnTo>
                <a:lnTo>
                  <a:pt x="284" y="603"/>
                </a:lnTo>
                <a:lnTo>
                  <a:pt x="262" y="599"/>
                </a:lnTo>
                <a:lnTo>
                  <a:pt x="240" y="594"/>
                </a:lnTo>
                <a:lnTo>
                  <a:pt x="597" y="236"/>
                </a:lnTo>
                <a:close/>
                <a:moveTo>
                  <a:pt x="761" y="619"/>
                </a:moveTo>
                <a:lnTo>
                  <a:pt x="761" y="619"/>
                </a:lnTo>
                <a:lnTo>
                  <a:pt x="592" y="449"/>
                </a:lnTo>
                <a:lnTo>
                  <a:pt x="644" y="397"/>
                </a:lnTo>
                <a:lnTo>
                  <a:pt x="644" y="397"/>
                </a:lnTo>
                <a:lnTo>
                  <a:pt x="647" y="393"/>
                </a:lnTo>
                <a:lnTo>
                  <a:pt x="648" y="390"/>
                </a:lnTo>
                <a:lnTo>
                  <a:pt x="650" y="386"/>
                </a:lnTo>
                <a:lnTo>
                  <a:pt x="650" y="381"/>
                </a:lnTo>
                <a:lnTo>
                  <a:pt x="650" y="381"/>
                </a:lnTo>
                <a:lnTo>
                  <a:pt x="653" y="363"/>
                </a:lnTo>
                <a:lnTo>
                  <a:pt x="655" y="343"/>
                </a:lnTo>
                <a:lnTo>
                  <a:pt x="656" y="324"/>
                </a:lnTo>
                <a:lnTo>
                  <a:pt x="655" y="305"/>
                </a:lnTo>
                <a:lnTo>
                  <a:pt x="654" y="285"/>
                </a:lnTo>
                <a:lnTo>
                  <a:pt x="651" y="266"/>
                </a:lnTo>
                <a:lnTo>
                  <a:pt x="647" y="248"/>
                </a:lnTo>
                <a:lnTo>
                  <a:pt x="642" y="230"/>
                </a:lnTo>
                <a:lnTo>
                  <a:pt x="636" y="211"/>
                </a:lnTo>
                <a:lnTo>
                  <a:pt x="628" y="193"/>
                </a:lnTo>
                <a:lnTo>
                  <a:pt x="620" y="175"/>
                </a:lnTo>
                <a:lnTo>
                  <a:pt x="610" y="158"/>
                </a:lnTo>
                <a:lnTo>
                  <a:pt x="600" y="142"/>
                </a:lnTo>
                <a:lnTo>
                  <a:pt x="587" y="126"/>
                </a:lnTo>
                <a:lnTo>
                  <a:pt x="575" y="110"/>
                </a:lnTo>
                <a:lnTo>
                  <a:pt x="561" y="95"/>
                </a:lnTo>
                <a:lnTo>
                  <a:pt x="561" y="95"/>
                </a:lnTo>
                <a:lnTo>
                  <a:pt x="548" y="84"/>
                </a:lnTo>
                <a:lnTo>
                  <a:pt x="537" y="74"/>
                </a:lnTo>
                <a:lnTo>
                  <a:pt x="523" y="64"/>
                </a:lnTo>
                <a:lnTo>
                  <a:pt x="511" y="54"/>
                </a:lnTo>
                <a:lnTo>
                  <a:pt x="497" y="46"/>
                </a:lnTo>
                <a:lnTo>
                  <a:pt x="483" y="39"/>
                </a:lnTo>
                <a:lnTo>
                  <a:pt x="469" y="32"/>
                </a:lnTo>
                <a:lnTo>
                  <a:pt x="454" y="25"/>
                </a:lnTo>
                <a:lnTo>
                  <a:pt x="439" y="19"/>
                </a:lnTo>
                <a:lnTo>
                  <a:pt x="424" y="15"/>
                </a:lnTo>
                <a:lnTo>
                  <a:pt x="410" y="10"/>
                </a:lnTo>
                <a:lnTo>
                  <a:pt x="394" y="7"/>
                </a:lnTo>
                <a:lnTo>
                  <a:pt x="378" y="3"/>
                </a:lnTo>
                <a:lnTo>
                  <a:pt x="362" y="2"/>
                </a:lnTo>
                <a:lnTo>
                  <a:pt x="346" y="1"/>
                </a:lnTo>
                <a:lnTo>
                  <a:pt x="330" y="0"/>
                </a:lnTo>
                <a:lnTo>
                  <a:pt x="330" y="0"/>
                </a:lnTo>
                <a:lnTo>
                  <a:pt x="314" y="1"/>
                </a:lnTo>
                <a:lnTo>
                  <a:pt x="298" y="2"/>
                </a:lnTo>
                <a:lnTo>
                  <a:pt x="282" y="3"/>
                </a:lnTo>
                <a:lnTo>
                  <a:pt x="266" y="7"/>
                </a:lnTo>
                <a:lnTo>
                  <a:pt x="250" y="10"/>
                </a:lnTo>
                <a:lnTo>
                  <a:pt x="235" y="15"/>
                </a:lnTo>
                <a:lnTo>
                  <a:pt x="220" y="19"/>
                </a:lnTo>
                <a:lnTo>
                  <a:pt x="205" y="25"/>
                </a:lnTo>
                <a:lnTo>
                  <a:pt x="190" y="32"/>
                </a:lnTo>
                <a:lnTo>
                  <a:pt x="176" y="39"/>
                </a:lnTo>
                <a:lnTo>
                  <a:pt x="163" y="46"/>
                </a:lnTo>
                <a:lnTo>
                  <a:pt x="149" y="54"/>
                </a:lnTo>
                <a:lnTo>
                  <a:pt x="135" y="64"/>
                </a:lnTo>
                <a:lnTo>
                  <a:pt x="123" y="74"/>
                </a:lnTo>
                <a:lnTo>
                  <a:pt x="110" y="84"/>
                </a:lnTo>
                <a:lnTo>
                  <a:pt x="99" y="95"/>
                </a:lnTo>
                <a:lnTo>
                  <a:pt x="99" y="95"/>
                </a:lnTo>
                <a:lnTo>
                  <a:pt x="88" y="107"/>
                </a:lnTo>
                <a:lnTo>
                  <a:pt x="77" y="119"/>
                </a:lnTo>
                <a:lnTo>
                  <a:pt x="67" y="132"/>
                </a:lnTo>
                <a:lnTo>
                  <a:pt x="58" y="145"/>
                </a:lnTo>
                <a:lnTo>
                  <a:pt x="49" y="159"/>
                </a:lnTo>
                <a:lnTo>
                  <a:pt x="41" y="173"/>
                </a:lnTo>
                <a:lnTo>
                  <a:pt x="34" y="188"/>
                </a:lnTo>
                <a:lnTo>
                  <a:pt x="27" y="201"/>
                </a:lnTo>
                <a:lnTo>
                  <a:pt x="22" y="216"/>
                </a:lnTo>
                <a:lnTo>
                  <a:pt x="17" y="232"/>
                </a:lnTo>
                <a:lnTo>
                  <a:pt x="12" y="247"/>
                </a:lnTo>
                <a:lnTo>
                  <a:pt x="9" y="263"/>
                </a:lnTo>
                <a:lnTo>
                  <a:pt x="7" y="279"/>
                </a:lnTo>
                <a:lnTo>
                  <a:pt x="4" y="293"/>
                </a:lnTo>
                <a:lnTo>
                  <a:pt x="3" y="310"/>
                </a:lnTo>
                <a:lnTo>
                  <a:pt x="3" y="326"/>
                </a:lnTo>
                <a:lnTo>
                  <a:pt x="3" y="326"/>
                </a:lnTo>
                <a:lnTo>
                  <a:pt x="3" y="342"/>
                </a:lnTo>
                <a:lnTo>
                  <a:pt x="4" y="359"/>
                </a:lnTo>
                <a:lnTo>
                  <a:pt x="7" y="375"/>
                </a:lnTo>
                <a:lnTo>
                  <a:pt x="9" y="391"/>
                </a:lnTo>
                <a:lnTo>
                  <a:pt x="12" y="407"/>
                </a:lnTo>
                <a:lnTo>
                  <a:pt x="17" y="422"/>
                </a:lnTo>
                <a:lnTo>
                  <a:pt x="22" y="437"/>
                </a:lnTo>
                <a:lnTo>
                  <a:pt x="27" y="452"/>
                </a:lnTo>
                <a:lnTo>
                  <a:pt x="34" y="466"/>
                </a:lnTo>
                <a:lnTo>
                  <a:pt x="41" y="480"/>
                </a:lnTo>
                <a:lnTo>
                  <a:pt x="49" y="494"/>
                </a:lnTo>
                <a:lnTo>
                  <a:pt x="58" y="507"/>
                </a:lnTo>
                <a:lnTo>
                  <a:pt x="67" y="520"/>
                </a:lnTo>
                <a:lnTo>
                  <a:pt x="77" y="532"/>
                </a:lnTo>
                <a:lnTo>
                  <a:pt x="88" y="545"/>
                </a:lnTo>
                <a:lnTo>
                  <a:pt x="99" y="556"/>
                </a:lnTo>
                <a:lnTo>
                  <a:pt x="99" y="556"/>
                </a:lnTo>
                <a:lnTo>
                  <a:pt x="110" y="568"/>
                </a:lnTo>
                <a:lnTo>
                  <a:pt x="123" y="579"/>
                </a:lnTo>
                <a:lnTo>
                  <a:pt x="135" y="589"/>
                </a:lnTo>
                <a:lnTo>
                  <a:pt x="149" y="598"/>
                </a:lnTo>
                <a:lnTo>
                  <a:pt x="163" y="607"/>
                </a:lnTo>
                <a:lnTo>
                  <a:pt x="176" y="615"/>
                </a:lnTo>
                <a:lnTo>
                  <a:pt x="190" y="622"/>
                </a:lnTo>
                <a:lnTo>
                  <a:pt x="205" y="629"/>
                </a:lnTo>
                <a:lnTo>
                  <a:pt x="220" y="635"/>
                </a:lnTo>
                <a:lnTo>
                  <a:pt x="235" y="640"/>
                </a:lnTo>
                <a:lnTo>
                  <a:pt x="250" y="645"/>
                </a:lnTo>
                <a:lnTo>
                  <a:pt x="266" y="648"/>
                </a:lnTo>
                <a:lnTo>
                  <a:pt x="282" y="652"/>
                </a:lnTo>
                <a:lnTo>
                  <a:pt x="298" y="654"/>
                </a:lnTo>
                <a:lnTo>
                  <a:pt x="314" y="655"/>
                </a:lnTo>
                <a:lnTo>
                  <a:pt x="330" y="655"/>
                </a:lnTo>
                <a:lnTo>
                  <a:pt x="330" y="655"/>
                </a:lnTo>
                <a:lnTo>
                  <a:pt x="344" y="655"/>
                </a:lnTo>
                <a:lnTo>
                  <a:pt x="358" y="653"/>
                </a:lnTo>
                <a:lnTo>
                  <a:pt x="388" y="648"/>
                </a:lnTo>
                <a:lnTo>
                  <a:pt x="388" y="648"/>
                </a:lnTo>
                <a:lnTo>
                  <a:pt x="390" y="648"/>
                </a:lnTo>
                <a:lnTo>
                  <a:pt x="394" y="647"/>
                </a:lnTo>
                <a:lnTo>
                  <a:pt x="400" y="643"/>
                </a:lnTo>
                <a:lnTo>
                  <a:pt x="453" y="590"/>
                </a:lnTo>
                <a:lnTo>
                  <a:pt x="619" y="756"/>
                </a:lnTo>
                <a:lnTo>
                  <a:pt x="619" y="756"/>
                </a:lnTo>
                <a:lnTo>
                  <a:pt x="623" y="760"/>
                </a:lnTo>
                <a:lnTo>
                  <a:pt x="628" y="762"/>
                </a:lnTo>
                <a:lnTo>
                  <a:pt x="633" y="762"/>
                </a:lnTo>
                <a:lnTo>
                  <a:pt x="637" y="762"/>
                </a:lnTo>
                <a:lnTo>
                  <a:pt x="637" y="762"/>
                </a:lnTo>
                <a:lnTo>
                  <a:pt x="642" y="762"/>
                </a:lnTo>
                <a:lnTo>
                  <a:pt x="646" y="762"/>
                </a:lnTo>
                <a:lnTo>
                  <a:pt x="650" y="760"/>
                </a:lnTo>
                <a:lnTo>
                  <a:pt x="653" y="756"/>
                </a:lnTo>
                <a:lnTo>
                  <a:pt x="761" y="648"/>
                </a:lnTo>
                <a:lnTo>
                  <a:pt x="761" y="648"/>
                </a:lnTo>
                <a:lnTo>
                  <a:pt x="767" y="643"/>
                </a:lnTo>
                <a:lnTo>
                  <a:pt x="769" y="638"/>
                </a:lnTo>
                <a:lnTo>
                  <a:pt x="770" y="634"/>
                </a:lnTo>
                <a:lnTo>
                  <a:pt x="770" y="634"/>
                </a:lnTo>
                <a:lnTo>
                  <a:pt x="769" y="629"/>
                </a:lnTo>
                <a:lnTo>
                  <a:pt x="767" y="624"/>
                </a:lnTo>
                <a:lnTo>
                  <a:pt x="761" y="619"/>
                </a:lnTo>
                <a:lnTo>
                  <a:pt x="761" y="619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3"/>
          <p:cNvSpPr>
            <a:spLocks noEditPoints="1"/>
          </p:cNvSpPr>
          <p:nvPr/>
        </p:nvSpPr>
        <p:spPr bwMode="auto">
          <a:xfrm>
            <a:off x="2588628" y="3079899"/>
            <a:ext cx="279782" cy="269021"/>
          </a:xfrm>
          <a:custGeom>
            <a:avLst/>
            <a:gdLst>
              <a:gd name="T0" fmla="*/ 465 w 783"/>
              <a:gd name="T1" fmla="*/ 544 h 748"/>
              <a:gd name="T2" fmla="*/ 410 w 783"/>
              <a:gd name="T3" fmla="*/ 576 h 748"/>
              <a:gd name="T4" fmla="*/ 347 w 783"/>
              <a:gd name="T5" fmla="*/ 593 h 748"/>
              <a:gd name="T6" fmla="*/ 302 w 783"/>
              <a:gd name="T7" fmla="*/ 596 h 748"/>
              <a:gd name="T8" fmla="*/ 257 w 783"/>
              <a:gd name="T9" fmla="*/ 594 h 748"/>
              <a:gd name="T10" fmla="*/ 214 w 783"/>
              <a:gd name="T11" fmla="*/ 585 h 748"/>
              <a:gd name="T12" fmla="*/ 173 w 783"/>
              <a:gd name="T13" fmla="*/ 569 h 748"/>
              <a:gd name="T14" fmla="*/ 136 w 783"/>
              <a:gd name="T15" fmla="*/ 549 h 748"/>
              <a:gd name="T16" fmla="*/ 101 w 783"/>
              <a:gd name="T17" fmla="*/ 522 h 748"/>
              <a:gd name="T18" fmla="*/ 72 w 783"/>
              <a:gd name="T19" fmla="*/ 492 h 748"/>
              <a:gd name="T20" fmla="*/ 46 w 783"/>
              <a:gd name="T21" fmla="*/ 456 h 748"/>
              <a:gd name="T22" fmla="*/ 25 w 783"/>
              <a:gd name="T23" fmla="*/ 418 h 748"/>
              <a:gd name="T24" fmla="*/ 11 w 783"/>
              <a:gd name="T25" fmla="*/ 377 h 748"/>
              <a:gd name="T26" fmla="*/ 2 w 783"/>
              <a:gd name="T27" fmla="*/ 332 h 748"/>
              <a:gd name="T28" fmla="*/ 0 w 783"/>
              <a:gd name="T29" fmla="*/ 302 h 748"/>
              <a:gd name="T30" fmla="*/ 2 w 783"/>
              <a:gd name="T31" fmla="*/ 256 h 748"/>
              <a:gd name="T32" fmla="*/ 11 w 783"/>
              <a:gd name="T33" fmla="*/ 212 h 748"/>
              <a:gd name="T34" fmla="*/ 27 w 783"/>
              <a:gd name="T35" fmla="*/ 171 h 748"/>
              <a:gd name="T36" fmla="*/ 48 w 783"/>
              <a:gd name="T37" fmla="*/ 133 h 748"/>
              <a:gd name="T38" fmla="*/ 74 w 783"/>
              <a:gd name="T39" fmla="*/ 99 h 748"/>
              <a:gd name="T40" fmla="*/ 105 w 783"/>
              <a:gd name="T41" fmla="*/ 70 h 748"/>
              <a:gd name="T42" fmla="*/ 140 w 783"/>
              <a:gd name="T43" fmla="*/ 43 h 748"/>
              <a:gd name="T44" fmla="*/ 179 w 783"/>
              <a:gd name="T45" fmla="*/ 24 h 748"/>
              <a:gd name="T46" fmla="*/ 221 w 783"/>
              <a:gd name="T47" fmla="*/ 9 h 748"/>
              <a:gd name="T48" fmla="*/ 265 w 783"/>
              <a:gd name="T49" fmla="*/ 1 h 748"/>
              <a:gd name="T50" fmla="*/ 296 w 783"/>
              <a:gd name="T51" fmla="*/ 0 h 748"/>
              <a:gd name="T52" fmla="*/ 341 w 783"/>
              <a:gd name="T53" fmla="*/ 4 h 748"/>
              <a:gd name="T54" fmla="*/ 386 w 783"/>
              <a:gd name="T55" fmla="*/ 14 h 748"/>
              <a:gd name="T56" fmla="*/ 427 w 783"/>
              <a:gd name="T57" fmla="*/ 29 h 748"/>
              <a:gd name="T58" fmla="*/ 464 w 783"/>
              <a:gd name="T59" fmla="*/ 50 h 748"/>
              <a:gd name="T60" fmla="*/ 498 w 783"/>
              <a:gd name="T61" fmla="*/ 75 h 748"/>
              <a:gd name="T62" fmla="*/ 528 w 783"/>
              <a:gd name="T63" fmla="*/ 106 h 748"/>
              <a:gd name="T64" fmla="*/ 553 w 783"/>
              <a:gd name="T65" fmla="*/ 141 h 748"/>
              <a:gd name="T66" fmla="*/ 574 w 783"/>
              <a:gd name="T67" fmla="*/ 179 h 748"/>
              <a:gd name="T68" fmla="*/ 588 w 783"/>
              <a:gd name="T69" fmla="*/ 221 h 748"/>
              <a:gd name="T70" fmla="*/ 596 w 783"/>
              <a:gd name="T71" fmla="*/ 264 h 748"/>
              <a:gd name="T72" fmla="*/ 597 w 783"/>
              <a:gd name="T73" fmla="*/ 295 h 748"/>
              <a:gd name="T74" fmla="*/ 591 w 783"/>
              <a:gd name="T75" fmla="*/ 362 h 748"/>
              <a:gd name="T76" fmla="*/ 571 w 783"/>
              <a:gd name="T77" fmla="*/ 422 h 748"/>
              <a:gd name="T78" fmla="*/ 755 w 783"/>
              <a:gd name="T79" fmla="*/ 658 h 748"/>
              <a:gd name="T80" fmla="*/ 656 w 783"/>
              <a:gd name="T81" fmla="*/ 273 h 748"/>
              <a:gd name="T82" fmla="*/ 667 w 783"/>
              <a:gd name="T83" fmla="*/ 282 h 748"/>
              <a:gd name="T84" fmla="*/ 687 w 783"/>
              <a:gd name="T85" fmla="*/ 292 h 748"/>
              <a:gd name="T86" fmla="*/ 708 w 783"/>
              <a:gd name="T87" fmla="*/ 294 h 748"/>
              <a:gd name="T88" fmla="*/ 729 w 783"/>
              <a:gd name="T89" fmla="*/ 290 h 748"/>
              <a:gd name="T90" fmla="*/ 750 w 783"/>
              <a:gd name="T91" fmla="*/ 281 h 748"/>
              <a:gd name="T92" fmla="*/ 761 w 783"/>
              <a:gd name="T93" fmla="*/ 271 h 748"/>
              <a:gd name="T94" fmla="*/ 775 w 783"/>
              <a:gd name="T95" fmla="*/ 253 h 748"/>
              <a:gd name="T96" fmla="*/ 782 w 783"/>
              <a:gd name="T97" fmla="*/ 232 h 748"/>
              <a:gd name="T98" fmla="*/ 781 w 783"/>
              <a:gd name="T99" fmla="*/ 204 h 748"/>
              <a:gd name="T100" fmla="*/ 770 w 783"/>
              <a:gd name="T101" fmla="*/ 178 h 748"/>
              <a:gd name="T102" fmla="*/ 761 w 783"/>
              <a:gd name="T103" fmla="*/ 166 h 748"/>
              <a:gd name="T104" fmla="*/ 735 w 783"/>
              <a:gd name="T105" fmla="*/ 150 h 748"/>
              <a:gd name="T106" fmla="*/ 693 w 783"/>
              <a:gd name="T107" fmla="*/ 147 h 748"/>
              <a:gd name="T108" fmla="*/ 667 w 783"/>
              <a:gd name="T109" fmla="*/ 157 h 748"/>
              <a:gd name="T110" fmla="*/ 656 w 783"/>
              <a:gd name="T111" fmla="*/ 166 h 748"/>
              <a:gd name="T112" fmla="*/ 642 w 783"/>
              <a:gd name="T113" fmla="*/ 185 h 748"/>
              <a:gd name="T114" fmla="*/ 634 w 783"/>
              <a:gd name="T115" fmla="*/ 206 h 748"/>
              <a:gd name="T116" fmla="*/ 634 w 783"/>
              <a:gd name="T117" fmla="*/ 228 h 748"/>
              <a:gd name="T118" fmla="*/ 638 w 783"/>
              <a:gd name="T119" fmla="*/ 248 h 748"/>
              <a:gd name="T120" fmla="*/ 651 w 783"/>
              <a:gd name="T121" fmla="*/ 268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83" h="748">
                <a:moveTo>
                  <a:pt x="668" y="748"/>
                </a:moveTo>
                <a:lnTo>
                  <a:pt x="465" y="544"/>
                </a:lnTo>
                <a:lnTo>
                  <a:pt x="465" y="544"/>
                </a:lnTo>
                <a:lnTo>
                  <a:pt x="447" y="557"/>
                </a:lnTo>
                <a:lnTo>
                  <a:pt x="429" y="567"/>
                </a:lnTo>
                <a:lnTo>
                  <a:pt x="410" y="576"/>
                </a:lnTo>
                <a:lnTo>
                  <a:pt x="389" y="583"/>
                </a:lnTo>
                <a:lnTo>
                  <a:pt x="369" y="588"/>
                </a:lnTo>
                <a:lnTo>
                  <a:pt x="347" y="593"/>
                </a:lnTo>
                <a:lnTo>
                  <a:pt x="324" y="595"/>
                </a:lnTo>
                <a:lnTo>
                  <a:pt x="302" y="596"/>
                </a:lnTo>
                <a:lnTo>
                  <a:pt x="302" y="596"/>
                </a:lnTo>
                <a:lnTo>
                  <a:pt x="287" y="596"/>
                </a:lnTo>
                <a:lnTo>
                  <a:pt x="272" y="595"/>
                </a:lnTo>
                <a:lnTo>
                  <a:pt x="257" y="594"/>
                </a:lnTo>
                <a:lnTo>
                  <a:pt x="242" y="592"/>
                </a:lnTo>
                <a:lnTo>
                  <a:pt x="228" y="588"/>
                </a:lnTo>
                <a:lnTo>
                  <a:pt x="214" y="585"/>
                </a:lnTo>
                <a:lnTo>
                  <a:pt x="200" y="580"/>
                </a:lnTo>
                <a:lnTo>
                  <a:pt x="187" y="575"/>
                </a:lnTo>
                <a:lnTo>
                  <a:pt x="173" y="569"/>
                </a:lnTo>
                <a:lnTo>
                  <a:pt x="161" y="563"/>
                </a:lnTo>
                <a:lnTo>
                  <a:pt x="148" y="555"/>
                </a:lnTo>
                <a:lnTo>
                  <a:pt x="136" y="549"/>
                </a:lnTo>
                <a:lnTo>
                  <a:pt x="124" y="541"/>
                </a:lnTo>
                <a:lnTo>
                  <a:pt x="113" y="532"/>
                </a:lnTo>
                <a:lnTo>
                  <a:pt x="101" y="522"/>
                </a:lnTo>
                <a:lnTo>
                  <a:pt x="91" y="512"/>
                </a:lnTo>
                <a:lnTo>
                  <a:pt x="81" y="502"/>
                </a:lnTo>
                <a:lnTo>
                  <a:pt x="72" y="492"/>
                </a:lnTo>
                <a:lnTo>
                  <a:pt x="63" y="480"/>
                </a:lnTo>
                <a:lnTo>
                  <a:pt x="54" y="469"/>
                </a:lnTo>
                <a:lnTo>
                  <a:pt x="46" y="456"/>
                </a:lnTo>
                <a:lnTo>
                  <a:pt x="39" y="444"/>
                </a:lnTo>
                <a:lnTo>
                  <a:pt x="32" y="431"/>
                </a:lnTo>
                <a:lnTo>
                  <a:pt x="25" y="418"/>
                </a:lnTo>
                <a:lnTo>
                  <a:pt x="21" y="404"/>
                </a:lnTo>
                <a:lnTo>
                  <a:pt x="15" y="390"/>
                </a:lnTo>
                <a:lnTo>
                  <a:pt x="11" y="377"/>
                </a:lnTo>
                <a:lnTo>
                  <a:pt x="7" y="362"/>
                </a:lnTo>
                <a:lnTo>
                  <a:pt x="5" y="347"/>
                </a:lnTo>
                <a:lnTo>
                  <a:pt x="2" y="332"/>
                </a:lnTo>
                <a:lnTo>
                  <a:pt x="1" y="317"/>
                </a:lnTo>
                <a:lnTo>
                  <a:pt x="0" y="302"/>
                </a:lnTo>
                <a:lnTo>
                  <a:pt x="0" y="302"/>
                </a:lnTo>
                <a:lnTo>
                  <a:pt x="0" y="286"/>
                </a:lnTo>
                <a:lnTo>
                  <a:pt x="1" y="271"/>
                </a:lnTo>
                <a:lnTo>
                  <a:pt x="2" y="256"/>
                </a:lnTo>
                <a:lnTo>
                  <a:pt x="5" y="241"/>
                </a:lnTo>
                <a:lnTo>
                  <a:pt x="8" y="227"/>
                </a:lnTo>
                <a:lnTo>
                  <a:pt x="11" y="212"/>
                </a:lnTo>
                <a:lnTo>
                  <a:pt x="16" y="198"/>
                </a:lnTo>
                <a:lnTo>
                  <a:pt x="22" y="185"/>
                </a:lnTo>
                <a:lnTo>
                  <a:pt x="27" y="171"/>
                </a:lnTo>
                <a:lnTo>
                  <a:pt x="34" y="158"/>
                </a:lnTo>
                <a:lnTo>
                  <a:pt x="41" y="146"/>
                </a:lnTo>
                <a:lnTo>
                  <a:pt x="48" y="133"/>
                </a:lnTo>
                <a:lnTo>
                  <a:pt x="57" y="121"/>
                </a:lnTo>
                <a:lnTo>
                  <a:pt x="65" y="109"/>
                </a:lnTo>
                <a:lnTo>
                  <a:pt x="74" y="99"/>
                </a:lnTo>
                <a:lnTo>
                  <a:pt x="84" y="89"/>
                </a:lnTo>
                <a:lnTo>
                  <a:pt x="95" y="79"/>
                </a:lnTo>
                <a:lnTo>
                  <a:pt x="105" y="70"/>
                </a:lnTo>
                <a:lnTo>
                  <a:pt x="116" y="61"/>
                </a:lnTo>
                <a:lnTo>
                  <a:pt x="129" y="51"/>
                </a:lnTo>
                <a:lnTo>
                  <a:pt x="140" y="43"/>
                </a:lnTo>
                <a:lnTo>
                  <a:pt x="153" y="37"/>
                </a:lnTo>
                <a:lnTo>
                  <a:pt x="165" y="30"/>
                </a:lnTo>
                <a:lnTo>
                  <a:pt x="179" y="24"/>
                </a:lnTo>
                <a:lnTo>
                  <a:pt x="192" y="18"/>
                </a:lnTo>
                <a:lnTo>
                  <a:pt x="206" y="14"/>
                </a:lnTo>
                <a:lnTo>
                  <a:pt x="221" y="9"/>
                </a:lnTo>
                <a:lnTo>
                  <a:pt x="235" y="6"/>
                </a:lnTo>
                <a:lnTo>
                  <a:pt x="249" y="4"/>
                </a:lnTo>
                <a:lnTo>
                  <a:pt x="265" y="1"/>
                </a:lnTo>
                <a:lnTo>
                  <a:pt x="280" y="0"/>
                </a:lnTo>
                <a:lnTo>
                  <a:pt x="296" y="0"/>
                </a:lnTo>
                <a:lnTo>
                  <a:pt x="296" y="0"/>
                </a:lnTo>
                <a:lnTo>
                  <a:pt x="311" y="0"/>
                </a:lnTo>
                <a:lnTo>
                  <a:pt x="327" y="1"/>
                </a:lnTo>
                <a:lnTo>
                  <a:pt x="341" y="4"/>
                </a:lnTo>
                <a:lnTo>
                  <a:pt x="356" y="6"/>
                </a:lnTo>
                <a:lnTo>
                  <a:pt x="371" y="9"/>
                </a:lnTo>
                <a:lnTo>
                  <a:pt x="386" y="14"/>
                </a:lnTo>
                <a:lnTo>
                  <a:pt x="399" y="18"/>
                </a:lnTo>
                <a:lnTo>
                  <a:pt x="413" y="23"/>
                </a:lnTo>
                <a:lnTo>
                  <a:pt x="427" y="29"/>
                </a:lnTo>
                <a:lnTo>
                  <a:pt x="439" y="36"/>
                </a:lnTo>
                <a:lnTo>
                  <a:pt x="452" y="42"/>
                </a:lnTo>
                <a:lnTo>
                  <a:pt x="464" y="50"/>
                </a:lnTo>
                <a:lnTo>
                  <a:pt x="476" y="58"/>
                </a:lnTo>
                <a:lnTo>
                  <a:pt x="487" y="66"/>
                </a:lnTo>
                <a:lnTo>
                  <a:pt x="498" y="75"/>
                </a:lnTo>
                <a:lnTo>
                  <a:pt x="509" y="86"/>
                </a:lnTo>
                <a:lnTo>
                  <a:pt x="519" y="96"/>
                </a:lnTo>
                <a:lnTo>
                  <a:pt x="528" y="106"/>
                </a:lnTo>
                <a:lnTo>
                  <a:pt x="537" y="117"/>
                </a:lnTo>
                <a:lnTo>
                  <a:pt x="546" y="129"/>
                </a:lnTo>
                <a:lnTo>
                  <a:pt x="553" y="141"/>
                </a:lnTo>
                <a:lnTo>
                  <a:pt x="561" y="154"/>
                </a:lnTo>
                <a:lnTo>
                  <a:pt x="568" y="166"/>
                </a:lnTo>
                <a:lnTo>
                  <a:pt x="574" y="179"/>
                </a:lnTo>
                <a:lnTo>
                  <a:pt x="579" y="193"/>
                </a:lnTo>
                <a:lnTo>
                  <a:pt x="584" y="206"/>
                </a:lnTo>
                <a:lnTo>
                  <a:pt x="588" y="221"/>
                </a:lnTo>
                <a:lnTo>
                  <a:pt x="592" y="235"/>
                </a:lnTo>
                <a:lnTo>
                  <a:pt x="594" y="249"/>
                </a:lnTo>
                <a:lnTo>
                  <a:pt x="596" y="264"/>
                </a:lnTo>
                <a:lnTo>
                  <a:pt x="597" y="280"/>
                </a:lnTo>
                <a:lnTo>
                  <a:pt x="597" y="295"/>
                </a:lnTo>
                <a:lnTo>
                  <a:pt x="597" y="295"/>
                </a:lnTo>
                <a:lnTo>
                  <a:pt x="596" y="318"/>
                </a:lnTo>
                <a:lnTo>
                  <a:pt x="594" y="340"/>
                </a:lnTo>
                <a:lnTo>
                  <a:pt x="591" y="362"/>
                </a:lnTo>
                <a:lnTo>
                  <a:pt x="586" y="383"/>
                </a:lnTo>
                <a:lnTo>
                  <a:pt x="579" y="403"/>
                </a:lnTo>
                <a:lnTo>
                  <a:pt x="571" y="422"/>
                </a:lnTo>
                <a:lnTo>
                  <a:pt x="562" y="441"/>
                </a:lnTo>
                <a:lnTo>
                  <a:pt x="551" y="458"/>
                </a:lnTo>
                <a:lnTo>
                  <a:pt x="755" y="658"/>
                </a:lnTo>
                <a:lnTo>
                  <a:pt x="668" y="748"/>
                </a:lnTo>
                <a:close/>
                <a:moveTo>
                  <a:pt x="656" y="273"/>
                </a:moveTo>
                <a:lnTo>
                  <a:pt x="656" y="273"/>
                </a:lnTo>
                <a:lnTo>
                  <a:pt x="656" y="273"/>
                </a:lnTo>
                <a:lnTo>
                  <a:pt x="661" y="279"/>
                </a:lnTo>
                <a:lnTo>
                  <a:pt x="667" y="282"/>
                </a:lnTo>
                <a:lnTo>
                  <a:pt x="674" y="286"/>
                </a:lnTo>
                <a:lnTo>
                  <a:pt x="681" y="289"/>
                </a:lnTo>
                <a:lnTo>
                  <a:pt x="687" y="292"/>
                </a:lnTo>
                <a:lnTo>
                  <a:pt x="694" y="293"/>
                </a:lnTo>
                <a:lnTo>
                  <a:pt x="701" y="294"/>
                </a:lnTo>
                <a:lnTo>
                  <a:pt x="708" y="294"/>
                </a:lnTo>
                <a:lnTo>
                  <a:pt x="716" y="294"/>
                </a:lnTo>
                <a:lnTo>
                  <a:pt x="723" y="293"/>
                </a:lnTo>
                <a:lnTo>
                  <a:pt x="729" y="290"/>
                </a:lnTo>
                <a:lnTo>
                  <a:pt x="736" y="288"/>
                </a:lnTo>
                <a:lnTo>
                  <a:pt x="743" y="285"/>
                </a:lnTo>
                <a:lnTo>
                  <a:pt x="750" y="281"/>
                </a:lnTo>
                <a:lnTo>
                  <a:pt x="756" y="276"/>
                </a:lnTo>
                <a:lnTo>
                  <a:pt x="761" y="271"/>
                </a:lnTo>
                <a:lnTo>
                  <a:pt x="761" y="271"/>
                </a:lnTo>
                <a:lnTo>
                  <a:pt x="766" y="265"/>
                </a:lnTo>
                <a:lnTo>
                  <a:pt x="770" y="260"/>
                </a:lnTo>
                <a:lnTo>
                  <a:pt x="775" y="253"/>
                </a:lnTo>
                <a:lnTo>
                  <a:pt x="777" y="247"/>
                </a:lnTo>
                <a:lnTo>
                  <a:pt x="780" y="240"/>
                </a:lnTo>
                <a:lnTo>
                  <a:pt x="782" y="232"/>
                </a:lnTo>
                <a:lnTo>
                  <a:pt x="783" y="226"/>
                </a:lnTo>
                <a:lnTo>
                  <a:pt x="783" y="219"/>
                </a:lnTo>
                <a:lnTo>
                  <a:pt x="781" y="204"/>
                </a:lnTo>
                <a:lnTo>
                  <a:pt x="777" y="190"/>
                </a:lnTo>
                <a:lnTo>
                  <a:pt x="774" y="183"/>
                </a:lnTo>
                <a:lnTo>
                  <a:pt x="770" y="178"/>
                </a:lnTo>
                <a:lnTo>
                  <a:pt x="766" y="172"/>
                </a:lnTo>
                <a:lnTo>
                  <a:pt x="761" y="166"/>
                </a:lnTo>
                <a:lnTo>
                  <a:pt x="761" y="166"/>
                </a:lnTo>
                <a:lnTo>
                  <a:pt x="755" y="162"/>
                </a:lnTo>
                <a:lnTo>
                  <a:pt x="749" y="157"/>
                </a:lnTo>
                <a:lnTo>
                  <a:pt x="735" y="150"/>
                </a:lnTo>
                <a:lnTo>
                  <a:pt x="722" y="147"/>
                </a:lnTo>
                <a:lnTo>
                  <a:pt x="707" y="146"/>
                </a:lnTo>
                <a:lnTo>
                  <a:pt x="693" y="147"/>
                </a:lnTo>
                <a:lnTo>
                  <a:pt x="679" y="150"/>
                </a:lnTo>
                <a:lnTo>
                  <a:pt x="674" y="154"/>
                </a:lnTo>
                <a:lnTo>
                  <a:pt x="667" y="157"/>
                </a:lnTo>
                <a:lnTo>
                  <a:pt x="661" y="162"/>
                </a:lnTo>
                <a:lnTo>
                  <a:pt x="656" y="166"/>
                </a:lnTo>
                <a:lnTo>
                  <a:pt x="656" y="166"/>
                </a:lnTo>
                <a:lnTo>
                  <a:pt x="651" y="172"/>
                </a:lnTo>
                <a:lnTo>
                  <a:pt x="646" y="179"/>
                </a:lnTo>
                <a:lnTo>
                  <a:pt x="642" y="185"/>
                </a:lnTo>
                <a:lnTo>
                  <a:pt x="638" y="191"/>
                </a:lnTo>
                <a:lnTo>
                  <a:pt x="636" y="198"/>
                </a:lnTo>
                <a:lnTo>
                  <a:pt x="634" y="206"/>
                </a:lnTo>
                <a:lnTo>
                  <a:pt x="634" y="213"/>
                </a:lnTo>
                <a:lnTo>
                  <a:pt x="633" y="220"/>
                </a:lnTo>
                <a:lnTo>
                  <a:pt x="634" y="228"/>
                </a:lnTo>
                <a:lnTo>
                  <a:pt x="634" y="235"/>
                </a:lnTo>
                <a:lnTo>
                  <a:pt x="636" y="241"/>
                </a:lnTo>
                <a:lnTo>
                  <a:pt x="638" y="248"/>
                </a:lnTo>
                <a:lnTo>
                  <a:pt x="642" y="255"/>
                </a:lnTo>
                <a:lnTo>
                  <a:pt x="646" y="262"/>
                </a:lnTo>
                <a:lnTo>
                  <a:pt x="651" y="268"/>
                </a:lnTo>
                <a:lnTo>
                  <a:pt x="656" y="273"/>
                </a:lnTo>
                <a:lnTo>
                  <a:pt x="656" y="27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4"/>
          <p:cNvSpPr>
            <a:spLocks noEditPoints="1"/>
          </p:cNvSpPr>
          <p:nvPr/>
        </p:nvSpPr>
        <p:spPr bwMode="auto">
          <a:xfrm>
            <a:off x="1713414" y="3079899"/>
            <a:ext cx="279782" cy="269021"/>
          </a:xfrm>
          <a:custGeom>
            <a:avLst/>
            <a:gdLst>
              <a:gd name="T0" fmla="*/ 246 w 782"/>
              <a:gd name="T1" fmla="*/ 640 h 748"/>
              <a:gd name="T2" fmla="*/ 388 w 782"/>
              <a:gd name="T3" fmla="*/ 520 h 748"/>
              <a:gd name="T4" fmla="*/ 338 w 782"/>
              <a:gd name="T5" fmla="*/ 578 h 748"/>
              <a:gd name="T6" fmla="*/ 105 w 782"/>
              <a:gd name="T7" fmla="*/ 520 h 748"/>
              <a:gd name="T8" fmla="*/ 105 w 782"/>
              <a:gd name="T9" fmla="*/ 520 h 748"/>
              <a:gd name="T10" fmla="*/ 385 w 782"/>
              <a:gd name="T11" fmla="*/ 489 h 748"/>
              <a:gd name="T12" fmla="*/ 333 w 782"/>
              <a:gd name="T13" fmla="*/ 455 h 748"/>
              <a:gd name="T14" fmla="*/ 228 w 782"/>
              <a:gd name="T15" fmla="*/ 517 h 748"/>
              <a:gd name="T16" fmla="*/ 160 w 782"/>
              <a:gd name="T17" fmla="*/ 455 h 748"/>
              <a:gd name="T18" fmla="*/ 311 w 782"/>
              <a:gd name="T19" fmla="*/ 443 h 748"/>
              <a:gd name="T20" fmla="*/ 246 w 782"/>
              <a:gd name="T21" fmla="*/ 400 h 748"/>
              <a:gd name="T22" fmla="*/ 394 w 782"/>
              <a:gd name="T23" fmla="*/ 468 h 748"/>
              <a:gd name="T24" fmla="*/ 93 w 782"/>
              <a:gd name="T25" fmla="*/ 394 h 748"/>
              <a:gd name="T26" fmla="*/ 98 w 782"/>
              <a:gd name="T27" fmla="*/ 468 h 748"/>
              <a:gd name="T28" fmla="*/ 338 w 782"/>
              <a:gd name="T29" fmla="*/ 342 h 748"/>
              <a:gd name="T30" fmla="*/ 271 w 782"/>
              <a:gd name="T31" fmla="*/ 385 h 748"/>
              <a:gd name="T32" fmla="*/ 154 w 782"/>
              <a:gd name="T33" fmla="*/ 342 h 748"/>
              <a:gd name="T34" fmla="*/ 98 w 782"/>
              <a:gd name="T35" fmla="*/ 369 h 748"/>
              <a:gd name="T36" fmla="*/ 246 w 782"/>
              <a:gd name="T37" fmla="*/ 298 h 748"/>
              <a:gd name="T38" fmla="*/ 179 w 782"/>
              <a:gd name="T39" fmla="*/ 329 h 748"/>
              <a:gd name="T40" fmla="*/ 416 w 782"/>
              <a:gd name="T41" fmla="*/ 293 h 748"/>
              <a:gd name="T42" fmla="*/ 416 w 782"/>
              <a:gd name="T43" fmla="*/ 293 h 748"/>
              <a:gd name="T44" fmla="*/ 129 w 782"/>
              <a:gd name="T45" fmla="*/ 323 h 748"/>
              <a:gd name="T46" fmla="*/ 286 w 782"/>
              <a:gd name="T47" fmla="*/ 277 h 748"/>
              <a:gd name="T48" fmla="*/ 338 w 782"/>
              <a:gd name="T49" fmla="*/ 314 h 748"/>
              <a:gd name="T50" fmla="*/ 105 w 782"/>
              <a:gd name="T51" fmla="*/ 277 h 748"/>
              <a:gd name="T52" fmla="*/ 219 w 782"/>
              <a:gd name="T53" fmla="*/ 282 h 748"/>
              <a:gd name="T54" fmla="*/ 24 w 782"/>
              <a:gd name="T55" fmla="*/ 231 h 748"/>
              <a:gd name="T56" fmla="*/ 468 w 782"/>
              <a:gd name="T57" fmla="*/ 255 h 748"/>
              <a:gd name="T58" fmla="*/ 573 w 782"/>
              <a:gd name="T59" fmla="*/ 231 h 748"/>
              <a:gd name="T60" fmla="*/ 493 w 782"/>
              <a:gd name="T61" fmla="*/ 215 h 748"/>
              <a:gd name="T62" fmla="*/ 489 w 782"/>
              <a:gd name="T63" fmla="*/ 210 h 748"/>
              <a:gd name="T64" fmla="*/ 15 w 782"/>
              <a:gd name="T65" fmla="*/ 206 h 748"/>
              <a:gd name="T66" fmla="*/ 4 w 782"/>
              <a:gd name="T67" fmla="*/ 210 h 748"/>
              <a:gd name="T68" fmla="*/ 0 w 782"/>
              <a:gd name="T69" fmla="*/ 268 h 748"/>
              <a:gd name="T70" fmla="*/ 4 w 782"/>
              <a:gd name="T71" fmla="*/ 274 h 748"/>
              <a:gd name="T72" fmla="*/ 53 w 782"/>
              <a:gd name="T73" fmla="*/ 277 h 748"/>
              <a:gd name="T74" fmla="*/ 101 w 782"/>
              <a:gd name="T75" fmla="*/ 691 h 748"/>
              <a:gd name="T76" fmla="*/ 113 w 782"/>
              <a:gd name="T77" fmla="*/ 695 h 748"/>
              <a:gd name="T78" fmla="*/ 123 w 782"/>
              <a:gd name="T79" fmla="*/ 686 h 748"/>
              <a:gd name="T80" fmla="*/ 176 w 782"/>
              <a:gd name="T81" fmla="*/ 596 h 748"/>
              <a:gd name="T82" fmla="*/ 242 w 782"/>
              <a:gd name="T83" fmla="*/ 669 h 748"/>
              <a:gd name="T84" fmla="*/ 255 w 782"/>
              <a:gd name="T85" fmla="*/ 667 h 748"/>
              <a:gd name="T86" fmla="*/ 372 w 782"/>
              <a:gd name="T87" fmla="*/ 643 h 748"/>
              <a:gd name="T88" fmla="*/ 370 w 782"/>
              <a:gd name="T89" fmla="*/ 686 h 748"/>
              <a:gd name="T90" fmla="*/ 382 w 782"/>
              <a:gd name="T91" fmla="*/ 695 h 748"/>
              <a:gd name="T92" fmla="*/ 393 w 782"/>
              <a:gd name="T93" fmla="*/ 691 h 748"/>
              <a:gd name="T94" fmla="*/ 477 w 782"/>
              <a:gd name="T95" fmla="*/ 277 h 748"/>
              <a:gd name="T96" fmla="*/ 484 w 782"/>
              <a:gd name="T97" fmla="*/ 278 h 748"/>
              <a:gd name="T98" fmla="*/ 492 w 782"/>
              <a:gd name="T99" fmla="*/ 270 h 748"/>
              <a:gd name="T100" fmla="*/ 573 w 782"/>
              <a:gd name="T101" fmla="*/ 255 h 748"/>
              <a:gd name="T102" fmla="*/ 672 w 782"/>
              <a:gd name="T103" fmla="*/ 748 h 748"/>
              <a:gd name="T104" fmla="*/ 672 w 782"/>
              <a:gd name="T105" fmla="*/ 0 h 748"/>
              <a:gd name="T106" fmla="*/ 573 w 782"/>
              <a:gd name="T107" fmla="*/ 231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82" h="748">
                <a:moveTo>
                  <a:pt x="246" y="533"/>
                </a:moveTo>
                <a:lnTo>
                  <a:pt x="302" y="578"/>
                </a:lnTo>
                <a:lnTo>
                  <a:pt x="246" y="640"/>
                </a:lnTo>
                <a:lnTo>
                  <a:pt x="194" y="578"/>
                </a:lnTo>
                <a:lnTo>
                  <a:pt x="246" y="533"/>
                </a:lnTo>
                <a:close/>
                <a:moveTo>
                  <a:pt x="388" y="520"/>
                </a:moveTo>
                <a:lnTo>
                  <a:pt x="388" y="520"/>
                </a:lnTo>
                <a:lnTo>
                  <a:pt x="379" y="615"/>
                </a:lnTo>
                <a:lnTo>
                  <a:pt x="338" y="578"/>
                </a:lnTo>
                <a:lnTo>
                  <a:pt x="388" y="520"/>
                </a:lnTo>
                <a:close/>
                <a:moveTo>
                  <a:pt x="105" y="520"/>
                </a:moveTo>
                <a:lnTo>
                  <a:pt x="105" y="520"/>
                </a:lnTo>
                <a:lnTo>
                  <a:pt x="160" y="578"/>
                </a:lnTo>
                <a:lnTo>
                  <a:pt x="116" y="615"/>
                </a:lnTo>
                <a:lnTo>
                  <a:pt x="105" y="520"/>
                </a:lnTo>
                <a:close/>
                <a:moveTo>
                  <a:pt x="333" y="455"/>
                </a:moveTo>
                <a:lnTo>
                  <a:pt x="333" y="455"/>
                </a:lnTo>
                <a:lnTo>
                  <a:pt x="385" y="489"/>
                </a:lnTo>
                <a:lnTo>
                  <a:pt x="317" y="562"/>
                </a:lnTo>
                <a:lnTo>
                  <a:pt x="266" y="517"/>
                </a:lnTo>
                <a:lnTo>
                  <a:pt x="333" y="455"/>
                </a:lnTo>
                <a:close/>
                <a:moveTo>
                  <a:pt x="160" y="455"/>
                </a:moveTo>
                <a:lnTo>
                  <a:pt x="160" y="455"/>
                </a:lnTo>
                <a:lnTo>
                  <a:pt x="228" y="517"/>
                </a:lnTo>
                <a:lnTo>
                  <a:pt x="176" y="562"/>
                </a:lnTo>
                <a:lnTo>
                  <a:pt x="111" y="489"/>
                </a:lnTo>
                <a:lnTo>
                  <a:pt x="160" y="455"/>
                </a:lnTo>
                <a:close/>
                <a:moveTo>
                  <a:pt x="246" y="400"/>
                </a:moveTo>
                <a:lnTo>
                  <a:pt x="246" y="400"/>
                </a:lnTo>
                <a:lnTo>
                  <a:pt x="311" y="443"/>
                </a:lnTo>
                <a:lnTo>
                  <a:pt x="246" y="499"/>
                </a:lnTo>
                <a:lnTo>
                  <a:pt x="181" y="443"/>
                </a:lnTo>
                <a:lnTo>
                  <a:pt x="246" y="400"/>
                </a:lnTo>
                <a:close/>
                <a:moveTo>
                  <a:pt x="403" y="394"/>
                </a:moveTo>
                <a:lnTo>
                  <a:pt x="403" y="394"/>
                </a:lnTo>
                <a:lnTo>
                  <a:pt x="394" y="468"/>
                </a:lnTo>
                <a:lnTo>
                  <a:pt x="354" y="439"/>
                </a:lnTo>
                <a:lnTo>
                  <a:pt x="403" y="394"/>
                </a:lnTo>
                <a:close/>
                <a:moveTo>
                  <a:pt x="93" y="394"/>
                </a:moveTo>
                <a:lnTo>
                  <a:pt x="93" y="394"/>
                </a:lnTo>
                <a:lnTo>
                  <a:pt x="142" y="439"/>
                </a:lnTo>
                <a:lnTo>
                  <a:pt x="98" y="468"/>
                </a:lnTo>
                <a:lnTo>
                  <a:pt x="93" y="394"/>
                </a:lnTo>
                <a:close/>
                <a:moveTo>
                  <a:pt x="338" y="342"/>
                </a:moveTo>
                <a:lnTo>
                  <a:pt x="338" y="342"/>
                </a:lnTo>
                <a:lnTo>
                  <a:pt x="398" y="369"/>
                </a:lnTo>
                <a:lnTo>
                  <a:pt x="333" y="425"/>
                </a:lnTo>
                <a:lnTo>
                  <a:pt x="271" y="385"/>
                </a:lnTo>
                <a:lnTo>
                  <a:pt x="338" y="342"/>
                </a:lnTo>
                <a:close/>
                <a:moveTo>
                  <a:pt x="154" y="342"/>
                </a:moveTo>
                <a:lnTo>
                  <a:pt x="154" y="342"/>
                </a:lnTo>
                <a:lnTo>
                  <a:pt x="225" y="385"/>
                </a:lnTo>
                <a:lnTo>
                  <a:pt x="163" y="425"/>
                </a:lnTo>
                <a:lnTo>
                  <a:pt x="98" y="369"/>
                </a:lnTo>
                <a:lnTo>
                  <a:pt x="154" y="342"/>
                </a:lnTo>
                <a:close/>
                <a:moveTo>
                  <a:pt x="246" y="298"/>
                </a:moveTo>
                <a:lnTo>
                  <a:pt x="246" y="298"/>
                </a:lnTo>
                <a:lnTo>
                  <a:pt x="314" y="329"/>
                </a:lnTo>
                <a:lnTo>
                  <a:pt x="246" y="372"/>
                </a:lnTo>
                <a:lnTo>
                  <a:pt x="179" y="329"/>
                </a:lnTo>
                <a:lnTo>
                  <a:pt x="246" y="298"/>
                </a:lnTo>
                <a:close/>
                <a:moveTo>
                  <a:pt x="416" y="293"/>
                </a:moveTo>
                <a:lnTo>
                  <a:pt x="416" y="293"/>
                </a:lnTo>
                <a:lnTo>
                  <a:pt x="409" y="347"/>
                </a:lnTo>
                <a:lnTo>
                  <a:pt x="363" y="323"/>
                </a:lnTo>
                <a:lnTo>
                  <a:pt x="416" y="293"/>
                </a:lnTo>
                <a:close/>
                <a:moveTo>
                  <a:pt x="77" y="293"/>
                </a:moveTo>
                <a:lnTo>
                  <a:pt x="77" y="293"/>
                </a:lnTo>
                <a:lnTo>
                  <a:pt x="129" y="323"/>
                </a:lnTo>
                <a:lnTo>
                  <a:pt x="87" y="347"/>
                </a:lnTo>
                <a:lnTo>
                  <a:pt x="77" y="293"/>
                </a:lnTo>
                <a:close/>
                <a:moveTo>
                  <a:pt x="286" y="277"/>
                </a:moveTo>
                <a:lnTo>
                  <a:pt x="286" y="277"/>
                </a:lnTo>
                <a:lnTo>
                  <a:pt x="388" y="277"/>
                </a:lnTo>
                <a:lnTo>
                  <a:pt x="338" y="314"/>
                </a:lnTo>
                <a:lnTo>
                  <a:pt x="277" y="282"/>
                </a:lnTo>
                <a:lnTo>
                  <a:pt x="286" y="277"/>
                </a:lnTo>
                <a:close/>
                <a:moveTo>
                  <a:pt x="105" y="277"/>
                </a:moveTo>
                <a:lnTo>
                  <a:pt x="105" y="277"/>
                </a:lnTo>
                <a:lnTo>
                  <a:pt x="206" y="277"/>
                </a:lnTo>
                <a:lnTo>
                  <a:pt x="219" y="282"/>
                </a:lnTo>
                <a:lnTo>
                  <a:pt x="157" y="314"/>
                </a:lnTo>
                <a:lnTo>
                  <a:pt x="105" y="277"/>
                </a:lnTo>
                <a:close/>
                <a:moveTo>
                  <a:pt x="24" y="231"/>
                </a:moveTo>
                <a:lnTo>
                  <a:pt x="24" y="231"/>
                </a:lnTo>
                <a:lnTo>
                  <a:pt x="468" y="231"/>
                </a:lnTo>
                <a:lnTo>
                  <a:pt x="468" y="255"/>
                </a:lnTo>
                <a:lnTo>
                  <a:pt x="24" y="255"/>
                </a:lnTo>
                <a:lnTo>
                  <a:pt x="24" y="231"/>
                </a:lnTo>
                <a:close/>
                <a:moveTo>
                  <a:pt x="573" y="231"/>
                </a:moveTo>
                <a:lnTo>
                  <a:pt x="573" y="231"/>
                </a:lnTo>
                <a:lnTo>
                  <a:pt x="493" y="231"/>
                </a:lnTo>
                <a:lnTo>
                  <a:pt x="493" y="215"/>
                </a:lnTo>
                <a:lnTo>
                  <a:pt x="493" y="215"/>
                </a:lnTo>
                <a:lnTo>
                  <a:pt x="492" y="213"/>
                </a:lnTo>
                <a:lnTo>
                  <a:pt x="489" y="210"/>
                </a:lnTo>
                <a:lnTo>
                  <a:pt x="485" y="207"/>
                </a:lnTo>
                <a:lnTo>
                  <a:pt x="481" y="206"/>
                </a:lnTo>
                <a:lnTo>
                  <a:pt x="15" y="206"/>
                </a:lnTo>
                <a:lnTo>
                  <a:pt x="15" y="206"/>
                </a:lnTo>
                <a:lnTo>
                  <a:pt x="8" y="207"/>
                </a:lnTo>
                <a:lnTo>
                  <a:pt x="4" y="210"/>
                </a:lnTo>
                <a:lnTo>
                  <a:pt x="2" y="213"/>
                </a:lnTo>
                <a:lnTo>
                  <a:pt x="0" y="215"/>
                </a:lnTo>
                <a:lnTo>
                  <a:pt x="0" y="268"/>
                </a:lnTo>
                <a:lnTo>
                  <a:pt x="0" y="268"/>
                </a:lnTo>
                <a:lnTo>
                  <a:pt x="2" y="272"/>
                </a:lnTo>
                <a:lnTo>
                  <a:pt x="4" y="274"/>
                </a:lnTo>
                <a:lnTo>
                  <a:pt x="8" y="277"/>
                </a:lnTo>
                <a:lnTo>
                  <a:pt x="15" y="277"/>
                </a:lnTo>
                <a:lnTo>
                  <a:pt x="53" y="277"/>
                </a:lnTo>
                <a:lnTo>
                  <a:pt x="98" y="686"/>
                </a:lnTo>
                <a:lnTo>
                  <a:pt x="98" y="686"/>
                </a:lnTo>
                <a:lnTo>
                  <a:pt x="101" y="691"/>
                </a:lnTo>
                <a:lnTo>
                  <a:pt x="104" y="694"/>
                </a:lnTo>
                <a:lnTo>
                  <a:pt x="109" y="695"/>
                </a:lnTo>
                <a:lnTo>
                  <a:pt x="113" y="695"/>
                </a:lnTo>
                <a:lnTo>
                  <a:pt x="118" y="694"/>
                </a:lnTo>
                <a:lnTo>
                  <a:pt x="121" y="691"/>
                </a:lnTo>
                <a:lnTo>
                  <a:pt x="123" y="686"/>
                </a:lnTo>
                <a:lnTo>
                  <a:pt x="123" y="679"/>
                </a:lnTo>
                <a:lnTo>
                  <a:pt x="120" y="643"/>
                </a:lnTo>
                <a:lnTo>
                  <a:pt x="176" y="596"/>
                </a:lnTo>
                <a:lnTo>
                  <a:pt x="237" y="667"/>
                </a:lnTo>
                <a:lnTo>
                  <a:pt x="237" y="667"/>
                </a:lnTo>
                <a:lnTo>
                  <a:pt x="242" y="669"/>
                </a:lnTo>
                <a:lnTo>
                  <a:pt x="246" y="669"/>
                </a:lnTo>
                <a:lnTo>
                  <a:pt x="251" y="669"/>
                </a:lnTo>
                <a:lnTo>
                  <a:pt x="255" y="667"/>
                </a:lnTo>
                <a:lnTo>
                  <a:pt x="255" y="667"/>
                </a:lnTo>
                <a:lnTo>
                  <a:pt x="320" y="596"/>
                </a:lnTo>
                <a:lnTo>
                  <a:pt x="372" y="643"/>
                </a:lnTo>
                <a:lnTo>
                  <a:pt x="369" y="679"/>
                </a:lnTo>
                <a:lnTo>
                  <a:pt x="369" y="679"/>
                </a:lnTo>
                <a:lnTo>
                  <a:pt x="370" y="686"/>
                </a:lnTo>
                <a:lnTo>
                  <a:pt x="374" y="691"/>
                </a:lnTo>
                <a:lnTo>
                  <a:pt x="377" y="694"/>
                </a:lnTo>
                <a:lnTo>
                  <a:pt x="382" y="695"/>
                </a:lnTo>
                <a:lnTo>
                  <a:pt x="386" y="695"/>
                </a:lnTo>
                <a:lnTo>
                  <a:pt x="391" y="694"/>
                </a:lnTo>
                <a:lnTo>
                  <a:pt x="393" y="691"/>
                </a:lnTo>
                <a:lnTo>
                  <a:pt x="394" y="686"/>
                </a:lnTo>
                <a:lnTo>
                  <a:pt x="440" y="277"/>
                </a:lnTo>
                <a:lnTo>
                  <a:pt x="477" y="277"/>
                </a:lnTo>
                <a:lnTo>
                  <a:pt x="477" y="277"/>
                </a:lnTo>
                <a:lnTo>
                  <a:pt x="479" y="278"/>
                </a:lnTo>
                <a:lnTo>
                  <a:pt x="484" y="278"/>
                </a:lnTo>
                <a:lnTo>
                  <a:pt x="490" y="277"/>
                </a:lnTo>
                <a:lnTo>
                  <a:pt x="490" y="277"/>
                </a:lnTo>
                <a:lnTo>
                  <a:pt x="492" y="270"/>
                </a:lnTo>
                <a:lnTo>
                  <a:pt x="493" y="264"/>
                </a:lnTo>
                <a:lnTo>
                  <a:pt x="493" y="255"/>
                </a:lnTo>
                <a:lnTo>
                  <a:pt x="573" y="255"/>
                </a:lnTo>
                <a:lnTo>
                  <a:pt x="573" y="261"/>
                </a:lnTo>
                <a:lnTo>
                  <a:pt x="672" y="261"/>
                </a:lnTo>
                <a:lnTo>
                  <a:pt x="672" y="748"/>
                </a:lnTo>
                <a:lnTo>
                  <a:pt x="782" y="748"/>
                </a:lnTo>
                <a:lnTo>
                  <a:pt x="782" y="0"/>
                </a:lnTo>
                <a:lnTo>
                  <a:pt x="672" y="0"/>
                </a:lnTo>
                <a:lnTo>
                  <a:pt x="672" y="222"/>
                </a:lnTo>
                <a:lnTo>
                  <a:pt x="573" y="222"/>
                </a:lnTo>
                <a:lnTo>
                  <a:pt x="573" y="23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5"/>
          <p:cNvSpPr>
            <a:spLocks noEditPoints="1"/>
          </p:cNvSpPr>
          <p:nvPr/>
        </p:nvSpPr>
        <p:spPr bwMode="auto">
          <a:xfrm>
            <a:off x="872277" y="3074518"/>
            <a:ext cx="213424" cy="279781"/>
          </a:xfrm>
          <a:custGeom>
            <a:avLst/>
            <a:gdLst>
              <a:gd name="T0" fmla="*/ 541 w 594"/>
              <a:gd name="T1" fmla="*/ 182 h 781"/>
              <a:gd name="T2" fmla="*/ 510 w 594"/>
              <a:gd name="T3" fmla="*/ 270 h 781"/>
              <a:gd name="T4" fmla="*/ 482 w 594"/>
              <a:gd name="T5" fmla="*/ 298 h 781"/>
              <a:gd name="T6" fmla="*/ 548 w 594"/>
              <a:gd name="T7" fmla="*/ 119 h 781"/>
              <a:gd name="T8" fmla="*/ 122 w 594"/>
              <a:gd name="T9" fmla="*/ 304 h 781"/>
              <a:gd name="T10" fmla="*/ 88 w 594"/>
              <a:gd name="T11" fmla="*/ 286 h 781"/>
              <a:gd name="T12" fmla="*/ 66 w 594"/>
              <a:gd name="T13" fmla="*/ 250 h 781"/>
              <a:gd name="T14" fmla="*/ 39 w 594"/>
              <a:gd name="T15" fmla="*/ 119 h 781"/>
              <a:gd name="T16" fmla="*/ 442 w 594"/>
              <a:gd name="T17" fmla="*/ 704 h 781"/>
              <a:gd name="T18" fmla="*/ 413 w 594"/>
              <a:gd name="T19" fmla="*/ 697 h 781"/>
              <a:gd name="T20" fmla="*/ 406 w 594"/>
              <a:gd name="T21" fmla="*/ 688 h 781"/>
              <a:gd name="T22" fmla="*/ 400 w 594"/>
              <a:gd name="T23" fmla="*/ 670 h 781"/>
              <a:gd name="T24" fmla="*/ 191 w 594"/>
              <a:gd name="T25" fmla="*/ 670 h 781"/>
              <a:gd name="T26" fmla="*/ 180 w 594"/>
              <a:gd name="T27" fmla="*/ 688 h 781"/>
              <a:gd name="T28" fmla="*/ 171 w 594"/>
              <a:gd name="T29" fmla="*/ 697 h 781"/>
              <a:gd name="T30" fmla="*/ 145 w 594"/>
              <a:gd name="T31" fmla="*/ 702 h 781"/>
              <a:gd name="T32" fmla="*/ 146 w 594"/>
              <a:gd name="T33" fmla="*/ 779 h 781"/>
              <a:gd name="T34" fmla="*/ 439 w 594"/>
              <a:gd name="T35" fmla="*/ 781 h 781"/>
              <a:gd name="T36" fmla="*/ 323 w 594"/>
              <a:gd name="T37" fmla="*/ 159 h 781"/>
              <a:gd name="T38" fmla="*/ 341 w 594"/>
              <a:gd name="T39" fmla="*/ 206 h 781"/>
              <a:gd name="T40" fmla="*/ 294 w 594"/>
              <a:gd name="T41" fmla="*/ 237 h 781"/>
              <a:gd name="T42" fmla="*/ 252 w 594"/>
              <a:gd name="T43" fmla="*/ 206 h 781"/>
              <a:gd name="T44" fmla="*/ 294 w 594"/>
              <a:gd name="T45" fmla="*/ 85 h 781"/>
              <a:gd name="T46" fmla="*/ 241 w 594"/>
              <a:gd name="T47" fmla="*/ 634 h 781"/>
              <a:gd name="T48" fmla="*/ 226 w 594"/>
              <a:gd name="T49" fmla="*/ 645 h 781"/>
              <a:gd name="T50" fmla="*/ 363 w 594"/>
              <a:gd name="T51" fmla="*/ 658 h 781"/>
              <a:gd name="T52" fmla="*/ 361 w 594"/>
              <a:gd name="T53" fmla="*/ 645 h 781"/>
              <a:gd name="T54" fmla="*/ 345 w 594"/>
              <a:gd name="T55" fmla="*/ 634 h 781"/>
              <a:gd name="T56" fmla="*/ 341 w 594"/>
              <a:gd name="T57" fmla="*/ 522 h 781"/>
              <a:gd name="T58" fmla="*/ 359 w 594"/>
              <a:gd name="T59" fmla="*/ 514 h 781"/>
              <a:gd name="T60" fmla="*/ 363 w 594"/>
              <a:gd name="T61" fmla="*/ 500 h 781"/>
              <a:gd name="T62" fmla="*/ 352 w 594"/>
              <a:gd name="T63" fmla="*/ 489 h 781"/>
              <a:gd name="T64" fmla="*/ 338 w 594"/>
              <a:gd name="T65" fmla="*/ 464 h 781"/>
              <a:gd name="T66" fmla="*/ 396 w 594"/>
              <a:gd name="T67" fmla="*/ 438 h 781"/>
              <a:gd name="T68" fmla="*/ 439 w 594"/>
              <a:gd name="T69" fmla="*/ 395 h 781"/>
              <a:gd name="T70" fmla="*/ 464 w 594"/>
              <a:gd name="T71" fmla="*/ 338 h 781"/>
              <a:gd name="T72" fmla="*/ 503 w 594"/>
              <a:gd name="T73" fmla="*/ 316 h 781"/>
              <a:gd name="T74" fmla="*/ 532 w 594"/>
              <a:gd name="T75" fmla="*/ 295 h 781"/>
              <a:gd name="T76" fmla="*/ 575 w 594"/>
              <a:gd name="T77" fmla="*/ 215 h 781"/>
              <a:gd name="T78" fmla="*/ 594 w 594"/>
              <a:gd name="T79" fmla="*/ 104 h 781"/>
              <a:gd name="T80" fmla="*/ 590 w 594"/>
              <a:gd name="T81" fmla="*/ 64 h 781"/>
              <a:gd name="T82" fmla="*/ 575 w 594"/>
              <a:gd name="T83" fmla="*/ 55 h 781"/>
              <a:gd name="T84" fmla="*/ 465 w 594"/>
              <a:gd name="T85" fmla="*/ 3 h 781"/>
              <a:gd name="T86" fmla="*/ 134 w 594"/>
              <a:gd name="T87" fmla="*/ 1 h 781"/>
              <a:gd name="T88" fmla="*/ 20 w 594"/>
              <a:gd name="T89" fmla="*/ 55 h 781"/>
              <a:gd name="T90" fmla="*/ 5 w 594"/>
              <a:gd name="T91" fmla="*/ 61 h 781"/>
              <a:gd name="T92" fmla="*/ 0 w 594"/>
              <a:gd name="T93" fmla="*/ 76 h 781"/>
              <a:gd name="T94" fmla="*/ 14 w 594"/>
              <a:gd name="T95" fmla="*/ 198 h 781"/>
              <a:gd name="T96" fmla="*/ 50 w 594"/>
              <a:gd name="T97" fmla="*/ 281 h 781"/>
              <a:gd name="T98" fmla="*/ 84 w 594"/>
              <a:gd name="T99" fmla="*/ 312 h 781"/>
              <a:gd name="T100" fmla="*/ 128 w 594"/>
              <a:gd name="T101" fmla="*/ 325 h 781"/>
              <a:gd name="T102" fmla="*/ 149 w 594"/>
              <a:gd name="T103" fmla="*/ 385 h 781"/>
              <a:gd name="T104" fmla="*/ 188 w 594"/>
              <a:gd name="T105" fmla="*/ 431 h 781"/>
              <a:gd name="T106" fmla="*/ 243 w 594"/>
              <a:gd name="T107" fmla="*/ 461 h 781"/>
              <a:gd name="T108" fmla="*/ 249 w 594"/>
              <a:gd name="T109" fmla="*/ 492 h 781"/>
              <a:gd name="T110" fmla="*/ 226 w 594"/>
              <a:gd name="T111" fmla="*/ 495 h 781"/>
              <a:gd name="T112" fmla="*/ 226 w 594"/>
              <a:gd name="T113" fmla="*/ 511 h 781"/>
              <a:gd name="T114" fmla="*/ 241 w 594"/>
              <a:gd name="T115" fmla="*/ 522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94" h="781">
                <a:moveTo>
                  <a:pt x="548" y="119"/>
                </a:moveTo>
                <a:lnTo>
                  <a:pt x="548" y="119"/>
                </a:lnTo>
                <a:lnTo>
                  <a:pt x="547" y="138"/>
                </a:lnTo>
                <a:lnTo>
                  <a:pt x="545" y="159"/>
                </a:lnTo>
                <a:lnTo>
                  <a:pt x="541" y="182"/>
                </a:lnTo>
                <a:lnTo>
                  <a:pt x="537" y="206"/>
                </a:lnTo>
                <a:lnTo>
                  <a:pt x="530" y="229"/>
                </a:lnTo>
                <a:lnTo>
                  <a:pt x="522" y="250"/>
                </a:lnTo>
                <a:lnTo>
                  <a:pt x="516" y="261"/>
                </a:lnTo>
                <a:lnTo>
                  <a:pt x="510" y="270"/>
                </a:lnTo>
                <a:lnTo>
                  <a:pt x="505" y="279"/>
                </a:lnTo>
                <a:lnTo>
                  <a:pt x="498" y="286"/>
                </a:lnTo>
                <a:lnTo>
                  <a:pt x="498" y="286"/>
                </a:lnTo>
                <a:lnTo>
                  <a:pt x="490" y="292"/>
                </a:lnTo>
                <a:lnTo>
                  <a:pt x="482" y="298"/>
                </a:lnTo>
                <a:lnTo>
                  <a:pt x="473" y="303"/>
                </a:lnTo>
                <a:lnTo>
                  <a:pt x="468" y="304"/>
                </a:lnTo>
                <a:lnTo>
                  <a:pt x="464" y="304"/>
                </a:lnTo>
                <a:lnTo>
                  <a:pt x="464" y="119"/>
                </a:lnTo>
                <a:lnTo>
                  <a:pt x="548" y="119"/>
                </a:lnTo>
                <a:close/>
                <a:moveTo>
                  <a:pt x="39" y="119"/>
                </a:moveTo>
                <a:lnTo>
                  <a:pt x="39" y="119"/>
                </a:lnTo>
                <a:lnTo>
                  <a:pt x="122" y="119"/>
                </a:lnTo>
                <a:lnTo>
                  <a:pt x="122" y="304"/>
                </a:lnTo>
                <a:lnTo>
                  <a:pt x="122" y="304"/>
                </a:lnTo>
                <a:lnTo>
                  <a:pt x="118" y="304"/>
                </a:lnTo>
                <a:lnTo>
                  <a:pt x="113" y="303"/>
                </a:lnTo>
                <a:lnTo>
                  <a:pt x="104" y="298"/>
                </a:lnTo>
                <a:lnTo>
                  <a:pt x="96" y="292"/>
                </a:lnTo>
                <a:lnTo>
                  <a:pt x="88" y="286"/>
                </a:lnTo>
                <a:lnTo>
                  <a:pt x="88" y="286"/>
                </a:lnTo>
                <a:lnTo>
                  <a:pt x="82" y="279"/>
                </a:lnTo>
                <a:lnTo>
                  <a:pt x="76" y="270"/>
                </a:lnTo>
                <a:lnTo>
                  <a:pt x="70" y="261"/>
                </a:lnTo>
                <a:lnTo>
                  <a:pt x="66" y="250"/>
                </a:lnTo>
                <a:lnTo>
                  <a:pt x="58" y="229"/>
                </a:lnTo>
                <a:lnTo>
                  <a:pt x="51" y="206"/>
                </a:lnTo>
                <a:lnTo>
                  <a:pt x="46" y="182"/>
                </a:lnTo>
                <a:lnTo>
                  <a:pt x="43" y="159"/>
                </a:lnTo>
                <a:lnTo>
                  <a:pt x="39" y="119"/>
                </a:lnTo>
                <a:lnTo>
                  <a:pt x="39" y="119"/>
                </a:lnTo>
                <a:close/>
                <a:moveTo>
                  <a:pt x="442" y="775"/>
                </a:moveTo>
                <a:lnTo>
                  <a:pt x="442" y="775"/>
                </a:lnTo>
                <a:lnTo>
                  <a:pt x="442" y="704"/>
                </a:lnTo>
                <a:lnTo>
                  <a:pt x="442" y="704"/>
                </a:lnTo>
                <a:lnTo>
                  <a:pt x="442" y="702"/>
                </a:lnTo>
                <a:lnTo>
                  <a:pt x="441" y="700"/>
                </a:lnTo>
                <a:lnTo>
                  <a:pt x="439" y="699"/>
                </a:lnTo>
                <a:lnTo>
                  <a:pt x="437" y="697"/>
                </a:lnTo>
                <a:lnTo>
                  <a:pt x="413" y="697"/>
                </a:lnTo>
                <a:lnTo>
                  <a:pt x="413" y="697"/>
                </a:lnTo>
                <a:lnTo>
                  <a:pt x="409" y="697"/>
                </a:lnTo>
                <a:lnTo>
                  <a:pt x="408" y="695"/>
                </a:lnTo>
                <a:lnTo>
                  <a:pt x="406" y="693"/>
                </a:lnTo>
                <a:lnTo>
                  <a:pt x="406" y="688"/>
                </a:lnTo>
                <a:lnTo>
                  <a:pt x="406" y="676"/>
                </a:lnTo>
                <a:lnTo>
                  <a:pt x="406" y="676"/>
                </a:lnTo>
                <a:lnTo>
                  <a:pt x="405" y="674"/>
                </a:lnTo>
                <a:lnTo>
                  <a:pt x="404" y="672"/>
                </a:lnTo>
                <a:lnTo>
                  <a:pt x="400" y="670"/>
                </a:lnTo>
                <a:lnTo>
                  <a:pt x="397" y="670"/>
                </a:lnTo>
                <a:lnTo>
                  <a:pt x="341" y="670"/>
                </a:lnTo>
                <a:lnTo>
                  <a:pt x="245" y="670"/>
                </a:lnTo>
                <a:lnTo>
                  <a:pt x="191" y="670"/>
                </a:lnTo>
                <a:lnTo>
                  <a:pt x="191" y="670"/>
                </a:lnTo>
                <a:lnTo>
                  <a:pt x="186" y="670"/>
                </a:lnTo>
                <a:lnTo>
                  <a:pt x="183" y="672"/>
                </a:lnTo>
                <a:lnTo>
                  <a:pt x="182" y="674"/>
                </a:lnTo>
                <a:lnTo>
                  <a:pt x="180" y="676"/>
                </a:lnTo>
                <a:lnTo>
                  <a:pt x="180" y="688"/>
                </a:lnTo>
                <a:lnTo>
                  <a:pt x="180" y="688"/>
                </a:lnTo>
                <a:lnTo>
                  <a:pt x="180" y="693"/>
                </a:lnTo>
                <a:lnTo>
                  <a:pt x="178" y="695"/>
                </a:lnTo>
                <a:lnTo>
                  <a:pt x="176" y="697"/>
                </a:lnTo>
                <a:lnTo>
                  <a:pt x="171" y="697"/>
                </a:lnTo>
                <a:lnTo>
                  <a:pt x="153" y="697"/>
                </a:lnTo>
                <a:lnTo>
                  <a:pt x="153" y="697"/>
                </a:lnTo>
                <a:lnTo>
                  <a:pt x="149" y="699"/>
                </a:lnTo>
                <a:lnTo>
                  <a:pt x="146" y="700"/>
                </a:lnTo>
                <a:lnTo>
                  <a:pt x="145" y="702"/>
                </a:lnTo>
                <a:lnTo>
                  <a:pt x="144" y="704"/>
                </a:lnTo>
                <a:lnTo>
                  <a:pt x="144" y="775"/>
                </a:lnTo>
                <a:lnTo>
                  <a:pt x="144" y="775"/>
                </a:lnTo>
                <a:lnTo>
                  <a:pt x="145" y="777"/>
                </a:lnTo>
                <a:lnTo>
                  <a:pt x="146" y="779"/>
                </a:lnTo>
                <a:lnTo>
                  <a:pt x="149" y="781"/>
                </a:lnTo>
                <a:lnTo>
                  <a:pt x="153" y="781"/>
                </a:lnTo>
                <a:lnTo>
                  <a:pt x="437" y="781"/>
                </a:lnTo>
                <a:lnTo>
                  <a:pt x="437" y="781"/>
                </a:lnTo>
                <a:lnTo>
                  <a:pt x="439" y="781"/>
                </a:lnTo>
                <a:lnTo>
                  <a:pt x="441" y="779"/>
                </a:lnTo>
                <a:lnTo>
                  <a:pt x="442" y="777"/>
                </a:lnTo>
                <a:lnTo>
                  <a:pt x="442" y="775"/>
                </a:lnTo>
                <a:lnTo>
                  <a:pt x="442" y="775"/>
                </a:lnTo>
                <a:close/>
                <a:moveTo>
                  <a:pt x="323" y="159"/>
                </a:moveTo>
                <a:lnTo>
                  <a:pt x="323" y="159"/>
                </a:lnTo>
                <a:lnTo>
                  <a:pt x="323" y="163"/>
                </a:lnTo>
                <a:lnTo>
                  <a:pt x="326" y="163"/>
                </a:lnTo>
                <a:lnTo>
                  <a:pt x="413" y="163"/>
                </a:lnTo>
                <a:lnTo>
                  <a:pt x="341" y="206"/>
                </a:lnTo>
                <a:lnTo>
                  <a:pt x="338" y="206"/>
                </a:lnTo>
                <a:lnTo>
                  <a:pt x="338" y="208"/>
                </a:lnTo>
                <a:lnTo>
                  <a:pt x="369" y="282"/>
                </a:lnTo>
                <a:lnTo>
                  <a:pt x="298" y="237"/>
                </a:lnTo>
                <a:lnTo>
                  <a:pt x="294" y="237"/>
                </a:lnTo>
                <a:lnTo>
                  <a:pt x="294" y="237"/>
                </a:lnTo>
                <a:lnTo>
                  <a:pt x="224" y="282"/>
                </a:lnTo>
                <a:lnTo>
                  <a:pt x="252" y="208"/>
                </a:lnTo>
                <a:lnTo>
                  <a:pt x="252" y="206"/>
                </a:lnTo>
                <a:lnTo>
                  <a:pt x="252" y="206"/>
                </a:lnTo>
                <a:lnTo>
                  <a:pt x="180" y="163"/>
                </a:lnTo>
                <a:lnTo>
                  <a:pt x="267" y="163"/>
                </a:lnTo>
                <a:lnTo>
                  <a:pt x="267" y="163"/>
                </a:lnTo>
                <a:lnTo>
                  <a:pt x="267" y="159"/>
                </a:lnTo>
                <a:lnTo>
                  <a:pt x="294" y="85"/>
                </a:lnTo>
                <a:lnTo>
                  <a:pt x="323" y="159"/>
                </a:lnTo>
                <a:close/>
                <a:moveTo>
                  <a:pt x="245" y="633"/>
                </a:moveTo>
                <a:lnTo>
                  <a:pt x="245" y="633"/>
                </a:lnTo>
                <a:lnTo>
                  <a:pt x="245" y="633"/>
                </a:lnTo>
                <a:lnTo>
                  <a:pt x="241" y="634"/>
                </a:lnTo>
                <a:lnTo>
                  <a:pt x="237" y="635"/>
                </a:lnTo>
                <a:lnTo>
                  <a:pt x="234" y="636"/>
                </a:lnTo>
                <a:lnTo>
                  <a:pt x="231" y="639"/>
                </a:lnTo>
                <a:lnTo>
                  <a:pt x="228" y="642"/>
                </a:lnTo>
                <a:lnTo>
                  <a:pt x="226" y="645"/>
                </a:lnTo>
                <a:lnTo>
                  <a:pt x="225" y="649"/>
                </a:lnTo>
                <a:lnTo>
                  <a:pt x="224" y="652"/>
                </a:lnTo>
                <a:lnTo>
                  <a:pt x="224" y="652"/>
                </a:lnTo>
                <a:lnTo>
                  <a:pt x="224" y="658"/>
                </a:lnTo>
                <a:lnTo>
                  <a:pt x="363" y="658"/>
                </a:lnTo>
                <a:lnTo>
                  <a:pt x="363" y="658"/>
                </a:lnTo>
                <a:lnTo>
                  <a:pt x="363" y="652"/>
                </a:lnTo>
                <a:lnTo>
                  <a:pt x="363" y="652"/>
                </a:lnTo>
                <a:lnTo>
                  <a:pt x="363" y="649"/>
                </a:lnTo>
                <a:lnTo>
                  <a:pt x="361" y="645"/>
                </a:lnTo>
                <a:lnTo>
                  <a:pt x="359" y="642"/>
                </a:lnTo>
                <a:lnTo>
                  <a:pt x="357" y="639"/>
                </a:lnTo>
                <a:lnTo>
                  <a:pt x="353" y="636"/>
                </a:lnTo>
                <a:lnTo>
                  <a:pt x="350" y="635"/>
                </a:lnTo>
                <a:lnTo>
                  <a:pt x="345" y="634"/>
                </a:lnTo>
                <a:lnTo>
                  <a:pt x="341" y="633"/>
                </a:lnTo>
                <a:lnTo>
                  <a:pt x="335" y="633"/>
                </a:lnTo>
                <a:lnTo>
                  <a:pt x="335" y="522"/>
                </a:lnTo>
                <a:lnTo>
                  <a:pt x="341" y="522"/>
                </a:lnTo>
                <a:lnTo>
                  <a:pt x="341" y="522"/>
                </a:lnTo>
                <a:lnTo>
                  <a:pt x="345" y="522"/>
                </a:lnTo>
                <a:lnTo>
                  <a:pt x="350" y="521"/>
                </a:lnTo>
                <a:lnTo>
                  <a:pt x="353" y="519"/>
                </a:lnTo>
                <a:lnTo>
                  <a:pt x="357" y="517"/>
                </a:lnTo>
                <a:lnTo>
                  <a:pt x="359" y="514"/>
                </a:lnTo>
                <a:lnTo>
                  <a:pt x="361" y="511"/>
                </a:lnTo>
                <a:lnTo>
                  <a:pt x="363" y="507"/>
                </a:lnTo>
                <a:lnTo>
                  <a:pt x="363" y="504"/>
                </a:lnTo>
                <a:lnTo>
                  <a:pt x="363" y="504"/>
                </a:lnTo>
                <a:lnTo>
                  <a:pt x="363" y="500"/>
                </a:lnTo>
                <a:lnTo>
                  <a:pt x="361" y="495"/>
                </a:lnTo>
                <a:lnTo>
                  <a:pt x="360" y="492"/>
                </a:lnTo>
                <a:lnTo>
                  <a:pt x="357" y="488"/>
                </a:lnTo>
                <a:lnTo>
                  <a:pt x="357" y="488"/>
                </a:lnTo>
                <a:lnTo>
                  <a:pt x="352" y="489"/>
                </a:lnTo>
                <a:lnTo>
                  <a:pt x="347" y="490"/>
                </a:lnTo>
                <a:lnTo>
                  <a:pt x="342" y="492"/>
                </a:lnTo>
                <a:lnTo>
                  <a:pt x="338" y="492"/>
                </a:lnTo>
                <a:lnTo>
                  <a:pt x="338" y="464"/>
                </a:lnTo>
                <a:lnTo>
                  <a:pt x="338" y="464"/>
                </a:lnTo>
                <a:lnTo>
                  <a:pt x="350" y="461"/>
                </a:lnTo>
                <a:lnTo>
                  <a:pt x="363" y="456"/>
                </a:lnTo>
                <a:lnTo>
                  <a:pt x="374" y="452"/>
                </a:lnTo>
                <a:lnTo>
                  <a:pt x="385" y="445"/>
                </a:lnTo>
                <a:lnTo>
                  <a:pt x="396" y="438"/>
                </a:lnTo>
                <a:lnTo>
                  <a:pt x="406" y="431"/>
                </a:lnTo>
                <a:lnTo>
                  <a:pt x="415" y="423"/>
                </a:lnTo>
                <a:lnTo>
                  <a:pt x="423" y="414"/>
                </a:lnTo>
                <a:lnTo>
                  <a:pt x="431" y="405"/>
                </a:lnTo>
                <a:lnTo>
                  <a:pt x="439" y="395"/>
                </a:lnTo>
                <a:lnTo>
                  <a:pt x="446" y="385"/>
                </a:lnTo>
                <a:lnTo>
                  <a:pt x="451" y="373"/>
                </a:lnTo>
                <a:lnTo>
                  <a:pt x="456" y="362"/>
                </a:lnTo>
                <a:lnTo>
                  <a:pt x="460" y="350"/>
                </a:lnTo>
                <a:lnTo>
                  <a:pt x="464" y="338"/>
                </a:lnTo>
                <a:lnTo>
                  <a:pt x="467" y="325"/>
                </a:lnTo>
                <a:lnTo>
                  <a:pt x="467" y="325"/>
                </a:lnTo>
                <a:lnTo>
                  <a:pt x="485" y="322"/>
                </a:lnTo>
                <a:lnTo>
                  <a:pt x="493" y="320"/>
                </a:lnTo>
                <a:lnTo>
                  <a:pt x="503" y="316"/>
                </a:lnTo>
                <a:lnTo>
                  <a:pt x="510" y="312"/>
                </a:lnTo>
                <a:lnTo>
                  <a:pt x="517" y="307"/>
                </a:lnTo>
                <a:lnTo>
                  <a:pt x="525" y="302"/>
                </a:lnTo>
                <a:lnTo>
                  <a:pt x="532" y="295"/>
                </a:lnTo>
                <a:lnTo>
                  <a:pt x="532" y="295"/>
                </a:lnTo>
                <a:lnTo>
                  <a:pt x="543" y="281"/>
                </a:lnTo>
                <a:lnTo>
                  <a:pt x="553" y="266"/>
                </a:lnTo>
                <a:lnTo>
                  <a:pt x="562" y="250"/>
                </a:lnTo>
                <a:lnTo>
                  <a:pt x="569" y="233"/>
                </a:lnTo>
                <a:lnTo>
                  <a:pt x="575" y="215"/>
                </a:lnTo>
                <a:lnTo>
                  <a:pt x="580" y="198"/>
                </a:lnTo>
                <a:lnTo>
                  <a:pt x="584" y="180"/>
                </a:lnTo>
                <a:lnTo>
                  <a:pt x="587" y="163"/>
                </a:lnTo>
                <a:lnTo>
                  <a:pt x="591" y="131"/>
                </a:lnTo>
                <a:lnTo>
                  <a:pt x="594" y="104"/>
                </a:lnTo>
                <a:lnTo>
                  <a:pt x="594" y="76"/>
                </a:lnTo>
                <a:lnTo>
                  <a:pt x="594" y="76"/>
                </a:lnTo>
                <a:lnTo>
                  <a:pt x="594" y="72"/>
                </a:lnTo>
                <a:lnTo>
                  <a:pt x="592" y="68"/>
                </a:lnTo>
                <a:lnTo>
                  <a:pt x="590" y="64"/>
                </a:lnTo>
                <a:lnTo>
                  <a:pt x="588" y="61"/>
                </a:lnTo>
                <a:lnTo>
                  <a:pt x="586" y="58"/>
                </a:lnTo>
                <a:lnTo>
                  <a:pt x="582" y="57"/>
                </a:lnTo>
                <a:lnTo>
                  <a:pt x="579" y="56"/>
                </a:lnTo>
                <a:lnTo>
                  <a:pt x="575" y="55"/>
                </a:lnTo>
                <a:lnTo>
                  <a:pt x="467" y="55"/>
                </a:lnTo>
                <a:lnTo>
                  <a:pt x="467" y="11"/>
                </a:lnTo>
                <a:lnTo>
                  <a:pt x="467" y="11"/>
                </a:lnTo>
                <a:lnTo>
                  <a:pt x="466" y="7"/>
                </a:lnTo>
                <a:lnTo>
                  <a:pt x="465" y="3"/>
                </a:lnTo>
                <a:lnTo>
                  <a:pt x="462" y="1"/>
                </a:lnTo>
                <a:lnTo>
                  <a:pt x="458" y="0"/>
                </a:lnTo>
                <a:lnTo>
                  <a:pt x="137" y="0"/>
                </a:lnTo>
                <a:lnTo>
                  <a:pt x="137" y="0"/>
                </a:lnTo>
                <a:lnTo>
                  <a:pt x="134" y="1"/>
                </a:lnTo>
                <a:lnTo>
                  <a:pt x="129" y="3"/>
                </a:lnTo>
                <a:lnTo>
                  <a:pt x="127" y="7"/>
                </a:lnTo>
                <a:lnTo>
                  <a:pt x="126" y="11"/>
                </a:lnTo>
                <a:lnTo>
                  <a:pt x="126" y="55"/>
                </a:lnTo>
                <a:lnTo>
                  <a:pt x="20" y="55"/>
                </a:lnTo>
                <a:lnTo>
                  <a:pt x="20" y="55"/>
                </a:lnTo>
                <a:lnTo>
                  <a:pt x="17" y="56"/>
                </a:lnTo>
                <a:lnTo>
                  <a:pt x="12" y="57"/>
                </a:lnTo>
                <a:lnTo>
                  <a:pt x="9" y="58"/>
                </a:lnTo>
                <a:lnTo>
                  <a:pt x="5" y="61"/>
                </a:lnTo>
                <a:lnTo>
                  <a:pt x="3" y="64"/>
                </a:lnTo>
                <a:lnTo>
                  <a:pt x="1" y="68"/>
                </a:lnTo>
                <a:lnTo>
                  <a:pt x="0" y="72"/>
                </a:lnTo>
                <a:lnTo>
                  <a:pt x="0" y="76"/>
                </a:lnTo>
                <a:lnTo>
                  <a:pt x="0" y="76"/>
                </a:lnTo>
                <a:lnTo>
                  <a:pt x="1" y="104"/>
                </a:lnTo>
                <a:lnTo>
                  <a:pt x="3" y="131"/>
                </a:lnTo>
                <a:lnTo>
                  <a:pt x="8" y="163"/>
                </a:lnTo>
                <a:lnTo>
                  <a:pt x="10" y="180"/>
                </a:lnTo>
                <a:lnTo>
                  <a:pt x="14" y="198"/>
                </a:lnTo>
                <a:lnTo>
                  <a:pt x="19" y="215"/>
                </a:lnTo>
                <a:lnTo>
                  <a:pt x="26" y="233"/>
                </a:lnTo>
                <a:lnTo>
                  <a:pt x="33" y="250"/>
                </a:lnTo>
                <a:lnTo>
                  <a:pt x="41" y="266"/>
                </a:lnTo>
                <a:lnTo>
                  <a:pt x="50" y="281"/>
                </a:lnTo>
                <a:lnTo>
                  <a:pt x="61" y="295"/>
                </a:lnTo>
                <a:lnTo>
                  <a:pt x="61" y="295"/>
                </a:lnTo>
                <a:lnTo>
                  <a:pt x="68" y="302"/>
                </a:lnTo>
                <a:lnTo>
                  <a:pt x="76" y="307"/>
                </a:lnTo>
                <a:lnTo>
                  <a:pt x="84" y="312"/>
                </a:lnTo>
                <a:lnTo>
                  <a:pt x="93" y="316"/>
                </a:lnTo>
                <a:lnTo>
                  <a:pt x="101" y="320"/>
                </a:lnTo>
                <a:lnTo>
                  <a:pt x="110" y="322"/>
                </a:lnTo>
                <a:lnTo>
                  <a:pt x="128" y="325"/>
                </a:lnTo>
                <a:lnTo>
                  <a:pt x="128" y="325"/>
                </a:lnTo>
                <a:lnTo>
                  <a:pt x="130" y="338"/>
                </a:lnTo>
                <a:lnTo>
                  <a:pt x="134" y="350"/>
                </a:lnTo>
                <a:lnTo>
                  <a:pt x="138" y="362"/>
                </a:lnTo>
                <a:lnTo>
                  <a:pt x="143" y="373"/>
                </a:lnTo>
                <a:lnTo>
                  <a:pt x="149" y="385"/>
                </a:lnTo>
                <a:lnTo>
                  <a:pt x="155" y="395"/>
                </a:lnTo>
                <a:lnTo>
                  <a:pt x="163" y="405"/>
                </a:lnTo>
                <a:lnTo>
                  <a:pt x="171" y="414"/>
                </a:lnTo>
                <a:lnTo>
                  <a:pt x="179" y="423"/>
                </a:lnTo>
                <a:lnTo>
                  <a:pt x="188" y="431"/>
                </a:lnTo>
                <a:lnTo>
                  <a:pt x="199" y="438"/>
                </a:lnTo>
                <a:lnTo>
                  <a:pt x="209" y="445"/>
                </a:lnTo>
                <a:lnTo>
                  <a:pt x="220" y="452"/>
                </a:lnTo>
                <a:lnTo>
                  <a:pt x="232" y="456"/>
                </a:lnTo>
                <a:lnTo>
                  <a:pt x="243" y="461"/>
                </a:lnTo>
                <a:lnTo>
                  <a:pt x="256" y="464"/>
                </a:lnTo>
                <a:lnTo>
                  <a:pt x="256" y="492"/>
                </a:lnTo>
                <a:lnTo>
                  <a:pt x="256" y="492"/>
                </a:lnTo>
                <a:lnTo>
                  <a:pt x="256" y="492"/>
                </a:lnTo>
                <a:lnTo>
                  <a:pt x="249" y="492"/>
                </a:lnTo>
                <a:lnTo>
                  <a:pt x="243" y="490"/>
                </a:lnTo>
                <a:lnTo>
                  <a:pt x="236" y="489"/>
                </a:lnTo>
                <a:lnTo>
                  <a:pt x="231" y="488"/>
                </a:lnTo>
                <a:lnTo>
                  <a:pt x="231" y="488"/>
                </a:lnTo>
                <a:lnTo>
                  <a:pt x="226" y="495"/>
                </a:lnTo>
                <a:lnTo>
                  <a:pt x="225" y="500"/>
                </a:lnTo>
                <a:lnTo>
                  <a:pt x="224" y="504"/>
                </a:lnTo>
                <a:lnTo>
                  <a:pt x="224" y="504"/>
                </a:lnTo>
                <a:lnTo>
                  <a:pt x="225" y="507"/>
                </a:lnTo>
                <a:lnTo>
                  <a:pt x="226" y="511"/>
                </a:lnTo>
                <a:lnTo>
                  <a:pt x="228" y="514"/>
                </a:lnTo>
                <a:lnTo>
                  <a:pt x="231" y="517"/>
                </a:lnTo>
                <a:lnTo>
                  <a:pt x="234" y="519"/>
                </a:lnTo>
                <a:lnTo>
                  <a:pt x="237" y="521"/>
                </a:lnTo>
                <a:lnTo>
                  <a:pt x="241" y="522"/>
                </a:lnTo>
                <a:lnTo>
                  <a:pt x="245" y="522"/>
                </a:lnTo>
                <a:lnTo>
                  <a:pt x="256" y="522"/>
                </a:lnTo>
                <a:lnTo>
                  <a:pt x="256" y="633"/>
                </a:lnTo>
                <a:lnTo>
                  <a:pt x="245" y="63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6"/>
          <p:cNvSpPr>
            <a:spLocks noEditPoints="1"/>
          </p:cNvSpPr>
          <p:nvPr/>
        </p:nvSpPr>
        <p:spPr bwMode="auto">
          <a:xfrm>
            <a:off x="6973666" y="4815979"/>
            <a:ext cx="276195" cy="281576"/>
          </a:xfrm>
          <a:custGeom>
            <a:avLst/>
            <a:gdLst>
              <a:gd name="T0" fmla="*/ 352 w 773"/>
              <a:gd name="T1" fmla="*/ 681 h 782"/>
              <a:gd name="T2" fmla="*/ 398 w 773"/>
              <a:gd name="T3" fmla="*/ 653 h 782"/>
              <a:gd name="T4" fmla="*/ 561 w 773"/>
              <a:gd name="T5" fmla="*/ 669 h 782"/>
              <a:gd name="T6" fmla="*/ 521 w 773"/>
              <a:gd name="T7" fmla="*/ 643 h 782"/>
              <a:gd name="T8" fmla="*/ 259 w 773"/>
              <a:gd name="T9" fmla="*/ 634 h 782"/>
              <a:gd name="T10" fmla="*/ 249 w 773"/>
              <a:gd name="T11" fmla="*/ 665 h 782"/>
              <a:gd name="T12" fmla="*/ 207 w 773"/>
              <a:gd name="T13" fmla="*/ 676 h 782"/>
              <a:gd name="T14" fmla="*/ 558 w 773"/>
              <a:gd name="T15" fmla="*/ 782 h 782"/>
              <a:gd name="T16" fmla="*/ 620 w 773"/>
              <a:gd name="T17" fmla="*/ 256 h 782"/>
              <a:gd name="T18" fmla="*/ 698 w 773"/>
              <a:gd name="T19" fmla="*/ 178 h 782"/>
              <a:gd name="T20" fmla="*/ 736 w 773"/>
              <a:gd name="T21" fmla="*/ 57 h 782"/>
              <a:gd name="T22" fmla="*/ 666 w 773"/>
              <a:gd name="T23" fmla="*/ 88 h 782"/>
              <a:gd name="T24" fmla="*/ 638 w 773"/>
              <a:gd name="T25" fmla="*/ 222 h 782"/>
              <a:gd name="T26" fmla="*/ 36 w 773"/>
              <a:gd name="T27" fmla="*/ 73 h 782"/>
              <a:gd name="T28" fmla="*/ 83 w 773"/>
              <a:gd name="T29" fmla="*/ 190 h 782"/>
              <a:gd name="T30" fmla="*/ 142 w 773"/>
              <a:gd name="T31" fmla="*/ 240 h 782"/>
              <a:gd name="T32" fmla="*/ 108 w 773"/>
              <a:gd name="T33" fmla="*/ 106 h 782"/>
              <a:gd name="T34" fmla="*/ 35 w 773"/>
              <a:gd name="T35" fmla="*/ 41 h 782"/>
              <a:gd name="T36" fmla="*/ 767 w 773"/>
              <a:gd name="T37" fmla="*/ 97 h 782"/>
              <a:gd name="T38" fmla="*/ 719 w 773"/>
              <a:gd name="T39" fmla="*/ 211 h 782"/>
              <a:gd name="T40" fmla="*/ 642 w 773"/>
              <a:gd name="T41" fmla="*/ 284 h 782"/>
              <a:gd name="T42" fmla="*/ 586 w 773"/>
              <a:gd name="T43" fmla="*/ 339 h 782"/>
              <a:gd name="T44" fmla="*/ 610 w 773"/>
              <a:gd name="T45" fmla="*/ 358 h 782"/>
              <a:gd name="T46" fmla="*/ 629 w 773"/>
              <a:gd name="T47" fmla="*/ 336 h 782"/>
              <a:gd name="T48" fmla="*/ 647 w 773"/>
              <a:gd name="T49" fmla="*/ 321 h 782"/>
              <a:gd name="T50" fmla="*/ 666 w 773"/>
              <a:gd name="T51" fmla="*/ 345 h 782"/>
              <a:gd name="T52" fmla="*/ 626 w 773"/>
              <a:gd name="T53" fmla="*/ 392 h 782"/>
              <a:gd name="T54" fmla="*/ 585 w 773"/>
              <a:gd name="T55" fmla="*/ 388 h 782"/>
              <a:gd name="T56" fmla="*/ 552 w 773"/>
              <a:gd name="T57" fmla="*/ 347 h 782"/>
              <a:gd name="T58" fmla="*/ 481 w 773"/>
              <a:gd name="T59" fmla="*/ 368 h 782"/>
              <a:gd name="T60" fmla="*/ 386 w 773"/>
              <a:gd name="T61" fmla="*/ 386 h 782"/>
              <a:gd name="T62" fmla="*/ 275 w 773"/>
              <a:gd name="T63" fmla="*/ 362 h 782"/>
              <a:gd name="T64" fmla="*/ 217 w 773"/>
              <a:gd name="T65" fmla="*/ 359 h 782"/>
              <a:gd name="T66" fmla="*/ 183 w 773"/>
              <a:gd name="T67" fmla="*/ 392 h 782"/>
              <a:gd name="T68" fmla="*/ 146 w 773"/>
              <a:gd name="T69" fmla="*/ 392 h 782"/>
              <a:gd name="T70" fmla="*/ 109 w 773"/>
              <a:gd name="T71" fmla="*/ 345 h 782"/>
              <a:gd name="T72" fmla="*/ 124 w 773"/>
              <a:gd name="T73" fmla="*/ 321 h 782"/>
              <a:gd name="T74" fmla="*/ 142 w 773"/>
              <a:gd name="T75" fmla="*/ 336 h 782"/>
              <a:gd name="T76" fmla="*/ 164 w 773"/>
              <a:gd name="T77" fmla="*/ 358 h 782"/>
              <a:gd name="T78" fmla="*/ 187 w 773"/>
              <a:gd name="T79" fmla="*/ 334 h 782"/>
              <a:gd name="T80" fmla="*/ 133 w 773"/>
              <a:gd name="T81" fmla="*/ 284 h 782"/>
              <a:gd name="T82" fmla="*/ 54 w 773"/>
              <a:gd name="T83" fmla="*/ 211 h 782"/>
              <a:gd name="T84" fmla="*/ 6 w 773"/>
              <a:gd name="T85" fmla="*/ 97 h 782"/>
              <a:gd name="T86" fmla="*/ 9 w 773"/>
              <a:gd name="T87" fmla="*/ 7 h 782"/>
              <a:gd name="T88" fmla="*/ 761 w 773"/>
              <a:gd name="T89" fmla="*/ 5 h 782"/>
              <a:gd name="T90" fmla="*/ 417 w 773"/>
              <a:gd name="T91" fmla="*/ 139 h 782"/>
              <a:gd name="T92" fmla="*/ 352 w 773"/>
              <a:gd name="T93" fmla="*/ 198 h 782"/>
              <a:gd name="T94" fmla="*/ 431 w 773"/>
              <a:gd name="T95" fmla="*/ 195 h 782"/>
              <a:gd name="T96" fmla="*/ 323 w 773"/>
              <a:gd name="T97" fmla="*/ 585 h 782"/>
              <a:gd name="T98" fmla="*/ 303 w 773"/>
              <a:gd name="T99" fmla="*/ 610 h 782"/>
              <a:gd name="T100" fmla="*/ 472 w 773"/>
              <a:gd name="T101" fmla="*/ 610 h 782"/>
              <a:gd name="T102" fmla="*/ 444 w 773"/>
              <a:gd name="T103" fmla="*/ 585 h 782"/>
              <a:gd name="T104" fmla="*/ 464 w 773"/>
              <a:gd name="T105" fmla="*/ 428 h 782"/>
              <a:gd name="T106" fmla="*/ 467 w 773"/>
              <a:gd name="T107" fmla="*/ 396 h 782"/>
              <a:gd name="T108" fmla="*/ 410 w 773"/>
              <a:gd name="T109" fmla="*/ 401 h 782"/>
              <a:gd name="T110" fmla="*/ 324 w 773"/>
              <a:gd name="T111" fmla="*/ 396 h 782"/>
              <a:gd name="T112" fmla="*/ 303 w 773"/>
              <a:gd name="T113" fmla="*/ 410 h 782"/>
              <a:gd name="T114" fmla="*/ 328 w 773"/>
              <a:gd name="T115" fmla="*/ 435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73" h="782">
                <a:moveTo>
                  <a:pt x="398" y="760"/>
                </a:moveTo>
                <a:lnTo>
                  <a:pt x="377" y="760"/>
                </a:lnTo>
                <a:lnTo>
                  <a:pt x="377" y="684"/>
                </a:lnTo>
                <a:lnTo>
                  <a:pt x="377" y="684"/>
                </a:lnTo>
                <a:lnTo>
                  <a:pt x="371" y="687"/>
                </a:lnTo>
                <a:lnTo>
                  <a:pt x="365" y="691"/>
                </a:lnTo>
                <a:lnTo>
                  <a:pt x="352" y="699"/>
                </a:lnTo>
                <a:lnTo>
                  <a:pt x="352" y="681"/>
                </a:lnTo>
                <a:lnTo>
                  <a:pt x="352" y="681"/>
                </a:lnTo>
                <a:lnTo>
                  <a:pt x="361" y="675"/>
                </a:lnTo>
                <a:lnTo>
                  <a:pt x="365" y="673"/>
                </a:lnTo>
                <a:lnTo>
                  <a:pt x="371" y="668"/>
                </a:lnTo>
                <a:lnTo>
                  <a:pt x="371" y="668"/>
                </a:lnTo>
                <a:lnTo>
                  <a:pt x="378" y="660"/>
                </a:lnTo>
                <a:lnTo>
                  <a:pt x="382" y="653"/>
                </a:lnTo>
                <a:lnTo>
                  <a:pt x="398" y="653"/>
                </a:lnTo>
                <a:lnTo>
                  <a:pt x="398" y="760"/>
                </a:lnTo>
                <a:close/>
                <a:moveTo>
                  <a:pt x="567" y="776"/>
                </a:moveTo>
                <a:lnTo>
                  <a:pt x="567" y="776"/>
                </a:lnTo>
                <a:lnTo>
                  <a:pt x="567" y="681"/>
                </a:lnTo>
                <a:lnTo>
                  <a:pt x="567" y="681"/>
                </a:lnTo>
                <a:lnTo>
                  <a:pt x="567" y="676"/>
                </a:lnTo>
                <a:lnTo>
                  <a:pt x="564" y="672"/>
                </a:lnTo>
                <a:lnTo>
                  <a:pt x="561" y="669"/>
                </a:lnTo>
                <a:lnTo>
                  <a:pt x="558" y="668"/>
                </a:lnTo>
                <a:lnTo>
                  <a:pt x="530" y="668"/>
                </a:lnTo>
                <a:lnTo>
                  <a:pt x="530" y="668"/>
                </a:lnTo>
                <a:lnTo>
                  <a:pt x="526" y="667"/>
                </a:lnTo>
                <a:lnTo>
                  <a:pt x="523" y="666"/>
                </a:lnTo>
                <a:lnTo>
                  <a:pt x="521" y="665"/>
                </a:lnTo>
                <a:lnTo>
                  <a:pt x="521" y="662"/>
                </a:lnTo>
                <a:lnTo>
                  <a:pt x="521" y="643"/>
                </a:lnTo>
                <a:lnTo>
                  <a:pt x="521" y="643"/>
                </a:lnTo>
                <a:lnTo>
                  <a:pt x="520" y="641"/>
                </a:lnTo>
                <a:lnTo>
                  <a:pt x="519" y="637"/>
                </a:lnTo>
                <a:lnTo>
                  <a:pt x="516" y="635"/>
                </a:lnTo>
                <a:lnTo>
                  <a:pt x="512" y="634"/>
                </a:lnTo>
                <a:lnTo>
                  <a:pt x="444" y="634"/>
                </a:lnTo>
                <a:lnTo>
                  <a:pt x="328" y="634"/>
                </a:lnTo>
                <a:lnTo>
                  <a:pt x="259" y="634"/>
                </a:lnTo>
                <a:lnTo>
                  <a:pt x="259" y="634"/>
                </a:lnTo>
                <a:lnTo>
                  <a:pt x="257" y="635"/>
                </a:lnTo>
                <a:lnTo>
                  <a:pt x="254" y="637"/>
                </a:lnTo>
                <a:lnTo>
                  <a:pt x="252" y="641"/>
                </a:lnTo>
                <a:lnTo>
                  <a:pt x="250" y="643"/>
                </a:lnTo>
                <a:lnTo>
                  <a:pt x="250" y="662"/>
                </a:lnTo>
                <a:lnTo>
                  <a:pt x="250" y="662"/>
                </a:lnTo>
                <a:lnTo>
                  <a:pt x="249" y="665"/>
                </a:lnTo>
                <a:lnTo>
                  <a:pt x="248" y="666"/>
                </a:lnTo>
                <a:lnTo>
                  <a:pt x="245" y="667"/>
                </a:lnTo>
                <a:lnTo>
                  <a:pt x="241" y="668"/>
                </a:lnTo>
                <a:lnTo>
                  <a:pt x="216" y="668"/>
                </a:lnTo>
                <a:lnTo>
                  <a:pt x="216" y="668"/>
                </a:lnTo>
                <a:lnTo>
                  <a:pt x="212" y="669"/>
                </a:lnTo>
                <a:lnTo>
                  <a:pt x="209" y="672"/>
                </a:lnTo>
                <a:lnTo>
                  <a:pt x="207" y="676"/>
                </a:lnTo>
                <a:lnTo>
                  <a:pt x="207" y="681"/>
                </a:lnTo>
                <a:lnTo>
                  <a:pt x="207" y="776"/>
                </a:lnTo>
                <a:lnTo>
                  <a:pt x="207" y="776"/>
                </a:lnTo>
                <a:lnTo>
                  <a:pt x="207" y="779"/>
                </a:lnTo>
                <a:lnTo>
                  <a:pt x="209" y="780"/>
                </a:lnTo>
                <a:lnTo>
                  <a:pt x="212" y="782"/>
                </a:lnTo>
                <a:lnTo>
                  <a:pt x="216" y="782"/>
                </a:lnTo>
                <a:lnTo>
                  <a:pt x="558" y="782"/>
                </a:lnTo>
                <a:lnTo>
                  <a:pt x="558" y="782"/>
                </a:lnTo>
                <a:lnTo>
                  <a:pt x="561" y="782"/>
                </a:lnTo>
                <a:lnTo>
                  <a:pt x="564" y="780"/>
                </a:lnTo>
                <a:lnTo>
                  <a:pt x="567" y="779"/>
                </a:lnTo>
                <a:lnTo>
                  <a:pt x="567" y="776"/>
                </a:lnTo>
                <a:lnTo>
                  <a:pt x="567" y="776"/>
                </a:lnTo>
                <a:close/>
                <a:moveTo>
                  <a:pt x="620" y="256"/>
                </a:moveTo>
                <a:lnTo>
                  <a:pt x="620" y="256"/>
                </a:lnTo>
                <a:lnTo>
                  <a:pt x="620" y="256"/>
                </a:lnTo>
                <a:lnTo>
                  <a:pt x="633" y="247"/>
                </a:lnTo>
                <a:lnTo>
                  <a:pt x="646" y="237"/>
                </a:lnTo>
                <a:lnTo>
                  <a:pt x="658" y="227"/>
                </a:lnTo>
                <a:lnTo>
                  <a:pt x="669" y="215"/>
                </a:lnTo>
                <a:lnTo>
                  <a:pt x="679" y="203"/>
                </a:lnTo>
                <a:lnTo>
                  <a:pt x="690" y="190"/>
                </a:lnTo>
                <a:lnTo>
                  <a:pt x="698" y="178"/>
                </a:lnTo>
                <a:lnTo>
                  <a:pt x="706" y="164"/>
                </a:lnTo>
                <a:lnTo>
                  <a:pt x="713" y="149"/>
                </a:lnTo>
                <a:lnTo>
                  <a:pt x="719" y="135"/>
                </a:lnTo>
                <a:lnTo>
                  <a:pt x="725" y="120"/>
                </a:lnTo>
                <a:lnTo>
                  <a:pt x="729" y="105"/>
                </a:lnTo>
                <a:lnTo>
                  <a:pt x="733" y="89"/>
                </a:lnTo>
                <a:lnTo>
                  <a:pt x="735" y="73"/>
                </a:lnTo>
                <a:lnTo>
                  <a:pt x="736" y="57"/>
                </a:lnTo>
                <a:lnTo>
                  <a:pt x="737" y="41"/>
                </a:lnTo>
                <a:lnTo>
                  <a:pt x="737" y="41"/>
                </a:lnTo>
                <a:lnTo>
                  <a:pt x="737" y="34"/>
                </a:lnTo>
                <a:lnTo>
                  <a:pt x="653" y="34"/>
                </a:lnTo>
                <a:lnTo>
                  <a:pt x="653" y="34"/>
                </a:lnTo>
                <a:lnTo>
                  <a:pt x="660" y="53"/>
                </a:lnTo>
                <a:lnTo>
                  <a:pt x="663" y="70"/>
                </a:lnTo>
                <a:lnTo>
                  <a:pt x="666" y="88"/>
                </a:lnTo>
                <a:lnTo>
                  <a:pt x="666" y="106"/>
                </a:lnTo>
                <a:lnTo>
                  <a:pt x="666" y="106"/>
                </a:lnTo>
                <a:lnTo>
                  <a:pt x="665" y="127"/>
                </a:lnTo>
                <a:lnTo>
                  <a:pt x="662" y="146"/>
                </a:lnTo>
                <a:lnTo>
                  <a:pt x="659" y="166"/>
                </a:lnTo>
                <a:lnTo>
                  <a:pt x="653" y="186"/>
                </a:lnTo>
                <a:lnTo>
                  <a:pt x="646" y="204"/>
                </a:lnTo>
                <a:lnTo>
                  <a:pt x="638" y="222"/>
                </a:lnTo>
                <a:lnTo>
                  <a:pt x="629" y="240"/>
                </a:lnTo>
                <a:lnTo>
                  <a:pt x="620" y="256"/>
                </a:lnTo>
                <a:lnTo>
                  <a:pt x="620" y="256"/>
                </a:lnTo>
                <a:close/>
                <a:moveTo>
                  <a:pt x="35" y="41"/>
                </a:moveTo>
                <a:lnTo>
                  <a:pt x="35" y="41"/>
                </a:lnTo>
                <a:lnTo>
                  <a:pt x="35" y="41"/>
                </a:lnTo>
                <a:lnTo>
                  <a:pt x="35" y="57"/>
                </a:lnTo>
                <a:lnTo>
                  <a:pt x="36" y="73"/>
                </a:lnTo>
                <a:lnTo>
                  <a:pt x="40" y="89"/>
                </a:lnTo>
                <a:lnTo>
                  <a:pt x="43" y="105"/>
                </a:lnTo>
                <a:lnTo>
                  <a:pt x="48" y="120"/>
                </a:lnTo>
                <a:lnTo>
                  <a:pt x="54" y="135"/>
                </a:lnTo>
                <a:lnTo>
                  <a:pt x="59" y="149"/>
                </a:lnTo>
                <a:lnTo>
                  <a:pt x="67" y="164"/>
                </a:lnTo>
                <a:lnTo>
                  <a:pt x="75" y="178"/>
                </a:lnTo>
                <a:lnTo>
                  <a:pt x="83" y="190"/>
                </a:lnTo>
                <a:lnTo>
                  <a:pt x="93" y="203"/>
                </a:lnTo>
                <a:lnTo>
                  <a:pt x="104" y="215"/>
                </a:lnTo>
                <a:lnTo>
                  <a:pt x="115" y="227"/>
                </a:lnTo>
                <a:lnTo>
                  <a:pt x="126" y="237"/>
                </a:lnTo>
                <a:lnTo>
                  <a:pt x="139" y="247"/>
                </a:lnTo>
                <a:lnTo>
                  <a:pt x="151" y="256"/>
                </a:lnTo>
                <a:lnTo>
                  <a:pt x="151" y="256"/>
                </a:lnTo>
                <a:lnTo>
                  <a:pt x="142" y="240"/>
                </a:lnTo>
                <a:lnTo>
                  <a:pt x="133" y="222"/>
                </a:lnTo>
                <a:lnTo>
                  <a:pt x="126" y="204"/>
                </a:lnTo>
                <a:lnTo>
                  <a:pt x="120" y="186"/>
                </a:lnTo>
                <a:lnTo>
                  <a:pt x="115" y="166"/>
                </a:lnTo>
                <a:lnTo>
                  <a:pt x="112" y="146"/>
                </a:lnTo>
                <a:lnTo>
                  <a:pt x="109" y="127"/>
                </a:lnTo>
                <a:lnTo>
                  <a:pt x="108" y="106"/>
                </a:lnTo>
                <a:lnTo>
                  <a:pt x="108" y="106"/>
                </a:lnTo>
                <a:lnTo>
                  <a:pt x="109" y="88"/>
                </a:lnTo>
                <a:lnTo>
                  <a:pt x="110" y="70"/>
                </a:lnTo>
                <a:lnTo>
                  <a:pt x="114" y="53"/>
                </a:lnTo>
                <a:lnTo>
                  <a:pt x="117" y="34"/>
                </a:lnTo>
                <a:lnTo>
                  <a:pt x="35" y="34"/>
                </a:lnTo>
                <a:lnTo>
                  <a:pt x="35" y="34"/>
                </a:lnTo>
                <a:lnTo>
                  <a:pt x="35" y="41"/>
                </a:lnTo>
                <a:lnTo>
                  <a:pt x="35" y="41"/>
                </a:lnTo>
                <a:close/>
                <a:moveTo>
                  <a:pt x="770" y="22"/>
                </a:moveTo>
                <a:lnTo>
                  <a:pt x="770" y="22"/>
                </a:lnTo>
                <a:lnTo>
                  <a:pt x="770" y="22"/>
                </a:lnTo>
                <a:lnTo>
                  <a:pt x="772" y="38"/>
                </a:lnTo>
                <a:lnTo>
                  <a:pt x="773" y="53"/>
                </a:lnTo>
                <a:lnTo>
                  <a:pt x="772" y="67"/>
                </a:lnTo>
                <a:lnTo>
                  <a:pt x="770" y="82"/>
                </a:lnTo>
                <a:lnTo>
                  <a:pt x="767" y="97"/>
                </a:lnTo>
                <a:lnTo>
                  <a:pt x="764" y="112"/>
                </a:lnTo>
                <a:lnTo>
                  <a:pt x="760" y="127"/>
                </a:lnTo>
                <a:lnTo>
                  <a:pt x="754" y="141"/>
                </a:lnTo>
                <a:lnTo>
                  <a:pt x="749" y="156"/>
                </a:lnTo>
                <a:lnTo>
                  <a:pt x="743" y="170"/>
                </a:lnTo>
                <a:lnTo>
                  <a:pt x="735" y="183"/>
                </a:lnTo>
                <a:lnTo>
                  <a:pt x="727" y="197"/>
                </a:lnTo>
                <a:lnTo>
                  <a:pt x="719" y="211"/>
                </a:lnTo>
                <a:lnTo>
                  <a:pt x="710" y="223"/>
                </a:lnTo>
                <a:lnTo>
                  <a:pt x="701" y="236"/>
                </a:lnTo>
                <a:lnTo>
                  <a:pt x="691" y="247"/>
                </a:lnTo>
                <a:lnTo>
                  <a:pt x="691" y="247"/>
                </a:lnTo>
                <a:lnTo>
                  <a:pt x="667" y="267"/>
                </a:lnTo>
                <a:lnTo>
                  <a:pt x="654" y="276"/>
                </a:lnTo>
                <a:lnTo>
                  <a:pt x="642" y="284"/>
                </a:lnTo>
                <a:lnTo>
                  <a:pt x="642" y="284"/>
                </a:lnTo>
                <a:lnTo>
                  <a:pt x="612" y="302"/>
                </a:lnTo>
                <a:lnTo>
                  <a:pt x="600" y="312"/>
                </a:lnTo>
                <a:lnTo>
                  <a:pt x="594" y="318"/>
                </a:lnTo>
                <a:lnTo>
                  <a:pt x="588" y="323"/>
                </a:lnTo>
                <a:lnTo>
                  <a:pt x="588" y="323"/>
                </a:lnTo>
                <a:lnTo>
                  <a:pt x="586" y="329"/>
                </a:lnTo>
                <a:lnTo>
                  <a:pt x="585" y="334"/>
                </a:lnTo>
                <a:lnTo>
                  <a:pt x="586" y="339"/>
                </a:lnTo>
                <a:lnTo>
                  <a:pt x="587" y="344"/>
                </a:lnTo>
                <a:lnTo>
                  <a:pt x="591" y="348"/>
                </a:lnTo>
                <a:lnTo>
                  <a:pt x="594" y="353"/>
                </a:lnTo>
                <a:lnTo>
                  <a:pt x="599" y="355"/>
                </a:lnTo>
                <a:lnTo>
                  <a:pt x="604" y="358"/>
                </a:lnTo>
                <a:lnTo>
                  <a:pt x="604" y="358"/>
                </a:lnTo>
                <a:lnTo>
                  <a:pt x="610" y="358"/>
                </a:lnTo>
                <a:lnTo>
                  <a:pt x="610" y="358"/>
                </a:lnTo>
                <a:lnTo>
                  <a:pt x="613" y="358"/>
                </a:lnTo>
                <a:lnTo>
                  <a:pt x="617" y="356"/>
                </a:lnTo>
                <a:lnTo>
                  <a:pt x="620" y="354"/>
                </a:lnTo>
                <a:lnTo>
                  <a:pt x="624" y="352"/>
                </a:lnTo>
                <a:lnTo>
                  <a:pt x="626" y="348"/>
                </a:lnTo>
                <a:lnTo>
                  <a:pt x="627" y="345"/>
                </a:lnTo>
                <a:lnTo>
                  <a:pt x="628" y="340"/>
                </a:lnTo>
                <a:lnTo>
                  <a:pt x="629" y="336"/>
                </a:lnTo>
                <a:lnTo>
                  <a:pt x="629" y="336"/>
                </a:lnTo>
                <a:lnTo>
                  <a:pt x="629" y="333"/>
                </a:lnTo>
                <a:lnTo>
                  <a:pt x="632" y="329"/>
                </a:lnTo>
                <a:lnTo>
                  <a:pt x="634" y="326"/>
                </a:lnTo>
                <a:lnTo>
                  <a:pt x="636" y="323"/>
                </a:lnTo>
                <a:lnTo>
                  <a:pt x="642" y="321"/>
                </a:lnTo>
                <a:lnTo>
                  <a:pt x="647" y="321"/>
                </a:lnTo>
                <a:lnTo>
                  <a:pt x="647" y="321"/>
                </a:lnTo>
                <a:lnTo>
                  <a:pt x="654" y="321"/>
                </a:lnTo>
                <a:lnTo>
                  <a:pt x="660" y="323"/>
                </a:lnTo>
                <a:lnTo>
                  <a:pt x="662" y="326"/>
                </a:lnTo>
                <a:lnTo>
                  <a:pt x="665" y="329"/>
                </a:lnTo>
                <a:lnTo>
                  <a:pt x="666" y="333"/>
                </a:lnTo>
                <a:lnTo>
                  <a:pt x="666" y="336"/>
                </a:lnTo>
                <a:lnTo>
                  <a:pt x="666" y="336"/>
                </a:lnTo>
                <a:lnTo>
                  <a:pt x="666" y="345"/>
                </a:lnTo>
                <a:lnTo>
                  <a:pt x="663" y="354"/>
                </a:lnTo>
                <a:lnTo>
                  <a:pt x="660" y="362"/>
                </a:lnTo>
                <a:lnTo>
                  <a:pt x="655" y="370"/>
                </a:lnTo>
                <a:lnTo>
                  <a:pt x="650" y="377"/>
                </a:lnTo>
                <a:lnTo>
                  <a:pt x="643" y="383"/>
                </a:lnTo>
                <a:lnTo>
                  <a:pt x="635" y="387"/>
                </a:lnTo>
                <a:lnTo>
                  <a:pt x="626" y="392"/>
                </a:lnTo>
                <a:lnTo>
                  <a:pt x="626" y="392"/>
                </a:lnTo>
                <a:lnTo>
                  <a:pt x="619" y="393"/>
                </a:lnTo>
                <a:lnTo>
                  <a:pt x="616" y="394"/>
                </a:lnTo>
                <a:lnTo>
                  <a:pt x="610" y="395"/>
                </a:lnTo>
                <a:lnTo>
                  <a:pt x="610" y="395"/>
                </a:lnTo>
                <a:lnTo>
                  <a:pt x="603" y="394"/>
                </a:lnTo>
                <a:lnTo>
                  <a:pt x="597" y="393"/>
                </a:lnTo>
                <a:lnTo>
                  <a:pt x="591" y="392"/>
                </a:lnTo>
                <a:lnTo>
                  <a:pt x="585" y="388"/>
                </a:lnTo>
                <a:lnTo>
                  <a:pt x="574" y="381"/>
                </a:lnTo>
                <a:lnTo>
                  <a:pt x="564" y="373"/>
                </a:lnTo>
                <a:lnTo>
                  <a:pt x="564" y="373"/>
                </a:lnTo>
                <a:lnTo>
                  <a:pt x="560" y="369"/>
                </a:lnTo>
                <a:lnTo>
                  <a:pt x="556" y="363"/>
                </a:lnTo>
                <a:lnTo>
                  <a:pt x="554" y="359"/>
                </a:lnTo>
                <a:lnTo>
                  <a:pt x="552" y="353"/>
                </a:lnTo>
                <a:lnTo>
                  <a:pt x="552" y="347"/>
                </a:lnTo>
                <a:lnTo>
                  <a:pt x="551" y="342"/>
                </a:lnTo>
                <a:lnTo>
                  <a:pt x="552" y="330"/>
                </a:lnTo>
                <a:lnTo>
                  <a:pt x="552" y="330"/>
                </a:lnTo>
                <a:lnTo>
                  <a:pt x="539" y="339"/>
                </a:lnTo>
                <a:lnTo>
                  <a:pt x="526" y="347"/>
                </a:lnTo>
                <a:lnTo>
                  <a:pt x="511" y="355"/>
                </a:lnTo>
                <a:lnTo>
                  <a:pt x="497" y="362"/>
                </a:lnTo>
                <a:lnTo>
                  <a:pt x="481" y="368"/>
                </a:lnTo>
                <a:lnTo>
                  <a:pt x="467" y="372"/>
                </a:lnTo>
                <a:lnTo>
                  <a:pt x="451" y="376"/>
                </a:lnTo>
                <a:lnTo>
                  <a:pt x="435" y="379"/>
                </a:lnTo>
                <a:lnTo>
                  <a:pt x="435" y="379"/>
                </a:lnTo>
                <a:lnTo>
                  <a:pt x="410" y="384"/>
                </a:lnTo>
                <a:lnTo>
                  <a:pt x="397" y="385"/>
                </a:lnTo>
                <a:lnTo>
                  <a:pt x="386" y="386"/>
                </a:lnTo>
                <a:lnTo>
                  <a:pt x="386" y="386"/>
                </a:lnTo>
                <a:lnTo>
                  <a:pt x="373" y="385"/>
                </a:lnTo>
                <a:lnTo>
                  <a:pt x="361" y="384"/>
                </a:lnTo>
                <a:lnTo>
                  <a:pt x="337" y="379"/>
                </a:lnTo>
                <a:lnTo>
                  <a:pt x="337" y="379"/>
                </a:lnTo>
                <a:lnTo>
                  <a:pt x="321" y="376"/>
                </a:lnTo>
                <a:lnTo>
                  <a:pt x="305" y="372"/>
                </a:lnTo>
                <a:lnTo>
                  <a:pt x="290" y="368"/>
                </a:lnTo>
                <a:lnTo>
                  <a:pt x="275" y="362"/>
                </a:lnTo>
                <a:lnTo>
                  <a:pt x="262" y="355"/>
                </a:lnTo>
                <a:lnTo>
                  <a:pt x="247" y="347"/>
                </a:lnTo>
                <a:lnTo>
                  <a:pt x="220" y="330"/>
                </a:lnTo>
                <a:lnTo>
                  <a:pt x="220" y="330"/>
                </a:lnTo>
                <a:lnTo>
                  <a:pt x="221" y="342"/>
                </a:lnTo>
                <a:lnTo>
                  <a:pt x="220" y="347"/>
                </a:lnTo>
                <a:lnTo>
                  <a:pt x="219" y="353"/>
                </a:lnTo>
                <a:lnTo>
                  <a:pt x="217" y="359"/>
                </a:lnTo>
                <a:lnTo>
                  <a:pt x="215" y="363"/>
                </a:lnTo>
                <a:lnTo>
                  <a:pt x="212" y="369"/>
                </a:lnTo>
                <a:lnTo>
                  <a:pt x="207" y="373"/>
                </a:lnTo>
                <a:lnTo>
                  <a:pt x="207" y="373"/>
                </a:lnTo>
                <a:lnTo>
                  <a:pt x="199" y="381"/>
                </a:lnTo>
                <a:lnTo>
                  <a:pt x="195" y="386"/>
                </a:lnTo>
                <a:lnTo>
                  <a:pt x="189" y="388"/>
                </a:lnTo>
                <a:lnTo>
                  <a:pt x="183" y="392"/>
                </a:lnTo>
                <a:lnTo>
                  <a:pt x="178" y="393"/>
                </a:lnTo>
                <a:lnTo>
                  <a:pt x="171" y="394"/>
                </a:lnTo>
                <a:lnTo>
                  <a:pt x="164" y="395"/>
                </a:lnTo>
                <a:lnTo>
                  <a:pt x="164" y="395"/>
                </a:lnTo>
                <a:lnTo>
                  <a:pt x="159" y="394"/>
                </a:lnTo>
                <a:lnTo>
                  <a:pt x="155" y="393"/>
                </a:lnTo>
                <a:lnTo>
                  <a:pt x="150" y="392"/>
                </a:lnTo>
                <a:lnTo>
                  <a:pt x="146" y="392"/>
                </a:lnTo>
                <a:lnTo>
                  <a:pt x="146" y="392"/>
                </a:lnTo>
                <a:lnTo>
                  <a:pt x="137" y="387"/>
                </a:lnTo>
                <a:lnTo>
                  <a:pt x="130" y="383"/>
                </a:lnTo>
                <a:lnTo>
                  <a:pt x="123" y="377"/>
                </a:lnTo>
                <a:lnTo>
                  <a:pt x="117" y="370"/>
                </a:lnTo>
                <a:lnTo>
                  <a:pt x="114" y="362"/>
                </a:lnTo>
                <a:lnTo>
                  <a:pt x="110" y="354"/>
                </a:lnTo>
                <a:lnTo>
                  <a:pt x="109" y="345"/>
                </a:lnTo>
                <a:lnTo>
                  <a:pt x="108" y="336"/>
                </a:lnTo>
                <a:lnTo>
                  <a:pt x="108" y="336"/>
                </a:lnTo>
                <a:lnTo>
                  <a:pt x="109" y="333"/>
                </a:lnTo>
                <a:lnTo>
                  <a:pt x="109" y="329"/>
                </a:lnTo>
                <a:lnTo>
                  <a:pt x="110" y="326"/>
                </a:lnTo>
                <a:lnTo>
                  <a:pt x="113" y="323"/>
                </a:lnTo>
                <a:lnTo>
                  <a:pt x="117" y="321"/>
                </a:lnTo>
                <a:lnTo>
                  <a:pt x="124" y="321"/>
                </a:lnTo>
                <a:lnTo>
                  <a:pt x="124" y="321"/>
                </a:lnTo>
                <a:lnTo>
                  <a:pt x="131" y="321"/>
                </a:lnTo>
                <a:lnTo>
                  <a:pt x="137" y="323"/>
                </a:lnTo>
                <a:lnTo>
                  <a:pt x="139" y="326"/>
                </a:lnTo>
                <a:lnTo>
                  <a:pt x="141" y="329"/>
                </a:lnTo>
                <a:lnTo>
                  <a:pt x="142" y="333"/>
                </a:lnTo>
                <a:lnTo>
                  <a:pt x="142" y="336"/>
                </a:lnTo>
                <a:lnTo>
                  <a:pt x="142" y="336"/>
                </a:lnTo>
                <a:lnTo>
                  <a:pt x="142" y="340"/>
                </a:lnTo>
                <a:lnTo>
                  <a:pt x="143" y="345"/>
                </a:lnTo>
                <a:lnTo>
                  <a:pt x="146" y="348"/>
                </a:lnTo>
                <a:lnTo>
                  <a:pt x="148" y="352"/>
                </a:lnTo>
                <a:lnTo>
                  <a:pt x="151" y="354"/>
                </a:lnTo>
                <a:lnTo>
                  <a:pt x="155" y="356"/>
                </a:lnTo>
                <a:lnTo>
                  <a:pt x="159" y="358"/>
                </a:lnTo>
                <a:lnTo>
                  <a:pt x="164" y="358"/>
                </a:lnTo>
                <a:lnTo>
                  <a:pt x="167" y="358"/>
                </a:lnTo>
                <a:lnTo>
                  <a:pt x="167" y="358"/>
                </a:lnTo>
                <a:lnTo>
                  <a:pt x="173" y="355"/>
                </a:lnTo>
                <a:lnTo>
                  <a:pt x="179" y="353"/>
                </a:lnTo>
                <a:lnTo>
                  <a:pt x="182" y="348"/>
                </a:lnTo>
                <a:lnTo>
                  <a:pt x="186" y="344"/>
                </a:lnTo>
                <a:lnTo>
                  <a:pt x="187" y="339"/>
                </a:lnTo>
                <a:lnTo>
                  <a:pt x="187" y="334"/>
                </a:lnTo>
                <a:lnTo>
                  <a:pt x="186" y="329"/>
                </a:lnTo>
                <a:lnTo>
                  <a:pt x="182" y="323"/>
                </a:lnTo>
                <a:lnTo>
                  <a:pt x="182" y="323"/>
                </a:lnTo>
                <a:lnTo>
                  <a:pt x="178" y="318"/>
                </a:lnTo>
                <a:lnTo>
                  <a:pt x="172" y="312"/>
                </a:lnTo>
                <a:lnTo>
                  <a:pt x="159" y="302"/>
                </a:lnTo>
                <a:lnTo>
                  <a:pt x="146" y="293"/>
                </a:lnTo>
                <a:lnTo>
                  <a:pt x="133" y="284"/>
                </a:lnTo>
                <a:lnTo>
                  <a:pt x="133" y="284"/>
                </a:lnTo>
                <a:lnTo>
                  <a:pt x="120" y="276"/>
                </a:lnTo>
                <a:lnTo>
                  <a:pt x="107" y="267"/>
                </a:lnTo>
                <a:lnTo>
                  <a:pt x="84" y="247"/>
                </a:lnTo>
                <a:lnTo>
                  <a:pt x="84" y="247"/>
                </a:lnTo>
                <a:lnTo>
                  <a:pt x="73" y="236"/>
                </a:lnTo>
                <a:lnTo>
                  <a:pt x="64" y="223"/>
                </a:lnTo>
                <a:lnTo>
                  <a:pt x="54" y="211"/>
                </a:lnTo>
                <a:lnTo>
                  <a:pt x="46" y="197"/>
                </a:lnTo>
                <a:lnTo>
                  <a:pt x="38" y="183"/>
                </a:lnTo>
                <a:lnTo>
                  <a:pt x="31" y="170"/>
                </a:lnTo>
                <a:lnTo>
                  <a:pt x="24" y="156"/>
                </a:lnTo>
                <a:lnTo>
                  <a:pt x="18" y="141"/>
                </a:lnTo>
                <a:lnTo>
                  <a:pt x="14" y="127"/>
                </a:lnTo>
                <a:lnTo>
                  <a:pt x="9" y="112"/>
                </a:lnTo>
                <a:lnTo>
                  <a:pt x="6" y="97"/>
                </a:lnTo>
                <a:lnTo>
                  <a:pt x="3" y="82"/>
                </a:lnTo>
                <a:lnTo>
                  <a:pt x="1" y="67"/>
                </a:lnTo>
                <a:lnTo>
                  <a:pt x="0" y="53"/>
                </a:lnTo>
                <a:lnTo>
                  <a:pt x="0" y="38"/>
                </a:lnTo>
                <a:lnTo>
                  <a:pt x="1" y="22"/>
                </a:lnTo>
                <a:lnTo>
                  <a:pt x="1" y="22"/>
                </a:lnTo>
                <a:lnTo>
                  <a:pt x="5" y="14"/>
                </a:lnTo>
                <a:lnTo>
                  <a:pt x="9" y="7"/>
                </a:lnTo>
                <a:lnTo>
                  <a:pt x="16" y="3"/>
                </a:lnTo>
                <a:lnTo>
                  <a:pt x="19" y="1"/>
                </a:lnTo>
                <a:lnTo>
                  <a:pt x="23" y="0"/>
                </a:lnTo>
                <a:lnTo>
                  <a:pt x="749" y="0"/>
                </a:lnTo>
                <a:lnTo>
                  <a:pt x="749" y="0"/>
                </a:lnTo>
                <a:lnTo>
                  <a:pt x="753" y="1"/>
                </a:lnTo>
                <a:lnTo>
                  <a:pt x="758" y="3"/>
                </a:lnTo>
                <a:lnTo>
                  <a:pt x="761" y="5"/>
                </a:lnTo>
                <a:lnTo>
                  <a:pt x="765" y="7"/>
                </a:lnTo>
                <a:lnTo>
                  <a:pt x="767" y="11"/>
                </a:lnTo>
                <a:lnTo>
                  <a:pt x="769" y="14"/>
                </a:lnTo>
                <a:lnTo>
                  <a:pt x="770" y="18"/>
                </a:lnTo>
                <a:lnTo>
                  <a:pt x="770" y="22"/>
                </a:lnTo>
                <a:lnTo>
                  <a:pt x="770" y="22"/>
                </a:lnTo>
                <a:close/>
                <a:moveTo>
                  <a:pt x="417" y="139"/>
                </a:moveTo>
                <a:lnTo>
                  <a:pt x="417" y="139"/>
                </a:lnTo>
                <a:lnTo>
                  <a:pt x="393" y="63"/>
                </a:lnTo>
                <a:lnTo>
                  <a:pt x="371" y="139"/>
                </a:lnTo>
                <a:lnTo>
                  <a:pt x="368" y="146"/>
                </a:lnTo>
                <a:lnTo>
                  <a:pt x="368" y="146"/>
                </a:lnTo>
                <a:lnTo>
                  <a:pt x="290" y="146"/>
                </a:lnTo>
                <a:lnTo>
                  <a:pt x="352" y="195"/>
                </a:lnTo>
                <a:lnTo>
                  <a:pt x="352" y="195"/>
                </a:lnTo>
                <a:lnTo>
                  <a:pt x="352" y="198"/>
                </a:lnTo>
                <a:lnTo>
                  <a:pt x="330" y="274"/>
                </a:lnTo>
                <a:lnTo>
                  <a:pt x="393" y="226"/>
                </a:lnTo>
                <a:lnTo>
                  <a:pt x="393" y="226"/>
                </a:lnTo>
                <a:lnTo>
                  <a:pt x="395" y="226"/>
                </a:lnTo>
                <a:lnTo>
                  <a:pt x="453" y="274"/>
                </a:lnTo>
                <a:lnTo>
                  <a:pt x="431" y="198"/>
                </a:lnTo>
                <a:lnTo>
                  <a:pt x="431" y="195"/>
                </a:lnTo>
                <a:lnTo>
                  <a:pt x="431" y="195"/>
                </a:lnTo>
                <a:lnTo>
                  <a:pt x="494" y="146"/>
                </a:lnTo>
                <a:lnTo>
                  <a:pt x="420" y="146"/>
                </a:lnTo>
                <a:lnTo>
                  <a:pt x="417" y="146"/>
                </a:lnTo>
                <a:lnTo>
                  <a:pt x="417" y="139"/>
                </a:lnTo>
                <a:close/>
                <a:moveTo>
                  <a:pt x="328" y="585"/>
                </a:moveTo>
                <a:lnTo>
                  <a:pt x="328" y="585"/>
                </a:lnTo>
                <a:lnTo>
                  <a:pt x="328" y="585"/>
                </a:lnTo>
                <a:lnTo>
                  <a:pt x="323" y="585"/>
                </a:lnTo>
                <a:lnTo>
                  <a:pt x="319" y="587"/>
                </a:lnTo>
                <a:lnTo>
                  <a:pt x="314" y="588"/>
                </a:lnTo>
                <a:lnTo>
                  <a:pt x="311" y="592"/>
                </a:lnTo>
                <a:lnTo>
                  <a:pt x="307" y="595"/>
                </a:lnTo>
                <a:lnTo>
                  <a:pt x="305" y="600"/>
                </a:lnTo>
                <a:lnTo>
                  <a:pt x="304" y="604"/>
                </a:lnTo>
                <a:lnTo>
                  <a:pt x="303" y="610"/>
                </a:lnTo>
                <a:lnTo>
                  <a:pt x="303" y="610"/>
                </a:lnTo>
                <a:lnTo>
                  <a:pt x="303" y="619"/>
                </a:lnTo>
                <a:lnTo>
                  <a:pt x="469" y="619"/>
                </a:lnTo>
                <a:lnTo>
                  <a:pt x="469" y="619"/>
                </a:lnTo>
                <a:lnTo>
                  <a:pt x="469" y="617"/>
                </a:lnTo>
                <a:lnTo>
                  <a:pt x="470" y="615"/>
                </a:lnTo>
                <a:lnTo>
                  <a:pt x="471" y="612"/>
                </a:lnTo>
                <a:lnTo>
                  <a:pt x="472" y="610"/>
                </a:lnTo>
                <a:lnTo>
                  <a:pt x="472" y="610"/>
                </a:lnTo>
                <a:lnTo>
                  <a:pt x="471" y="604"/>
                </a:lnTo>
                <a:lnTo>
                  <a:pt x="470" y="600"/>
                </a:lnTo>
                <a:lnTo>
                  <a:pt x="468" y="595"/>
                </a:lnTo>
                <a:lnTo>
                  <a:pt x="464" y="592"/>
                </a:lnTo>
                <a:lnTo>
                  <a:pt x="460" y="588"/>
                </a:lnTo>
                <a:lnTo>
                  <a:pt x="455" y="587"/>
                </a:lnTo>
                <a:lnTo>
                  <a:pt x="450" y="585"/>
                </a:lnTo>
                <a:lnTo>
                  <a:pt x="444" y="585"/>
                </a:lnTo>
                <a:lnTo>
                  <a:pt x="435" y="585"/>
                </a:lnTo>
                <a:lnTo>
                  <a:pt x="435" y="435"/>
                </a:lnTo>
                <a:lnTo>
                  <a:pt x="444" y="435"/>
                </a:lnTo>
                <a:lnTo>
                  <a:pt x="444" y="435"/>
                </a:lnTo>
                <a:lnTo>
                  <a:pt x="450" y="434"/>
                </a:lnTo>
                <a:lnTo>
                  <a:pt x="455" y="433"/>
                </a:lnTo>
                <a:lnTo>
                  <a:pt x="460" y="430"/>
                </a:lnTo>
                <a:lnTo>
                  <a:pt x="464" y="428"/>
                </a:lnTo>
                <a:lnTo>
                  <a:pt x="468" y="425"/>
                </a:lnTo>
                <a:lnTo>
                  <a:pt x="470" y="420"/>
                </a:lnTo>
                <a:lnTo>
                  <a:pt x="471" y="416"/>
                </a:lnTo>
                <a:lnTo>
                  <a:pt x="472" y="410"/>
                </a:lnTo>
                <a:lnTo>
                  <a:pt x="472" y="410"/>
                </a:lnTo>
                <a:lnTo>
                  <a:pt x="471" y="405"/>
                </a:lnTo>
                <a:lnTo>
                  <a:pt x="470" y="401"/>
                </a:lnTo>
                <a:lnTo>
                  <a:pt x="467" y="396"/>
                </a:lnTo>
                <a:lnTo>
                  <a:pt x="463" y="392"/>
                </a:lnTo>
                <a:lnTo>
                  <a:pt x="463" y="392"/>
                </a:lnTo>
                <a:lnTo>
                  <a:pt x="448" y="396"/>
                </a:lnTo>
                <a:lnTo>
                  <a:pt x="442" y="397"/>
                </a:lnTo>
                <a:lnTo>
                  <a:pt x="435" y="397"/>
                </a:lnTo>
                <a:lnTo>
                  <a:pt x="435" y="397"/>
                </a:lnTo>
                <a:lnTo>
                  <a:pt x="423" y="400"/>
                </a:lnTo>
                <a:lnTo>
                  <a:pt x="410" y="401"/>
                </a:lnTo>
                <a:lnTo>
                  <a:pt x="386" y="401"/>
                </a:lnTo>
                <a:lnTo>
                  <a:pt x="386" y="401"/>
                </a:lnTo>
                <a:lnTo>
                  <a:pt x="361" y="401"/>
                </a:lnTo>
                <a:lnTo>
                  <a:pt x="348" y="400"/>
                </a:lnTo>
                <a:lnTo>
                  <a:pt x="337" y="397"/>
                </a:lnTo>
                <a:lnTo>
                  <a:pt x="337" y="397"/>
                </a:lnTo>
                <a:lnTo>
                  <a:pt x="331" y="397"/>
                </a:lnTo>
                <a:lnTo>
                  <a:pt x="324" y="396"/>
                </a:lnTo>
                <a:lnTo>
                  <a:pt x="318" y="394"/>
                </a:lnTo>
                <a:lnTo>
                  <a:pt x="312" y="392"/>
                </a:lnTo>
                <a:lnTo>
                  <a:pt x="312" y="392"/>
                </a:lnTo>
                <a:lnTo>
                  <a:pt x="307" y="396"/>
                </a:lnTo>
                <a:lnTo>
                  <a:pt x="305" y="401"/>
                </a:lnTo>
                <a:lnTo>
                  <a:pt x="304" y="405"/>
                </a:lnTo>
                <a:lnTo>
                  <a:pt x="303" y="410"/>
                </a:lnTo>
                <a:lnTo>
                  <a:pt x="303" y="410"/>
                </a:lnTo>
                <a:lnTo>
                  <a:pt x="304" y="416"/>
                </a:lnTo>
                <a:lnTo>
                  <a:pt x="305" y="420"/>
                </a:lnTo>
                <a:lnTo>
                  <a:pt x="307" y="425"/>
                </a:lnTo>
                <a:lnTo>
                  <a:pt x="311" y="428"/>
                </a:lnTo>
                <a:lnTo>
                  <a:pt x="314" y="430"/>
                </a:lnTo>
                <a:lnTo>
                  <a:pt x="319" y="433"/>
                </a:lnTo>
                <a:lnTo>
                  <a:pt x="323" y="434"/>
                </a:lnTo>
                <a:lnTo>
                  <a:pt x="328" y="435"/>
                </a:lnTo>
                <a:lnTo>
                  <a:pt x="337" y="435"/>
                </a:lnTo>
                <a:lnTo>
                  <a:pt x="337" y="585"/>
                </a:lnTo>
                <a:lnTo>
                  <a:pt x="328" y="585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7"/>
          <p:cNvSpPr>
            <a:spLocks noEditPoints="1"/>
          </p:cNvSpPr>
          <p:nvPr/>
        </p:nvSpPr>
        <p:spPr bwMode="auto">
          <a:xfrm>
            <a:off x="6096658" y="4815979"/>
            <a:ext cx="279782" cy="281576"/>
          </a:xfrm>
          <a:custGeom>
            <a:avLst/>
            <a:gdLst>
              <a:gd name="T0" fmla="*/ 7 w 783"/>
              <a:gd name="T1" fmla="*/ 57 h 782"/>
              <a:gd name="T2" fmla="*/ 1 w 783"/>
              <a:gd name="T3" fmla="*/ 171 h 782"/>
              <a:gd name="T4" fmla="*/ 11 w 783"/>
              <a:gd name="T5" fmla="*/ 253 h 782"/>
              <a:gd name="T6" fmla="*/ 28 w 783"/>
              <a:gd name="T7" fmla="*/ 258 h 782"/>
              <a:gd name="T8" fmla="*/ 259 w 783"/>
              <a:gd name="T9" fmla="*/ 21 h 782"/>
              <a:gd name="T10" fmla="*/ 251 w 783"/>
              <a:gd name="T11" fmla="*/ 10 h 782"/>
              <a:gd name="T12" fmla="*/ 159 w 783"/>
              <a:gd name="T13" fmla="*/ 0 h 782"/>
              <a:gd name="T14" fmla="*/ 22 w 783"/>
              <a:gd name="T15" fmla="*/ 12 h 782"/>
              <a:gd name="T16" fmla="*/ 522 w 783"/>
              <a:gd name="T17" fmla="*/ 762 h 782"/>
              <a:gd name="T18" fmla="*/ 536 w 783"/>
              <a:gd name="T19" fmla="*/ 775 h 782"/>
              <a:gd name="T20" fmla="*/ 693 w 783"/>
              <a:gd name="T21" fmla="*/ 779 h 782"/>
              <a:gd name="T22" fmla="*/ 766 w 783"/>
              <a:gd name="T23" fmla="*/ 766 h 782"/>
              <a:gd name="T24" fmla="*/ 778 w 783"/>
              <a:gd name="T25" fmla="*/ 708 h 782"/>
              <a:gd name="T26" fmla="*/ 781 w 783"/>
              <a:gd name="T27" fmla="*/ 586 h 782"/>
              <a:gd name="T28" fmla="*/ 767 w 783"/>
              <a:gd name="T29" fmla="*/ 523 h 782"/>
              <a:gd name="T30" fmla="*/ 527 w 783"/>
              <a:gd name="T31" fmla="*/ 750 h 782"/>
              <a:gd name="T32" fmla="*/ 350 w 783"/>
              <a:gd name="T33" fmla="*/ 230 h 782"/>
              <a:gd name="T34" fmla="*/ 364 w 783"/>
              <a:gd name="T35" fmla="*/ 252 h 782"/>
              <a:gd name="T36" fmla="*/ 328 w 783"/>
              <a:gd name="T37" fmla="*/ 299 h 782"/>
              <a:gd name="T38" fmla="*/ 404 w 783"/>
              <a:gd name="T39" fmla="*/ 295 h 782"/>
              <a:gd name="T40" fmla="*/ 422 w 783"/>
              <a:gd name="T41" fmla="*/ 302 h 782"/>
              <a:gd name="T42" fmla="*/ 428 w 783"/>
              <a:gd name="T43" fmla="*/ 321 h 782"/>
              <a:gd name="T44" fmla="*/ 460 w 783"/>
              <a:gd name="T45" fmla="*/ 366 h 782"/>
              <a:gd name="T46" fmla="*/ 480 w 783"/>
              <a:gd name="T47" fmla="*/ 361 h 782"/>
              <a:gd name="T48" fmla="*/ 496 w 783"/>
              <a:gd name="T49" fmla="*/ 382 h 782"/>
              <a:gd name="T50" fmla="*/ 493 w 783"/>
              <a:gd name="T51" fmla="*/ 461 h 782"/>
              <a:gd name="T52" fmla="*/ 552 w 783"/>
              <a:gd name="T53" fmla="*/ 430 h 782"/>
              <a:gd name="T54" fmla="*/ 557 w 783"/>
              <a:gd name="T55" fmla="*/ 445 h 782"/>
              <a:gd name="T56" fmla="*/ 545 w 783"/>
              <a:gd name="T57" fmla="*/ 517 h 782"/>
              <a:gd name="T58" fmla="*/ 552 w 783"/>
              <a:gd name="T59" fmla="*/ 533 h 782"/>
              <a:gd name="T60" fmla="*/ 534 w 783"/>
              <a:gd name="T61" fmla="*/ 551 h 782"/>
              <a:gd name="T62" fmla="*/ 490 w 783"/>
              <a:gd name="T63" fmla="*/ 523 h 782"/>
              <a:gd name="T64" fmla="*/ 438 w 783"/>
              <a:gd name="T65" fmla="*/ 557 h 782"/>
              <a:gd name="T66" fmla="*/ 426 w 783"/>
              <a:gd name="T67" fmla="*/ 541 h 782"/>
              <a:gd name="T68" fmla="*/ 463 w 783"/>
              <a:gd name="T69" fmla="*/ 492 h 782"/>
              <a:gd name="T70" fmla="*/ 385 w 783"/>
              <a:gd name="T71" fmla="*/ 492 h 782"/>
              <a:gd name="T72" fmla="*/ 366 w 783"/>
              <a:gd name="T73" fmla="*/ 486 h 782"/>
              <a:gd name="T74" fmla="*/ 362 w 783"/>
              <a:gd name="T75" fmla="*/ 463 h 782"/>
              <a:gd name="T76" fmla="*/ 333 w 783"/>
              <a:gd name="T77" fmla="*/ 421 h 782"/>
              <a:gd name="T78" fmla="*/ 309 w 783"/>
              <a:gd name="T79" fmla="*/ 427 h 782"/>
              <a:gd name="T80" fmla="*/ 296 w 783"/>
              <a:gd name="T81" fmla="*/ 410 h 782"/>
              <a:gd name="T82" fmla="*/ 333 w 783"/>
              <a:gd name="T83" fmla="*/ 360 h 782"/>
              <a:gd name="T84" fmla="*/ 256 w 783"/>
              <a:gd name="T85" fmla="*/ 363 h 782"/>
              <a:gd name="T86" fmla="*/ 238 w 783"/>
              <a:gd name="T87" fmla="*/ 357 h 782"/>
              <a:gd name="T88" fmla="*/ 232 w 783"/>
              <a:gd name="T89" fmla="*/ 334 h 782"/>
              <a:gd name="T90" fmla="*/ 241 w 783"/>
              <a:gd name="T91" fmla="*/ 268 h 782"/>
              <a:gd name="T92" fmla="*/ 241 w 783"/>
              <a:gd name="T93" fmla="*/ 246 h 782"/>
              <a:gd name="T94" fmla="*/ 259 w 783"/>
              <a:gd name="T95" fmla="*/ 236 h 782"/>
              <a:gd name="T96" fmla="*/ 328 w 783"/>
              <a:gd name="T97" fmla="*/ 234 h 782"/>
              <a:gd name="T98" fmla="*/ 32 w 783"/>
              <a:gd name="T99" fmla="*/ 344 h 782"/>
              <a:gd name="T100" fmla="*/ 94 w 783"/>
              <a:gd name="T101" fmla="*/ 483 h 782"/>
              <a:gd name="T102" fmla="*/ 214 w 783"/>
              <a:gd name="T103" fmla="*/ 628 h 782"/>
              <a:gd name="T104" fmla="*/ 405 w 783"/>
              <a:gd name="T105" fmla="*/ 742 h 782"/>
              <a:gd name="T106" fmla="*/ 453 w 783"/>
              <a:gd name="T107" fmla="*/ 750 h 782"/>
              <a:gd name="T108" fmla="*/ 758 w 783"/>
              <a:gd name="T109" fmla="*/ 445 h 782"/>
              <a:gd name="T110" fmla="*/ 713 w 783"/>
              <a:gd name="T111" fmla="*/ 337 h 782"/>
              <a:gd name="T112" fmla="*/ 601 w 783"/>
              <a:gd name="T113" fmla="*/ 188 h 782"/>
              <a:gd name="T114" fmla="*/ 420 w 783"/>
              <a:gd name="T115" fmla="*/ 60 h 782"/>
              <a:gd name="T116" fmla="*/ 339 w 783"/>
              <a:gd name="T117" fmla="*/ 35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3" h="782">
                <a:moveTo>
                  <a:pt x="22" y="12"/>
                </a:moveTo>
                <a:lnTo>
                  <a:pt x="22" y="12"/>
                </a:lnTo>
                <a:lnTo>
                  <a:pt x="12" y="21"/>
                </a:lnTo>
                <a:lnTo>
                  <a:pt x="12" y="21"/>
                </a:lnTo>
                <a:lnTo>
                  <a:pt x="10" y="32"/>
                </a:lnTo>
                <a:lnTo>
                  <a:pt x="7" y="57"/>
                </a:lnTo>
                <a:lnTo>
                  <a:pt x="5" y="76"/>
                </a:lnTo>
                <a:lnTo>
                  <a:pt x="2" y="96"/>
                </a:lnTo>
                <a:lnTo>
                  <a:pt x="1" y="119"/>
                </a:lnTo>
                <a:lnTo>
                  <a:pt x="0" y="145"/>
                </a:lnTo>
                <a:lnTo>
                  <a:pt x="0" y="145"/>
                </a:lnTo>
                <a:lnTo>
                  <a:pt x="1" y="171"/>
                </a:lnTo>
                <a:lnTo>
                  <a:pt x="2" y="197"/>
                </a:lnTo>
                <a:lnTo>
                  <a:pt x="6" y="222"/>
                </a:lnTo>
                <a:lnTo>
                  <a:pt x="10" y="246"/>
                </a:lnTo>
                <a:lnTo>
                  <a:pt x="10" y="246"/>
                </a:lnTo>
                <a:lnTo>
                  <a:pt x="10" y="250"/>
                </a:lnTo>
                <a:lnTo>
                  <a:pt x="11" y="253"/>
                </a:lnTo>
                <a:lnTo>
                  <a:pt x="14" y="255"/>
                </a:lnTo>
                <a:lnTo>
                  <a:pt x="16" y="255"/>
                </a:lnTo>
                <a:lnTo>
                  <a:pt x="16" y="255"/>
                </a:lnTo>
                <a:lnTo>
                  <a:pt x="20" y="258"/>
                </a:lnTo>
                <a:lnTo>
                  <a:pt x="25" y="258"/>
                </a:lnTo>
                <a:lnTo>
                  <a:pt x="28" y="258"/>
                </a:lnTo>
                <a:lnTo>
                  <a:pt x="31" y="255"/>
                </a:lnTo>
                <a:lnTo>
                  <a:pt x="256" y="31"/>
                </a:lnTo>
                <a:lnTo>
                  <a:pt x="256" y="31"/>
                </a:lnTo>
                <a:lnTo>
                  <a:pt x="257" y="29"/>
                </a:lnTo>
                <a:lnTo>
                  <a:pt x="258" y="27"/>
                </a:lnTo>
                <a:lnTo>
                  <a:pt x="259" y="21"/>
                </a:lnTo>
                <a:lnTo>
                  <a:pt x="259" y="21"/>
                </a:lnTo>
                <a:lnTo>
                  <a:pt x="259" y="15"/>
                </a:lnTo>
                <a:lnTo>
                  <a:pt x="259" y="15"/>
                </a:lnTo>
                <a:lnTo>
                  <a:pt x="258" y="13"/>
                </a:lnTo>
                <a:lnTo>
                  <a:pt x="255" y="11"/>
                </a:lnTo>
                <a:lnTo>
                  <a:pt x="251" y="10"/>
                </a:lnTo>
                <a:lnTo>
                  <a:pt x="247" y="10"/>
                </a:lnTo>
                <a:lnTo>
                  <a:pt x="247" y="10"/>
                </a:lnTo>
                <a:lnTo>
                  <a:pt x="223" y="6"/>
                </a:lnTo>
                <a:lnTo>
                  <a:pt x="201" y="3"/>
                </a:lnTo>
                <a:lnTo>
                  <a:pt x="180" y="2"/>
                </a:lnTo>
                <a:lnTo>
                  <a:pt x="159" y="0"/>
                </a:lnTo>
                <a:lnTo>
                  <a:pt x="122" y="0"/>
                </a:lnTo>
                <a:lnTo>
                  <a:pt x="90" y="3"/>
                </a:lnTo>
                <a:lnTo>
                  <a:pt x="63" y="5"/>
                </a:lnTo>
                <a:lnTo>
                  <a:pt x="42" y="8"/>
                </a:lnTo>
                <a:lnTo>
                  <a:pt x="22" y="12"/>
                </a:lnTo>
                <a:lnTo>
                  <a:pt x="22" y="12"/>
                </a:lnTo>
                <a:close/>
                <a:moveTo>
                  <a:pt x="527" y="750"/>
                </a:moveTo>
                <a:lnTo>
                  <a:pt x="527" y="750"/>
                </a:lnTo>
                <a:lnTo>
                  <a:pt x="527" y="750"/>
                </a:lnTo>
                <a:lnTo>
                  <a:pt x="524" y="754"/>
                </a:lnTo>
                <a:lnTo>
                  <a:pt x="523" y="757"/>
                </a:lnTo>
                <a:lnTo>
                  <a:pt x="522" y="762"/>
                </a:lnTo>
                <a:lnTo>
                  <a:pt x="523" y="766"/>
                </a:lnTo>
                <a:lnTo>
                  <a:pt x="523" y="766"/>
                </a:lnTo>
                <a:lnTo>
                  <a:pt x="529" y="772"/>
                </a:lnTo>
                <a:lnTo>
                  <a:pt x="532" y="774"/>
                </a:lnTo>
                <a:lnTo>
                  <a:pt x="536" y="775"/>
                </a:lnTo>
                <a:lnTo>
                  <a:pt x="536" y="775"/>
                </a:lnTo>
                <a:lnTo>
                  <a:pt x="560" y="778"/>
                </a:lnTo>
                <a:lnTo>
                  <a:pt x="581" y="780"/>
                </a:lnTo>
                <a:lnTo>
                  <a:pt x="603" y="781"/>
                </a:lnTo>
                <a:lnTo>
                  <a:pt x="623" y="782"/>
                </a:lnTo>
                <a:lnTo>
                  <a:pt x="661" y="781"/>
                </a:lnTo>
                <a:lnTo>
                  <a:pt x="693" y="779"/>
                </a:lnTo>
                <a:lnTo>
                  <a:pt x="720" y="775"/>
                </a:lnTo>
                <a:lnTo>
                  <a:pt x="740" y="772"/>
                </a:lnTo>
                <a:lnTo>
                  <a:pt x="758" y="768"/>
                </a:lnTo>
                <a:lnTo>
                  <a:pt x="758" y="768"/>
                </a:lnTo>
                <a:lnTo>
                  <a:pt x="762" y="768"/>
                </a:lnTo>
                <a:lnTo>
                  <a:pt x="766" y="766"/>
                </a:lnTo>
                <a:lnTo>
                  <a:pt x="768" y="764"/>
                </a:lnTo>
                <a:lnTo>
                  <a:pt x="770" y="759"/>
                </a:lnTo>
                <a:lnTo>
                  <a:pt x="770" y="759"/>
                </a:lnTo>
                <a:lnTo>
                  <a:pt x="773" y="751"/>
                </a:lnTo>
                <a:lnTo>
                  <a:pt x="776" y="726"/>
                </a:lnTo>
                <a:lnTo>
                  <a:pt x="778" y="708"/>
                </a:lnTo>
                <a:lnTo>
                  <a:pt x="781" y="686"/>
                </a:lnTo>
                <a:lnTo>
                  <a:pt x="782" y="663"/>
                </a:lnTo>
                <a:lnTo>
                  <a:pt x="783" y="636"/>
                </a:lnTo>
                <a:lnTo>
                  <a:pt x="783" y="636"/>
                </a:lnTo>
                <a:lnTo>
                  <a:pt x="782" y="611"/>
                </a:lnTo>
                <a:lnTo>
                  <a:pt x="781" y="586"/>
                </a:lnTo>
                <a:lnTo>
                  <a:pt x="777" y="560"/>
                </a:lnTo>
                <a:lnTo>
                  <a:pt x="774" y="535"/>
                </a:lnTo>
                <a:lnTo>
                  <a:pt x="774" y="535"/>
                </a:lnTo>
                <a:lnTo>
                  <a:pt x="773" y="531"/>
                </a:lnTo>
                <a:lnTo>
                  <a:pt x="771" y="527"/>
                </a:lnTo>
                <a:lnTo>
                  <a:pt x="767" y="523"/>
                </a:lnTo>
                <a:lnTo>
                  <a:pt x="767" y="523"/>
                </a:lnTo>
                <a:lnTo>
                  <a:pt x="762" y="523"/>
                </a:lnTo>
                <a:lnTo>
                  <a:pt x="758" y="524"/>
                </a:lnTo>
                <a:lnTo>
                  <a:pt x="754" y="525"/>
                </a:lnTo>
                <a:lnTo>
                  <a:pt x="752" y="528"/>
                </a:lnTo>
                <a:lnTo>
                  <a:pt x="527" y="750"/>
                </a:lnTo>
                <a:close/>
                <a:moveTo>
                  <a:pt x="328" y="234"/>
                </a:moveTo>
                <a:lnTo>
                  <a:pt x="328" y="234"/>
                </a:lnTo>
                <a:lnTo>
                  <a:pt x="328" y="234"/>
                </a:lnTo>
                <a:lnTo>
                  <a:pt x="334" y="230"/>
                </a:lnTo>
                <a:lnTo>
                  <a:pt x="342" y="229"/>
                </a:lnTo>
                <a:lnTo>
                  <a:pt x="350" y="230"/>
                </a:lnTo>
                <a:lnTo>
                  <a:pt x="357" y="234"/>
                </a:lnTo>
                <a:lnTo>
                  <a:pt x="357" y="234"/>
                </a:lnTo>
                <a:lnTo>
                  <a:pt x="362" y="238"/>
                </a:lnTo>
                <a:lnTo>
                  <a:pt x="363" y="243"/>
                </a:lnTo>
                <a:lnTo>
                  <a:pt x="364" y="247"/>
                </a:lnTo>
                <a:lnTo>
                  <a:pt x="364" y="252"/>
                </a:lnTo>
                <a:lnTo>
                  <a:pt x="364" y="252"/>
                </a:lnTo>
                <a:lnTo>
                  <a:pt x="364" y="255"/>
                </a:lnTo>
                <a:lnTo>
                  <a:pt x="363" y="259"/>
                </a:lnTo>
                <a:lnTo>
                  <a:pt x="362" y="263"/>
                </a:lnTo>
                <a:lnTo>
                  <a:pt x="357" y="268"/>
                </a:lnTo>
                <a:lnTo>
                  <a:pt x="328" y="299"/>
                </a:lnTo>
                <a:lnTo>
                  <a:pt x="364" y="332"/>
                </a:lnTo>
                <a:lnTo>
                  <a:pt x="395" y="302"/>
                </a:lnTo>
                <a:lnTo>
                  <a:pt x="395" y="302"/>
                </a:lnTo>
                <a:lnTo>
                  <a:pt x="397" y="299"/>
                </a:lnTo>
                <a:lnTo>
                  <a:pt x="400" y="296"/>
                </a:lnTo>
                <a:lnTo>
                  <a:pt x="404" y="295"/>
                </a:lnTo>
                <a:lnTo>
                  <a:pt x="408" y="295"/>
                </a:lnTo>
                <a:lnTo>
                  <a:pt x="412" y="295"/>
                </a:lnTo>
                <a:lnTo>
                  <a:pt x="416" y="296"/>
                </a:lnTo>
                <a:lnTo>
                  <a:pt x="420" y="299"/>
                </a:lnTo>
                <a:lnTo>
                  <a:pt x="422" y="302"/>
                </a:lnTo>
                <a:lnTo>
                  <a:pt x="422" y="302"/>
                </a:lnTo>
                <a:lnTo>
                  <a:pt x="424" y="304"/>
                </a:lnTo>
                <a:lnTo>
                  <a:pt x="427" y="308"/>
                </a:lnTo>
                <a:lnTo>
                  <a:pt x="428" y="312"/>
                </a:lnTo>
                <a:lnTo>
                  <a:pt x="429" y="317"/>
                </a:lnTo>
                <a:lnTo>
                  <a:pt x="429" y="317"/>
                </a:lnTo>
                <a:lnTo>
                  <a:pt x="428" y="321"/>
                </a:lnTo>
                <a:lnTo>
                  <a:pt x="427" y="325"/>
                </a:lnTo>
                <a:lnTo>
                  <a:pt x="422" y="332"/>
                </a:lnTo>
                <a:lnTo>
                  <a:pt x="391" y="360"/>
                </a:lnTo>
                <a:lnTo>
                  <a:pt x="426" y="396"/>
                </a:lnTo>
                <a:lnTo>
                  <a:pt x="460" y="366"/>
                </a:lnTo>
                <a:lnTo>
                  <a:pt x="460" y="366"/>
                </a:lnTo>
                <a:lnTo>
                  <a:pt x="462" y="362"/>
                </a:lnTo>
                <a:lnTo>
                  <a:pt x="465" y="361"/>
                </a:lnTo>
                <a:lnTo>
                  <a:pt x="469" y="359"/>
                </a:lnTo>
                <a:lnTo>
                  <a:pt x="472" y="359"/>
                </a:lnTo>
                <a:lnTo>
                  <a:pt x="476" y="359"/>
                </a:lnTo>
                <a:lnTo>
                  <a:pt x="480" y="361"/>
                </a:lnTo>
                <a:lnTo>
                  <a:pt x="484" y="362"/>
                </a:lnTo>
                <a:lnTo>
                  <a:pt x="487" y="366"/>
                </a:lnTo>
                <a:lnTo>
                  <a:pt x="487" y="366"/>
                </a:lnTo>
                <a:lnTo>
                  <a:pt x="494" y="374"/>
                </a:lnTo>
                <a:lnTo>
                  <a:pt x="496" y="377"/>
                </a:lnTo>
                <a:lnTo>
                  <a:pt x="496" y="382"/>
                </a:lnTo>
                <a:lnTo>
                  <a:pt x="496" y="382"/>
                </a:lnTo>
                <a:lnTo>
                  <a:pt x="495" y="386"/>
                </a:lnTo>
                <a:lnTo>
                  <a:pt x="493" y="391"/>
                </a:lnTo>
                <a:lnTo>
                  <a:pt x="487" y="396"/>
                </a:lnTo>
                <a:lnTo>
                  <a:pt x="460" y="427"/>
                </a:lnTo>
                <a:lnTo>
                  <a:pt x="493" y="461"/>
                </a:lnTo>
                <a:lnTo>
                  <a:pt x="521" y="430"/>
                </a:lnTo>
                <a:lnTo>
                  <a:pt x="521" y="430"/>
                </a:lnTo>
                <a:lnTo>
                  <a:pt x="528" y="427"/>
                </a:lnTo>
                <a:lnTo>
                  <a:pt x="536" y="426"/>
                </a:lnTo>
                <a:lnTo>
                  <a:pt x="544" y="427"/>
                </a:lnTo>
                <a:lnTo>
                  <a:pt x="552" y="430"/>
                </a:lnTo>
                <a:lnTo>
                  <a:pt x="552" y="430"/>
                </a:lnTo>
                <a:lnTo>
                  <a:pt x="555" y="434"/>
                </a:lnTo>
                <a:lnTo>
                  <a:pt x="557" y="437"/>
                </a:lnTo>
                <a:lnTo>
                  <a:pt x="557" y="442"/>
                </a:lnTo>
                <a:lnTo>
                  <a:pt x="557" y="445"/>
                </a:lnTo>
                <a:lnTo>
                  <a:pt x="557" y="445"/>
                </a:lnTo>
                <a:lnTo>
                  <a:pt x="557" y="451"/>
                </a:lnTo>
                <a:lnTo>
                  <a:pt x="557" y="454"/>
                </a:lnTo>
                <a:lnTo>
                  <a:pt x="555" y="458"/>
                </a:lnTo>
                <a:lnTo>
                  <a:pt x="552" y="461"/>
                </a:lnTo>
                <a:lnTo>
                  <a:pt x="521" y="492"/>
                </a:lnTo>
                <a:lnTo>
                  <a:pt x="545" y="517"/>
                </a:lnTo>
                <a:lnTo>
                  <a:pt x="545" y="517"/>
                </a:lnTo>
                <a:lnTo>
                  <a:pt x="550" y="523"/>
                </a:lnTo>
                <a:lnTo>
                  <a:pt x="552" y="526"/>
                </a:lnTo>
                <a:lnTo>
                  <a:pt x="552" y="528"/>
                </a:lnTo>
                <a:lnTo>
                  <a:pt x="552" y="528"/>
                </a:lnTo>
                <a:lnTo>
                  <a:pt x="552" y="533"/>
                </a:lnTo>
                <a:lnTo>
                  <a:pt x="550" y="537"/>
                </a:lnTo>
                <a:lnTo>
                  <a:pt x="545" y="544"/>
                </a:lnTo>
                <a:lnTo>
                  <a:pt x="545" y="544"/>
                </a:lnTo>
                <a:lnTo>
                  <a:pt x="542" y="548"/>
                </a:lnTo>
                <a:lnTo>
                  <a:pt x="538" y="550"/>
                </a:lnTo>
                <a:lnTo>
                  <a:pt x="534" y="551"/>
                </a:lnTo>
                <a:lnTo>
                  <a:pt x="530" y="551"/>
                </a:lnTo>
                <a:lnTo>
                  <a:pt x="526" y="551"/>
                </a:lnTo>
                <a:lnTo>
                  <a:pt x="522" y="550"/>
                </a:lnTo>
                <a:lnTo>
                  <a:pt x="518" y="548"/>
                </a:lnTo>
                <a:lnTo>
                  <a:pt x="514" y="544"/>
                </a:lnTo>
                <a:lnTo>
                  <a:pt x="490" y="523"/>
                </a:lnTo>
                <a:lnTo>
                  <a:pt x="463" y="553"/>
                </a:lnTo>
                <a:lnTo>
                  <a:pt x="463" y="553"/>
                </a:lnTo>
                <a:lnTo>
                  <a:pt x="459" y="556"/>
                </a:lnTo>
                <a:lnTo>
                  <a:pt x="455" y="557"/>
                </a:lnTo>
                <a:lnTo>
                  <a:pt x="446" y="558"/>
                </a:lnTo>
                <a:lnTo>
                  <a:pt x="438" y="557"/>
                </a:lnTo>
                <a:lnTo>
                  <a:pt x="435" y="556"/>
                </a:lnTo>
                <a:lnTo>
                  <a:pt x="431" y="553"/>
                </a:lnTo>
                <a:lnTo>
                  <a:pt x="431" y="553"/>
                </a:lnTo>
                <a:lnTo>
                  <a:pt x="429" y="550"/>
                </a:lnTo>
                <a:lnTo>
                  <a:pt x="427" y="545"/>
                </a:lnTo>
                <a:lnTo>
                  <a:pt x="426" y="541"/>
                </a:lnTo>
                <a:lnTo>
                  <a:pt x="424" y="537"/>
                </a:lnTo>
                <a:lnTo>
                  <a:pt x="426" y="533"/>
                </a:lnTo>
                <a:lnTo>
                  <a:pt x="427" y="528"/>
                </a:lnTo>
                <a:lnTo>
                  <a:pt x="429" y="525"/>
                </a:lnTo>
                <a:lnTo>
                  <a:pt x="431" y="523"/>
                </a:lnTo>
                <a:lnTo>
                  <a:pt x="463" y="492"/>
                </a:lnTo>
                <a:lnTo>
                  <a:pt x="426" y="456"/>
                </a:lnTo>
                <a:lnTo>
                  <a:pt x="395" y="486"/>
                </a:lnTo>
                <a:lnTo>
                  <a:pt x="395" y="486"/>
                </a:lnTo>
                <a:lnTo>
                  <a:pt x="393" y="489"/>
                </a:lnTo>
                <a:lnTo>
                  <a:pt x="389" y="491"/>
                </a:lnTo>
                <a:lnTo>
                  <a:pt x="385" y="492"/>
                </a:lnTo>
                <a:lnTo>
                  <a:pt x="381" y="493"/>
                </a:lnTo>
                <a:lnTo>
                  <a:pt x="377" y="492"/>
                </a:lnTo>
                <a:lnTo>
                  <a:pt x="373" y="491"/>
                </a:lnTo>
                <a:lnTo>
                  <a:pt x="370" y="489"/>
                </a:lnTo>
                <a:lnTo>
                  <a:pt x="366" y="486"/>
                </a:lnTo>
                <a:lnTo>
                  <a:pt x="366" y="486"/>
                </a:lnTo>
                <a:lnTo>
                  <a:pt x="364" y="483"/>
                </a:lnTo>
                <a:lnTo>
                  <a:pt x="362" y="479"/>
                </a:lnTo>
                <a:lnTo>
                  <a:pt x="361" y="476"/>
                </a:lnTo>
                <a:lnTo>
                  <a:pt x="360" y="471"/>
                </a:lnTo>
                <a:lnTo>
                  <a:pt x="361" y="467"/>
                </a:lnTo>
                <a:lnTo>
                  <a:pt x="362" y="463"/>
                </a:lnTo>
                <a:lnTo>
                  <a:pt x="364" y="459"/>
                </a:lnTo>
                <a:lnTo>
                  <a:pt x="366" y="456"/>
                </a:lnTo>
                <a:lnTo>
                  <a:pt x="398" y="427"/>
                </a:lnTo>
                <a:lnTo>
                  <a:pt x="364" y="394"/>
                </a:lnTo>
                <a:lnTo>
                  <a:pt x="333" y="421"/>
                </a:lnTo>
                <a:lnTo>
                  <a:pt x="333" y="421"/>
                </a:lnTo>
                <a:lnTo>
                  <a:pt x="330" y="425"/>
                </a:lnTo>
                <a:lnTo>
                  <a:pt x="325" y="427"/>
                </a:lnTo>
                <a:lnTo>
                  <a:pt x="322" y="428"/>
                </a:lnTo>
                <a:lnTo>
                  <a:pt x="317" y="428"/>
                </a:lnTo>
                <a:lnTo>
                  <a:pt x="314" y="428"/>
                </a:lnTo>
                <a:lnTo>
                  <a:pt x="309" y="427"/>
                </a:lnTo>
                <a:lnTo>
                  <a:pt x="306" y="425"/>
                </a:lnTo>
                <a:lnTo>
                  <a:pt x="303" y="421"/>
                </a:lnTo>
                <a:lnTo>
                  <a:pt x="303" y="421"/>
                </a:lnTo>
                <a:lnTo>
                  <a:pt x="299" y="418"/>
                </a:lnTo>
                <a:lnTo>
                  <a:pt x="297" y="413"/>
                </a:lnTo>
                <a:lnTo>
                  <a:pt x="296" y="410"/>
                </a:lnTo>
                <a:lnTo>
                  <a:pt x="295" y="407"/>
                </a:lnTo>
                <a:lnTo>
                  <a:pt x="296" y="403"/>
                </a:lnTo>
                <a:lnTo>
                  <a:pt x="297" y="400"/>
                </a:lnTo>
                <a:lnTo>
                  <a:pt x="299" y="396"/>
                </a:lnTo>
                <a:lnTo>
                  <a:pt x="303" y="394"/>
                </a:lnTo>
                <a:lnTo>
                  <a:pt x="333" y="360"/>
                </a:lnTo>
                <a:lnTo>
                  <a:pt x="296" y="326"/>
                </a:lnTo>
                <a:lnTo>
                  <a:pt x="268" y="357"/>
                </a:lnTo>
                <a:lnTo>
                  <a:pt x="268" y="357"/>
                </a:lnTo>
                <a:lnTo>
                  <a:pt x="264" y="360"/>
                </a:lnTo>
                <a:lnTo>
                  <a:pt x="261" y="362"/>
                </a:lnTo>
                <a:lnTo>
                  <a:pt x="256" y="363"/>
                </a:lnTo>
                <a:lnTo>
                  <a:pt x="251" y="363"/>
                </a:lnTo>
                <a:lnTo>
                  <a:pt x="248" y="363"/>
                </a:lnTo>
                <a:lnTo>
                  <a:pt x="243" y="362"/>
                </a:lnTo>
                <a:lnTo>
                  <a:pt x="240" y="360"/>
                </a:lnTo>
                <a:lnTo>
                  <a:pt x="238" y="357"/>
                </a:lnTo>
                <a:lnTo>
                  <a:pt x="238" y="357"/>
                </a:lnTo>
                <a:lnTo>
                  <a:pt x="234" y="353"/>
                </a:lnTo>
                <a:lnTo>
                  <a:pt x="232" y="350"/>
                </a:lnTo>
                <a:lnTo>
                  <a:pt x="231" y="345"/>
                </a:lnTo>
                <a:lnTo>
                  <a:pt x="231" y="342"/>
                </a:lnTo>
                <a:lnTo>
                  <a:pt x="231" y="337"/>
                </a:lnTo>
                <a:lnTo>
                  <a:pt x="232" y="334"/>
                </a:lnTo>
                <a:lnTo>
                  <a:pt x="234" y="329"/>
                </a:lnTo>
                <a:lnTo>
                  <a:pt x="238" y="326"/>
                </a:lnTo>
                <a:lnTo>
                  <a:pt x="268" y="299"/>
                </a:lnTo>
                <a:lnTo>
                  <a:pt x="243" y="270"/>
                </a:lnTo>
                <a:lnTo>
                  <a:pt x="243" y="270"/>
                </a:lnTo>
                <a:lnTo>
                  <a:pt x="241" y="268"/>
                </a:lnTo>
                <a:lnTo>
                  <a:pt x="239" y="264"/>
                </a:lnTo>
                <a:lnTo>
                  <a:pt x="237" y="261"/>
                </a:lnTo>
                <a:lnTo>
                  <a:pt x="237" y="258"/>
                </a:lnTo>
                <a:lnTo>
                  <a:pt x="237" y="254"/>
                </a:lnTo>
                <a:lnTo>
                  <a:pt x="239" y="251"/>
                </a:lnTo>
                <a:lnTo>
                  <a:pt x="241" y="246"/>
                </a:lnTo>
                <a:lnTo>
                  <a:pt x="243" y="243"/>
                </a:lnTo>
                <a:lnTo>
                  <a:pt x="243" y="243"/>
                </a:lnTo>
                <a:lnTo>
                  <a:pt x="247" y="240"/>
                </a:lnTo>
                <a:lnTo>
                  <a:pt x="251" y="238"/>
                </a:lnTo>
                <a:lnTo>
                  <a:pt x="255" y="237"/>
                </a:lnTo>
                <a:lnTo>
                  <a:pt x="259" y="236"/>
                </a:lnTo>
                <a:lnTo>
                  <a:pt x="263" y="237"/>
                </a:lnTo>
                <a:lnTo>
                  <a:pt x="267" y="238"/>
                </a:lnTo>
                <a:lnTo>
                  <a:pt x="271" y="240"/>
                </a:lnTo>
                <a:lnTo>
                  <a:pt x="274" y="243"/>
                </a:lnTo>
                <a:lnTo>
                  <a:pt x="296" y="268"/>
                </a:lnTo>
                <a:lnTo>
                  <a:pt x="328" y="234"/>
                </a:lnTo>
                <a:close/>
                <a:moveTo>
                  <a:pt x="37" y="335"/>
                </a:moveTo>
                <a:lnTo>
                  <a:pt x="37" y="335"/>
                </a:lnTo>
                <a:lnTo>
                  <a:pt x="37" y="335"/>
                </a:lnTo>
                <a:lnTo>
                  <a:pt x="34" y="337"/>
                </a:lnTo>
                <a:lnTo>
                  <a:pt x="32" y="341"/>
                </a:lnTo>
                <a:lnTo>
                  <a:pt x="32" y="344"/>
                </a:lnTo>
                <a:lnTo>
                  <a:pt x="31" y="347"/>
                </a:lnTo>
                <a:lnTo>
                  <a:pt x="31" y="347"/>
                </a:lnTo>
                <a:lnTo>
                  <a:pt x="44" y="383"/>
                </a:lnTo>
                <a:lnTo>
                  <a:pt x="59" y="417"/>
                </a:lnTo>
                <a:lnTo>
                  <a:pt x="76" y="451"/>
                </a:lnTo>
                <a:lnTo>
                  <a:pt x="94" y="483"/>
                </a:lnTo>
                <a:lnTo>
                  <a:pt x="115" y="515"/>
                </a:lnTo>
                <a:lnTo>
                  <a:pt x="136" y="545"/>
                </a:lnTo>
                <a:lnTo>
                  <a:pt x="159" y="575"/>
                </a:lnTo>
                <a:lnTo>
                  <a:pt x="185" y="602"/>
                </a:lnTo>
                <a:lnTo>
                  <a:pt x="185" y="602"/>
                </a:lnTo>
                <a:lnTo>
                  <a:pt x="214" y="628"/>
                </a:lnTo>
                <a:lnTo>
                  <a:pt x="242" y="652"/>
                </a:lnTo>
                <a:lnTo>
                  <a:pt x="273" y="674"/>
                </a:lnTo>
                <a:lnTo>
                  <a:pt x="304" y="694"/>
                </a:lnTo>
                <a:lnTo>
                  <a:pt x="336" y="713"/>
                </a:lnTo>
                <a:lnTo>
                  <a:pt x="370" y="729"/>
                </a:lnTo>
                <a:lnTo>
                  <a:pt x="405" y="742"/>
                </a:lnTo>
                <a:lnTo>
                  <a:pt x="441" y="754"/>
                </a:lnTo>
                <a:lnTo>
                  <a:pt x="441" y="754"/>
                </a:lnTo>
                <a:lnTo>
                  <a:pt x="444" y="755"/>
                </a:lnTo>
                <a:lnTo>
                  <a:pt x="447" y="754"/>
                </a:lnTo>
                <a:lnTo>
                  <a:pt x="451" y="752"/>
                </a:lnTo>
                <a:lnTo>
                  <a:pt x="453" y="750"/>
                </a:lnTo>
                <a:lnTo>
                  <a:pt x="752" y="456"/>
                </a:lnTo>
                <a:lnTo>
                  <a:pt x="752" y="456"/>
                </a:lnTo>
                <a:lnTo>
                  <a:pt x="755" y="451"/>
                </a:lnTo>
                <a:lnTo>
                  <a:pt x="758" y="448"/>
                </a:lnTo>
                <a:lnTo>
                  <a:pt x="758" y="445"/>
                </a:lnTo>
                <a:lnTo>
                  <a:pt x="758" y="445"/>
                </a:lnTo>
                <a:lnTo>
                  <a:pt x="758" y="443"/>
                </a:lnTo>
                <a:lnTo>
                  <a:pt x="755" y="440"/>
                </a:lnTo>
                <a:lnTo>
                  <a:pt x="755" y="440"/>
                </a:lnTo>
                <a:lnTo>
                  <a:pt x="743" y="404"/>
                </a:lnTo>
                <a:lnTo>
                  <a:pt x="729" y="370"/>
                </a:lnTo>
                <a:lnTo>
                  <a:pt x="713" y="337"/>
                </a:lnTo>
                <a:lnTo>
                  <a:pt x="695" y="305"/>
                </a:lnTo>
                <a:lnTo>
                  <a:pt x="675" y="275"/>
                </a:lnTo>
                <a:lnTo>
                  <a:pt x="652" y="245"/>
                </a:lnTo>
                <a:lnTo>
                  <a:pt x="628" y="215"/>
                </a:lnTo>
                <a:lnTo>
                  <a:pt x="601" y="188"/>
                </a:lnTo>
                <a:lnTo>
                  <a:pt x="601" y="188"/>
                </a:lnTo>
                <a:lnTo>
                  <a:pt x="573" y="161"/>
                </a:lnTo>
                <a:lnTo>
                  <a:pt x="545" y="136"/>
                </a:lnTo>
                <a:lnTo>
                  <a:pt x="515" y="114"/>
                </a:lnTo>
                <a:lnTo>
                  <a:pt x="485" y="94"/>
                </a:lnTo>
                <a:lnTo>
                  <a:pt x="453" y="76"/>
                </a:lnTo>
                <a:lnTo>
                  <a:pt x="420" y="60"/>
                </a:lnTo>
                <a:lnTo>
                  <a:pt x="385" y="45"/>
                </a:lnTo>
                <a:lnTo>
                  <a:pt x="348" y="33"/>
                </a:lnTo>
                <a:lnTo>
                  <a:pt x="348" y="33"/>
                </a:lnTo>
                <a:lnTo>
                  <a:pt x="346" y="32"/>
                </a:lnTo>
                <a:lnTo>
                  <a:pt x="342" y="33"/>
                </a:lnTo>
                <a:lnTo>
                  <a:pt x="339" y="35"/>
                </a:lnTo>
                <a:lnTo>
                  <a:pt x="336" y="37"/>
                </a:lnTo>
                <a:lnTo>
                  <a:pt x="37" y="335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8"/>
          <p:cNvSpPr>
            <a:spLocks noEditPoints="1"/>
          </p:cNvSpPr>
          <p:nvPr/>
        </p:nvSpPr>
        <p:spPr bwMode="auto">
          <a:xfrm>
            <a:off x="5221444" y="4855435"/>
            <a:ext cx="279782" cy="202663"/>
          </a:xfrm>
          <a:custGeom>
            <a:avLst/>
            <a:gdLst>
              <a:gd name="T0" fmla="*/ 265 w 780"/>
              <a:gd name="T1" fmla="*/ 382 h 568"/>
              <a:gd name="T2" fmla="*/ 266 w 780"/>
              <a:gd name="T3" fmla="*/ 351 h 568"/>
              <a:gd name="T4" fmla="*/ 276 w 780"/>
              <a:gd name="T5" fmla="*/ 331 h 568"/>
              <a:gd name="T6" fmla="*/ 176 w 780"/>
              <a:gd name="T7" fmla="*/ 441 h 568"/>
              <a:gd name="T8" fmla="*/ 96 w 780"/>
              <a:gd name="T9" fmla="*/ 520 h 568"/>
              <a:gd name="T10" fmla="*/ 56 w 780"/>
              <a:gd name="T11" fmla="*/ 519 h 568"/>
              <a:gd name="T12" fmla="*/ 75 w 780"/>
              <a:gd name="T13" fmla="*/ 392 h 568"/>
              <a:gd name="T14" fmla="*/ 188 w 780"/>
              <a:gd name="T15" fmla="*/ 410 h 568"/>
              <a:gd name="T16" fmla="*/ 521 w 780"/>
              <a:gd name="T17" fmla="*/ 22 h 568"/>
              <a:gd name="T18" fmla="*/ 551 w 780"/>
              <a:gd name="T19" fmla="*/ 52 h 568"/>
              <a:gd name="T20" fmla="*/ 533 w 780"/>
              <a:gd name="T21" fmla="*/ 90 h 568"/>
              <a:gd name="T22" fmla="*/ 498 w 780"/>
              <a:gd name="T23" fmla="*/ 78 h 568"/>
              <a:gd name="T24" fmla="*/ 501 w 780"/>
              <a:gd name="T25" fmla="*/ 32 h 568"/>
              <a:gd name="T26" fmla="*/ 521 w 780"/>
              <a:gd name="T27" fmla="*/ 235 h 568"/>
              <a:gd name="T28" fmla="*/ 551 w 780"/>
              <a:gd name="T29" fmla="*/ 268 h 568"/>
              <a:gd name="T30" fmla="*/ 527 w 780"/>
              <a:gd name="T31" fmla="*/ 304 h 568"/>
              <a:gd name="T32" fmla="*/ 496 w 780"/>
              <a:gd name="T33" fmla="*/ 281 h 568"/>
              <a:gd name="T34" fmla="*/ 505 w 780"/>
              <a:gd name="T35" fmla="*/ 240 h 568"/>
              <a:gd name="T36" fmla="*/ 595 w 780"/>
              <a:gd name="T37" fmla="*/ 128 h 568"/>
              <a:gd name="T38" fmla="*/ 620 w 780"/>
              <a:gd name="T39" fmla="*/ 163 h 568"/>
              <a:gd name="T40" fmla="*/ 588 w 780"/>
              <a:gd name="T41" fmla="*/ 197 h 568"/>
              <a:gd name="T42" fmla="*/ 562 w 780"/>
              <a:gd name="T43" fmla="*/ 170 h 568"/>
              <a:gd name="T44" fmla="*/ 578 w 780"/>
              <a:gd name="T45" fmla="*/ 130 h 568"/>
              <a:gd name="T46" fmla="*/ 464 w 780"/>
              <a:gd name="T47" fmla="*/ 130 h 568"/>
              <a:gd name="T48" fmla="*/ 481 w 780"/>
              <a:gd name="T49" fmla="*/ 170 h 568"/>
              <a:gd name="T50" fmla="*/ 452 w 780"/>
              <a:gd name="T51" fmla="*/ 197 h 568"/>
              <a:gd name="T52" fmla="*/ 423 w 780"/>
              <a:gd name="T53" fmla="*/ 163 h 568"/>
              <a:gd name="T54" fmla="*/ 447 w 780"/>
              <a:gd name="T55" fmla="*/ 128 h 568"/>
              <a:gd name="T56" fmla="*/ 616 w 780"/>
              <a:gd name="T57" fmla="*/ 25 h 568"/>
              <a:gd name="T58" fmla="*/ 462 w 780"/>
              <a:gd name="T59" fmla="*/ 1 h 568"/>
              <a:gd name="T60" fmla="*/ 308 w 780"/>
              <a:gd name="T61" fmla="*/ 53 h 568"/>
              <a:gd name="T62" fmla="*/ 228 w 780"/>
              <a:gd name="T63" fmla="*/ 148 h 568"/>
              <a:gd name="T64" fmla="*/ 203 w 780"/>
              <a:gd name="T65" fmla="*/ 149 h 568"/>
              <a:gd name="T66" fmla="*/ 185 w 780"/>
              <a:gd name="T67" fmla="*/ 194 h 568"/>
              <a:gd name="T68" fmla="*/ 168 w 780"/>
              <a:gd name="T69" fmla="*/ 221 h 568"/>
              <a:gd name="T70" fmla="*/ 180 w 780"/>
              <a:gd name="T71" fmla="*/ 248 h 568"/>
              <a:gd name="T72" fmla="*/ 248 w 780"/>
              <a:gd name="T73" fmla="*/ 271 h 568"/>
              <a:gd name="T74" fmla="*/ 217 w 780"/>
              <a:gd name="T75" fmla="*/ 355 h 568"/>
              <a:gd name="T76" fmla="*/ 194 w 780"/>
              <a:gd name="T77" fmla="*/ 370 h 568"/>
              <a:gd name="T78" fmla="*/ 55 w 780"/>
              <a:gd name="T79" fmla="*/ 352 h 568"/>
              <a:gd name="T80" fmla="*/ 35 w 780"/>
              <a:gd name="T81" fmla="*/ 379 h 568"/>
              <a:gd name="T82" fmla="*/ 1 w 780"/>
              <a:gd name="T83" fmla="*/ 529 h 568"/>
              <a:gd name="T84" fmla="*/ 22 w 780"/>
              <a:gd name="T85" fmla="*/ 559 h 568"/>
              <a:gd name="T86" fmla="*/ 111 w 780"/>
              <a:gd name="T87" fmla="*/ 560 h 568"/>
              <a:gd name="T88" fmla="*/ 219 w 780"/>
              <a:gd name="T89" fmla="*/ 450 h 568"/>
              <a:gd name="T90" fmla="*/ 257 w 780"/>
              <a:gd name="T91" fmla="*/ 424 h 568"/>
              <a:gd name="T92" fmla="*/ 274 w 780"/>
              <a:gd name="T93" fmla="*/ 477 h 568"/>
              <a:gd name="T94" fmla="*/ 323 w 780"/>
              <a:gd name="T95" fmla="*/ 544 h 568"/>
              <a:gd name="T96" fmla="*/ 400 w 780"/>
              <a:gd name="T97" fmla="*/ 561 h 568"/>
              <a:gd name="T98" fmla="*/ 548 w 780"/>
              <a:gd name="T99" fmla="*/ 521 h 568"/>
              <a:gd name="T100" fmla="*/ 613 w 780"/>
              <a:gd name="T101" fmla="*/ 529 h 568"/>
              <a:gd name="T102" fmla="*/ 674 w 780"/>
              <a:gd name="T103" fmla="*/ 557 h 568"/>
              <a:gd name="T104" fmla="*/ 703 w 780"/>
              <a:gd name="T105" fmla="*/ 548 h 568"/>
              <a:gd name="T106" fmla="*/ 718 w 780"/>
              <a:gd name="T107" fmla="*/ 511 h 568"/>
              <a:gd name="T108" fmla="*/ 763 w 780"/>
              <a:gd name="T109" fmla="*/ 391 h 568"/>
              <a:gd name="T110" fmla="*/ 779 w 780"/>
              <a:gd name="T111" fmla="*/ 259 h 568"/>
              <a:gd name="T112" fmla="*/ 681 w 780"/>
              <a:gd name="T113" fmla="*/ 62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80" h="568">
                <a:moveTo>
                  <a:pt x="281" y="345"/>
                </a:moveTo>
                <a:lnTo>
                  <a:pt x="281" y="345"/>
                </a:lnTo>
                <a:lnTo>
                  <a:pt x="281" y="351"/>
                </a:lnTo>
                <a:lnTo>
                  <a:pt x="281" y="351"/>
                </a:lnTo>
                <a:lnTo>
                  <a:pt x="277" y="363"/>
                </a:lnTo>
                <a:lnTo>
                  <a:pt x="273" y="374"/>
                </a:lnTo>
                <a:lnTo>
                  <a:pt x="267" y="379"/>
                </a:lnTo>
                <a:lnTo>
                  <a:pt x="265" y="382"/>
                </a:lnTo>
                <a:lnTo>
                  <a:pt x="262" y="382"/>
                </a:lnTo>
                <a:lnTo>
                  <a:pt x="262" y="382"/>
                </a:lnTo>
                <a:lnTo>
                  <a:pt x="260" y="382"/>
                </a:lnTo>
                <a:lnTo>
                  <a:pt x="259" y="379"/>
                </a:lnTo>
                <a:lnTo>
                  <a:pt x="259" y="374"/>
                </a:lnTo>
                <a:lnTo>
                  <a:pt x="261" y="363"/>
                </a:lnTo>
                <a:lnTo>
                  <a:pt x="266" y="351"/>
                </a:lnTo>
                <a:lnTo>
                  <a:pt x="266" y="351"/>
                </a:lnTo>
                <a:lnTo>
                  <a:pt x="266" y="349"/>
                </a:lnTo>
                <a:lnTo>
                  <a:pt x="267" y="346"/>
                </a:lnTo>
                <a:lnTo>
                  <a:pt x="268" y="344"/>
                </a:lnTo>
                <a:lnTo>
                  <a:pt x="268" y="342"/>
                </a:lnTo>
                <a:lnTo>
                  <a:pt x="268" y="342"/>
                </a:lnTo>
                <a:lnTo>
                  <a:pt x="270" y="337"/>
                </a:lnTo>
                <a:lnTo>
                  <a:pt x="274" y="334"/>
                </a:lnTo>
                <a:lnTo>
                  <a:pt x="276" y="331"/>
                </a:lnTo>
                <a:lnTo>
                  <a:pt x="278" y="330"/>
                </a:lnTo>
                <a:lnTo>
                  <a:pt x="279" y="331"/>
                </a:lnTo>
                <a:lnTo>
                  <a:pt x="281" y="335"/>
                </a:lnTo>
                <a:lnTo>
                  <a:pt x="282" y="339"/>
                </a:lnTo>
                <a:lnTo>
                  <a:pt x="281" y="345"/>
                </a:lnTo>
                <a:lnTo>
                  <a:pt x="281" y="345"/>
                </a:lnTo>
                <a:close/>
                <a:moveTo>
                  <a:pt x="176" y="441"/>
                </a:moveTo>
                <a:lnTo>
                  <a:pt x="176" y="441"/>
                </a:lnTo>
                <a:lnTo>
                  <a:pt x="176" y="441"/>
                </a:lnTo>
                <a:lnTo>
                  <a:pt x="158" y="467"/>
                </a:lnTo>
                <a:lnTo>
                  <a:pt x="147" y="479"/>
                </a:lnTo>
                <a:lnTo>
                  <a:pt x="138" y="491"/>
                </a:lnTo>
                <a:lnTo>
                  <a:pt x="128" y="501"/>
                </a:lnTo>
                <a:lnTo>
                  <a:pt x="118" y="509"/>
                </a:lnTo>
                <a:lnTo>
                  <a:pt x="106" y="516"/>
                </a:lnTo>
                <a:lnTo>
                  <a:pt x="96" y="520"/>
                </a:lnTo>
                <a:lnTo>
                  <a:pt x="96" y="520"/>
                </a:lnTo>
                <a:lnTo>
                  <a:pt x="81" y="525"/>
                </a:lnTo>
                <a:lnTo>
                  <a:pt x="75" y="526"/>
                </a:lnTo>
                <a:lnTo>
                  <a:pt x="68" y="526"/>
                </a:lnTo>
                <a:lnTo>
                  <a:pt x="68" y="526"/>
                </a:lnTo>
                <a:lnTo>
                  <a:pt x="63" y="525"/>
                </a:lnTo>
                <a:lnTo>
                  <a:pt x="60" y="523"/>
                </a:lnTo>
                <a:lnTo>
                  <a:pt x="56" y="519"/>
                </a:lnTo>
                <a:lnTo>
                  <a:pt x="53" y="515"/>
                </a:lnTo>
                <a:lnTo>
                  <a:pt x="51" y="509"/>
                </a:lnTo>
                <a:lnTo>
                  <a:pt x="50" y="503"/>
                </a:lnTo>
                <a:lnTo>
                  <a:pt x="50" y="496"/>
                </a:lnTo>
                <a:lnTo>
                  <a:pt x="50" y="490"/>
                </a:lnTo>
                <a:lnTo>
                  <a:pt x="50" y="490"/>
                </a:lnTo>
                <a:lnTo>
                  <a:pt x="67" y="421"/>
                </a:lnTo>
                <a:lnTo>
                  <a:pt x="75" y="392"/>
                </a:lnTo>
                <a:lnTo>
                  <a:pt x="75" y="392"/>
                </a:lnTo>
                <a:lnTo>
                  <a:pt x="80" y="392"/>
                </a:lnTo>
                <a:lnTo>
                  <a:pt x="80" y="392"/>
                </a:lnTo>
                <a:lnTo>
                  <a:pt x="86" y="392"/>
                </a:lnTo>
                <a:lnTo>
                  <a:pt x="86" y="392"/>
                </a:lnTo>
                <a:lnTo>
                  <a:pt x="147" y="403"/>
                </a:lnTo>
                <a:lnTo>
                  <a:pt x="188" y="410"/>
                </a:lnTo>
                <a:lnTo>
                  <a:pt x="188" y="410"/>
                </a:lnTo>
                <a:lnTo>
                  <a:pt x="188" y="410"/>
                </a:lnTo>
                <a:lnTo>
                  <a:pt x="187" y="413"/>
                </a:lnTo>
                <a:lnTo>
                  <a:pt x="185" y="420"/>
                </a:lnTo>
                <a:lnTo>
                  <a:pt x="182" y="429"/>
                </a:lnTo>
                <a:lnTo>
                  <a:pt x="176" y="441"/>
                </a:lnTo>
                <a:lnTo>
                  <a:pt x="176" y="441"/>
                </a:lnTo>
                <a:close/>
                <a:moveTo>
                  <a:pt x="521" y="22"/>
                </a:moveTo>
                <a:lnTo>
                  <a:pt x="521" y="22"/>
                </a:lnTo>
                <a:lnTo>
                  <a:pt x="521" y="22"/>
                </a:lnTo>
                <a:lnTo>
                  <a:pt x="527" y="23"/>
                </a:lnTo>
                <a:lnTo>
                  <a:pt x="533" y="25"/>
                </a:lnTo>
                <a:lnTo>
                  <a:pt x="539" y="29"/>
                </a:lnTo>
                <a:lnTo>
                  <a:pt x="543" y="32"/>
                </a:lnTo>
                <a:lnTo>
                  <a:pt x="547" y="38"/>
                </a:lnTo>
                <a:lnTo>
                  <a:pt x="549" y="45"/>
                </a:lnTo>
                <a:lnTo>
                  <a:pt x="551" y="52"/>
                </a:lnTo>
                <a:lnTo>
                  <a:pt x="551" y="60"/>
                </a:lnTo>
                <a:lnTo>
                  <a:pt x="551" y="60"/>
                </a:lnTo>
                <a:lnTo>
                  <a:pt x="551" y="65"/>
                </a:lnTo>
                <a:lnTo>
                  <a:pt x="549" y="72"/>
                </a:lnTo>
                <a:lnTo>
                  <a:pt x="547" y="78"/>
                </a:lnTo>
                <a:lnTo>
                  <a:pt x="543" y="83"/>
                </a:lnTo>
                <a:lnTo>
                  <a:pt x="539" y="87"/>
                </a:lnTo>
                <a:lnTo>
                  <a:pt x="533" y="90"/>
                </a:lnTo>
                <a:lnTo>
                  <a:pt x="527" y="93"/>
                </a:lnTo>
                <a:lnTo>
                  <a:pt x="521" y="93"/>
                </a:lnTo>
                <a:lnTo>
                  <a:pt x="521" y="93"/>
                </a:lnTo>
                <a:lnTo>
                  <a:pt x="515" y="93"/>
                </a:lnTo>
                <a:lnTo>
                  <a:pt x="510" y="90"/>
                </a:lnTo>
                <a:lnTo>
                  <a:pt x="505" y="87"/>
                </a:lnTo>
                <a:lnTo>
                  <a:pt x="501" y="83"/>
                </a:lnTo>
                <a:lnTo>
                  <a:pt x="498" y="78"/>
                </a:lnTo>
                <a:lnTo>
                  <a:pt x="496" y="72"/>
                </a:lnTo>
                <a:lnTo>
                  <a:pt x="493" y="65"/>
                </a:lnTo>
                <a:lnTo>
                  <a:pt x="493" y="60"/>
                </a:lnTo>
                <a:lnTo>
                  <a:pt x="493" y="60"/>
                </a:lnTo>
                <a:lnTo>
                  <a:pt x="493" y="52"/>
                </a:lnTo>
                <a:lnTo>
                  <a:pt x="496" y="45"/>
                </a:lnTo>
                <a:lnTo>
                  <a:pt x="498" y="38"/>
                </a:lnTo>
                <a:lnTo>
                  <a:pt x="501" y="32"/>
                </a:lnTo>
                <a:lnTo>
                  <a:pt x="505" y="29"/>
                </a:lnTo>
                <a:lnTo>
                  <a:pt x="510" y="25"/>
                </a:lnTo>
                <a:lnTo>
                  <a:pt x="515" y="23"/>
                </a:lnTo>
                <a:lnTo>
                  <a:pt x="521" y="22"/>
                </a:lnTo>
                <a:lnTo>
                  <a:pt x="521" y="22"/>
                </a:lnTo>
                <a:close/>
                <a:moveTo>
                  <a:pt x="521" y="235"/>
                </a:moveTo>
                <a:lnTo>
                  <a:pt x="521" y="235"/>
                </a:lnTo>
                <a:lnTo>
                  <a:pt x="521" y="235"/>
                </a:lnTo>
                <a:lnTo>
                  <a:pt x="527" y="235"/>
                </a:lnTo>
                <a:lnTo>
                  <a:pt x="533" y="237"/>
                </a:lnTo>
                <a:lnTo>
                  <a:pt x="539" y="240"/>
                </a:lnTo>
                <a:lnTo>
                  <a:pt x="543" y="244"/>
                </a:lnTo>
                <a:lnTo>
                  <a:pt x="547" y="250"/>
                </a:lnTo>
                <a:lnTo>
                  <a:pt x="549" y="255"/>
                </a:lnTo>
                <a:lnTo>
                  <a:pt x="551" y="261"/>
                </a:lnTo>
                <a:lnTo>
                  <a:pt x="551" y="268"/>
                </a:lnTo>
                <a:lnTo>
                  <a:pt x="551" y="268"/>
                </a:lnTo>
                <a:lnTo>
                  <a:pt x="551" y="275"/>
                </a:lnTo>
                <a:lnTo>
                  <a:pt x="549" y="281"/>
                </a:lnTo>
                <a:lnTo>
                  <a:pt x="547" y="288"/>
                </a:lnTo>
                <a:lnTo>
                  <a:pt x="543" y="294"/>
                </a:lnTo>
                <a:lnTo>
                  <a:pt x="539" y="298"/>
                </a:lnTo>
                <a:lnTo>
                  <a:pt x="533" y="302"/>
                </a:lnTo>
                <a:lnTo>
                  <a:pt x="527" y="304"/>
                </a:lnTo>
                <a:lnTo>
                  <a:pt x="521" y="305"/>
                </a:lnTo>
                <a:lnTo>
                  <a:pt x="521" y="305"/>
                </a:lnTo>
                <a:lnTo>
                  <a:pt x="515" y="304"/>
                </a:lnTo>
                <a:lnTo>
                  <a:pt x="510" y="302"/>
                </a:lnTo>
                <a:lnTo>
                  <a:pt x="505" y="298"/>
                </a:lnTo>
                <a:lnTo>
                  <a:pt x="501" y="294"/>
                </a:lnTo>
                <a:lnTo>
                  <a:pt x="498" y="288"/>
                </a:lnTo>
                <a:lnTo>
                  <a:pt x="496" y="281"/>
                </a:lnTo>
                <a:lnTo>
                  <a:pt x="493" y="275"/>
                </a:lnTo>
                <a:lnTo>
                  <a:pt x="493" y="268"/>
                </a:lnTo>
                <a:lnTo>
                  <a:pt x="493" y="268"/>
                </a:lnTo>
                <a:lnTo>
                  <a:pt x="493" y="261"/>
                </a:lnTo>
                <a:lnTo>
                  <a:pt x="496" y="255"/>
                </a:lnTo>
                <a:lnTo>
                  <a:pt x="498" y="250"/>
                </a:lnTo>
                <a:lnTo>
                  <a:pt x="501" y="244"/>
                </a:lnTo>
                <a:lnTo>
                  <a:pt x="505" y="240"/>
                </a:lnTo>
                <a:lnTo>
                  <a:pt x="510" y="237"/>
                </a:lnTo>
                <a:lnTo>
                  <a:pt x="515" y="235"/>
                </a:lnTo>
                <a:lnTo>
                  <a:pt x="521" y="235"/>
                </a:lnTo>
                <a:lnTo>
                  <a:pt x="521" y="235"/>
                </a:lnTo>
                <a:close/>
                <a:moveTo>
                  <a:pt x="588" y="127"/>
                </a:moveTo>
                <a:lnTo>
                  <a:pt x="588" y="127"/>
                </a:lnTo>
                <a:lnTo>
                  <a:pt x="588" y="127"/>
                </a:lnTo>
                <a:lnTo>
                  <a:pt x="595" y="128"/>
                </a:lnTo>
                <a:lnTo>
                  <a:pt x="600" y="130"/>
                </a:lnTo>
                <a:lnTo>
                  <a:pt x="605" y="132"/>
                </a:lnTo>
                <a:lnTo>
                  <a:pt x="609" y="137"/>
                </a:lnTo>
                <a:lnTo>
                  <a:pt x="614" y="143"/>
                </a:lnTo>
                <a:lnTo>
                  <a:pt x="616" y="148"/>
                </a:lnTo>
                <a:lnTo>
                  <a:pt x="619" y="156"/>
                </a:lnTo>
                <a:lnTo>
                  <a:pt x="620" y="163"/>
                </a:lnTo>
                <a:lnTo>
                  <a:pt x="620" y="163"/>
                </a:lnTo>
                <a:lnTo>
                  <a:pt x="619" y="170"/>
                </a:lnTo>
                <a:lnTo>
                  <a:pt x="616" y="177"/>
                </a:lnTo>
                <a:lnTo>
                  <a:pt x="614" y="182"/>
                </a:lnTo>
                <a:lnTo>
                  <a:pt x="609" y="187"/>
                </a:lnTo>
                <a:lnTo>
                  <a:pt x="605" y="192"/>
                </a:lnTo>
                <a:lnTo>
                  <a:pt x="600" y="195"/>
                </a:lnTo>
                <a:lnTo>
                  <a:pt x="595" y="197"/>
                </a:lnTo>
                <a:lnTo>
                  <a:pt x="588" y="197"/>
                </a:lnTo>
                <a:lnTo>
                  <a:pt x="588" y="197"/>
                </a:lnTo>
                <a:lnTo>
                  <a:pt x="583" y="197"/>
                </a:lnTo>
                <a:lnTo>
                  <a:pt x="578" y="195"/>
                </a:lnTo>
                <a:lnTo>
                  <a:pt x="573" y="192"/>
                </a:lnTo>
                <a:lnTo>
                  <a:pt x="568" y="187"/>
                </a:lnTo>
                <a:lnTo>
                  <a:pt x="565" y="182"/>
                </a:lnTo>
                <a:lnTo>
                  <a:pt x="563" y="177"/>
                </a:lnTo>
                <a:lnTo>
                  <a:pt x="562" y="170"/>
                </a:lnTo>
                <a:lnTo>
                  <a:pt x="560" y="163"/>
                </a:lnTo>
                <a:lnTo>
                  <a:pt x="560" y="163"/>
                </a:lnTo>
                <a:lnTo>
                  <a:pt x="562" y="156"/>
                </a:lnTo>
                <a:lnTo>
                  <a:pt x="563" y="148"/>
                </a:lnTo>
                <a:lnTo>
                  <a:pt x="565" y="143"/>
                </a:lnTo>
                <a:lnTo>
                  <a:pt x="568" y="137"/>
                </a:lnTo>
                <a:lnTo>
                  <a:pt x="573" y="132"/>
                </a:lnTo>
                <a:lnTo>
                  <a:pt x="578" y="130"/>
                </a:lnTo>
                <a:lnTo>
                  <a:pt x="583" y="128"/>
                </a:lnTo>
                <a:lnTo>
                  <a:pt x="588" y="127"/>
                </a:lnTo>
                <a:lnTo>
                  <a:pt x="588" y="127"/>
                </a:lnTo>
                <a:close/>
                <a:moveTo>
                  <a:pt x="452" y="127"/>
                </a:moveTo>
                <a:lnTo>
                  <a:pt x="452" y="127"/>
                </a:lnTo>
                <a:lnTo>
                  <a:pt x="452" y="127"/>
                </a:lnTo>
                <a:lnTo>
                  <a:pt x="458" y="128"/>
                </a:lnTo>
                <a:lnTo>
                  <a:pt x="464" y="130"/>
                </a:lnTo>
                <a:lnTo>
                  <a:pt x="468" y="132"/>
                </a:lnTo>
                <a:lnTo>
                  <a:pt x="473" y="137"/>
                </a:lnTo>
                <a:lnTo>
                  <a:pt x="476" y="143"/>
                </a:lnTo>
                <a:lnTo>
                  <a:pt x="479" y="148"/>
                </a:lnTo>
                <a:lnTo>
                  <a:pt x="481" y="156"/>
                </a:lnTo>
                <a:lnTo>
                  <a:pt x="481" y="163"/>
                </a:lnTo>
                <a:lnTo>
                  <a:pt x="481" y="163"/>
                </a:lnTo>
                <a:lnTo>
                  <a:pt x="481" y="170"/>
                </a:lnTo>
                <a:lnTo>
                  <a:pt x="479" y="177"/>
                </a:lnTo>
                <a:lnTo>
                  <a:pt x="476" y="182"/>
                </a:lnTo>
                <a:lnTo>
                  <a:pt x="473" y="187"/>
                </a:lnTo>
                <a:lnTo>
                  <a:pt x="468" y="192"/>
                </a:lnTo>
                <a:lnTo>
                  <a:pt x="464" y="195"/>
                </a:lnTo>
                <a:lnTo>
                  <a:pt x="458" y="197"/>
                </a:lnTo>
                <a:lnTo>
                  <a:pt x="452" y="197"/>
                </a:lnTo>
                <a:lnTo>
                  <a:pt x="452" y="197"/>
                </a:lnTo>
                <a:lnTo>
                  <a:pt x="447" y="197"/>
                </a:lnTo>
                <a:lnTo>
                  <a:pt x="441" y="195"/>
                </a:lnTo>
                <a:lnTo>
                  <a:pt x="435" y="192"/>
                </a:lnTo>
                <a:lnTo>
                  <a:pt x="431" y="187"/>
                </a:lnTo>
                <a:lnTo>
                  <a:pt x="427" y="182"/>
                </a:lnTo>
                <a:lnTo>
                  <a:pt x="425" y="177"/>
                </a:lnTo>
                <a:lnTo>
                  <a:pt x="423" y="170"/>
                </a:lnTo>
                <a:lnTo>
                  <a:pt x="423" y="163"/>
                </a:lnTo>
                <a:lnTo>
                  <a:pt x="423" y="163"/>
                </a:lnTo>
                <a:lnTo>
                  <a:pt x="423" y="156"/>
                </a:lnTo>
                <a:lnTo>
                  <a:pt x="425" y="148"/>
                </a:lnTo>
                <a:lnTo>
                  <a:pt x="427" y="143"/>
                </a:lnTo>
                <a:lnTo>
                  <a:pt x="431" y="137"/>
                </a:lnTo>
                <a:lnTo>
                  <a:pt x="435" y="132"/>
                </a:lnTo>
                <a:lnTo>
                  <a:pt x="441" y="130"/>
                </a:lnTo>
                <a:lnTo>
                  <a:pt x="447" y="128"/>
                </a:lnTo>
                <a:lnTo>
                  <a:pt x="452" y="127"/>
                </a:lnTo>
                <a:lnTo>
                  <a:pt x="452" y="127"/>
                </a:lnTo>
                <a:close/>
                <a:moveTo>
                  <a:pt x="681" y="62"/>
                </a:moveTo>
                <a:lnTo>
                  <a:pt x="681" y="62"/>
                </a:lnTo>
                <a:lnTo>
                  <a:pt x="681" y="62"/>
                </a:lnTo>
                <a:lnTo>
                  <a:pt x="661" y="48"/>
                </a:lnTo>
                <a:lnTo>
                  <a:pt x="639" y="36"/>
                </a:lnTo>
                <a:lnTo>
                  <a:pt x="616" y="25"/>
                </a:lnTo>
                <a:lnTo>
                  <a:pt x="592" y="16"/>
                </a:lnTo>
                <a:lnTo>
                  <a:pt x="567" y="9"/>
                </a:lnTo>
                <a:lnTo>
                  <a:pt x="542" y="5"/>
                </a:lnTo>
                <a:lnTo>
                  <a:pt x="516" y="1"/>
                </a:lnTo>
                <a:lnTo>
                  <a:pt x="490" y="0"/>
                </a:lnTo>
                <a:lnTo>
                  <a:pt x="487" y="0"/>
                </a:lnTo>
                <a:lnTo>
                  <a:pt x="487" y="0"/>
                </a:lnTo>
                <a:lnTo>
                  <a:pt x="462" y="1"/>
                </a:lnTo>
                <a:lnTo>
                  <a:pt x="438" y="4"/>
                </a:lnTo>
                <a:lnTo>
                  <a:pt x="414" y="8"/>
                </a:lnTo>
                <a:lnTo>
                  <a:pt x="391" y="14"/>
                </a:lnTo>
                <a:lnTo>
                  <a:pt x="368" y="21"/>
                </a:lnTo>
                <a:lnTo>
                  <a:pt x="348" y="30"/>
                </a:lnTo>
                <a:lnTo>
                  <a:pt x="327" y="41"/>
                </a:lnTo>
                <a:lnTo>
                  <a:pt x="308" y="53"/>
                </a:lnTo>
                <a:lnTo>
                  <a:pt x="308" y="53"/>
                </a:lnTo>
                <a:lnTo>
                  <a:pt x="289" y="69"/>
                </a:lnTo>
                <a:lnTo>
                  <a:pt x="271" y="86"/>
                </a:lnTo>
                <a:lnTo>
                  <a:pt x="257" y="104"/>
                </a:lnTo>
                <a:lnTo>
                  <a:pt x="250" y="113"/>
                </a:lnTo>
                <a:lnTo>
                  <a:pt x="243" y="123"/>
                </a:lnTo>
                <a:lnTo>
                  <a:pt x="243" y="123"/>
                </a:lnTo>
                <a:lnTo>
                  <a:pt x="233" y="141"/>
                </a:lnTo>
                <a:lnTo>
                  <a:pt x="228" y="148"/>
                </a:lnTo>
                <a:lnTo>
                  <a:pt x="228" y="148"/>
                </a:lnTo>
                <a:lnTo>
                  <a:pt x="223" y="148"/>
                </a:lnTo>
                <a:lnTo>
                  <a:pt x="223" y="148"/>
                </a:lnTo>
                <a:lnTo>
                  <a:pt x="219" y="147"/>
                </a:lnTo>
                <a:lnTo>
                  <a:pt x="215" y="146"/>
                </a:lnTo>
                <a:lnTo>
                  <a:pt x="211" y="146"/>
                </a:lnTo>
                <a:lnTo>
                  <a:pt x="208" y="147"/>
                </a:lnTo>
                <a:lnTo>
                  <a:pt x="203" y="149"/>
                </a:lnTo>
                <a:lnTo>
                  <a:pt x="200" y="153"/>
                </a:lnTo>
                <a:lnTo>
                  <a:pt x="198" y="156"/>
                </a:lnTo>
                <a:lnTo>
                  <a:pt x="194" y="161"/>
                </a:lnTo>
                <a:lnTo>
                  <a:pt x="194" y="161"/>
                </a:lnTo>
                <a:lnTo>
                  <a:pt x="191" y="170"/>
                </a:lnTo>
                <a:lnTo>
                  <a:pt x="185" y="188"/>
                </a:lnTo>
                <a:lnTo>
                  <a:pt x="185" y="188"/>
                </a:lnTo>
                <a:lnTo>
                  <a:pt x="185" y="194"/>
                </a:lnTo>
                <a:lnTo>
                  <a:pt x="184" y="197"/>
                </a:lnTo>
                <a:lnTo>
                  <a:pt x="182" y="201"/>
                </a:lnTo>
                <a:lnTo>
                  <a:pt x="182" y="201"/>
                </a:lnTo>
                <a:lnTo>
                  <a:pt x="180" y="203"/>
                </a:lnTo>
                <a:lnTo>
                  <a:pt x="178" y="207"/>
                </a:lnTo>
                <a:lnTo>
                  <a:pt x="170" y="215"/>
                </a:lnTo>
                <a:lnTo>
                  <a:pt x="170" y="215"/>
                </a:lnTo>
                <a:lnTo>
                  <a:pt x="168" y="221"/>
                </a:lnTo>
                <a:lnTo>
                  <a:pt x="167" y="225"/>
                </a:lnTo>
                <a:lnTo>
                  <a:pt x="167" y="225"/>
                </a:lnTo>
                <a:lnTo>
                  <a:pt x="168" y="234"/>
                </a:lnTo>
                <a:lnTo>
                  <a:pt x="169" y="238"/>
                </a:lnTo>
                <a:lnTo>
                  <a:pt x="171" y="242"/>
                </a:lnTo>
                <a:lnTo>
                  <a:pt x="174" y="245"/>
                </a:lnTo>
                <a:lnTo>
                  <a:pt x="177" y="247"/>
                </a:lnTo>
                <a:lnTo>
                  <a:pt x="180" y="248"/>
                </a:lnTo>
                <a:lnTo>
                  <a:pt x="185" y="250"/>
                </a:lnTo>
                <a:lnTo>
                  <a:pt x="185" y="250"/>
                </a:lnTo>
                <a:lnTo>
                  <a:pt x="204" y="253"/>
                </a:lnTo>
                <a:lnTo>
                  <a:pt x="223" y="256"/>
                </a:lnTo>
                <a:lnTo>
                  <a:pt x="223" y="256"/>
                </a:lnTo>
                <a:lnTo>
                  <a:pt x="234" y="261"/>
                </a:lnTo>
                <a:lnTo>
                  <a:pt x="243" y="267"/>
                </a:lnTo>
                <a:lnTo>
                  <a:pt x="248" y="271"/>
                </a:lnTo>
                <a:lnTo>
                  <a:pt x="250" y="275"/>
                </a:lnTo>
                <a:lnTo>
                  <a:pt x="250" y="275"/>
                </a:lnTo>
                <a:lnTo>
                  <a:pt x="250" y="280"/>
                </a:lnTo>
                <a:lnTo>
                  <a:pt x="250" y="280"/>
                </a:lnTo>
                <a:lnTo>
                  <a:pt x="236" y="310"/>
                </a:lnTo>
                <a:lnTo>
                  <a:pt x="223" y="345"/>
                </a:lnTo>
                <a:lnTo>
                  <a:pt x="223" y="345"/>
                </a:lnTo>
                <a:lnTo>
                  <a:pt x="217" y="355"/>
                </a:lnTo>
                <a:lnTo>
                  <a:pt x="211" y="364"/>
                </a:lnTo>
                <a:lnTo>
                  <a:pt x="207" y="370"/>
                </a:lnTo>
                <a:lnTo>
                  <a:pt x="203" y="372"/>
                </a:lnTo>
                <a:lnTo>
                  <a:pt x="203" y="372"/>
                </a:lnTo>
                <a:lnTo>
                  <a:pt x="201" y="371"/>
                </a:lnTo>
                <a:lnTo>
                  <a:pt x="199" y="370"/>
                </a:lnTo>
                <a:lnTo>
                  <a:pt x="194" y="370"/>
                </a:lnTo>
                <a:lnTo>
                  <a:pt x="194" y="370"/>
                </a:lnTo>
                <a:lnTo>
                  <a:pt x="155" y="363"/>
                </a:lnTo>
                <a:lnTo>
                  <a:pt x="93" y="351"/>
                </a:lnTo>
                <a:lnTo>
                  <a:pt x="93" y="351"/>
                </a:lnTo>
                <a:lnTo>
                  <a:pt x="93" y="349"/>
                </a:lnTo>
                <a:lnTo>
                  <a:pt x="93" y="349"/>
                </a:lnTo>
                <a:lnTo>
                  <a:pt x="79" y="349"/>
                </a:lnTo>
                <a:lnTo>
                  <a:pt x="67" y="350"/>
                </a:lnTo>
                <a:lnTo>
                  <a:pt x="55" y="352"/>
                </a:lnTo>
                <a:lnTo>
                  <a:pt x="50" y="354"/>
                </a:lnTo>
                <a:lnTo>
                  <a:pt x="44" y="358"/>
                </a:lnTo>
                <a:lnTo>
                  <a:pt x="44" y="358"/>
                </a:lnTo>
                <a:lnTo>
                  <a:pt x="39" y="362"/>
                </a:lnTo>
                <a:lnTo>
                  <a:pt x="37" y="367"/>
                </a:lnTo>
                <a:lnTo>
                  <a:pt x="35" y="372"/>
                </a:lnTo>
                <a:lnTo>
                  <a:pt x="35" y="379"/>
                </a:lnTo>
                <a:lnTo>
                  <a:pt x="35" y="379"/>
                </a:lnTo>
                <a:lnTo>
                  <a:pt x="35" y="379"/>
                </a:lnTo>
                <a:lnTo>
                  <a:pt x="30" y="391"/>
                </a:lnTo>
                <a:lnTo>
                  <a:pt x="28" y="401"/>
                </a:lnTo>
                <a:lnTo>
                  <a:pt x="25" y="413"/>
                </a:lnTo>
                <a:lnTo>
                  <a:pt x="25" y="413"/>
                </a:lnTo>
                <a:lnTo>
                  <a:pt x="12" y="468"/>
                </a:lnTo>
                <a:lnTo>
                  <a:pt x="6" y="499"/>
                </a:lnTo>
                <a:lnTo>
                  <a:pt x="1" y="529"/>
                </a:lnTo>
                <a:lnTo>
                  <a:pt x="1" y="529"/>
                </a:lnTo>
                <a:lnTo>
                  <a:pt x="0" y="533"/>
                </a:lnTo>
                <a:lnTo>
                  <a:pt x="0" y="536"/>
                </a:lnTo>
                <a:lnTo>
                  <a:pt x="2" y="543"/>
                </a:lnTo>
                <a:lnTo>
                  <a:pt x="5" y="549"/>
                </a:lnTo>
                <a:lnTo>
                  <a:pt x="10" y="554"/>
                </a:lnTo>
                <a:lnTo>
                  <a:pt x="10" y="554"/>
                </a:lnTo>
                <a:lnTo>
                  <a:pt x="22" y="559"/>
                </a:lnTo>
                <a:lnTo>
                  <a:pt x="35" y="564"/>
                </a:lnTo>
                <a:lnTo>
                  <a:pt x="48" y="566"/>
                </a:lnTo>
                <a:lnTo>
                  <a:pt x="61" y="567"/>
                </a:lnTo>
                <a:lnTo>
                  <a:pt x="73" y="568"/>
                </a:lnTo>
                <a:lnTo>
                  <a:pt x="86" y="567"/>
                </a:lnTo>
                <a:lnTo>
                  <a:pt x="99" y="564"/>
                </a:lnTo>
                <a:lnTo>
                  <a:pt x="111" y="560"/>
                </a:lnTo>
                <a:lnTo>
                  <a:pt x="111" y="560"/>
                </a:lnTo>
                <a:lnTo>
                  <a:pt x="127" y="553"/>
                </a:lnTo>
                <a:lnTo>
                  <a:pt x="142" y="544"/>
                </a:lnTo>
                <a:lnTo>
                  <a:pt x="157" y="532"/>
                </a:lnTo>
                <a:lnTo>
                  <a:pt x="170" y="519"/>
                </a:lnTo>
                <a:lnTo>
                  <a:pt x="183" y="503"/>
                </a:lnTo>
                <a:lnTo>
                  <a:pt x="195" y="486"/>
                </a:lnTo>
                <a:lnTo>
                  <a:pt x="208" y="469"/>
                </a:lnTo>
                <a:lnTo>
                  <a:pt x="219" y="450"/>
                </a:lnTo>
                <a:lnTo>
                  <a:pt x="219" y="450"/>
                </a:lnTo>
                <a:lnTo>
                  <a:pt x="227" y="438"/>
                </a:lnTo>
                <a:lnTo>
                  <a:pt x="236" y="429"/>
                </a:lnTo>
                <a:lnTo>
                  <a:pt x="245" y="424"/>
                </a:lnTo>
                <a:lnTo>
                  <a:pt x="249" y="422"/>
                </a:lnTo>
                <a:lnTo>
                  <a:pt x="253" y="421"/>
                </a:lnTo>
                <a:lnTo>
                  <a:pt x="253" y="421"/>
                </a:lnTo>
                <a:lnTo>
                  <a:pt x="257" y="424"/>
                </a:lnTo>
                <a:lnTo>
                  <a:pt x="260" y="426"/>
                </a:lnTo>
                <a:lnTo>
                  <a:pt x="266" y="433"/>
                </a:lnTo>
                <a:lnTo>
                  <a:pt x="270" y="441"/>
                </a:lnTo>
                <a:lnTo>
                  <a:pt x="271" y="445"/>
                </a:lnTo>
                <a:lnTo>
                  <a:pt x="271" y="450"/>
                </a:lnTo>
                <a:lnTo>
                  <a:pt x="271" y="450"/>
                </a:lnTo>
                <a:lnTo>
                  <a:pt x="271" y="462"/>
                </a:lnTo>
                <a:lnTo>
                  <a:pt x="274" y="477"/>
                </a:lnTo>
                <a:lnTo>
                  <a:pt x="278" y="492"/>
                </a:lnTo>
                <a:lnTo>
                  <a:pt x="281" y="499"/>
                </a:lnTo>
                <a:lnTo>
                  <a:pt x="284" y="506"/>
                </a:lnTo>
                <a:lnTo>
                  <a:pt x="284" y="506"/>
                </a:lnTo>
                <a:lnTo>
                  <a:pt x="293" y="518"/>
                </a:lnTo>
                <a:lnTo>
                  <a:pt x="304" y="529"/>
                </a:lnTo>
                <a:lnTo>
                  <a:pt x="316" y="540"/>
                </a:lnTo>
                <a:lnTo>
                  <a:pt x="323" y="544"/>
                </a:lnTo>
                <a:lnTo>
                  <a:pt x="330" y="548"/>
                </a:lnTo>
                <a:lnTo>
                  <a:pt x="330" y="548"/>
                </a:lnTo>
                <a:lnTo>
                  <a:pt x="341" y="552"/>
                </a:lnTo>
                <a:lnTo>
                  <a:pt x="351" y="556"/>
                </a:lnTo>
                <a:lnTo>
                  <a:pt x="364" y="559"/>
                </a:lnTo>
                <a:lnTo>
                  <a:pt x="375" y="560"/>
                </a:lnTo>
                <a:lnTo>
                  <a:pt x="388" y="561"/>
                </a:lnTo>
                <a:lnTo>
                  <a:pt x="400" y="561"/>
                </a:lnTo>
                <a:lnTo>
                  <a:pt x="425" y="559"/>
                </a:lnTo>
                <a:lnTo>
                  <a:pt x="451" y="554"/>
                </a:lnTo>
                <a:lnTo>
                  <a:pt x="475" y="548"/>
                </a:lnTo>
                <a:lnTo>
                  <a:pt x="499" y="541"/>
                </a:lnTo>
                <a:lnTo>
                  <a:pt x="521" y="533"/>
                </a:lnTo>
                <a:lnTo>
                  <a:pt x="521" y="533"/>
                </a:lnTo>
                <a:lnTo>
                  <a:pt x="533" y="526"/>
                </a:lnTo>
                <a:lnTo>
                  <a:pt x="548" y="521"/>
                </a:lnTo>
                <a:lnTo>
                  <a:pt x="556" y="520"/>
                </a:lnTo>
                <a:lnTo>
                  <a:pt x="565" y="519"/>
                </a:lnTo>
                <a:lnTo>
                  <a:pt x="573" y="519"/>
                </a:lnTo>
                <a:lnTo>
                  <a:pt x="582" y="520"/>
                </a:lnTo>
                <a:lnTo>
                  <a:pt x="582" y="520"/>
                </a:lnTo>
                <a:lnTo>
                  <a:pt x="596" y="523"/>
                </a:lnTo>
                <a:lnTo>
                  <a:pt x="605" y="526"/>
                </a:lnTo>
                <a:lnTo>
                  <a:pt x="613" y="529"/>
                </a:lnTo>
                <a:lnTo>
                  <a:pt x="616" y="533"/>
                </a:lnTo>
                <a:lnTo>
                  <a:pt x="616" y="533"/>
                </a:lnTo>
                <a:lnTo>
                  <a:pt x="624" y="536"/>
                </a:lnTo>
                <a:lnTo>
                  <a:pt x="644" y="545"/>
                </a:lnTo>
                <a:lnTo>
                  <a:pt x="644" y="545"/>
                </a:lnTo>
                <a:lnTo>
                  <a:pt x="653" y="549"/>
                </a:lnTo>
                <a:lnTo>
                  <a:pt x="662" y="552"/>
                </a:lnTo>
                <a:lnTo>
                  <a:pt x="674" y="557"/>
                </a:lnTo>
                <a:lnTo>
                  <a:pt x="674" y="557"/>
                </a:lnTo>
                <a:lnTo>
                  <a:pt x="682" y="559"/>
                </a:lnTo>
                <a:lnTo>
                  <a:pt x="690" y="558"/>
                </a:lnTo>
                <a:lnTo>
                  <a:pt x="694" y="557"/>
                </a:lnTo>
                <a:lnTo>
                  <a:pt x="697" y="554"/>
                </a:lnTo>
                <a:lnTo>
                  <a:pt x="700" y="552"/>
                </a:lnTo>
                <a:lnTo>
                  <a:pt x="703" y="548"/>
                </a:lnTo>
                <a:lnTo>
                  <a:pt x="703" y="548"/>
                </a:lnTo>
                <a:lnTo>
                  <a:pt x="707" y="540"/>
                </a:lnTo>
                <a:lnTo>
                  <a:pt x="715" y="524"/>
                </a:lnTo>
                <a:lnTo>
                  <a:pt x="715" y="524"/>
                </a:lnTo>
                <a:lnTo>
                  <a:pt x="715" y="520"/>
                </a:lnTo>
                <a:lnTo>
                  <a:pt x="718" y="517"/>
                </a:lnTo>
                <a:lnTo>
                  <a:pt x="718" y="517"/>
                </a:lnTo>
                <a:lnTo>
                  <a:pt x="718" y="515"/>
                </a:lnTo>
                <a:lnTo>
                  <a:pt x="718" y="511"/>
                </a:lnTo>
                <a:lnTo>
                  <a:pt x="718" y="511"/>
                </a:lnTo>
                <a:lnTo>
                  <a:pt x="720" y="508"/>
                </a:lnTo>
                <a:lnTo>
                  <a:pt x="722" y="503"/>
                </a:lnTo>
                <a:lnTo>
                  <a:pt x="728" y="492"/>
                </a:lnTo>
                <a:lnTo>
                  <a:pt x="728" y="492"/>
                </a:lnTo>
                <a:lnTo>
                  <a:pt x="745" y="448"/>
                </a:lnTo>
                <a:lnTo>
                  <a:pt x="754" y="420"/>
                </a:lnTo>
                <a:lnTo>
                  <a:pt x="763" y="391"/>
                </a:lnTo>
                <a:lnTo>
                  <a:pt x="772" y="359"/>
                </a:lnTo>
                <a:lnTo>
                  <a:pt x="774" y="343"/>
                </a:lnTo>
                <a:lnTo>
                  <a:pt x="778" y="326"/>
                </a:lnTo>
                <a:lnTo>
                  <a:pt x="779" y="310"/>
                </a:lnTo>
                <a:lnTo>
                  <a:pt x="780" y="293"/>
                </a:lnTo>
                <a:lnTo>
                  <a:pt x="780" y="276"/>
                </a:lnTo>
                <a:lnTo>
                  <a:pt x="779" y="259"/>
                </a:lnTo>
                <a:lnTo>
                  <a:pt x="779" y="259"/>
                </a:lnTo>
                <a:lnTo>
                  <a:pt x="774" y="229"/>
                </a:lnTo>
                <a:lnTo>
                  <a:pt x="768" y="202"/>
                </a:lnTo>
                <a:lnTo>
                  <a:pt x="758" y="174"/>
                </a:lnTo>
                <a:lnTo>
                  <a:pt x="747" y="149"/>
                </a:lnTo>
                <a:lnTo>
                  <a:pt x="735" y="124"/>
                </a:lnTo>
                <a:lnTo>
                  <a:pt x="719" y="103"/>
                </a:lnTo>
                <a:lnTo>
                  <a:pt x="700" y="81"/>
                </a:lnTo>
                <a:lnTo>
                  <a:pt x="681" y="62"/>
                </a:lnTo>
                <a:lnTo>
                  <a:pt x="681" y="62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9"/>
          <p:cNvSpPr>
            <a:spLocks noEditPoints="1"/>
          </p:cNvSpPr>
          <p:nvPr/>
        </p:nvSpPr>
        <p:spPr bwMode="auto">
          <a:xfrm>
            <a:off x="4346230" y="4830326"/>
            <a:ext cx="281576" cy="252880"/>
          </a:xfrm>
          <a:custGeom>
            <a:avLst/>
            <a:gdLst>
              <a:gd name="T0" fmla="*/ 173 w 783"/>
              <a:gd name="T1" fmla="*/ 569 h 701"/>
              <a:gd name="T2" fmla="*/ 160 w 783"/>
              <a:gd name="T3" fmla="*/ 617 h 701"/>
              <a:gd name="T4" fmla="*/ 141 w 783"/>
              <a:gd name="T5" fmla="*/ 634 h 701"/>
              <a:gd name="T6" fmla="*/ 189 w 783"/>
              <a:gd name="T7" fmla="*/ 477 h 701"/>
              <a:gd name="T8" fmla="*/ 50 w 783"/>
              <a:gd name="T9" fmla="*/ 477 h 701"/>
              <a:gd name="T10" fmla="*/ 200 w 783"/>
              <a:gd name="T11" fmla="*/ 396 h 701"/>
              <a:gd name="T12" fmla="*/ 243 w 783"/>
              <a:gd name="T13" fmla="*/ 439 h 701"/>
              <a:gd name="T14" fmla="*/ 225 w 783"/>
              <a:gd name="T15" fmla="*/ 477 h 701"/>
              <a:gd name="T16" fmla="*/ 191 w 783"/>
              <a:gd name="T17" fmla="*/ 635 h 701"/>
              <a:gd name="T18" fmla="*/ 155 w 783"/>
              <a:gd name="T19" fmla="*/ 666 h 701"/>
              <a:gd name="T20" fmla="*/ 18 w 783"/>
              <a:gd name="T21" fmla="*/ 670 h 701"/>
              <a:gd name="T22" fmla="*/ 7 w 783"/>
              <a:gd name="T23" fmla="*/ 667 h 701"/>
              <a:gd name="T24" fmla="*/ 0 w 783"/>
              <a:gd name="T25" fmla="*/ 656 h 701"/>
              <a:gd name="T26" fmla="*/ 18 w 783"/>
              <a:gd name="T27" fmla="*/ 449 h 701"/>
              <a:gd name="T28" fmla="*/ 194 w 783"/>
              <a:gd name="T29" fmla="*/ 439 h 701"/>
              <a:gd name="T30" fmla="*/ 469 w 783"/>
              <a:gd name="T31" fmla="*/ 437 h 701"/>
              <a:gd name="T32" fmla="*/ 502 w 783"/>
              <a:gd name="T33" fmla="*/ 451 h 701"/>
              <a:gd name="T34" fmla="*/ 514 w 783"/>
              <a:gd name="T35" fmla="*/ 483 h 701"/>
              <a:gd name="T36" fmla="*/ 507 w 783"/>
              <a:gd name="T37" fmla="*/ 510 h 701"/>
              <a:gd name="T38" fmla="*/ 478 w 783"/>
              <a:gd name="T39" fmla="*/ 528 h 701"/>
              <a:gd name="T40" fmla="*/ 450 w 783"/>
              <a:gd name="T41" fmla="*/ 526 h 701"/>
              <a:gd name="T42" fmla="*/ 427 w 783"/>
              <a:gd name="T43" fmla="*/ 502 h 701"/>
              <a:gd name="T44" fmla="*/ 423 w 783"/>
              <a:gd name="T45" fmla="*/ 474 h 701"/>
              <a:gd name="T46" fmla="*/ 442 w 783"/>
              <a:gd name="T47" fmla="*/ 445 h 701"/>
              <a:gd name="T48" fmla="*/ 469 w 783"/>
              <a:gd name="T49" fmla="*/ 437 h 701"/>
              <a:gd name="T50" fmla="*/ 243 w 783"/>
              <a:gd name="T51" fmla="*/ 439 h 701"/>
              <a:gd name="T52" fmla="*/ 247 w 783"/>
              <a:gd name="T53" fmla="*/ 587 h 701"/>
              <a:gd name="T54" fmla="*/ 273 w 783"/>
              <a:gd name="T55" fmla="*/ 649 h 701"/>
              <a:gd name="T56" fmla="*/ 321 w 783"/>
              <a:gd name="T57" fmla="*/ 686 h 701"/>
              <a:gd name="T58" fmla="*/ 382 w 783"/>
              <a:gd name="T59" fmla="*/ 701 h 701"/>
              <a:gd name="T60" fmla="*/ 449 w 783"/>
              <a:gd name="T61" fmla="*/ 694 h 701"/>
              <a:gd name="T62" fmla="*/ 493 w 783"/>
              <a:gd name="T63" fmla="*/ 677 h 701"/>
              <a:gd name="T64" fmla="*/ 548 w 783"/>
              <a:gd name="T65" fmla="*/ 640 h 701"/>
              <a:gd name="T66" fmla="*/ 594 w 783"/>
              <a:gd name="T67" fmla="*/ 615 h 701"/>
              <a:gd name="T68" fmla="*/ 613 w 783"/>
              <a:gd name="T69" fmla="*/ 609 h 701"/>
              <a:gd name="T70" fmla="*/ 634 w 783"/>
              <a:gd name="T71" fmla="*/ 610 h 701"/>
              <a:gd name="T72" fmla="*/ 644 w 783"/>
              <a:gd name="T73" fmla="*/ 617 h 701"/>
              <a:gd name="T74" fmla="*/ 684 w 783"/>
              <a:gd name="T75" fmla="*/ 621 h 701"/>
              <a:gd name="T76" fmla="*/ 701 w 783"/>
              <a:gd name="T77" fmla="*/ 616 h 701"/>
              <a:gd name="T78" fmla="*/ 724 w 783"/>
              <a:gd name="T79" fmla="*/ 586 h 701"/>
              <a:gd name="T80" fmla="*/ 753 w 783"/>
              <a:gd name="T81" fmla="*/ 530 h 701"/>
              <a:gd name="T82" fmla="*/ 782 w 783"/>
              <a:gd name="T83" fmla="*/ 408 h 701"/>
              <a:gd name="T84" fmla="*/ 780 w 783"/>
              <a:gd name="T85" fmla="*/ 337 h 701"/>
              <a:gd name="T86" fmla="*/ 767 w 783"/>
              <a:gd name="T87" fmla="*/ 264 h 701"/>
              <a:gd name="T88" fmla="*/ 739 w 783"/>
              <a:gd name="T89" fmla="*/ 197 h 701"/>
              <a:gd name="T90" fmla="*/ 701 w 783"/>
              <a:gd name="T91" fmla="*/ 137 h 701"/>
              <a:gd name="T92" fmla="*/ 653 w 783"/>
              <a:gd name="T93" fmla="*/ 87 h 701"/>
              <a:gd name="T94" fmla="*/ 596 w 783"/>
              <a:gd name="T95" fmla="*/ 46 h 701"/>
              <a:gd name="T96" fmla="*/ 533 w 783"/>
              <a:gd name="T97" fmla="*/ 17 h 701"/>
              <a:gd name="T98" fmla="*/ 464 w 783"/>
              <a:gd name="T99" fmla="*/ 3 h 701"/>
              <a:gd name="T100" fmla="*/ 413 w 783"/>
              <a:gd name="T101" fmla="*/ 0 h 701"/>
              <a:gd name="T102" fmla="*/ 351 w 783"/>
              <a:gd name="T103" fmla="*/ 10 h 701"/>
              <a:gd name="T104" fmla="*/ 291 w 783"/>
              <a:gd name="T105" fmla="*/ 32 h 701"/>
              <a:gd name="T106" fmla="*/ 223 w 783"/>
              <a:gd name="T107" fmla="*/ 74 h 701"/>
              <a:gd name="T108" fmla="*/ 171 w 783"/>
              <a:gd name="T109" fmla="*/ 124 h 701"/>
              <a:gd name="T110" fmla="*/ 123 w 783"/>
              <a:gd name="T111" fmla="*/ 189 h 701"/>
              <a:gd name="T112" fmla="*/ 98 w 783"/>
              <a:gd name="T113" fmla="*/ 241 h 701"/>
              <a:gd name="T114" fmla="*/ 84 w 783"/>
              <a:gd name="T115" fmla="*/ 298 h 701"/>
              <a:gd name="T116" fmla="*/ 90 w 783"/>
              <a:gd name="T117" fmla="*/ 332 h 701"/>
              <a:gd name="T118" fmla="*/ 114 w 783"/>
              <a:gd name="T119" fmla="*/ 360 h 701"/>
              <a:gd name="T120" fmla="*/ 157 w 783"/>
              <a:gd name="T121" fmla="*/ 380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83" h="701">
                <a:moveTo>
                  <a:pt x="130" y="636"/>
                </a:moveTo>
                <a:lnTo>
                  <a:pt x="37" y="636"/>
                </a:lnTo>
                <a:lnTo>
                  <a:pt x="43" y="569"/>
                </a:lnTo>
                <a:lnTo>
                  <a:pt x="173" y="569"/>
                </a:lnTo>
                <a:lnTo>
                  <a:pt x="167" y="606"/>
                </a:lnTo>
                <a:lnTo>
                  <a:pt x="167" y="606"/>
                </a:lnTo>
                <a:lnTo>
                  <a:pt x="164" y="611"/>
                </a:lnTo>
                <a:lnTo>
                  <a:pt x="160" y="617"/>
                </a:lnTo>
                <a:lnTo>
                  <a:pt x="156" y="623"/>
                </a:lnTo>
                <a:lnTo>
                  <a:pt x="151" y="627"/>
                </a:lnTo>
                <a:lnTo>
                  <a:pt x="147" y="631"/>
                </a:lnTo>
                <a:lnTo>
                  <a:pt x="141" y="634"/>
                </a:lnTo>
                <a:lnTo>
                  <a:pt x="135" y="636"/>
                </a:lnTo>
                <a:lnTo>
                  <a:pt x="130" y="636"/>
                </a:lnTo>
                <a:lnTo>
                  <a:pt x="130" y="636"/>
                </a:lnTo>
                <a:close/>
                <a:moveTo>
                  <a:pt x="189" y="477"/>
                </a:moveTo>
                <a:lnTo>
                  <a:pt x="189" y="477"/>
                </a:lnTo>
                <a:lnTo>
                  <a:pt x="178" y="532"/>
                </a:lnTo>
                <a:lnTo>
                  <a:pt x="46" y="532"/>
                </a:lnTo>
                <a:lnTo>
                  <a:pt x="50" y="477"/>
                </a:lnTo>
                <a:lnTo>
                  <a:pt x="189" y="477"/>
                </a:lnTo>
                <a:close/>
                <a:moveTo>
                  <a:pt x="200" y="396"/>
                </a:moveTo>
                <a:lnTo>
                  <a:pt x="200" y="396"/>
                </a:lnTo>
                <a:lnTo>
                  <a:pt x="200" y="396"/>
                </a:lnTo>
                <a:lnTo>
                  <a:pt x="238" y="396"/>
                </a:lnTo>
                <a:lnTo>
                  <a:pt x="234" y="421"/>
                </a:lnTo>
                <a:lnTo>
                  <a:pt x="232" y="439"/>
                </a:lnTo>
                <a:lnTo>
                  <a:pt x="243" y="439"/>
                </a:lnTo>
                <a:lnTo>
                  <a:pt x="262" y="439"/>
                </a:lnTo>
                <a:lnTo>
                  <a:pt x="262" y="477"/>
                </a:lnTo>
                <a:lnTo>
                  <a:pt x="243" y="477"/>
                </a:lnTo>
                <a:lnTo>
                  <a:pt x="225" y="477"/>
                </a:lnTo>
                <a:lnTo>
                  <a:pt x="200" y="612"/>
                </a:lnTo>
                <a:lnTo>
                  <a:pt x="200" y="612"/>
                </a:lnTo>
                <a:lnTo>
                  <a:pt x="197" y="624"/>
                </a:lnTo>
                <a:lnTo>
                  <a:pt x="191" y="635"/>
                </a:lnTo>
                <a:lnTo>
                  <a:pt x="184" y="645"/>
                </a:lnTo>
                <a:lnTo>
                  <a:pt x="175" y="653"/>
                </a:lnTo>
                <a:lnTo>
                  <a:pt x="165" y="661"/>
                </a:lnTo>
                <a:lnTo>
                  <a:pt x="155" y="666"/>
                </a:lnTo>
                <a:lnTo>
                  <a:pt x="142" y="669"/>
                </a:lnTo>
                <a:lnTo>
                  <a:pt x="130" y="670"/>
                </a:lnTo>
                <a:lnTo>
                  <a:pt x="18" y="670"/>
                </a:lnTo>
                <a:lnTo>
                  <a:pt x="18" y="670"/>
                </a:lnTo>
                <a:lnTo>
                  <a:pt x="11" y="670"/>
                </a:lnTo>
                <a:lnTo>
                  <a:pt x="9" y="669"/>
                </a:lnTo>
                <a:lnTo>
                  <a:pt x="7" y="667"/>
                </a:lnTo>
                <a:lnTo>
                  <a:pt x="7" y="667"/>
                </a:lnTo>
                <a:lnTo>
                  <a:pt x="4" y="665"/>
                </a:lnTo>
                <a:lnTo>
                  <a:pt x="2" y="661"/>
                </a:lnTo>
                <a:lnTo>
                  <a:pt x="0" y="656"/>
                </a:lnTo>
                <a:lnTo>
                  <a:pt x="0" y="656"/>
                </a:lnTo>
                <a:lnTo>
                  <a:pt x="0" y="652"/>
                </a:lnTo>
                <a:lnTo>
                  <a:pt x="16" y="455"/>
                </a:lnTo>
                <a:lnTo>
                  <a:pt x="16" y="455"/>
                </a:lnTo>
                <a:lnTo>
                  <a:pt x="18" y="449"/>
                </a:lnTo>
                <a:lnTo>
                  <a:pt x="23" y="444"/>
                </a:lnTo>
                <a:lnTo>
                  <a:pt x="27" y="441"/>
                </a:lnTo>
                <a:lnTo>
                  <a:pt x="34" y="439"/>
                </a:lnTo>
                <a:lnTo>
                  <a:pt x="194" y="439"/>
                </a:lnTo>
                <a:lnTo>
                  <a:pt x="200" y="396"/>
                </a:lnTo>
                <a:close/>
                <a:moveTo>
                  <a:pt x="469" y="437"/>
                </a:moveTo>
                <a:lnTo>
                  <a:pt x="469" y="437"/>
                </a:lnTo>
                <a:lnTo>
                  <a:pt x="469" y="437"/>
                </a:lnTo>
                <a:lnTo>
                  <a:pt x="478" y="437"/>
                </a:lnTo>
                <a:lnTo>
                  <a:pt x="487" y="441"/>
                </a:lnTo>
                <a:lnTo>
                  <a:pt x="495" y="445"/>
                </a:lnTo>
                <a:lnTo>
                  <a:pt x="502" y="451"/>
                </a:lnTo>
                <a:lnTo>
                  <a:pt x="507" y="458"/>
                </a:lnTo>
                <a:lnTo>
                  <a:pt x="511" y="466"/>
                </a:lnTo>
                <a:lnTo>
                  <a:pt x="514" y="474"/>
                </a:lnTo>
                <a:lnTo>
                  <a:pt x="514" y="483"/>
                </a:lnTo>
                <a:lnTo>
                  <a:pt x="514" y="483"/>
                </a:lnTo>
                <a:lnTo>
                  <a:pt x="514" y="493"/>
                </a:lnTo>
                <a:lnTo>
                  <a:pt x="511" y="502"/>
                </a:lnTo>
                <a:lnTo>
                  <a:pt x="507" y="510"/>
                </a:lnTo>
                <a:lnTo>
                  <a:pt x="502" y="516"/>
                </a:lnTo>
                <a:lnTo>
                  <a:pt x="495" y="521"/>
                </a:lnTo>
                <a:lnTo>
                  <a:pt x="487" y="526"/>
                </a:lnTo>
                <a:lnTo>
                  <a:pt x="478" y="528"/>
                </a:lnTo>
                <a:lnTo>
                  <a:pt x="469" y="529"/>
                </a:lnTo>
                <a:lnTo>
                  <a:pt x="469" y="529"/>
                </a:lnTo>
                <a:lnTo>
                  <a:pt x="460" y="528"/>
                </a:lnTo>
                <a:lnTo>
                  <a:pt x="450" y="526"/>
                </a:lnTo>
                <a:lnTo>
                  <a:pt x="442" y="521"/>
                </a:lnTo>
                <a:lnTo>
                  <a:pt x="436" y="516"/>
                </a:lnTo>
                <a:lnTo>
                  <a:pt x="430" y="510"/>
                </a:lnTo>
                <a:lnTo>
                  <a:pt x="427" y="502"/>
                </a:lnTo>
                <a:lnTo>
                  <a:pt x="423" y="493"/>
                </a:lnTo>
                <a:lnTo>
                  <a:pt x="422" y="483"/>
                </a:lnTo>
                <a:lnTo>
                  <a:pt x="422" y="483"/>
                </a:lnTo>
                <a:lnTo>
                  <a:pt x="423" y="474"/>
                </a:lnTo>
                <a:lnTo>
                  <a:pt x="427" y="466"/>
                </a:lnTo>
                <a:lnTo>
                  <a:pt x="430" y="458"/>
                </a:lnTo>
                <a:lnTo>
                  <a:pt x="436" y="451"/>
                </a:lnTo>
                <a:lnTo>
                  <a:pt x="442" y="445"/>
                </a:lnTo>
                <a:lnTo>
                  <a:pt x="450" y="441"/>
                </a:lnTo>
                <a:lnTo>
                  <a:pt x="460" y="437"/>
                </a:lnTo>
                <a:lnTo>
                  <a:pt x="469" y="437"/>
                </a:lnTo>
                <a:lnTo>
                  <a:pt x="469" y="437"/>
                </a:lnTo>
                <a:close/>
                <a:moveTo>
                  <a:pt x="234" y="421"/>
                </a:moveTo>
                <a:lnTo>
                  <a:pt x="234" y="421"/>
                </a:lnTo>
                <a:lnTo>
                  <a:pt x="234" y="421"/>
                </a:lnTo>
                <a:lnTo>
                  <a:pt x="243" y="439"/>
                </a:lnTo>
                <a:lnTo>
                  <a:pt x="234" y="421"/>
                </a:lnTo>
                <a:close/>
                <a:moveTo>
                  <a:pt x="247" y="587"/>
                </a:moveTo>
                <a:lnTo>
                  <a:pt x="247" y="587"/>
                </a:lnTo>
                <a:lnTo>
                  <a:pt x="247" y="587"/>
                </a:lnTo>
                <a:lnTo>
                  <a:pt x="251" y="606"/>
                </a:lnTo>
                <a:lnTo>
                  <a:pt x="257" y="621"/>
                </a:lnTo>
                <a:lnTo>
                  <a:pt x="264" y="636"/>
                </a:lnTo>
                <a:lnTo>
                  <a:pt x="273" y="649"/>
                </a:lnTo>
                <a:lnTo>
                  <a:pt x="283" y="660"/>
                </a:lnTo>
                <a:lnTo>
                  <a:pt x="295" y="670"/>
                </a:lnTo>
                <a:lnTo>
                  <a:pt x="307" y="679"/>
                </a:lnTo>
                <a:lnTo>
                  <a:pt x="321" y="686"/>
                </a:lnTo>
                <a:lnTo>
                  <a:pt x="334" y="692"/>
                </a:lnTo>
                <a:lnTo>
                  <a:pt x="350" y="697"/>
                </a:lnTo>
                <a:lnTo>
                  <a:pt x="365" y="699"/>
                </a:lnTo>
                <a:lnTo>
                  <a:pt x="382" y="701"/>
                </a:lnTo>
                <a:lnTo>
                  <a:pt x="398" y="701"/>
                </a:lnTo>
                <a:lnTo>
                  <a:pt x="415" y="700"/>
                </a:lnTo>
                <a:lnTo>
                  <a:pt x="432" y="698"/>
                </a:lnTo>
                <a:lnTo>
                  <a:pt x="449" y="694"/>
                </a:lnTo>
                <a:lnTo>
                  <a:pt x="449" y="694"/>
                </a:lnTo>
                <a:lnTo>
                  <a:pt x="461" y="691"/>
                </a:lnTo>
                <a:lnTo>
                  <a:pt x="472" y="687"/>
                </a:lnTo>
                <a:lnTo>
                  <a:pt x="493" y="677"/>
                </a:lnTo>
                <a:lnTo>
                  <a:pt x="511" y="665"/>
                </a:lnTo>
                <a:lnTo>
                  <a:pt x="530" y="652"/>
                </a:lnTo>
                <a:lnTo>
                  <a:pt x="530" y="652"/>
                </a:lnTo>
                <a:lnTo>
                  <a:pt x="548" y="640"/>
                </a:lnTo>
                <a:lnTo>
                  <a:pt x="565" y="628"/>
                </a:lnTo>
                <a:lnTo>
                  <a:pt x="574" y="624"/>
                </a:lnTo>
                <a:lnTo>
                  <a:pt x="584" y="619"/>
                </a:lnTo>
                <a:lnTo>
                  <a:pt x="594" y="615"/>
                </a:lnTo>
                <a:lnTo>
                  <a:pt x="604" y="612"/>
                </a:lnTo>
                <a:lnTo>
                  <a:pt x="604" y="612"/>
                </a:lnTo>
                <a:lnTo>
                  <a:pt x="609" y="610"/>
                </a:lnTo>
                <a:lnTo>
                  <a:pt x="613" y="609"/>
                </a:lnTo>
                <a:lnTo>
                  <a:pt x="626" y="609"/>
                </a:lnTo>
                <a:lnTo>
                  <a:pt x="626" y="609"/>
                </a:lnTo>
                <a:lnTo>
                  <a:pt x="630" y="609"/>
                </a:lnTo>
                <a:lnTo>
                  <a:pt x="634" y="610"/>
                </a:lnTo>
                <a:lnTo>
                  <a:pt x="638" y="611"/>
                </a:lnTo>
                <a:lnTo>
                  <a:pt x="640" y="615"/>
                </a:lnTo>
                <a:lnTo>
                  <a:pt x="640" y="615"/>
                </a:lnTo>
                <a:lnTo>
                  <a:pt x="644" y="617"/>
                </a:lnTo>
                <a:lnTo>
                  <a:pt x="648" y="619"/>
                </a:lnTo>
                <a:lnTo>
                  <a:pt x="654" y="620"/>
                </a:lnTo>
                <a:lnTo>
                  <a:pt x="660" y="621"/>
                </a:lnTo>
                <a:lnTo>
                  <a:pt x="684" y="621"/>
                </a:lnTo>
                <a:lnTo>
                  <a:pt x="684" y="621"/>
                </a:lnTo>
                <a:lnTo>
                  <a:pt x="691" y="620"/>
                </a:lnTo>
                <a:lnTo>
                  <a:pt x="696" y="619"/>
                </a:lnTo>
                <a:lnTo>
                  <a:pt x="701" y="616"/>
                </a:lnTo>
                <a:lnTo>
                  <a:pt x="705" y="612"/>
                </a:lnTo>
                <a:lnTo>
                  <a:pt x="705" y="612"/>
                </a:lnTo>
                <a:lnTo>
                  <a:pt x="714" y="599"/>
                </a:lnTo>
                <a:lnTo>
                  <a:pt x="724" y="586"/>
                </a:lnTo>
                <a:lnTo>
                  <a:pt x="731" y="573"/>
                </a:lnTo>
                <a:lnTo>
                  <a:pt x="739" y="559"/>
                </a:lnTo>
                <a:lnTo>
                  <a:pt x="746" y="544"/>
                </a:lnTo>
                <a:lnTo>
                  <a:pt x="753" y="530"/>
                </a:lnTo>
                <a:lnTo>
                  <a:pt x="763" y="501"/>
                </a:lnTo>
                <a:lnTo>
                  <a:pt x="772" y="470"/>
                </a:lnTo>
                <a:lnTo>
                  <a:pt x="778" y="439"/>
                </a:lnTo>
                <a:lnTo>
                  <a:pt x="782" y="408"/>
                </a:lnTo>
                <a:lnTo>
                  <a:pt x="783" y="376"/>
                </a:lnTo>
                <a:lnTo>
                  <a:pt x="783" y="376"/>
                </a:lnTo>
                <a:lnTo>
                  <a:pt x="782" y="356"/>
                </a:lnTo>
                <a:lnTo>
                  <a:pt x="780" y="337"/>
                </a:lnTo>
                <a:lnTo>
                  <a:pt x="778" y="319"/>
                </a:lnTo>
                <a:lnTo>
                  <a:pt x="775" y="301"/>
                </a:lnTo>
                <a:lnTo>
                  <a:pt x="771" y="282"/>
                </a:lnTo>
                <a:lnTo>
                  <a:pt x="767" y="264"/>
                </a:lnTo>
                <a:lnTo>
                  <a:pt x="761" y="247"/>
                </a:lnTo>
                <a:lnTo>
                  <a:pt x="754" y="230"/>
                </a:lnTo>
                <a:lnTo>
                  <a:pt x="747" y="213"/>
                </a:lnTo>
                <a:lnTo>
                  <a:pt x="739" y="197"/>
                </a:lnTo>
                <a:lnTo>
                  <a:pt x="730" y="181"/>
                </a:lnTo>
                <a:lnTo>
                  <a:pt x="721" y="166"/>
                </a:lnTo>
                <a:lnTo>
                  <a:pt x="712" y="152"/>
                </a:lnTo>
                <a:lnTo>
                  <a:pt x="701" y="137"/>
                </a:lnTo>
                <a:lnTo>
                  <a:pt x="689" y="123"/>
                </a:lnTo>
                <a:lnTo>
                  <a:pt x="678" y="111"/>
                </a:lnTo>
                <a:lnTo>
                  <a:pt x="665" y="98"/>
                </a:lnTo>
                <a:lnTo>
                  <a:pt x="653" y="87"/>
                </a:lnTo>
                <a:lnTo>
                  <a:pt x="639" y="75"/>
                </a:lnTo>
                <a:lnTo>
                  <a:pt x="626" y="64"/>
                </a:lnTo>
                <a:lnTo>
                  <a:pt x="611" y="55"/>
                </a:lnTo>
                <a:lnTo>
                  <a:pt x="596" y="46"/>
                </a:lnTo>
                <a:lnTo>
                  <a:pt x="581" y="38"/>
                </a:lnTo>
                <a:lnTo>
                  <a:pt x="565" y="30"/>
                </a:lnTo>
                <a:lnTo>
                  <a:pt x="549" y="23"/>
                </a:lnTo>
                <a:lnTo>
                  <a:pt x="533" y="17"/>
                </a:lnTo>
                <a:lnTo>
                  <a:pt x="516" y="12"/>
                </a:lnTo>
                <a:lnTo>
                  <a:pt x="499" y="8"/>
                </a:lnTo>
                <a:lnTo>
                  <a:pt x="482" y="5"/>
                </a:lnTo>
                <a:lnTo>
                  <a:pt x="464" y="3"/>
                </a:lnTo>
                <a:lnTo>
                  <a:pt x="446" y="0"/>
                </a:lnTo>
                <a:lnTo>
                  <a:pt x="428" y="0"/>
                </a:lnTo>
                <a:lnTo>
                  <a:pt x="428" y="0"/>
                </a:lnTo>
                <a:lnTo>
                  <a:pt x="413" y="0"/>
                </a:lnTo>
                <a:lnTo>
                  <a:pt x="397" y="1"/>
                </a:lnTo>
                <a:lnTo>
                  <a:pt x="382" y="4"/>
                </a:lnTo>
                <a:lnTo>
                  <a:pt x="366" y="7"/>
                </a:lnTo>
                <a:lnTo>
                  <a:pt x="351" y="10"/>
                </a:lnTo>
                <a:lnTo>
                  <a:pt x="336" y="15"/>
                </a:lnTo>
                <a:lnTo>
                  <a:pt x="321" y="20"/>
                </a:lnTo>
                <a:lnTo>
                  <a:pt x="306" y="25"/>
                </a:lnTo>
                <a:lnTo>
                  <a:pt x="291" y="32"/>
                </a:lnTo>
                <a:lnTo>
                  <a:pt x="276" y="39"/>
                </a:lnTo>
                <a:lnTo>
                  <a:pt x="263" y="47"/>
                </a:lnTo>
                <a:lnTo>
                  <a:pt x="249" y="56"/>
                </a:lnTo>
                <a:lnTo>
                  <a:pt x="223" y="74"/>
                </a:lnTo>
                <a:lnTo>
                  <a:pt x="198" y="95"/>
                </a:lnTo>
                <a:lnTo>
                  <a:pt x="198" y="95"/>
                </a:lnTo>
                <a:lnTo>
                  <a:pt x="184" y="109"/>
                </a:lnTo>
                <a:lnTo>
                  <a:pt x="171" y="124"/>
                </a:lnTo>
                <a:lnTo>
                  <a:pt x="158" y="139"/>
                </a:lnTo>
                <a:lnTo>
                  <a:pt x="145" y="155"/>
                </a:lnTo>
                <a:lnTo>
                  <a:pt x="134" y="172"/>
                </a:lnTo>
                <a:lnTo>
                  <a:pt x="123" y="189"/>
                </a:lnTo>
                <a:lnTo>
                  <a:pt x="114" y="206"/>
                </a:lnTo>
                <a:lnTo>
                  <a:pt x="105" y="224"/>
                </a:lnTo>
                <a:lnTo>
                  <a:pt x="105" y="224"/>
                </a:lnTo>
                <a:lnTo>
                  <a:pt x="98" y="241"/>
                </a:lnTo>
                <a:lnTo>
                  <a:pt x="92" y="260"/>
                </a:lnTo>
                <a:lnTo>
                  <a:pt x="86" y="279"/>
                </a:lnTo>
                <a:lnTo>
                  <a:pt x="85" y="288"/>
                </a:lnTo>
                <a:lnTo>
                  <a:pt x="84" y="298"/>
                </a:lnTo>
                <a:lnTo>
                  <a:pt x="84" y="307"/>
                </a:lnTo>
                <a:lnTo>
                  <a:pt x="85" y="317"/>
                </a:lnTo>
                <a:lnTo>
                  <a:pt x="86" y="324"/>
                </a:lnTo>
                <a:lnTo>
                  <a:pt x="90" y="332"/>
                </a:lnTo>
                <a:lnTo>
                  <a:pt x="93" y="340"/>
                </a:lnTo>
                <a:lnTo>
                  <a:pt x="99" y="347"/>
                </a:lnTo>
                <a:lnTo>
                  <a:pt x="106" y="354"/>
                </a:lnTo>
                <a:lnTo>
                  <a:pt x="114" y="360"/>
                </a:lnTo>
                <a:lnTo>
                  <a:pt x="114" y="360"/>
                </a:lnTo>
                <a:lnTo>
                  <a:pt x="125" y="367"/>
                </a:lnTo>
                <a:lnTo>
                  <a:pt x="135" y="371"/>
                </a:lnTo>
                <a:lnTo>
                  <a:pt x="157" y="380"/>
                </a:lnTo>
                <a:lnTo>
                  <a:pt x="180" y="388"/>
                </a:lnTo>
                <a:lnTo>
                  <a:pt x="200" y="396"/>
                </a:lnTo>
                <a:lnTo>
                  <a:pt x="247" y="587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0"/>
          <p:cNvSpPr>
            <a:spLocks noEditPoints="1"/>
          </p:cNvSpPr>
          <p:nvPr/>
        </p:nvSpPr>
        <p:spPr bwMode="auto">
          <a:xfrm>
            <a:off x="3471016" y="4846467"/>
            <a:ext cx="279782" cy="220598"/>
          </a:xfrm>
          <a:custGeom>
            <a:avLst/>
            <a:gdLst>
              <a:gd name="T0" fmla="*/ 363 w 782"/>
              <a:gd name="T1" fmla="*/ 170 h 613"/>
              <a:gd name="T2" fmla="*/ 351 w 782"/>
              <a:gd name="T3" fmla="*/ 161 h 613"/>
              <a:gd name="T4" fmla="*/ 294 w 782"/>
              <a:gd name="T5" fmla="*/ 112 h 613"/>
              <a:gd name="T6" fmla="*/ 206 w 782"/>
              <a:gd name="T7" fmla="*/ 83 h 613"/>
              <a:gd name="T8" fmla="*/ 225 w 782"/>
              <a:gd name="T9" fmla="*/ 61 h 613"/>
              <a:gd name="T10" fmla="*/ 304 w 782"/>
              <a:gd name="T11" fmla="*/ 37 h 613"/>
              <a:gd name="T12" fmla="*/ 376 w 782"/>
              <a:gd name="T13" fmla="*/ 33 h 613"/>
              <a:gd name="T14" fmla="*/ 438 w 782"/>
              <a:gd name="T15" fmla="*/ 51 h 613"/>
              <a:gd name="T16" fmla="*/ 480 w 782"/>
              <a:gd name="T17" fmla="*/ 83 h 613"/>
              <a:gd name="T18" fmla="*/ 627 w 782"/>
              <a:gd name="T19" fmla="*/ 228 h 613"/>
              <a:gd name="T20" fmla="*/ 739 w 782"/>
              <a:gd name="T21" fmla="*/ 456 h 613"/>
              <a:gd name="T22" fmla="*/ 739 w 782"/>
              <a:gd name="T23" fmla="*/ 429 h 613"/>
              <a:gd name="T24" fmla="*/ 132 w 782"/>
              <a:gd name="T25" fmla="*/ 165 h 613"/>
              <a:gd name="T26" fmla="*/ 183 w 782"/>
              <a:gd name="T27" fmla="*/ 151 h 613"/>
              <a:gd name="T28" fmla="*/ 237 w 782"/>
              <a:gd name="T29" fmla="*/ 161 h 613"/>
              <a:gd name="T30" fmla="*/ 285 w 782"/>
              <a:gd name="T31" fmla="*/ 192 h 613"/>
              <a:gd name="T32" fmla="*/ 320 w 782"/>
              <a:gd name="T33" fmla="*/ 241 h 613"/>
              <a:gd name="T34" fmla="*/ 335 w 782"/>
              <a:gd name="T35" fmla="*/ 283 h 613"/>
              <a:gd name="T36" fmla="*/ 336 w 782"/>
              <a:gd name="T37" fmla="*/ 340 h 613"/>
              <a:gd name="T38" fmla="*/ 319 w 782"/>
              <a:gd name="T39" fmla="*/ 390 h 613"/>
              <a:gd name="T40" fmla="*/ 282 w 782"/>
              <a:gd name="T41" fmla="*/ 427 h 613"/>
              <a:gd name="T42" fmla="*/ 245 w 782"/>
              <a:gd name="T43" fmla="*/ 444 h 613"/>
              <a:gd name="T44" fmla="*/ 191 w 782"/>
              <a:gd name="T45" fmla="*/ 446 h 613"/>
              <a:gd name="T46" fmla="*/ 141 w 782"/>
              <a:gd name="T47" fmla="*/ 425 h 613"/>
              <a:gd name="T48" fmla="*/ 99 w 782"/>
              <a:gd name="T49" fmla="*/ 384 h 613"/>
              <a:gd name="T50" fmla="*/ 76 w 782"/>
              <a:gd name="T51" fmla="*/ 344 h 613"/>
              <a:gd name="T52" fmla="*/ 65 w 782"/>
              <a:gd name="T53" fmla="*/ 286 h 613"/>
              <a:gd name="T54" fmla="*/ 73 w 782"/>
              <a:gd name="T55" fmla="*/ 232 h 613"/>
              <a:gd name="T56" fmla="*/ 100 w 782"/>
              <a:gd name="T57" fmla="*/ 187 h 613"/>
              <a:gd name="T58" fmla="*/ 132 w 782"/>
              <a:gd name="T59" fmla="*/ 165 h 613"/>
              <a:gd name="T60" fmla="*/ 594 w 782"/>
              <a:gd name="T61" fmla="*/ 232 h 613"/>
              <a:gd name="T62" fmla="*/ 782 w 782"/>
              <a:gd name="T63" fmla="*/ 349 h 613"/>
              <a:gd name="T64" fmla="*/ 615 w 782"/>
              <a:gd name="T65" fmla="*/ 167 h 613"/>
              <a:gd name="T66" fmla="*/ 484 w 782"/>
              <a:gd name="T67" fmla="*/ 41 h 613"/>
              <a:gd name="T68" fmla="*/ 429 w 782"/>
              <a:gd name="T69" fmla="*/ 12 h 613"/>
              <a:gd name="T70" fmla="*/ 337 w 782"/>
              <a:gd name="T71" fmla="*/ 0 h 613"/>
              <a:gd name="T72" fmla="*/ 231 w 782"/>
              <a:gd name="T73" fmla="*/ 20 h 613"/>
              <a:gd name="T74" fmla="*/ 120 w 782"/>
              <a:gd name="T75" fmla="*/ 78 h 613"/>
              <a:gd name="T76" fmla="*/ 71 w 782"/>
              <a:gd name="T77" fmla="*/ 118 h 613"/>
              <a:gd name="T78" fmla="*/ 31 w 782"/>
              <a:gd name="T79" fmla="*/ 162 h 613"/>
              <a:gd name="T80" fmla="*/ 2 w 782"/>
              <a:gd name="T81" fmla="*/ 235 h 613"/>
              <a:gd name="T82" fmla="*/ 5 w 782"/>
              <a:gd name="T83" fmla="*/ 316 h 613"/>
              <a:gd name="T84" fmla="*/ 39 w 782"/>
              <a:gd name="T85" fmla="*/ 394 h 613"/>
              <a:gd name="T86" fmla="*/ 83 w 782"/>
              <a:gd name="T87" fmla="*/ 447 h 613"/>
              <a:gd name="T88" fmla="*/ 156 w 782"/>
              <a:gd name="T89" fmla="*/ 491 h 613"/>
              <a:gd name="T90" fmla="*/ 236 w 782"/>
              <a:gd name="T91" fmla="*/ 505 h 613"/>
              <a:gd name="T92" fmla="*/ 311 w 782"/>
              <a:gd name="T93" fmla="*/ 489 h 613"/>
              <a:gd name="T94" fmla="*/ 352 w 782"/>
              <a:gd name="T95" fmla="*/ 463 h 613"/>
              <a:gd name="T96" fmla="*/ 390 w 782"/>
              <a:gd name="T97" fmla="*/ 404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82" h="613">
                <a:moveTo>
                  <a:pt x="594" y="454"/>
                </a:moveTo>
                <a:lnTo>
                  <a:pt x="363" y="174"/>
                </a:lnTo>
                <a:lnTo>
                  <a:pt x="363" y="170"/>
                </a:lnTo>
                <a:lnTo>
                  <a:pt x="363" y="170"/>
                </a:lnTo>
                <a:lnTo>
                  <a:pt x="359" y="167"/>
                </a:lnTo>
                <a:lnTo>
                  <a:pt x="357" y="166"/>
                </a:lnTo>
                <a:lnTo>
                  <a:pt x="356" y="165"/>
                </a:lnTo>
                <a:lnTo>
                  <a:pt x="351" y="161"/>
                </a:lnTo>
                <a:lnTo>
                  <a:pt x="351" y="161"/>
                </a:lnTo>
                <a:lnTo>
                  <a:pt x="332" y="143"/>
                </a:lnTo>
                <a:lnTo>
                  <a:pt x="314" y="126"/>
                </a:lnTo>
                <a:lnTo>
                  <a:pt x="294" y="112"/>
                </a:lnTo>
                <a:lnTo>
                  <a:pt x="272" y="101"/>
                </a:lnTo>
                <a:lnTo>
                  <a:pt x="250" y="93"/>
                </a:lnTo>
                <a:lnTo>
                  <a:pt x="229" y="86"/>
                </a:lnTo>
                <a:lnTo>
                  <a:pt x="206" y="83"/>
                </a:lnTo>
                <a:lnTo>
                  <a:pt x="184" y="82"/>
                </a:lnTo>
                <a:lnTo>
                  <a:pt x="184" y="82"/>
                </a:lnTo>
                <a:lnTo>
                  <a:pt x="205" y="71"/>
                </a:lnTo>
                <a:lnTo>
                  <a:pt x="225" y="61"/>
                </a:lnTo>
                <a:lnTo>
                  <a:pt x="245" y="53"/>
                </a:lnTo>
                <a:lnTo>
                  <a:pt x="265" y="46"/>
                </a:lnTo>
                <a:lnTo>
                  <a:pt x="285" y="42"/>
                </a:lnTo>
                <a:lnTo>
                  <a:pt x="304" y="37"/>
                </a:lnTo>
                <a:lnTo>
                  <a:pt x="322" y="34"/>
                </a:lnTo>
                <a:lnTo>
                  <a:pt x="340" y="33"/>
                </a:lnTo>
                <a:lnTo>
                  <a:pt x="359" y="31"/>
                </a:lnTo>
                <a:lnTo>
                  <a:pt x="376" y="33"/>
                </a:lnTo>
                <a:lnTo>
                  <a:pt x="393" y="35"/>
                </a:lnTo>
                <a:lnTo>
                  <a:pt x="409" y="39"/>
                </a:lnTo>
                <a:lnTo>
                  <a:pt x="425" y="44"/>
                </a:lnTo>
                <a:lnTo>
                  <a:pt x="438" y="51"/>
                </a:lnTo>
                <a:lnTo>
                  <a:pt x="452" y="59"/>
                </a:lnTo>
                <a:lnTo>
                  <a:pt x="464" y="69"/>
                </a:lnTo>
                <a:lnTo>
                  <a:pt x="464" y="69"/>
                </a:lnTo>
                <a:lnTo>
                  <a:pt x="480" y="83"/>
                </a:lnTo>
                <a:lnTo>
                  <a:pt x="499" y="99"/>
                </a:lnTo>
                <a:lnTo>
                  <a:pt x="539" y="137"/>
                </a:lnTo>
                <a:lnTo>
                  <a:pt x="583" y="182"/>
                </a:lnTo>
                <a:lnTo>
                  <a:pt x="627" y="228"/>
                </a:lnTo>
                <a:lnTo>
                  <a:pt x="706" y="312"/>
                </a:lnTo>
                <a:lnTo>
                  <a:pt x="755" y="364"/>
                </a:lnTo>
                <a:lnTo>
                  <a:pt x="594" y="454"/>
                </a:lnTo>
                <a:close/>
                <a:moveTo>
                  <a:pt x="739" y="456"/>
                </a:moveTo>
                <a:lnTo>
                  <a:pt x="739" y="456"/>
                </a:lnTo>
                <a:lnTo>
                  <a:pt x="634" y="517"/>
                </a:lnTo>
                <a:lnTo>
                  <a:pt x="634" y="490"/>
                </a:lnTo>
                <a:lnTo>
                  <a:pt x="739" y="429"/>
                </a:lnTo>
                <a:lnTo>
                  <a:pt x="739" y="456"/>
                </a:lnTo>
                <a:close/>
                <a:moveTo>
                  <a:pt x="132" y="165"/>
                </a:moveTo>
                <a:lnTo>
                  <a:pt x="132" y="165"/>
                </a:lnTo>
                <a:lnTo>
                  <a:pt x="132" y="165"/>
                </a:lnTo>
                <a:lnTo>
                  <a:pt x="145" y="159"/>
                </a:lnTo>
                <a:lnTo>
                  <a:pt x="157" y="154"/>
                </a:lnTo>
                <a:lnTo>
                  <a:pt x="171" y="152"/>
                </a:lnTo>
                <a:lnTo>
                  <a:pt x="183" y="151"/>
                </a:lnTo>
                <a:lnTo>
                  <a:pt x="197" y="151"/>
                </a:lnTo>
                <a:lnTo>
                  <a:pt x="211" y="153"/>
                </a:lnTo>
                <a:lnTo>
                  <a:pt x="223" y="157"/>
                </a:lnTo>
                <a:lnTo>
                  <a:pt x="237" y="161"/>
                </a:lnTo>
                <a:lnTo>
                  <a:pt x="249" y="167"/>
                </a:lnTo>
                <a:lnTo>
                  <a:pt x="262" y="174"/>
                </a:lnTo>
                <a:lnTo>
                  <a:pt x="273" y="183"/>
                </a:lnTo>
                <a:lnTo>
                  <a:pt x="285" y="192"/>
                </a:lnTo>
                <a:lnTo>
                  <a:pt x="295" y="202"/>
                </a:lnTo>
                <a:lnTo>
                  <a:pt x="304" y="215"/>
                </a:lnTo>
                <a:lnTo>
                  <a:pt x="313" y="227"/>
                </a:lnTo>
                <a:lnTo>
                  <a:pt x="320" y="241"/>
                </a:lnTo>
                <a:lnTo>
                  <a:pt x="320" y="241"/>
                </a:lnTo>
                <a:lnTo>
                  <a:pt x="327" y="254"/>
                </a:lnTo>
                <a:lnTo>
                  <a:pt x="331" y="269"/>
                </a:lnTo>
                <a:lnTo>
                  <a:pt x="335" y="283"/>
                </a:lnTo>
                <a:lnTo>
                  <a:pt x="337" y="298"/>
                </a:lnTo>
                <a:lnTo>
                  <a:pt x="338" y="311"/>
                </a:lnTo>
                <a:lnTo>
                  <a:pt x="338" y="326"/>
                </a:lnTo>
                <a:lnTo>
                  <a:pt x="336" y="340"/>
                </a:lnTo>
                <a:lnTo>
                  <a:pt x="334" y="352"/>
                </a:lnTo>
                <a:lnTo>
                  <a:pt x="330" y="366"/>
                </a:lnTo>
                <a:lnTo>
                  <a:pt x="324" y="378"/>
                </a:lnTo>
                <a:lnTo>
                  <a:pt x="319" y="390"/>
                </a:lnTo>
                <a:lnTo>
                  <a:pt x="311" y="400"/>
                </a:lnTo>
                <a:lnTo>
                  <a:pt x="303" y="410"/>
                </a:lnTo>
                <a:lnTo>
                  <a:pt x="293" y="419"/>
                </a:lnTo>
                <a:lnTo>
                  <a:pt x="282" y="427"/>
                </a:lnTo>
                <a:lnTo>
                  <a:pt x="271" y="435"/>
                </a:lnTo>
                <a:lnTo>
                  <a:pt x="271" y="435"/>
                </a:lnTo>
                <a:lnTo>
                  <a:pt x="258" y="440"/>
                </a:lnTo>
                <a:lnTo>
                  <a:pt x="245" y="444"/>
                </a:lnTo>
                <a:lnTo>
                  <a:pt x="231" y="447"/>
                </a:lnTo>
                <a:lnTo>
                  <a:pt x="219" y="448"/>
                </a:lnTo>
                <a:lnTo>
                  <a:pt x="205" y="448"/>
                </a:lnTo>
                <a:lnTo>
                  <a:pt x="191" y="446"/>
                </a:lnTo>
                <a:lnTo>
                  <a:pt x="179" y="442"/>
                </a:lnTo>
                <a:lnTo>
                  <a:pt x="165" y="438"/>
                </a:lnTo>
                <a:lnTo>
                  <a:pt x="153" y="432"/>
                </a:lnTo>
                <a:lnTo>
                  <a:pt x="141" y="425"/>
                </a:lnTo>
                <a:lnTo>
                  <a:pt x="129" y="417"/>
                </a:lnTo>
                <a:lnTo>
                  <a:pt x="118" y="407"/>
                </a:lnTo>
                <a:lnTo>
                  <a:pt x="108" y="397"/>
                </a:lnTo>
                <a:lnTo>
                  <a:pt x="99" y="384"/>
                </a:lnTo>
                <a:lnTo>
                  <a:pt x="90" y="372"/>
                </a:lnTo>
                <a:lnTo>
                  <a:pt x="83" y="358"/>
                </a:lnTo>
                <a:lnTo>
                  <a:pt x="83" y="358"/>
                </a:lnTo>
                <a:lnTo>
                  <a:pt x="76" y="344"/>
                </a:lnTo>
                <a:lnTo>
                  <a:pt x="72" y="330"/>
                </a:lnTo>
                <a:lnTo>
                  <a:pt x="68" y="315"/>
                </a:lnTo>
                <a:lnTo>
                  <a:pt x="66" y="301"/>
                </a:lnTo>
                <a:lnTo>
                  <a:pt x="65" y="286"/>
                </a:lnTo>
                <a:lnTo>
                  <a:pt x="65" y="273"/>
                </a:lnTo>
                <a:lnTo>
                  <a:pt x="67" y="258"/>
                </a:lnTo>
                <a:lnTo>
                  <a:pt x="70" y="244"/>
                </a:lnTo>
                <a:lnTo>
                  <a:pt x="73" y="232"/>
                </a:lnTo>
                <a:lnTo>
                  <a:pt x="79" y="219"/>
                </a:lnTo>
                <a:lnTo>
                  <a:pt x="84" y="208"/>
                </a:lnTo>
                <a:lnTo>
                  <a:pt x="92" y="196"/>
                </a:lnTo>
                <a:lnTo>
                  <a:pt x="100" y="187"/>
                </a:lnTo>
                <a:lnTo>
                  <a:pt x="111" y="178"/>
                </a:lnTo>
                <a:lnTo>
                  <a:pt x="121" y="170"/>
                </a:lnTo>
                <a:lnTo>
                  <a:pt x="132" y="165"/>
                </a:lnTo>
                <a:lnTo>
                  <a:pt x="132" y="165"/>
                </a:lnTo>
                <a:close/>
                <a:moveTo>
                  <a:pt x="446" y="237"/>
                </a:moveTo>
                <a:lnTo>
                  <a:pt x="446" y="237"/>
                </a:lnTo>
                <a:lnTo>
                  <a:pt x="538" y="165"/>
                </a:lnTo>
                <a:lnTo>
                  <a:pt x="594" y="232"/>
                </a:lnTo>
                <a:lnTo>
                  <a:pt x="499" y="306"/>
                </a:lnTo>
                <a:lnTo>
                  <a:pt x="446" y="237"/>
                </a:lnTo>
                <a:close/>
                <a:moveTo>
                  <a:pt x="782" y="349"/>
                </a:moveTo>
                <a:lnTo>
                  <a:pt x="782" y="349"/>
                </a:lnTo>
                <a:lnTo>
                  <a:pt x="782" y="349"/>
                </a:lnTo>
                <a:lnTo>
                  <a:pt x="743" y="305"/>
                </a:lnTo>
                <a:lnTo>
                  <a:pt x="662" y="217"/>
                </a:lnTo>
                <a:lnTo>
                  <a:pt x="615" y="167"/>
                </a:lnTo>
                <a:lnTo>
                  <a:pt x="567" y="118"/>
                </a:lnTo>
                <a:lnTo>
                  <a:pt x="522" y="75"/>
                </a:lnTo>
                <a:lnTo>
                  <a:pt x="502" y="56"/>
                </a:lnTo>
                <a:lnTo>
                  <a:pt x="484" y="41"/>
                </a:lnTo>
                <a:lnTo>
                  <a:pt x="484" y="41"/>
                </a:lnTo>
                <a:lnTo>
                  <a:pt x="467" y="29"/>
                </a:lnTo>
                <a:lnTo>
                  <a:pt x="448" y="20"/>
                </a:lnTo>
                <a:lnTo>
                  <a:pt x="429" y="12"/>
                </a:lnTo>
                <a:lnTo>
                  <a:pt x="407" y="6"/>
                </a:lnTo>
                <a:lnTo>
                  <a:pt x="386" y="2"/>
                </a:lnTo>
                <a:lnTo>
                  <a:pt x="362" y="0"/>
                </a:lnTo>
                <a:lnTo>
                  <a:pt x="337" y="0"/>
                </a:lnTo>
                <a:lnTo>
                  <a:pt x="312" y="1"/>
                </a:lnTo>
                <a:lnTo>
                  <a:pt x="286" y="5"/>
                </a:lnTo>
                <a:lnTo>
                  <a:pt x="258" y="11"/>
                </a:lnTo>
                <a:lnTo>
                  <a:pt x="231" y="20"/>
                </a:lnTo>
                <a:lnTo>
                  <a:pt x="204" y="30"/>
                </a:lnTo>
                <a:lnTo>
                  <a:pt x="177" y="44"/>
                </a:lnTo>
                <a:lnTo>
                  <a:pt x="148" y="60"/>
                </a:lnTo>
                <a:lnTo>
                  <a:pt x="120" y="78"/>
                </a:lnTo>
                <a:lnTo>
                  <a:pt x="92" y="100"/>
                </a:lnTo>
                <a:lnTo>
                  <a:pt x="74" y="115"/>
                </a:lnTo>
                <a:lnTo>
                  <a:pt x="74" y="115"/>
                </a:lnTo>
                <a:lnTo>
                  <a:pt x="71" y="118"/>
                </a:lnTo>
                <a:lnTo>
                  <a:pt x="71" y="118"/>
                </a:lnTo>
                <a:lnTo>
                  <a:pt x="56" y="132"/>
                </a:lnTo>
                <a:lnTo>
                  <a:pt x="42" y="146"/>
                </a:lnTo>
                <a:lnTo>
                  <a:pt x="31" y="162"/>
                </a:lnTo>
                <a:lnTo>
                  <a:pt x="21" y="179"/>
                </a:lnTo>
                <a:lnTo>
                  <a:pt x="13" y="198"/>
                </a:lnTo>
                <a:lnTo>
                  <a:pt x="7" y="216"/>
                </a:lnTo>
                <a:lnTo>
                  <a:pt x="2" y="235"/>
                </a:lnTo>
                <a:lnTo>
                  <a:pt x="0" y="256"/>
                </a:lnTo>
                <a:lnTo>
                  <a:pt x="0" y="275"/>
                </a:lnTo>
                <a:lnTo>
                  <a:pt x="1" y="295"/>
                </a:lnTo>
                <a:lnTo>
                  <a:pt x="5" y="316"/>
                </a:lnTo>
                <a:lnTo>
                  <a:pt x="10" y="336"/>
                </a:lnTo>
                <a:lnTo>
                  <a:pt x="17" y="357"/>
                </a:lnTo>
                <a:lnTo>
                  <a:pt x="27" y="376"/>
                </a:lnTo>
                <a:lnTo>
                  <a:pt x="39" y="394"/>
                </a:lnTo>
                <a:lnTo>
                  <a:pt x="52" y="414"/>
                </a:lnTo>
                <a:lnTo>
                  <a:pt x="52" y="414"/>
                </a:lnTo>
                <a:lnTo>
                  <a:pt x="67" y="431"/>
                </a:lnTo>
                <a:lnTo>
                  <a:pt x="83" y="447"/>
                </a:lnTo>
                <a:lnTo>
                  <a:pt x="100" y="460"/>
                </a:lnTo>
                <a:lnTo>
                  <a:pt x="118" y="473"/>
                </a:lnTo>
                <a:lnTo>
                  <a:pt x="138" y="482"/>
                </a:lnTo>
                <a:lnTo>
                  <a:pt x="156" y="491"/>
                </a:lnTo>
                <a:lnTo>
                  <a:pt x="177" y="497"/>
                </a:lnTo>
                <a:lnTo>
                  <a:pt x="196" y="501"/>
                </a:lnTo>
                <a:lnTo>
                  <a:pt x="216" y="505"/>
                </a:lnTo>
                <a:lnTo>
                  <a:pt x="236" y="505"/>
                </a:lnTo>
                <a:lnTo>
                  <a:pt x="255" y="504"/>
                </a:lnTo>
                <a:lnTo>
                  <a:pt x="274" y="501"/>
                </a:lnTo>
                <a:lnTo>
                  <a:pt x="294" y="496"/>
                </a:lnTo>
                <a:lnTo>
                  <a:pt x="311" y="489"/>
                </a:lnTo>
                <a:lnTo>
                  <a:pt x="328" y="480"/>
                </a:lnTo>
                <a:lnTo>
                  <a:pt x="345" y="468"/>
                </a:lnTo>
                <a:lnTo>
                  <a:pt x="345" y="468"/>
                </a:lnTo>
                <a:lnTo>
                  <a:pt x="352" y="463"/>
                </a:lnTo>
                <a:lnTo>
                  <a:pt x="359" y="455"/>
                </a:lnTo>
                <a:lnTo>
                  <a:pt x="371" y="438"/>
                </a:lnTo>
                <a:lnTo>
                  <a:pt x="382" y="419"/>
                </a:lnTo>
                <a:lnTo>
                  <a:pt x="390" y="404"/>
                </a:lnTo>
                <a:lnTo>
                  <a:pt x="567" y="613"/>
                </a:lnTo>
                <a:lnTo>
                  <a:pt x="778" y="475"/>
                </a:lnTo>
                <a:lnTo>
                  <a:pt x="782" y="349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1"/>
          <p:cNvSpPr>
            <a:spLocks noEditPoints="1"/>
          </p:cNvSpPr>
          <p:nvPr/>
        </p:nvSpPr>
        <p:spPr bwMode="auto">
          <a:xfrm>
            <a:off x="2594009" y="4855435"/>
            <a:ext cx="281576" cy="202663"/>
          </a:xfrm>
          <a:custGeom>
            <a:avLst/>
            <a:gdLst>
              <a:gd name="T0" fmla="*/ 746 w 784"/>
              <a:gd name="T1" fmla="*/ 126 h 564"/>
              <a:gd name="T2" fmla="*/ 740 w 784"/>
              <a:gd name="T3" fmla="*/ 97 h 564"/>
              <a:gd name="T4" fmla="*/ 751 w 784"/>
              <a:gd name="T5" fmla="*/ 84 h 564"/>
              <a:gd name="T6" fmla="*/ 765 w 784"/>
              <a:gd name="T7" fmla="*/ 92 h 564"/>
              <a:gd name="T8" fmla="*/ 755 w 784"/>
              <a:gd name="T9" fmla="*/ 100 h 564"/>
              <a:gd name="T10" fmla="*/ 746 w 784"/>
              <a:gd name="T11" fmla="*/ 108 h 564"/>
              <a:gd name="T12" fmla="*/ 755 w 784"/>
              <a:gd name="T13" fmla="*/ 115 h 564"/>
              <a:gd name="T14" fmla="*/ 767 w 784"/>
              <a:gd name="T15" fmla="*/ 119 h 564"/>
              <a:gd name="T16" fmla="*/ 521 w 784"/>
              <a:gd name="T17" fmla="*/ 228 h 564"/>
              <a:gd name="T18" fmla="*/ 549 w 784"/>
              <a:gd name="T19" fmla="*/ 200 h 564"/>
              <a:gd name="T20" fmla="*/ 601 w 784"/>
              <a:gd name="T21" fmla="*/ 171 h 564"/>
              <a:gd name="T22" fmla="*/ 651 w 784"/>
              <a:gd name="T23" fmla="*/ 170 h 564"/>
              <a:gd name="T24" fmla="*/ 685 w 784"/>
              <a:gd name="T25" fmla="*/ 189 h 564"/>
              <a:gd name="T26" fmla="*/ 705 w 784"/>
              <a:gd name="T27" fmla="*/ 232 h 564"/>
              <a:gd name="T28" fmla="*/ 699 w 784"/>
              <a:gd name="T29" fmla="*/ 286 h 564"/>
              <a:gd name="T30" fmla="*/ 668 w 784"/>
              <a:gd name="T31" fmla="*/ 342 h 564"/>
              <a:gd name="T32" fmla="*/ 632 w 784"/>
              <a:gd name="T33" fmla="*/ 379 h 564"/>
              <a:gd name="T34" fmla="*/ 579 w 784"/>
              <a:gd name="T35" fmla="*/ 402 h 564"/>
              <a:gd name="T36" fmla="*/ 531 w 784"/>
              <a:gd name="T37" fmla="*/ 399 h 564"/>
              <a:gd name="T38" fmla="*/ 501 w 784"/>
              <a:gd name="T39" fmla="*/ 375 h 564"/>
              <a:gd name="T40" fmla="*/ 485 w 784"/>
              <a:gd name="T41" fmla="*/ 330 h 564"/>
              <a:gd name="T42" fmla="*/ 495 w 784"/>
              <a:gd name="T43" fmla="*/ 274 h 564"/>
              <a:gd name="T44" fmla="*/ 521 w 784"/>
              <a:gd name="T45" fmla="*/ 228 h 564"/>
              <a:gd name="T46" fmla="*/ 759 w 784"/>
              <a:gd name="T47" fmla="*/ 47 h 564"/>
              <a:gd name="T48" fmla="*/ 781 w 784"/>
              <a:gd name="T49" fmla="*/ 75 h 564"/>
              <a:gd name="T50" fmla="*/ 782 w 784"/>
              <a:gd name="T51" fmla="*/ 125 h 564"/>
              <a:gd name="T52" fmla="*/ 760 w 784"/>
              <a:gd name="T53" fmla="*/ 163 h 564"/>
              <a:gd name="T54" fmla="*/ 746 w 784"/>
              <a:gd name="T55" fmla="*/ 202 h 564"/>
              <a:gd name="T56" fmla="*/ 729 w 784"/>
              <a:gd name="T57" fmla="*/ 306 h 564"/>
              <a:gd name="T58" fmla="*/ 688 w 784"/>
              <a:gd name="T59" fmla="*/ 383 h 564"/>
              <a:gd name="T60" fmla="*/ 622 w 784"/>
              <a:gd name="T61" fmla="*/ 442 h 564"/>
              <a:gd name="T62" fmla="*/ 549 w 784"/>
              <a:gd name="T63" fmla="*/ 463 h 564"/>
              <a:gd name="T64" fmla="*/ 500 w 784"/>
              <a:gd name="T65" fmla="*/ 448 h 564"/>
              <a:gd name="T66" fmla="*/ 465 w 784"/>
              <a:gd name="T67" fmla="*/ 440 h 564"/>
              <a:gd name="T68" fmla="*/ 391 w 784"/>
              <a:gd name="T69" fmla="*/ 459 h 564"/>
              <a:gd name="T70" fmla="*/ 293 w 784"/>
              <a:gd name="T71" fmla="*/ 518 h 564"/>
              <a:gd name="T72" fmla="*/ 589 w 784"/>
              <a:gd name="T73" fmla="*/ 127 h 564"/>
              <a:gd name="T74" fmla="*/ 627 w 784"/>
              <a:gd name="T75" fmla="*/ 104 h 564"/>
              <a:gd name="T76" fmla="*/ 672 w 784"/>
              <a:gd name="T77" fmla="*/ 100 h 564"/>
              <a:gd name="T78" fmla="*/ 690 w 784"/>
              <a:gd name="T79" fmla="*/ 102 h 564"/>
              <a:gd name="T80" fmla="*/ 749 w 784"/>
              <a:gd name="T81" fmla="*/ 50 h 564"/>
              <a:gd name="T82" fmla="*/ 289 w 784"/>
              <a:gd name="T83" fmla="*/ 136 h 564"/>
              <a:gd name="T84" fmla="*/ 395 w 784"/>
              <a:gd name="T85" fmla="*/ 28 h 564"/>
              <a:gd name="T86" fmla="*/ 455 w 784"/>
              <a:gd name="T87" fmla="*/ 195 h 564"/>
              <a:gd name="T88" fmla="*/ 632 w 784"/>
              <a:gd name="T89" fmla="*/ 68 h 564"/>
              <a:gd name="T90" fmla="*/ 507 w 784"/>
              <a:gd name="T91" fmla="*/ 9 h 564"/>
              <a:gd name="T92" fmla="*/ 438 w 784"/>
              <a:gd name="T93" fmla="*/ 1 h 564"/>
              <a:gd name="T94" fmla="*/ 372 w 784"/>
              <a:gd name="T95" fmla="*/ 27 h 564"/>
              <a:gd name="T96" fmla="*/ 0 w 784"/>
              <a:gd name="T97" fmla="*/ 431 h 564"/>
              <a:gd name="T98" fmla="*/ 603 w 784"/>
              <a:gd name="T99" fmla="*/ 107 h 564"/>
              <a:gd name="T100" fmla="*/ 660 w 784"/>
              <a:gd name="T101" fmla="*/ 88 h 564"/>
              <a:gd name="T102" fmla="*/ 693 w 784"/>
              <a:gd name="T103" fmla="*/ 84 h 564"/>
              <a:gd name="T104" fmla="*/ 746 w 784"/>
              <a:gd name="T105" fmla="*/ 41 h 564"/>
              <a:gd name="T106" fmla="*/ 715 w 784"/>
              <a:gd name="T107" fmla="*/ 28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84" h="564">
                <a:moveTo>
                  <a:pt x="755" y="129"/>
                </a:moveTo>
                <a:lnTo>
                  <a:pt x="755" y="129"/>
                </a:lnTo>
                <a:lnTo>
                  <a:pt x="751" y="129"/>
                </a:lnTo>
                <a:lnTo>
                  <a:pt x="749" y="128"/>
                </a:lnTo>
                <a:lnTo>
                  <a:pt x="746" y="126"/>
                </a:lnTo>
                <a:lnTo>
                  <a:pt x="743" y="124"/>
                </a:lnTo>
                <a:lnTo>
                  <a:pt x="740" y="117"/>
                </a:lnTo>
                <a:lnTo>
                  <a:pt x="739" y="108"/>
                </a:lnTo>
                <a:lnTo>
                  <a:pt x="739" y="108"/>
                </a:lnTo>
                <a:lnTo>
                  <a:pt x="740" y="97"/>
                </a:lnTo>
                <a:lnTo>
                  <a:pt x="742" y="94"/>
                </a:lnTo>
                <a:lnTo>
                  <a:pt x="743" y="91"/>
                </a:lnTo>
                <a:lnTo>
                  <a:pt x="746" y="87"/>
                </a:lnTo>
                <a:lnTo>
                  <a:pt x="749" y="85"/>
                </a:lnTo>
                <a:lnTo>
                  <a:pt x="751" y="84"/>
                </a:lnTo>
                <a:lnTo>
                  <a:pt x="755" y="84"/>
                </a:lnTo>
                <a:lnTo>
                  <a:pt x="755" y="84"/>
                </a:lnTo>
                <a:lnTo>
                  <a:pt x="759" y="85"/>
                </a:lnTo>
                <a:lnTo>
                  <a:pt x="763" y="87"/>
                </a:lnTo>
                <a:lnTo>
                  <a:pt x="765" y="92"/>
                </a:lnTo>
                <a:lnTo>
                  <a:pt x="767" y="96"/>
                </a:lnTo>
                <a:lnTo>
                  <a:pt x="767" y="96"/>
                </a:lnTo>
                <a:lnTo>
                  <a:pt x="763" y="97"/>
                </a:lnTo>
                <a:lnTo>
                  <a:pt x="759" y="99"/>
                </a:lnTo>
                <a:lnTo>
                  <a:pt x="755" y="100"/>
                </a:lnTo>
                <a:lnTo>
                  <a:pt x="755" y="100"/>
                </a:lnTo>
                <a:lnTo>
                  <a:pt x="751" y="100"/>
                </a:lnTo>
                <a:lnTo>
                  <a:pt x="748" y="102"/>
                </a:lnTo>
                <a:lnTo>
                  <a:pt x="747" y="104"/>
                </a:lnTo>
                <a:lnTo>
                  <a:pt x="746" y="108"/>
                </a:lnTo>
                <a:lnTo>
                  <a:pt x="746" y="108"/>
                </a:lnTo>
                <a:lnTo>
                  <a:pt x="747" y="110"/>
                </a:lnTo>
                <a:lnTo>
                  <a:pt x="748" y="112"/>
                </a:lnTo>
                <a:lnTo>
                  <a:pt x="751" y="115"/>
                </a:lnTo>
                <a:lnTo>
                  <a:pt x="755" y="115"/>
                </a:lnTo>
                <a:lnTo>
                  <a:pt x="755" y="115"/>
                </a:lnTo>
                <a:lnTo>
                  <a:pt x="763" y="116"/>
                </a:lnTo>
                <a:lnTo>
                  <a:pt x="766" y="117"/>
                </a:lnTo>
                <a:lnTo>
                  <a:pt x="767" y="118"/>
                </a:lnTo>
                <a:lnTo>
                  <a:pt x="767" y="119"/>
                </a:lnTo>
                <a:lnTo>
                  <a:pt x="765" y="123"/>
                </a:lnTo>
                <a:lnTo>
                  <a:pt x="759" y="127"/>
                </a:lnTo>
                <a:lnTo>
                  <a:pt x="755" y="129"/>
                </a:lnTo>
                <a:lnTo>
                  <a:pt x="755" y="129"/>
                </a:lnTo>
                <a:close/>
                <a:moveTo>
                  <a:pt x="521" y="228"/>
                </a:moveTo>
                <a:lnTo>
                  <a:pt x="521" y="228"/>
                </a:lnTo>
                <a:lnTo>
                  <a:pt x="521" y="228"/>
                </a:lnTo>
                <a:lnTo>
                  <a:pt x="529" y="218"/>
                </a:lnTo>
                <a:lnTo>
                  <a:pt x="540" y="208"/>
                </a:lnTo>
                <a:lnTo>
                  <a:pt x="549" y="200"/>
                </a:lnTo>
                <a:lnTo>
                  <a:pt x="559" y="192"/>
                </a:lnTo>
                <a:lnTo>
                  <a:pt x="569" y="185"/>
                </a:lnTo>
                <a:lnTo>
                  <a:pt x="579" y="179"/>
                </a:lnTo>
                <a:lnTo>
                  <a:pt x="590" y="175"/>
                </a:lnTo>
                <a:lnTo>
                  <a:pt x="601" y="171"/>
                </a:lnTo>
                <a:lnTo>
                  <a:pt x="611" y="169"/>
                </a:lnTo>
                <a:lnTo>
                  <a:pt x="622" y="168"/>
                </a:lnTo>
                <a:lnTo>
                  <a:pt x="632" y="167"/>
                </a:lnTo>
                <a:lnTo>
                  <a:pt x="642" y="168"/>
                </a:lnTo>
                <a:lnTo>
                  <a:pt x="651" y="170"/>
                </a:lnTo>
                <a:lnTo>
                  <a:pt x="660" y="173"/>
                </a:lnTo>
                <a:lnTo>
                  <a:pt x="669" y="177"/>
                </a:lnTo>
                <a:lnTo>
                  <a:pt x="678" y="182"/>
                </a:lnTo>
                <a:lnTo>
                  <a:pt x="678" y="182"/>
                </a:lnTo>
                <a:lnTo>
                  <a:pt x="685" y="189"/>
                </a:lnTo>
                <a:lnTo>
                  <a:pt x="691" y="195"/>
                </a:lnTo>
                <a:lnTo>
                  <a:pt x="696" y="203"/>
                </a:lnTo>
                <a:lnTo>
                  <a:pt x="700" y="212"/>
                </a:lnTo>
                <a:lnTo>
                  <a:pt x="702" y="222"/>
                </a:lnTo>
                <a:lnTo>
                  <a:pt x="705" y="232"/>
                </a:lnTo>
                <a:lnTo>
                  <a:pt x="706" y="242"/>
                </a:lnTo>
                <a:lnTo>
                  <a:pt x="706" y="253"/>
                </a:lnTo>
                <a:lnTo>
                  <a:pt x="705" y="264"/>
                </a:lnTo>
                <a:lnTo>
                  <a:pt x="702" y="275"/>
                </a:lnTo>
                <a:lnTo>
                  <a:pt x="699" y="286"/>
                </a:lnTo>
                <a:lnTo>
                  <a:pt x="696" y="298"/>
                </a:lnTo>
                <a:lnTo>
                  <a:pt x="690" y="309"/>
                </a:lnTo>
                <a:lnTo>
                  <a:pt x="684" y="320"/>
                </a:lnTo>
                <a:lnTo>
                  <a:pt x="677" y="332"/>
                </a:lnTo>
                <a:lnTo>
                  <a:pt x="668" y="342"/>
                </a:lnTo>
                <a:lnTo>
                  <a:pt x="668" y="342"/>
                </a:lnTo>
                <a:lnTo>
                  <a:pt x="660" y="352"/>
                </a:lnTo>
                <a:lnTo>
                  <a:pt x="651" y="363"/>
                </a:lnTo>
                <a:lnTo>
                  <a:pt x="642" y="371"/>
                </a:lnTo>
                <a:lnTo>
                  <a:pt x="632" y="379"/>
                </a:lnTo>
                <a:lnTo>
                  <a:pt x="622" y="385"/>
                </a:lnTo>
                <a:lnTo>
                  <a:pt x="611" y="391"/>
                </a:lnTo>
                <a:lnTo>
                  <a:pt x="601" y="396"/>
                </a:lnTo>
                <a:lnTo>
                  <a:pt x="591" y="400"/>
                </a:lnTo>
                <a:lnTo>
                  <a:pt x="579" y="402"/>
                </a:lnTo>
                <a:lnTo>
                  <a:pt x="569" y="404"/>
                </a:lnTo>
                <a:lnTo>
                  <a:pt x="559" y="405"/>
                </a:lnTo>
                <a:lnTo>
                  <a:pt x="550" y="404"/>
                </a:lnTo>
                <a:lnTo>
                  <a:pt x="540" y="401"/>
                </a:lnTo>
                <a:lnTo>
                  <a:pt x="531" y="399"/>
                </a:lnTo>
                <a:lnTo>
                  <a:pt x="523" y="394"/>
                </a:lnTo>
                <a:lnTo>
                  <a:pt x="515" y="389"/>
                </a:lnTo>
                <a:lnTo>
                  <a:pt x="515" y="389"/>
                </a:lnTo>
                <a:lnTo>
                  <a:pt x="507" y="382"/>
                </a:lnTo>
                <a:lnTo>
                  <a:pt x="501" y="375"/>
                </a:lnTo>
                <a:lnTo>
                  <a:pt x="495" y="367"/>
                </a:lnTo>
                <a:lnTo>
                  <a:pt x="492" y="358"/>
                </a:lnTo>
                <a:lnTo>
                  <a:pt x="488" y="349"/>
                </a:lnTo>
                <a:lnTo>
                  <a:pt x="486" y="340"/>
                </a:lnTo>
                <a:lnTo>
                  <a:pt x="485" y="330"/>
                </a:lnTo>
                <a:lnTo>
                  <a:pt x="485" y="318"/>
                </a:lnTo>
                <a:lnTo>
                  <a:pt x="486" y="308"/>
                </a:lnTo>
                <a:lnTo>
                  <a:pt x="488" y="297"/>
                </a:lnTo>
                <a:lnTo>
                  <a:pt x="492" y="285"/>
                </a:lnTo>
                <a:lnTo>
                  <a:pt x="495" y="274"/>
                </a:lnTo>
                <a:lnTo>
                  <a:pt x="501" y="262"/>
                </a:lnTo>
                <a:lnTo>
                  <a:pt x="507" y="251"/>
                </a:lnTo>
                <a:lnTo>
                  <a:pt x="513" y="240"/>
                </a:lnTo>
                <a:lnTo>
                  <a:pt x="521" y="228"/>
                </a:lnTo>
                <a:lnTo>
                  <a:pt x="521" y="228"/>
                </a:lnTo>
                <a:close/>
                <a:moveTo>
                  <a:pt x="749" y="50"/>
                </a:moveTo>
                <a:lnTo>
                  <a:pt x="749" y="50"/>
                </a:lnTo>
                <a:lnTo>
                  <a:pt x="749" y="50"/>
                </a:lnTo>
                <a:lnTo>
                  <a:pt x="755" y="47"/>
                </a:lnTo>
                <a:lnTo>
                  <a:pt x="759" y="47"/>
                </a:lnTo>
                <a:lnTo>
                  <a:pt x="765" y="50"/>
                </a:lnTo>
                <a:lnTo>
                  <a:pt x="770" y="54"/>
                </a:lnTo>
                <a:lnTo>
                  <a:pt x="774" y="60"/>
                </a:lnTo>
                <a:lnTo>
                  <a:pt x="777" y="67"/>
                </a:lnTo>
                <a:lnTo>
                  <a:pt x="781" y="75"/>
                </a:lnTo>
                <a:lnTo>
                  <a:pt x="782" y="84"/>
                </a:lnTo>
                <a:lnTo>
                  <a:pt x="784" y="93"/>
                </a:lnTo>
                <a:lnTo>
                  <a:pt x="784" y="104"/>
                </a:lnTo>
                <a:lnTo>
                  <a:pt x="783" y="115"/>
                </a:lnTo>
                <a:lnTo>
                  <a:pt x="782" y="125"/>
                </a:lnTo>
                <a:lnTo>
                  <a:pt x="779" y="135"/>
                </a:lnTo>
                <a:lnTo>
                  <a:pt x="774" y="145"/>
                </a:lnTo>
                <a:lnTo>
                  <a:pt x="768" y="156"/>
                </a:lnTo>
                <a:lnTo>
                  <a:pt x="760" y="163"/>
                </a:lnTo>
                <a:lnTo>
                  <a:pt x="760" y="163"/>
                </a:lnTo>
                <a:lnTo>
                  <a:pt x="750" y="173"/>
                </a:lnTo>
                <a:lnTo>
                  <a:pt x="742" y="178"/>
                </a:lnTo>
                <a:lnTo>
                  <a:pt x="742" y="178"/>
                </a:lnTo>
                <a:lnTo>
                  <a:pt x="744" y="191"/>
                </a:lnTo>
                <a:lnTo>
                  <a:pt x="746" y="202"/>
                </a:lnTo>
                <a:lnTo>
                  <a:pt x="746" y="225"/>
                </a:lnTo>
                <a:lnTo>
                  <a:pt x="746" y="225"/>
                </a:lnTo>
                <a:lnTo>
                  <a:pt x="742" y="251"/>
                </a:lnTo>
                <a:lnTo>
                  <a:pt x="737" y="278"/>
                </a:lnTo>
                <a:lnTo>
                  <a:pt x="729" y="306"/>
                </a:lnTo>
                <a:lnTo>
                  <a:pt x="718" y="333"/>
                </a:lnTo>
                <a:lnTo>
                  <a:pt x="718" y="333"/>
                </a:lnTo>
                <a:lnTo>
                  <a:pt x="709" y="351"/>
                </a:lnTo>
                <a:lnTo>
                  <a:pt x="699" y="367"/>
                </a:lnTo>
                <a:lnTo>
                  <a:pt x="688" y="383"/>
                </a:lnTo>
                <a:lnTo>
                  <a:pt x="675" y="398"/>
                </a:lnTo>
                <a:lnTo>
                  <a:pt x="663" y="410"/>
                </a:lnTo>
                <a:lnTo>
                  <a:pt x="649" y="423"/>
                </a:lnTo>
                <a:lnTo>
                  <a:pt x="635" y="433"/>
                </a:lnTo>
                <a:lnTo>
                  <a:pt x="622" y="442"/>
                </a:lnTo>
                <a:lnTo>
                  <a:pt x="607" y="449"/>
                </a:lnTo>
                <a:lnTo>
                  <a:pt x="592" y="456"/>
                </a:lnTo>
                <a:lnTo>
                  <a:pt x="578" y="459"/>
                </a:lnTo>
                <a:lnTo>
                  <a:pt x="564" y="462"/>
                </a:lnTo>
                <a:lnTo>
                  <a:pt x="549" y="463"/>
                </a:lnTo>
                <a:lnTo>
                  <a:pt x="535" y="462"/>
                </a:lnTo>
                <a:lnTo>
                  <a:pt x="521" y="458"/>
                </a:lnTo>
                <a:lnTo>
                  <a:pt x="509" y="452"/>
                </a:lnTo>
                <a:lnTo>
                  <a:pt x="509" y="452"/>
                </a:lnTo>
                <a:lnTo>
                  <a:pt x="500" y="448"/>
                </a:lnTo>
                <a:lnTo>
                  <a:pt x="493" y="443"/>
                </a:lnTo>
                <a:lnTo>
                  <a:pt x="493" y="443"/>
                </a:lnTo>
                <a:lnTo>
                  <a:pt x="484" y="441"/>
                </a:lnTo>
                <a:lnTo>
                  <a:pt x="475" y="440"/>
                </a:lnTo>
                <a:lnTo>
                  <a:pt x="465" y="440"/>
                </a:lnTo>
                <a:lnTo>
                  <a:pt x="454" y="441"/>
                </a:lnTo>
                <a:lnTo>
                  <a:pt x="444" y="442"/>
                </a:lnTo>
                <a:lnTo>
                  <a:pt x="433" y="445"/>
                </a:lnTo>
                <a:lnTo>
                  <a:pt x="412" y="450"/>
                </a:lnTo>
                <a:lnTo>
                  <a:pt x="391" y="459"/>
                </a:lnTo>
                <a:lnTo>
                  <a:pt x="369" y="470"/>
                </a:lnTo>
                <a:lnTo>
                  <a:pt x="348" y="481"/>
                </a:lnTo>
                <a:lnTo>
                  <a:pt x="329" y="493"/>
                </a:lnTo>
                <a:lnTo>
                  <a:pt x="310" y="506"/>
                </a:lnTo>
                <a:lnTo>
                  <a:pt x="293" y="518"/>
                </a:lnTo>
                <a:lnTo>
                  <a:pt x="264" y="541"/>
                </a:lnTo>
                <a:lnTo>
                  <a:pt x="245" y="557"/>
                </a:lnTo>
                <a:lnTo>
                  <a:pt x="238" y="564"/>
                </a:lnTo>
                <a:lnTo>
                  <a:pt x="173" y="523"/>
                </a:lnTo>
                <a:lnTo>
                  <a:pt x="589" y="127"/>
                </a:lnTo>
                <a:lnTo>
                  <a:pt x="589" y="127"/>
                </a:lnTo>
                <a:lnTo>
                  <a:pt x="597" y="120"/>
                </a:lnTo>
                <a:lnTo>
                  <a:pt x="605" y="115"/>
                </a:lnTo>
                <a:lnTo>
                  <a:pt x="615" y="110"/>
                </a:lnTo>
                <a:lnTo>
                  <a:pt x="627" y="104"/>
                </a:lnTo>
                <a:lnTo>
                  <a:pt x="641" y="101"/>
                </a:lnTo>
                <a:lnTo>
                  <a:pt x="656" y="99"/>
                </a:lnTo>
                <a:lnTo>
                  <a:pt x="664" y="99"/>
                </a:lnTo>
                <a:lnTo>
                  <a:pt x="672" y="100"/>
                </a:lnTo>
                <a:lnTo>
                  <a:pt x="672" y="100"/>
                </a:lnTo>
                <a:lnTo>
                  <a:pt x="676" y="100"/>
                </a:lnTo>
                <a:lnTo>
                  <a:pt x="681" y="101"/>
                </a:lnTo>
                <a:lnTo>
                  <a:pt x="685" y="102"/>
                </a:lnTo>
                <a:lnTo>
                  <a:pt x="690" y="102"/>
                </a:lnTo>
                <a:lnTo>
                  <a:pt x="690" y="102"/>
                </a:lnTo>
                <a:lnTo>
                  <a:pt x="698" y="93"/>
                </a:lnTo>
                <a:lnTo>
                  <a:pt x="710" y="79"/>
                </a:lnTo>
                <a:lnTo>
                  <a:pt x="727" y="64"/>
                </a:lnTo>
                <a:lnTo>
                  <a:pt x="738" y="57"/>
                </a:lnTo>
                <a:lnTo>
                  <a:pt x="749" y="50"/>
                </a:lnTo>
                <a:lnTo>
                  <a:pt x="749" y="50"/>
                </a:lnTo>
                <a:close/>
                <a:moveTo>
                  <a:pt x="446" y="207"/>
                </a:moveTo>
                <a:lnTo>
                  <a:pt x="446" y="207"/>
                </a:lnTo>
                <a:lnTo>
                  <a:pt x="289" y="136"/>
                </a:lnTo>
                <a:lnTo>
                  <a:pt x="289" y="136"/>
                </a:lnTo>
                <a:lnTo>
                  <a:pt x="303" y="121"/>
                </a:lnTo>
                <a:lnTo>
                  <a:pt x="333" y="88"/>
                </a:lnTo>
                <a:lnTo>
                  <a:pt x="368" y="52"/>
                </a:lnTo>
                <a:lnTo>
                  <a:pt x="383" y="37"/>
                </a:lnTo>
                <a:lnTo>
                  <a:pt x="395" y="28"/>
                </a:lnTo>
                <a:lnTo>
                  <a:pt x="549" y="102"/>
                </a:lnTo>
                <a:lnTo>
                  <a:pt x="549" y="102"/>
                </a:lnTo>
                <a:lnTo>
                  <a:pt x="503" y="145"/>
                </a:lnTo>
                <a:lnTo>
                  <a:pt x="469" y="181"/>
                </a:lnTo>
                <a:lnTo>
                  <a:pt x="455" y="195"/>
                </a:lnTo>
                <a:lnTo>
                  <a:pt x="446" y="207"/>
                </a:lnTo>
                <a:lnTo>
                  <a:pt x="446" y="207"/>
                </a:lnTo>
                <a:close/>
                <a:moveTo>
                  <a:pt x="632" y="68"/>
                </a:moveTo>
                <a:lnTo>
                  <a:pt x="632" y="68"/>
                </a:lnTo>
                <a:lnTo>
                  <a:pt x="632" y="68"/>
                </a:lnTo>
                <a:lnTo>
                  <a:pt x="605" y="54"/>
                </a:lnTo>
                <a:lnTo>
                  <a:pt x="576" y="39"/>
                </a:lnTo>
                <a:lnTo>
                  <a:pt x="527" y="16"/>
                </a:lnTo>
                <a:lnTo>
                  <a:pt x="527" y="16"/>
                </a:lnTo>
                <a:lnTo>
                  <a:pt x="507" y="9"/>
                </a:lnTo>
                <a:lnTo>
                  <a:pt x="485" y="3"/>
                </a:lnTo>
                <a:lnTo>
                  <a:pt x="475" y="1"/>
                </a:lnTo>
                <a:lnTo>
                  <a:pt x="462" y="0"/>
                </a:lnTo>
                <a:lnTo>
                  <a:pt x="451" y="0"/>
                </a:lnTo>
                <a:lnTo>
                  <a:pt x="438" y="1"/>
                </a:lnTo>
                <a:lnTo>
                  <a:pt x="426" y="3"/>
                </a:lnTo>
                <a:lnTo>
                  <a:pt x="413" y="6"/>
                </a:lnTo>
                <a:lnTo>
                  <a:pt x="400" y="11"/>
                </a:lnTo>
                <a:lnTo>
                  <a:pt x="386" y="18"/>
                </a:lnTo>
                <a:lnTo>
                  <a:pt x="372" y="27"/>
                </a:lnTo>
                <a:lnTo>
                  <a:pt x="358" y="37"/>
                </a:lnTo>
                <a:lnTo>
                  <a:pt x="343" y="51"/>
                </a:lnTo>
                <a:lnTo>
                  <a:pt x="327" y="66"/>
                </a:lnTo>
                <a:lnTo>
                  <a:pt x="327" y="66"/>
                </a:lnTo>
                <a:lnTo>
                  <a:pt x="0" y="431"/>
                </a:lnTo>
                <a:lnTo>
                  <a:pt x="166" y="517"/>
                </a:lnTo>
                <a:lnTo>
                  <a:pt x="582" y="120"/>
                </a:lnTo>
                <a:lnTo>
                  <a:pt x="582" y="120"/>
                </a:lnTo>
                <a:lnTo>
                  <a:pt x="592" y="113"/>
                </a:lnTo>
                <a:lnTo>
                  <a:pt x="603" y="107"/>
                </a:lnTo>
                <a:lnTo>
                  <a:pt x="617" y="100"/>
                </a:lnTo>
                <a:lnTo>
                  <a:pt x="634" y="93"/>
                </a:lnTo>
                <a:lnTo>
                  <a:pt x="642" y="91"/>
                </a:lnTo>
                <a:lnTo>
                  <a:pt x="651" y="90"/>
                </a:lnTo>
                <a:lnTo>
                  <a:pt x="660" y="88"/>
                </a:lnTo>
                <a:lnTo>
                  <a:pt x="669" y="88"/>
                </a:lnTo>
                <a:lnTo>
                  <a:pt x="678" y="91"/>
                </a:lnTo>
                <a:lnTo>
                  <a:pt x="688" y="93"/>
                </a:lnTo>
                <a:lnTo>
                  <a:pt x="688" y="93"/>
                </a:lnTo>
                <a:lnTo>
                  <a:pt x="693" y="84"/>
                </a:lnTo>
                <a:lnTo>
                  <a:pt x="701" y="75"/>
                </a:lnTo>
                <a:lnTo>
                  <a:pt x="711" y="66"/>
                </a:lnTo>
                <a:lnTo>
                  <a:pt x="721" y="58"/>
                </a:lnTo>
                <a:lnTo>
                  <a:pt x="739" y="45"/>
                </a:lnTo>
                <a:lnTo>
                  <a:pt x="746" y="41"/>
                </a:lnTo>
                <a:lnTo>
                  <a:pt x="746" y="41"/>
                </a:lnTo>
                <a:lnTo>
                  <a:pt x="746" y="41"/>
                </a:lnTo>
                <a:lnTo>
                  <a:pt x="744" y="38"/>
                </a:lnTo>
                <a:lnTo>
                  <a:pt x="735" y="35"/>
                </a:lnTo>
                <a:lnTo>
                  <a:pt x="715" y="28"/>
                </a:lnTo>
                <a:lnTo>
                  <a:pt x="632" y="68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2"/>
          <p:cNvSpPr>
            <a:spLocks noEditPoints="1"/>
          </p:cNvSpPr>
          <p:nvPr/>
        </p:nvSpPr>
        <p:spPr bwMode="auto">
          <a:xfrm>
            <a:off x="1722382" y="4815979"/>
            <a:ext cx="277989" cy="281576"/>
          </a:xfrm>
          <a:custGeom>
            <a:avLst/>
            <a:gdLst>
              <a:gd name="T0" fmla="*/ 66 w 772"/>
              <a:gd name="T1" fmla="*/ 562 h 783"/>
              <a:gd name="T2" fmla="*/ 26 w 772"/>
              <a:gd name="T3" fmla="*/ 585 h 783"/>
              <a:gd name="T4" fmla="*/ 2 w 772"/>
              <a:gd name="T5" fmla="*/ 621 h 783"/>
              <a:gd name="T6" fmla="*/ 2 w 772"/>
              <a:gd name="T7" fmla="*/ 664 h 783"/>
              <a:gd name="T8" fmla="*/ 46 w 772"/>
              <a:gd name="T9" fmla="*/ 742 h 783"/>
              <a:gd name="T10" fmla="*/ 101 w 772"/>
              <a:gd name="T11" fmla="*/ 779 h 783"/>
              <a:gd name="T12" fmla="*/ 159 w 772"/>
              <a:gd name="T13" fmla="*/ 780 h 783"/>
              <a:gd name="T14" fmla="*/ 209 w 772"/>
              <a:gd name="T15" fmla="*/ 748 h 783"/>
              <a:gd name="T16" fmla="*/ 215 w 772"/>
              <a:gd name="T17" fmla="*/ 715 h 783"/>
              <a:gd name="T18" fmla="*/ 505 w 772"/>
              <a:gd name="T19" fmla="*/ 453 h 783"/>
              <a:gd name="T20" fmla="*/ 564 w 772"/>
              <a:gd name="T21" fmla="*/ 470 h 783"/>
              <a:gd name="T22" fmla="*/ 119 w 772"/>
              <a:gd name="T23" fmla="*/ 502 h 783"/>
              <a:gd name="T24" fmla="*/ 319 w 772"/>
              <a:gd name="T25" fmla="*/ 228 h 783"/>
              <a:gd name="T26" fmla="*/ 335 w 772"/>
              <a:gd name="T27" fmla="*/ 287 h 783"/>
              <a:gd name="T28" fmla="*/ 366 w 772"/>
              <a:gd name="T29" fmla="*/ 321 h 783"/>
              <a:gd name="T30" fmla="*/ 418 w 772"/>
              <a:gd name="T31" fmla="*/ 335 h 783"/>
              <a:gd name="T32" fmla="*/ 455 w 772"/>
              <a:gd name="T33" fmla="*/ 371 h 783"/>
              <a:gd name="T34" fmla="*/ 471 w 772"/>
              <a:gd name="T35" fmla="*/ 428 h 783"/>
              <a:gd name="T36" fmla="*/ 273 w 772"/>
              <a:gd name="T37" fmla="*/ 681 h 783"/>
              <a:gd name="T38" fmla="*/ 129 w 772"/>
              <a:gd name="T39" fmla="*/ 542 h 783"/>
              <a:gd name="T40" fmla="*/ 119 w 772"/>
              <a:gd name="T41" fmla="*/ 502 h 783"/>
              <a:gd name="T42" fmla="*/ 744 w 772"/>
              <a:gd name="T43" fmla="*/ 421 h 783"/>
              <a:gd name="T44" fmla="*/ 702 w 772"/>
              <a:gd name="T45" fmla="*/ 413 h 783"/>
              <a:gd name="T46" fmla="*/ 693 w 772"/>
              <a:gd name="T47" fmla="*/ 409 h 783"/>
              <a:gd name="T48" fmla="*/ 693 w 772"/>
              <a:gd name="T49" fmla="*/ 375 h 783"/>
              <a:gd name="T50" fmla="*/ 672 w 772"/>
              <a:gd name="T51" fmla="*/ 343 h 783"/>
              <a:gd name="T52" fmla="*/ 635 w 772"/>
              <a:gd name="T53" fmla="*/ 329 h 783"/>
              <a:gd name="T54" fmla="*/ 619 w 772"/>
              <a:gd name="T55" fmla="*/ 327 h 783"/>
              <a:gd name="T56" fmla="*/ 616 w 772"/>
              <a:gd name="T57" fmla="*/ 297 h 783"/>
              <a:gd name="T58" fmla="*/ 601 w 772"/>
              <a:gd name="T59" fmla="*/ 265 h 783"/>
              <a:gd name="T60" fmla="*/ 561 w 772"/>
              <a:gd name="T61" fmla="*/ 249 h 783"/>
              <a:gd name="T62" fmla="*/ 539 w 772"/>
              <a:gd name="T63" fmla="*/ 247 h 783"/>
              <a:gd name="T64" fmla="*/ 540 w 772"/>
              <a:gd name="T65" fmla="*/ 223 h 783"/>
              <a:gd name="T66" fmla="*/ 523 w 772"/>
              <a:gd name="T67" fmla="*/ 182 h 783"/>
              <a:gd name="T68" fmla="*/ 476 w 772"/>
              <a:gd name="T69" fmla="*/ 164 h 783"/>
              <a:gd name="T70" fmla="*/ 462 w 772"/>
              <a:gd name="T71" fmla="*/ 150 h 783"/>
              <a:gd name="T72" fmla="*/ 459 w 772"/>
              <a:gd name="T73" fmla="*/ 123 h 783"/>
              <a:gd name="T74" fmla="*/ 434 w 772"/>
              <a:gd name="T75" fmla="*/ 92 h 783"/>
              <a:gd name="T76" fmla="*/ 393 w 772"/>
              <a:gd name="T77" fmla="*/ 84 h 783"/>
              <a:gd name="T78" fmla="*/ 383 w 772"/>
              <a:gd name="T79" fmla="*/ 79 h 783"/>
              <a:gd name="T80" fmla="*/ 383 w 772"/>
              <a:gd name="T81" fmla="*/ 51 h 783"/>
              <a:gd name="T82" fmla="*/ 368 w 772"/>
              <a:gd name="T83" fmla="*/ 20 h 783"/>
              <a:gd name="T84" fmla="*/ 304 w 772"/>
              <a:gd name="T85" fmla="*/ 5 h 783"/>
              <a:gd name="T86" fmla="*/ 267 w 772"/>
              <a:gd name="T87" fmla="*/ 47 h 783"/>
              <a:gd name="T88" fmla="*/ 305 w 772"/>
              <a:gd name="T89" fmla="*/ 157 h 783"/>
              <a:gd name="T90" fmla="*/ 356 w 772"/>
              <a:gd name="T91" fmla="*/ 223 h 783"/>
              <a:gd name="T92" fmla="*/ 368 w 772"/>
              <a:gd name="T93" fmla="*/ 287 h 783"/>
              <a:gd name="T94" fmla="*/ 447 w 772"/>
              <a:gd name="T95" fmla="*/ 314 h 783"/>
              <a:gd name="T96" fmla="*/ 488 w 772"/>
              <a:gd name="T97" fmla="*/ 363 h 783"/>
              <a:gd name="T98" fmla="*/ 505 w 772"/>
              <a:gd name="T99" fmla="*/ 419 h 783"/>
              <a:gd name="T100" fmla="*/ 582 w 772"/>
              <a:gd name="T101" fmla="*/ 442 h 783"/>
              <a:gd name="T102" fmla="*/ 437 w 772"/>
              <a:gd name="T103" fmla="*/ 607 h 783"/>
              <a:gd name="T104" fmla="*/ 754 w 772"/>
              <a:gd name="T105" fmla="*/ 515 h 783"/>
              <a:gd name="T106" fmla="*/ 772 w 772"/>
              <a:gd name="T107" fmla="*/ 463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72" h="783">
                <a:moveTo>
                  <a:pt x="92" y="576"/>
                </a:moveTo>
                <a:lnTo>
                  <a:pt x="92" y="576"/>
                </a:lnTo>
                <a:lnTo>
                  <a:pt x="86" y="570"/>
                </a:lnTo>
                <a:lnTo>
                  <a:pt x="79" y="567"/>
                </a:lnTo>
                <a:lnTo>
                  <a:pt x="73" y="565"/>
                </a:lnTo>
                <a:lnTo>
                  <a:pt x="66" y="562"/>
                </a:lnTo>
                <a:lnTo>
                  <a:pt x="60" y="562"/>
                </a:lnTo>
                <a:lnTo>
                  <a:pt x="53" y="563"/>
                </a:lnTo>
                <a:lnTo>
                  <a:pt x="48" y="566"/>
                </a:lnTo>
                <a:lnTo>
                  <a:pt x="43" y="570"/>
                </a:lnTo>
                <a:lnTo>
                  <a:pt x="43" y="570"/>
                </a:lnTo>
                <a:lnTo>
                  <a:pt x="26" y="585"/>
                </a:lnTo>
                <a:lnTo>
                  <a:pt x="18" y="592"/>
                </a:lnTo>
                <a:lnTo>
                  <a:pt x="18" y="592"/>
                </a:lnTo>
                <a:lnTo>
                  <a:pt x="16" y="595"/>
                </a:lnTo>
                <a:lnTo>
                  <a:pt x="9" y="604"/>
                </a:lnTo>
                <a:lnTo>
                  <a:pt x="5" y="612"/>
                </a:lnTo>
                <a:lnTo>
                  <a:pt x="2" y="621"/>
                </a:lnTo>
                <a:lnTo>
                  <a:pt x="0" y="632"/>
                </a:lnTo>
                <a:lnTo>
                  <a:pt x="0" y="643"/>
                </a:lnTo>
                <a:lnTo>
                  <a:pt x="0" y="643"/>
                </a:lnTo>
                <a:lnTo>
                  <a:pt x="0" y="643"/>
                </a:lnTo>
                <a:lnTo>
                  <a:pt x="0" y="653"/>
                </a:lnTo>
                <a:lnTo>
                  <a:pt x="2" y="664"/>
                </a:lnTo>
                <a:lnTo>
                  <a:pt x="5" y="675"/>
                </a:lnTo>
                <a:lnTo>
                  <a:pt x="10" y="687"/>
                </a:lnTo>
                <a:lnTo>
                  <a:pt x="16" y="700"/>
                </a:lnTo>
                <a:lnTo>
                  <a:pt x="25" y="714"/>
                </a:lnTo>
                <a:lnTo>
                  <a:pt x="34" y="727"/>
                </a:lnTo>
                <a:lnTo>
                  <a:pt x="46" y="742"/>
                </a:lnTo>
                <a:lnTo>
                  <a:pt x="46" y="742"/>
                </a:lnTo>
                <a:lnTo>
                  <a:pt x="52" y="749"/>
                </a:lnTo>
                <a:lnTo>
                  <a:pt x="59" y="756"/>
                </a:lnTo>
                <a:lnTo>
                  <a:pt x="73" y="766"/>
                </a:lnTo>
                <a:lnTo>
                  <a:pt x="86" y="773"/>
                </a:lnTo>
                <a:lnTo>
                  <a:pt x="101" y="779"/>
                </a:lnTo>
                <a:lnTo>
                  <a:pt x="115" y="781"/>
                </a:lnTo>
                <a:lnTo>
                  <a:pt x="127" y="783"/>
                </a:lnTo>
                <a:lnTo>
                  <a:pt x="140" y="783"/>
                </a:lnTo>
                <a:lnTo>
                  <a:pt x="151" y="782"/>
                </a:lnTo>
                <a:lnTo>
                  <a:pt x="151" y="782"/>
                </a:lnTo>
                <a:lnTo>
                  <a:pt x="159" y="780"/>
                </a:lnTo>
                <a:lnTo>
                  <a:pt x="167" y="777"/>
                </a:lnTo>
                <a:lnTo>
                  <a:pt x="175" y="773"/>
                </a:lnTo>
                <a:lnTo>
                  <a:pt x="183" y="768"/>
                </a:lnTo>
                <a:lnTo>
                  <a:pt x="198" y="758"/>
                </a:lnTo>
                <a:lnTo>
                  <a:pt x="209" y="748"/>
                </a:lnTo>
                <a:lnTo>
                  <a:pt x="209" y="748"/>
                </a:lnTo>
                <a:lnTo>
                  <a:pt x="213" y="744"/>
                </a:lnTo>
                <a:lnTo>
                  <a:pt x="216" y="739"/>
                </a:lnTo>
                <a:lnTo>
                  <a:pt x="217" y="733"/>
                </a:lnTo>
                <a:lnTo>
                  <a:pt x="218" y="727"/>
                </a:lnTo>
                <a:lnTo>
                  <a:pt x="217" y="720"/>
                </a:lnTo>
                <a:lnTo>
                  <a:pt x="215" y="715"/>
                </a:lnTo>
                <a:lnTo>
                  <a:pt x="211" y="708"/>
                </a:lnTo>
                <a:lnTo>
                  <a:pt x="206" y="702"/>
                </a:lnTo>
                <a:lnTo>
                  <a:pt x="92" y="576"/>
                </a:lnTo>
                <a:close/>
                <a:moveTo>
                  <a:pt x="505" y="453"/>
                </a:moveTo>
                <a:lnTo>
                  <a:pt x="505" y="453"/>
                </a:lnTo>
                <a:lnTo>
                  <a:pt x="505" y="453"/>
                </a:lnTo>
                <a:lnTo>
                  <a:pt x="515" y="454"/>
                </a:lnTo>
                <a:lnTo>
                  <a:pt x="525" y="455"/>
                </a:lnTo>
                <a:lnTo>
                  <a:pt x="536" y="458"/>
                </a:lnTo>
                <a:lnTo>
                  <a:pt x="546" y="461"/>
                </a:lnTo>
                <a:lnTo>
                  <a:pt x="555" y="466"/>
                </a:lnTo>
                <a:lnTo>
                  <a:pt x="564" y="470"/>
                </a:lnTo>
                <a:lnTo>
                  <a:pt x="582" y="480"/>
                </a:lnTo>
                <a:lnTo>
                  <a:pt x="276" y="668"/>
                </a:lnTo>
                <a:lnTo>
                  <a:pt x="252" y="643"/>
                </a:lnTo>
                <a:lnTo>
                  <a:pt x="492" y="453"/>
                </a:lnTo>
                <a:lnTo>
                  <a:pt x="505" y="453"/>
                </a:lnTo>
                <a:close/>
                <a:moveTo>
                  <a:pt x="119" y="502"/>
                </a:moveTo>
                <a:lnTo>
                  <a:pt x="119" y="502"/>
                </a:lnTo>
                <a:lnTo>
                  <a:pt x="123" y="509"/>
                </a:lnTo>
                <a:lnTo>
                  <a:pt x="308" y="211"/>
                </a:lnTo>
                <a:lnTo>
                  <a:pt x="308" y="211"/>
                </a:lnTo>
                <a:lnTo>
                  <a:pt x="314" y="219"/>
                </a:lnTo>
                <a:lnTo>
                  <a:pt x="319" y="228"/>
                </a:lnTo>
                <a:lnTo>
                  <a:pt x="324" y="237"/>
                </a:lnTo>
                <a:lnTo>
                  <a:pt x="329" y="246"/>
                </a:lnTo>
                <a:lnTo>
                  <a:pt x="331" y="256"/>
                </a:lnTo>
                <a:lnTo>
                  <a:pt x="333" y="267"/>
                </a:lnTo>
                <a:lnTo>
                  <a:pt x="334" y="277"/>
                </a:lnTo>
                <a:lnTo>
                  <a:pt x="335" y="287"/>
                </a:lnTo>
                <a:lnTo>
                  <a:pt x="339" y="300"/>
                </a:lnTo>
                <a:lnTo>
                  <a:pt x="148" y="536"/>
                </a:lnTo>
                <a:lnTo>
                  <a:pt x="173" y="561"/>
                </a:lnTo>
                <a:lnTo>
                  <a:pt x="363" y="321"/>
                </a:lnTo>
                <a:lnTo>
                  <a:pt x="363" y="321"/>
                </a:lnTo>
                <a:lnTo>
                  <a:pt x="366" y="321"/>
                </a:lnTo>
                <a:lnTo>
                  <a:pt x="366" y="321"/>
                </a:lnTo>
                <a:lnTo>
                  <a:pt x="377" y="321"/>
                </a:lnTo>
                <a:lnTo>
                  <a:pt x="389" y="323"/>
                </a:lnTo>
                <a:lnTo>
                  <a:pt x="399" y="326"/>
                </a:lnTo>
                <a:lnTo>
                  <a:pt x="409" y="329"/>
                </a:lnTo>
                <a:lnTo>
                  <a:pt x="418" y="335"/>
                </a:lnTo>
                <a:lnTo>
                  <a:pt x="428" y="340"/>
                </a:lnTo>
                <a:lnTo>
                  <a:pt x="436" y="347"/>
                </a:lnTo>
                <a:lnTo>
                  <a:pt x="443" y="354"/>
                </a:lnTo>
                <a:lnTo>
                  <a:pt x="443" y="354"/>
                </a:lnTo>
                <a:lnTo>
                  <a:pt x="449" y="363"/>
                </a:lnTo>
                <a:lnTo>
                  <a:pt x="455" y="371"/>
                </a:lnTo>
                <a:lnTo>
                  <a:pt x="461" y="380"/>
                </a:lnTo>
                <a:lnTo>
                  <a:pt x="464" y="389"/>
                </a:lnTo>
                <a:lnTo>
                  <a:pt x="467" y="398"/>
                </a:lnTo>
                <a:lnTo>
                  <a:pt x="470" y="408"/>
                </a:lnTo>
                <a:lnTo>
                  <a:pt x="471" y="418"/>
                </a:lnTo>
                <a:lnTo>
                  <a:pt x="471" y="428"/>
                </a:lnTo>
                <a:lnTo>
                  <a:pt x="231" y="623"/>
                </a:lnTo>
                <a:lnTo>
                  <a:pt x="209" y="598"/>
                </a:lnTo>
                <a:lnTo>
                  <a:pt x="283" y="681"/>
                </a:lnTo>
                <a:lnTo>
                  <a:pt x="283" y="681"/>
                </a:lnTo>
                <a:lnTo>
                  <a:pt x="278" y="681"/>
                </a:lnTo>
                <a:lnTo>
                  <a:pt x="273" y="681"/>
                </a:lnTo>
                <a:lnTo>
                  <a:pt x="268" y="681"/>
                </a:lnTo>
                <a:lnTo>
                  <a:pt x="264" y="680"/>
                </a:lnTo>
                <a:lnTo>
                  <a:pt x="253" y="675"/>
                </a:lnTo>
                <a:lnTo>
                  <a:pt x="247" y="668"/>
                </a:lnTo>
                <a:lnTo>
                  <a:pt x="129" y="542"/>
                </a:lnTo>
                <a:lnTo>
                  <a:pt x="129" y="542"/>
                </a:lnTo>
                <a:lnTo>
                  <a:pt x="126" y="538"/>
                </a:lnTo>
                <a:lnTo>
                  <a:pt x="123" y="534"/>
                </a:lnTo>
                <a:lnTo>
                  <a:pt x="121" y="529"/>
                </a:lnTo>
                <a:lnTo>
                  <a:pt x="119" y="525"/>
                </a:lnTo>
                <a:lnTo>
                  <a:pt x="118" y="513"/>
                </a:lnTo>
                <a:lnTo>
                  <a:pt x="119" y="502"/>
                </a:lnTo>
                <a:lnTo>
                  <a:pt x="119" y="502"/>
                </a:lnTo>
                <a:close/>
                <a:moveTo>
                  <a:pt x="758" y="431"/>
                </a:moveTo>
                <a:lnTo>
                  <a:pt x="758" y="431"/>
                </a:lnTo>
                <a:lnTo>
                  <a:pt x="758" y="431"/>
                </a:lnTo>
                <a:lnTo>
                  <a:pt x="751" y="426"/>
                </a:lnTo>
                <a:lnTo>
                  <a:pt x="744" y="421"/>
                </a:lnTo>
                <a:lnTo>
                  <a:pt x="737" y="418"/>
                </a:lnTo>
                <a:lnTo>
                  <a:pt x="729" y="416"/>
                </a:lnTo>
                <a:lnTo>
                  <a:pt x="722" y="414"/>
                </a:lnTo>
                <a:lnTo>
                  <a:pt x="714" y="413"/>
                </a:lnTo>
                <a:lnTo>
                  <a:pt x="702" y="413"/>
                </a:lnTo>
                <a:lnTo>
                  <a:pt x="702" y="413"/>
                </a:lnTo>
                <a:lnTo>
                  <a:pt x="700" y="414"/>
                </a:lnTo>
                <a:lnTo>
                  <a:pt x="697" y="414"/>
                </a:lnTo>
                <a:lnTo>
                  <a:pt x="696" y="413"/>
                </a:lnTo>
                <a:lnTo>
                  <a:pt x="696" y="413"/>
                </a:lnTo>
                <a:lnTo>
                  <a:pt x="694" y="411"/>
                </a:lnTo>
                <a:lnTo>
                  <a:pt x="693" y="409"/>
                </a:lnTo>
                <a:lnTo>
                  <a:pt x="693" y="404"/>
                </a:lnTo>
                <a:lnTo>
                  <a:pt x="693" y="404"/>
                </a:lnTo>
                <a:lnTo>
                  <a:pt x="694" y="396"/>
                </a:lnTo>
                <a:lnTo>
                  <a:pt x="695" y="389"/>
                </a:lnTo>
                <a:lnTo>
                  <a:pt x="694" y="383"/>
                </a:lnTo>
                <a:lnTo>
                  <a:pt x="693" y="375"/>
                </a:lnTo>
                <a:lnTo>
                  <a:pt x="690" y="368"/>
                </a:lnTo>
                <a:lnTo>
                  <a:pt x="687" y="361"/>
                </a:lnTo>
                <a:lnTo>
                  <a:pt x="682" y="354"/>
                </a:lnTo>
                <a:lnTo>
                  <a:pt x="677" y="348"/>
                </a:lnTo>
                <a:lnTo>
                  <a:pt x="677" y="348"/>
                </a:lnTo>
                <a:lnTo>
                  <a:pt x="672" y="343"/>
                </a:lnTo>
                <a:lnTo>
                  <a:pt x="667" y="338"/>
                </a:lnTo>
                <a:lnTo>
                  <a:pt x="661" y="335"/>
                </a:lnTo>
                <a:lnTo>
                  <a:pt x="655" y="333"/>
                </a:lnTo>
                <a:lnTo>
                  <a:pt x="648" y="330"/>
                </a:lnTo>
                <a:lnTo>
                  <a:pt x="641" y="329"/>
                </a:lnTo>
                <a:lnTo>
                  <a:pt x="635" y="329"/>
                </a:lnTo>
                <a:lnTo>
                  <a:pt x="628" y="330"/>
                </a:lnTo>
                <a:lnTo>
                  <a:pt x="628" y="330"/>
                </a:lnTo>
                <a:lnTo>
                  <a:pt x="623" y="329"/>
                </a:lnTo>
                <a:lnTo>
                  <a:pt x="621" y="329"/>
                </a:lnTo>
                <a:lnTo>
                  <a:pt x="619" y="327"/>
                </a:lnTo>
                <a:lnTo>
                  <a:pt x="619" y="327"/>
                </a:lnTo>
                <a:lnTo>
                  <a:pt x="616" y="325"/>
                </a:lnTo>
                <a:lnTo>
                  <a:pt x="616" y="322"/>
                </a:lnTo>
                <a:lnTo>
                  <a:pt x="615" y="318"/>
                </a:lnTo>
                <a:lnTo>
                  <a:pt x="615" y="318"/>
                </a:lnTo>
                <a:lnTo>
                  <a:pt x="616" y="304"/>
                </a:lnTo>
                <a:lnTo>
                  <a:pt x="616" y="297"/>
                </a:lnTo>
                <a:lnTo>
                  <a:pt x="615" y="290"/>
                </a:lnTo>
                <a:lnTo>
                  <a:pt x="613" y="284"/>
                </a:lnTo>
                <a:lnTo>
                  <a:pt x="610" y="278"/>
                </a:lnTo>
                <a:lnTo>
                  <a:pt x="605" y="271"/>
                </a:lnTo>
                <a:lnTo>
                  <a:pt x="601" y="265"/>
                </a:lnTo>
                <a:lnTo>
                  <a:pt x="601" y="265"/>
                </a:lnTo>
                <a:lnTo>
                  <a:pt x="595" y="261"/>
                </a:lnTo>
                <a:lnTo>
                  <a:pt x="589" y="257"/>
                </a:lnTo>
                <a:lnTo>
                  <a:pt x="582" y="254"/>
                </a:lnTo>
                <a:lnTo>
                  <a:pt x="575" y="252"/>
                </a:lnTo>
                <a:lnTo>
                  <a:pt x="569" y="251"/>
                </a:lnTo>
                <a:lnTo>
                  <a:pt x="561" y="249"/>
                </a:lnTo>
                <a:lnTo>
                  <a:pt x="553" y="249"/>
                </a:lnTo>
                <a:lnTo>
                  <a:pt x="545" y="251"/>
                </a:lnTo>
                <a:lnTo>
                  <a:pt x="545" y="251"/>
                </a:lnTo>
                <a:lnTo>
                  <a:pt x="542" y="248"/>
                </a:lnTo>
                <a:lnTo>
                  <a:pt x="541" y="247"/>
                </a:lnTo>
                <a:lnTo>
                  <a:pt x="539" y="247"/>
                </a:lnTo>
                <a:lnTo>
                  <a:pt x="539" y="247"/>
                </a:lnTo>
                <a:lnTo>
                  <a:pt x="538" y="243"/>
                </a:lnTo>
                <a:lnTo>
                  <a:pt x="537" y="240"/>
                </a:lnTo>
                <a:lnTo>
                  <a:pt x="539" y="238"/>
                </a:lnTo>
                <a:lnTo>
                  <a:pt x="539" y="238"/>
                </a:lnTo>
                <a:lnTo>
                  <a:pt x="540" y="223"/>
                </a:lnTo>
                <a:lnTo>
                  <a:pt x="539" y="216"/>
                </a:lnTo>
                <a:lnTo>
                  <a:pt x="538" y="208"/>
                </a:lnTo>
                <a:lnTo>
                  <a:pt x="536" y="202"/>
                </a:lnTo>
                <a:lnTo>
                  <a:pt x="532" y="195"/>
                </a:lnTo>
                <a:lnTo>
                  <a:pt x="529" y="188"/>
                </a:lnTo>
                <a:lnTo>
                  <a:pt x="523" y="182"/>
                </a:lnTo>
                <a:lnTo>
                  <a:pt x="523" y="182"/>
                </a:lnTo>
                <a:lnTo>
                  <a:pt x="519" y="178"/>
                </a:lnTo>
                <a:lnTo>
                  <a:pt x="513" y="174"/>
                </a:lnTo>
                <a:lnTo>
                  <a:pt x="502" y="169"/>
                </a:lnTo>
                <a:lnTo>
                  <a:pt x="489" y="165"/>
                </a:lnTo>
                <a:lnTo>
                  <a:pt x="476" y="164"/>
                </a:lnTo>
                <a:lnTo>
                  <a:pt x="476" y="164"/>
                </a:lnTo>
                <a:lnTo>
                  <a:pt x="472" y="164"/>
                </a:lnTo>
                <a:lnTo>
                  <a:pt x="465" y="161"/>
                </a:lnTo>
                <a:lnTo>
                  <a:pt x="465" y="161"/>
                </a:lnTo>
                <a:lnTo>
                  <a:pt x="463" y="154"/>
                </a:lnTo>
                <a:lnTo>
                  <a:pt x="462" y="150"/>
                </a:lnTo>
                <a:lnTo>
                  <a:pt x="462" y="146"/>
                </a:lnTo>
                <a:lnTo>
                  <a:pt x="462" y="146"/>
                </a:lnTo>
                <a:lnTo>
                  <a:pt x="463" y="140"/>
                </a:lnTo>
                <a:lnTo>
                  <a:pt x="462" y="135"/>
                </a:lnTo>
                <a:lnTo>
                  <a:pt x="462" y="129"/>
                </a:lnTo>
                <a:lnTo>
                  <a:pt x="459" y="123"/>
                </a:lnTo>
                <a:lnTo>
                  <a:pt x="457" y="117"/>
                </a:lnTo>
                <a:lnTo>
                  <a:pt x="454" y="112"/>
                </a:lnTo>
                <a:lnTo>
                  <a:pt x="446" y="103"/>
                </a:lnTo>
                <a:lnTo>
                  <a:pt x="446" y="103"/>
                </a:lnTo>
                <a:lnTo>
                  <a:pt x="440" y="97"/>
                </a:lnTo>
                <a:lnTo>
                  <a:pt x="434" y="92"/>
                </a:lnTo>
                <a:lnTo>
                  <a:pt x="428" y="89"/>
                </a:lnTo>
                <a:lnTo>
                  <a:pt x="421" y="87"/>
                </a:lnTo>
                <a:lnTo>
                  <a:pt x="414" y="84"/>
                </a:lnTo>
                <a:lnTo>
                  <a:pt x="407" y="83"/>
                </a:lnTo>
                <a:lnTo>
                  <a:pt x="400" y="83"/>
                </a:lnTo>
                <a:lnTo>
                  <a:pt x="393" y="84"/>
                </a:lnTo>
                <a:lnTo>
                  <a:pt x="393" y="84"/>
                </a:lnTo>
                <a:lnTo>
                  <a:pt x="389" y="83"/>
                </a:lnTo>
                <a:lnTo>
                  <a:pt x="387" y="82"/>
                </a:lnTo>
                <a:lnTo>
                  <a:pt x="384" y="81"/>
                </a:lnTo>
                <a:lnTo>
                  <a:pt x="384" y="81"/>
                </a:lnTo>
                <a:lnTo>
                  <a:pt x="383" y="79"/>
                </a:lnTo>
                <a:lnTo>
                  <a:pt x="382" y="77"/>
                </a:lnTo>
                <a:lnTo>
                  <a:pt x="382" y="72"/>
                </a:lnTo>
                <a:lnTo>
                  <a:pt x="382" y="72"/>
                </a:lnTo>
                <a:lnTo>
                  <a:pt x="383" y="65"/>
                </a:lnTo>
                <a:lnTo>
                  <a:pt x="384" y="58"/>
                </a:lnTo>
                <a:lnTo>
                  <a:pt x="383" y="51"/>
                </a:lnTo>
                <a:lnTo>
                  <a:pt x="382" y="45"/>
                </a:lnTo>
                <a:lnTo>
                  <a:pt x="380" y="38"/>
                </a:lnTo>
                <a:lnTo>
                  <a:pt x="377" y="31"/>
                </a:lnTo>
                <a:lnTo>
                  <a:pt x="373" y="25"/>
                </a:lnTo>
                <a:lnTo>
                  <a:pt x="368" y="20"/>
                </a:lnTo>
                <a:lnTo>
                  <a:pt x="368" y="20"/>
                </a:lnTo>
                <a:lnTo>
                  <a:pt x="359" y="12"/>
                </a:lnTo>
                <a:lnTo>
                  <a:pt x="349" y="6"/>
                </a:lnTo>
                <a:lnTo>
                  <a:pt x="338" y="3"/>
                </a:lnTo>
                <a:lnTo>
                  <a:pt x="326" y="0"/>
                </a:lnTo>
                <a:lnTo>
                  <a:pt x="315" y="1"/>
                </a:lnTo>
                <a:lnTo>
                  <a:pt x="304" y="5"/>
                </a:lnTo>
                <a:lnTo>
                  <a:pt x="293" y="9"/>
                </a:lnTo>
                <a:lnTo>
                  <a:pt x="283" y="16"/>
                </a:lnTo>
                <a:lnTo>
                  <a:pt x="283" y="16"/>
                </a:lnTo>
                <a:lnTo>
                  <a:pt x="277" y="24"/>
                </a:lnTo>
                <a:lnTo>
                  <a:pt x="273" y="32"/>
                </a:lnTo>
                <a:lnTo>
                  <a:pt x="267" y="47"/>
                </a:lnTo>
                <a:lnTo>
                  <a:pt x="267" y="47"/>
                </a:lnTo>
                <a:lnTo>
                  <a:pt x="265" y="56"/>
                </a:lnTo>
                <a:lnTo>
                  <a:pt x="258" y="79"/>
                </a:lnTo>
                <a:lnTo>
                  <a:pt x="239" y="153"/>
                </a:lnTo>
                <a:lnTo>
                  <a:pt x="190" y="336"/>
                </a:lnTo>
                <a:lnTo>
                  <a:pt x="305" y="157"/>
                </a:lnTo>
                <a:lnTo>
                  <a:pt x="319" y="170"/>
                </a:lnTo>
                <a:lnTo>
                  <a:pt x="319" y="170"/>
                </a:lnTo>
                <a:lnTo>
                  <a:pt x="331" y="182"/>
                </a:lnTo>
                <a:lnTo>
                  <a:pt x="341" y="195"/>
                </a:lnTo>
                <a:lnTo>
                  <a:pt x="349" y="208"/>
                </a:lnTo>
                <a:lnTo>
                  <a:pt x="356" y="223"/>
                </a:lnTo>
                <a:lnTo>
                  <a:pt x="362" y="238"/>
                </a:lnTo>
                <a:lnTo>
                  <a:pt x="366" y="254"/>
                </a:lnTo>
                <a:lnTo>
                  <a:pt x="368" y="270"/>
                </a:lnTo>
                <a:lnTo>
                  <a:pt x="368" y="287"/>
                </a:lnTo>
                <a:lnTo>
                  <a:pt x="368" y="287"/>
                </a:lnTo>
                <a:lnTo>
                  <a:pt x="368" y="287"/>
                </a:lnTo>
                <a:lnTo>
                  <a:pt x="383" y="288"/>
                </a:lnTo>
                <a:lnTo>
                  <a:pt x="398" y="292"/>
                </a:lnTo>
                <a:lnTo>
                  <a:pt x="412" y="295"/>
                </a:lnTo>
                <a:lnTo>
                  <a:pt x="424" y="301"/>
                </a:lnTo>
                <a:lnTo>
                  <a:pt x="437" y="307"/>
                </a:lnTo>
                <a:lnTo>
                  <a:pt x="447" y="314"/>
                </a:lnTo>
                <a:lnTo>
                  <a:pt x="458" y="323"/>
                </a:lnTo>
                <a:lnTo>
                  <a:pt x="467" y="333"/>
                </a:lnTo>
                <a:lnTo>
                  <a:pt x="467" y="333"/>
                </a:lnTo>
                <a:lnTo>
                  <a:pt x="475" y="343"/>
                </a:lnTo>
                <a:lnTo>
                  <a:pt x="482" y="353"/>
                </a:lnTo>
                <a:lnTo>
                  <a:pt x="488" y="363"/>
                </a:lnTo>
                <a:lnTo>
                  <a:pt x="494" y="373"/>
                </a:lnTo>
                <a:lnTo>
                  <a:pt x="497" y="385"/>
                </a:lnTo>
                <a:lnTo>
                  <a:pt x="500" y="396"/>
                </a:lnTo>
                <a:lnTo>
                  <a:pt x="503" y="408"/>
                </a:lnTo>
                <a:lnTo>
                  <a:pt x="505" y="419"/>
                </a:lnTo>
                <a:lnTo>
                  <a:pt x="505" y="419"/>
                </a:lnTo>
                <a:lnTo>
                  <a:pt x="505" y="419"/>
                </a:lnTo>
                <a:lnTo>
                  <a:pt x="521" y="421"/>
                </a:lnTo>
                <a:lnTo>
                  <a:pt x="537" y="425"/>
                </a:lnTo>
                <a:lnTo>
                  <a:pt x="553" y="429"/>
                </a:lnTo>
                <a:lnTo>
                  <a:pt x="568" y="435"/>
                </a:lnTo>
                <a:lnTo>
                  <a:pt x="582" y="442"/>
                </a:lnTo>
                <a:lnTo>
                  <a:pt x="596" y="451"/>
                </a:lnTo>
                <a:lnTo>
                  <a:pt x="610" y="460"/>
                </a:lnTo>
                <a:lnTo>
                  <a:pt x="622" y="471"/>
                </a:lnTo>
                <a:lnTo>
                  <a:pt x="634" y="487"/>
                </a:lnTo>
                <a:lnTo>
                  <a:pt x="619" y="500"/>
                </a:lnTo>
                <a:lnTo>
                  <a:pt x="437" y="607"/>
                </a:lnTo>
                <a:lnTo>
                  <a:pt x="720" y="529"/>
                </a:lnTo>
                <a:lnTo>
                  <a:pt x="720" y="529"/>
                </a:lnTo>
                <a:lnTo>
                  <a:pt x="729" y="527"/>
                </a:lnTo>
                <a:lnTo>
                  <a:pt x="738" y="525"/>
                </a:lnTo>
                <a:lnTo>
                  <a:pt x="746" y="520"/>
                </a:lnTo>
                <a:lnTo>
                  <a:pt x="754" y="515"/>
                </a:lnTo>
                <a:lnTo>
                  <a:pt x="754" y="515"/>
                </a:lnTo>
                <a:lnTo>
                  <a:pt x="762" y="505"/>
                </a:lnTo>
                <a:lnTo>
                  <a:pt x="768" y="496"/>
                </a:lnTo>
                <a:lnTo>
                  <a:pt x="771" y="485"/>
                </a:lnTo>
                <a:lnTo>
                  <a:pt x="772" y="474"/>
                </a:lnTo>
                <a:lnTo>
                  <a:pt x="772" y="463"/>
                </a:lnTo>
                <a:lnTo>
                  <a:pt x="769" y="452"/>
                </a:lnTo>
                <a:lnTo>
                  <a:pt x="764" y="442"/>
                </a:lnTo>
                <a:lnTo>
                  <a:pt x="758" y="431"/>
                </a:lnTo>
                <a:lnTo>
                  <a:pt x="758" y="43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3"/>
          <p:cNvSpPr>
            <a:spLocks noEditPoints="1"/>
          </p:cNvSpPr>
          <p:nvPr/>
        </p:nvSpPr>
        <p:spPr bwMode="auto">
          <a:xfrm>
            <a:off x="845374" y="4828532"/>
            <a:ext cx="281576" cy="258260"/>
          </a:xfrm>
          <a:custGeom>
            <a:avLst/>
            <a:gdLst>
              <a:gd name="T0" fmla="*/ 529 w 781"/>
              <a:gd name="T1" fmla="*/ 356 h 723"/>
              <a:gd name="T2" fmla="*/ 516 w 781"/>
              <a:gd name="T3" fmla="*/ 341 h 723"/>
              <a:gd name="T4" fmla="*/ 505 w 781"/>
              <a:gd name="T5" fmla="*/ 351 h 723"/>
              <a:gd name="T6" fmla="*/ 254 w 781"/>
              <a:gd name="T7" fmla="*/ 470 h 723"/>
              <a:gd name="T8" fmla="*/ 278 w 781"/>
              <a:gd name="T9" fmla="*/ 351 h 723"/>
              <a:gd name="T10" fmla="*/ 267 w 781"/>
              <a:gd name="T11" fmla="*/ 341 h 723"/>
              <a:gd name="T12" fmla="*/ 254 w 781"/>
              <a:gd name="T13" fmla="*/ 356 h 723"/>
              <a:gd name="T14" fmla="*/ 286 w 781"/>
              <a:gd name="T15" fmla="*/ 107 h 723"/>
              <a:gd name="T16" fmla="*/ 294 w 781"/>
              <a:gd name="T17" fmla="*/ 66 h 723"/>
              <a:gd name="T18" fmla="*/ 316 w 781"/>
              <a:gd name="T19" fmla="*/ 32 h 723"/>
              <a:gd name="T20" fmla="*/ 349 w 781"/>
              <a:gd name="T21" fmla="*/ 8 h 723"/>
              <a:gd name="T22" fmla="*/ 390 w 781"/>
              <a:gd name="T23" fmla="*/ 0 h 723"/>
              <a:gd name="T24" fmla="*/ 424 w 781"/>
              <a:gd name="T25" fmla="*/ 5 h 723"/>
              <a:gd name="T26" fmla="*/ 462 w 781"/>
              <a:gd name="T27" fmla="*/ 24 h 723"/>
              <a:gd name="T28" fmla="*/ 488 w 781"/>
              <a:gd name="T29" fmla="*/ 56 h 723"/>
              <a:gd name="T30" fmla="*/ 500 w 781"/>
              <a:gd name="T31" fmla="*/ 97 h 723"/>
              <a:gd name="T32" fmla="*/ 499 w 781"/>
              <a:gd name="T33" fmla="*/ 129 h 723"/>
              <a:gd name="T34" fmla="*/ 482 w 781"/>
              <a:gd name="T35" fmla="*/ 167 h 723"/>
              <a:gd name="T36" fmla="*/ 452 w 781"/>
              <a:gd name="T37" fmla="*/ 197 h 723"/>
              <a:gd name="T38" fmla="*/ 413 w 781"/>
              <a:gd name="T39" fmla="*/ 213 h 723"/>
              <a:gd name="T40" fmla="*/ 380 w 781"/>
              <a:gd name="T41" fmla="*/ 214 h 723"/>
              <a:gd name="T42" fmla="*/ 340 w 781"/>
              <a:gd name="T43" fmla="*/ 202 h 723"/>
              <a:gd name="T44" fmla="*/ 309 w 781"/>
              <a:gd name="T45" fmla="*/ 175 h 723"/>
              <a:gd name="T46" fmla="*/ 291 w 781"/>
              <a:gd name="T47" fmla="*/ 139 h 723"/>
              <a:gd name="T48" fmla="*/ 286 w 781"/>
              <a:gd name="T49" fmla="*/ 107 h 723"/>
              <a:gd name="T50" fmla="*/ 61 w 781"/>
              <a:gd name="T51" fmla="*/ 385 h 723"/>
              <a:gd name="T52" fmla="*/ 193 w 781"/>
              <a:gd name="T53" fmla="*/ 378 h 723"/>
              <a:gd name="T54" fmla="*/ 200 w 781"/>
              <a:gd name="T55" fmla="*/ 337 h 723"/>
              <a:gd name="T56" fmla="*/ 225 w 781"/>
              <a:gd name="T57" fmla="*/ 290 h 723"/>
              <a:gd name="T58" fmla="*/ 266 w 781"/>
              <a:gd name="T59" fmla="*/ 256 h 723"/>
              <a:gd name="T60" fmla="*/ 318 w 781"/>
              <a:gd name="T61" fmla="*/ 240 h 723"/>
              <a:gd name="T62" fmla="*/ 466 w 781"/>
              <a:gd name="T63" fmla="*/ 240 h 723"/>
              <a:gd name="T64" fmla="*/ 518 w 781"/>
              <a:gd name="T65" fmla="*/ 256 h 723"/>
              <a:gd name="T66" fmla="*/ 559 w 781"/>
              <a:gd name="T67" fmla="*/ 290 h 723"/>
              <a:gd name="T68" fmla="*/ 584 w 781"/>
              <a:gd name="T69" fmla="*/ 337 h 723"/>
              <a:gd name="T70" fmla="*/ 590 w 781"/>
              <a:gd name="T71" fmla="*/ 470 h 723"/>
              <a:gd name="T72" fmla="*/ 723 w 781"/>
              <a:gd name="T73" fmla="*/ 470 h 723"/>
              <a:gd name="T74" fmla="*/ 781 w 781"/>
              <a:gd name="T75" fmla="*/ 575 h 723"/>
              <a:gd name="T76" fmla="*/ 723 w 781"/>
              <a:gd name="T77" fmla="*/ 578 h 723"/>
              <a:gd name="T78" fmla="*/ 579 w 781"/>
              <a:gd name="T79" fmla="*/ 508 h 723"/>
              <a:gd name="T80" fmla="*/ 559 w 781"/>
              <a:gd name="T81" fmla="*/ 510 h 723"/>
              <a:gd name="T82" fmla="*/ 505 w 781"/>
              <a:gd name="T83" fmla="*/ 508 h 723"/>
              <a:gd name="T84" fmla="*/ 501 w 781"/>
              <a:gd name="T85" fmla="*/ 701 h 723"/>
              <a:gd name="T86" fmla="*/ 483 w 781"/>
              <a:gd name="T87" fmla="*/ 719 h 723"/>
              <a:gd name="T88" fmla="*/ 464 w 781"/>
              <a:gd name="T89" fmla="*/ 721 h 723"/>
              <a:gd name="T90" fmla="*/ 442 w 781"/>
              <a:gd name="T91" fmla="*/ 708 h 723"/>
              <a:gd name="T92" fmla="*/ 437 w 781"/>
              <a:gd name="T93" fmla="*/ 550 h 723"/>
              <a:gd name="T94" fmla="*/ 433 w 781"/>
              <a:gd name="T95" fmla="*/ 530 h 723"/>
              <a:gd name="T96" fmla="*/ 415 w 781"/>
              <a:gd name="T97" fmla="*/ 510 h 723"/>
              <a:gd name="T98" fmla="*/ 368 w 781"/>
              <a:gd name="T99" fmla="*/ 510 h 723"/>
              <a:gd name="T100" fmla="*/ 351 w 781"/>
              <a:gd name="T101" fmla="*/ 530 h 723"/>
              <a:gd name="T102" fmla="*/ 347 w 781"/>
              <a:gd name="T103" fmla="*/ 688 h 723"/>
              <a:gd name="T104" fmla="*/ 341 w 781"/>
              <a:gd name="T105" fmla="*/ 708 h 723"/>
              <a:gd name="T106" fmla="*/ 320 w 781"/>
              <a:gd name="T107" fmla="*/ 721 h 723"/>
              <a:gd name="T108" fmla="*/ 300 w 781"/>
              <a:gd name="T109" fmla="*/ 719 h 723"/>
              <a:gd name="T110" fmla="*/ 282 w 781"/>
              <a:gd name="T111" fmla="*/ 701 h 723"/>
              <a:gd name="T112" fmla="*/ 240 w 781"/>
              <a:gd name="T113" fmla="*/ 508 h 723"/>
              <a:gd name="T114" fmla="*/ 224 w 781"/>
              <a:gd name="T115" fmla="*/ 510 h 723"/>
              <a:gd name="T116" fmla="*/ 95 w 781"/>
              <a:gd name="T117" fmla="*/ 508 h 723"/>
              <a:gd name="T118" fmla="*/ 36 w 781"/>
              <a:gd name="T119" fmla="*/ 508 h 723"/>
              <a:gd name="T120" fmla="*/ 36 w 781"/>
              <a:gd name="T121" fmla="*/ 385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81" h="723">
                <a:moveTo>
                  <a:pt x="505" y="470"/>
                </a:moveTo>
                <a:lnTo>
                  <a:pt x="529" y="470"/>
                </a:lnTo>
                <a:lnTo>
                  <a:pt x="529" y="356"/>
                </a:lnTo>
                <a:lnTo>
                  <a:pt x="529" y="356"/>
                </a:lnTo>
                <a:lnTo>
                  <a:pt x="528" y="351"/>
                </a:lnTo>
                <a:lnTo>
                  <a:pt x="525" y="345"/>
                </a:lnTo>
                <a:lnTo>
                  <a:pt x="521" y="343"/>
                </a:lnTo>
                <a:lnTo>
                  <a:pt x="516" y="341"/>
                </a:lnTo>
                <a:lnTo>
                  <a:pt x="516" y="341"/>
                </a:lnTo>
                <a:lnTo>
                  <a:pt x="511" y="343"/>
                </a:lnTo>
                <a:lnTo>
                  <a:pt x="507" y="345"/>
                </a:lnTo>
                <a:lnTo>
                  <a:pt x="505" y="351"/>
                </a:lnTo>
                <a:lnTo>
                  <a:pt x="505" y="356"/>
                </a:lnTo>
                <a:lnTo>
                  <a:pt x="505" y="470"/>
                </a:lnTo>
                <a:close/>
                <a:moveTo>
                  <a:pt x="254" y="470"/>
                </a:moveTo>
                <a:lnTo>
                  <a:pt x="254" y="470"/>
                </a:lnTo>
                <a:lnTo>
                  <a:pt x="280" y="470"/>
                </a:lnTo>
                <a:lnTo>
                  <a:pt x="280" y="356"/>
                </a:lnTo>
                <a:lnTo>
                  <a:pt x="280" y="356"/>
                </a:lnTo>
                <a:lnTo>
                  <a:pt x="278" y="351"/>
                </a:lnTo>
                <a:lnTo>
                  <a:pt x="276" y="345"/>
                </a:lnTo>
                <a:lnTo>
                  <a:pt x="272" y="343"/>
                </a:lnTo>
                <a:lnTo>
                  <a:pt x="267" y="341"/>
                </a:lnTo>
                <a:lnTo>
                  <a:pt x="267" y="341"/>
                </a:lnTo>
                <a:lnTo>
                  <a:pt x="262" y="343"/>
                </a:lnTo>
                <a:lnTo>
                  <a:pt x="259" y="345"/>
                </a:lnTo>
                <a:lnTo>
                  <a:pt x="256" y="351"/>
                </a:lnTo>
                <a:lnTo>
                  <a:pt x="254" y="356"/>
                </a:lnTo>
                <a:lnTo>
                  <a:pt x="254" y="470"/>
                </a:lnTo>
                <a:close/>
                <a:moveTo>
                  <a:pt x="286" y="107"/>
                </a:moveTo>
                <a:lnTo>
                  <a:pt x="286" y="107"/>
                </a:lnTo>
                <a:lnTo>
                  <a:pt x="286" y="107"/>
                </a:lnTo>
                <a:lnTo>
                  <a:pt x="286" y="97"/>
                </a:lnTo>
                <a:lnTo>
                  <a:pt x="287" y="85"/>
                </a:lnTo>
                <a:lnTo>
                  <a:pt x="291" y="75"/>
                </a:lnTo>
                <a:lnTo>
                  <a:pt x="294" y="66"/>
                </a:lnTo>
                <a:lnTo>
                  <a:pt x="298" y="56"/>
                </a:lnTo>
                <a:lnTo>
                  <a:pt x="303" y="48"/>
                </a:lnTo>
                <a:lnTo>
                  <a:pt x="309" y="39"/>
                </a:lnTo>
                <a:lnTo>
                  <a:pt x="316" y="32"/>
                </a:lnTo>
                <a:lnTo>
                  <a:pt x="324" y="24"/>
                </a:lnTo>
                <a:lnTo>
                  <a:pt x="332" y="18"/>
                </a:lnTo>
                <a:lnTo>
                  <a:pt x="340" y="13"/>
                </a:lnTo>
                <a:lnTo>
                  <a:pt x="349" y="8"/>
                </a:lnTo>
                <a:lnTo>
                  <a:pt x="359" y="5"/>
                </a:lnTo>
                <a:lnTo>
                  <a:pt x="369" y="2"/>
                </a:lnTo>
                <a:lnTo>
                  <a:pt x="380" y="0"/>
                </a:lnTo>
                <a:lnTo>
                  <a:pt x="390" y="0"/>
                </a:lnTo>
                <a:lnTo>
                  <a:pt x="390" y="0"/>
                </a:lnTo>
                <a:lnTo>
                  <a:pt x="401" y="0"/>
                </a:lnTo>
                <a:lnTo>
                  <a:pt x="413" y="2"/>
                </a:lnTo>
                <a:lnTo>
                  <a:pt x="424" y="5"/>
                </a:lnTo>
                <a:lnTo>
                  <a:pt x="434" y="8"/>
                </a:lnTo>
                <a:lnTo>
                  <a:pt x="443" y="13"/>
                </a:lnTo>
                <a:lnTo>
                  <a:pt x="452" y="18"/>
                </a:lnTo>
                <a:lnTo>
                  <a:pt x="462" y="24"/>
                </a:lnTo>
                <a:lnTo>
                  <a:pt x="468" y="32"/>
                </a:lnTo>
                <a:lnTo>
                  <a:pt x="476" y="39"/>
                </a:lnTo>
                <a:lnTo>
                  <a:pt x="482" y="48"/>
                </a:lnTo>
                <a:lnTo>
                  <a:pt x="488" y="56"/>
                </a:lnTo>
                <a:lnTo>
                  <a:pt x="492" y="66"/>
                </a:lnTo>
                <a:lnTo>
                  <a:pt x="496" y="75"/>
                </a:lnTo>
                <a:lnTo>
                  <a:pt x="499" y="85"/>
                </a:lnTo>
                <a:lnTo>
                  <a:pt x="500" y="97"/>
                </a:lnTo>
                <a:lnTo>
                  <a:pt x="501" y="107"/>
                </a:lnTo>
                <a:lnTo>
                  <a:pt x="501" y="107"/>
                </a:lnTo>
                <a:lnTo>
                  <a:pt x="500" y="118"/>
                </a:lnTo>
                <a:lnTo>
                  <a:pt x="499" y="129"/>
                </a:lnTo>
                <a:lnTo>
                  <a:pt x="496" y="139"/>
                </a:lnTo>
                <a:lnTo>
                  <a:pt x="492" y="149"/>
                </a:lnTo>
                <a:lnTo>
                  <a:pt x="488" y="158"/>
                </a:lnTo>
                <a:lnTo>
                  <a:pt x="482" y="167"/>
                </a:lnTo>
                <a:lnTo>
                  <a:pt x="476" y="175"/>
                </a:lnTo>
                <a:lnTo>
                  <a:pt x="468" y="183"/>
                </a:lnTo>
                <a:lnTo>
                  <a:pt x="462" y="190"/>
                </a:lnTo>
                <a:lnTo>
                  <a:pt x="452" y="197"/>
                </a:lnTo>
                <a:lnTo>
                  <a:pt x="443" y="202"/>
                </a:lnTo>
                <a:lnTo>
                  <a:pt x="434" y="206"/>
                </a:lnTo>
                <a:lnTo>
                  <a:pt x="424" y="211"/>
                </a:lnTo>
                <a:lnTo>
                  <a:pt x="413" y="213"/>
                </a:lnTo>
                <a:lnTo>
                  <a:pt x="401" y="214"/>
                </a:lnTo>
                <a:lnTo>
                  <a:pt x="390" y="215"/>
                </a:lnTo>
                <a:lnTo>
                  <a:pt x="390" y="215"/>
                </a:lnTo>
                <a:lnTo>
                  <a:pt x="380" y="214"/>
                </a:lnTo>
                <a:lnTo>
                  <a:pt x="369" y="213"/>
                </a:lnTo>
                <a:lnTo>
                  <a:pt x="359" y="211"/>
                </a:lnTo>
                <a:lnTo>
                  <a:pt x="349" y="206"/>
                </a:lnTo>
                <a:lnTo>
                  <a:pt x="340" y="202"/>
                </a:lnTo>
                <a:lnTo>
                  <a:pt x="332" y="197"/>
                </a:lnTo>
                <a:lnTo>
                  <a:pt x="324" y="190"/>
                </a:lnTo>
                <a:lnTo>
                  <a:pt x="316" y="183"/>
                </a:lnTo>
                <a:lnTo>
                  <a:pt x="309" y="175"/>
                </a:lnTo>
                <a:lnTo>
                  <a:pt x="303" y="167"/>
                </a:lnTo>
                <a:lnTo>
                  <a:pt x="298" y="158"/>
                </a:lnTo>
                <a:lnTo>
                  <a:pt x="294" y="149"/>
                </a:lnTo>
                <a:lnTo>
                  <a:pt x="291" y="139"/>
                </a:lnTo>
                <a:lnTo>
                  <a:pt x="287" y="129"/>
                </a:lnTo>
                <a:lnTo>
                  <a:pt x="286" y="118"/>
                </a:lnTo>
                <a:lnTo>
                  <a:pt x="286" y="107"/>
                </a:lnTo>
                <a:lnTo>
                  <a:pt x="286" y="107"/>
                </a:lnTo>
                <a:close/>
                <a:moveTo>
                  <a:pt x="36" y="470"/>
                </a:moveTo>
                <a:lnTo>
                  <a:pt x="36" y="470"/>
                </a:lnTo>
                <a:lnTo>
                  <a:pt x="61" y="470"/>
                </a:lnTo>
                <a:lnTo>
                  <a:pt x="61" y="385"/>
                </a:lnTo>
                <a:lnTo>
                  <a:pt x="95" y="385"/>
                </a:lnTo>
                <a:lnTo>
                  <a:pt x="95" y="470"/>
                </a:lnTo>
                <a:lnTo>
                  <a:pt x="193" y="470"/>
                </a:lnTo>
                <a:lnTo>
                  <a:pt x="193" y="378"/>
                </a:lnTo>
                <a:lnTo>
                  <a:pt x="193" y="378"/>
                </a:lnTo>
                <a:lnTo>
                  <a:pt x="194" y="364"/>
                </a:lnTo>
                <a:lnTo>
                  <a:pt x="196" y="349"/>
                </a:lnTo>
                <a:lnTo>
                  <a:pt x="200" y="337"/>
                </a:lnTo>
                <a:lnTo>
                  <a:pt x="204" y="324"/>
                </a:lnTo>
                <a:lnTo>
                  <a:pt x="210" y="312"/>
                </a:lnTo>
                <a:lnTo>
                  <a:pt x="217" y="301"/>
                </a:lnTo>
                <a:lnTo>
                  <a:pt x="225" y="290"/>
                </a:lnTo>
                <a:lnTo>
                  <a:pt x="234" y="280"/>
                </a:lnTo>
                <a:lnTo>
                  <a:pt x="243" y="271"/>
                </a:lnTo>
                <a:lnTo>
                  <a:pt x="254" y="263"/>
                </a:lnTo>
                <a:lnTo>
                  <a:pt x="266" y="256"/>
                </a:lnTo>
                <a:lnTo>
                  <a:pt x="277" y="250"/>
                </a:lnTo>
                <a:lnTo>
                  <a:pt x="291" y="246"/>
                </a:lnTo>
                <a:lnTo>
                  <a:pt x="303" y="242"/>
                </a:lnTo>
                <a:lnTo>
                  <a:pt x="318" y="240"/>
                </a:lnTo>
                <a:lnTo>
                  <a:pt x="332" y="239"/>
                </a:lnTo>
                <a:lnTo>
                  <a:pt x="452" y="239"/>
                </a:lnTo>
                <a:lnTo>
                  <a:pt x="452" y="239"/>
                </a:lnTo>
                <a:lnTo>
                  <a:pt x="466" y="240"/>
                </a:lnTo>
                <a:lnTo>
                  <a:pt x="480" y="242"/>
                </a:lnTo>
                <a:lnTo>
                  <a:pt x="493" y="246"/>
                </a:lnTo>
                <a:lnTo>
                  <a:pt x="506" y="250"/>
                </a:lnTo>
                <a:lnTo>
                  <a:pt x="518" y="256"/>
                </a:lnTo>
                <a:lnTo>
                  <a:pt x="530" y="263"/>
                </a:lnTo>
                <a:lnTo>
                  <a:pt x="540" y="271"/>
                </a:lnTo>
                <a:lnTo>
                  <a:pt x="550" y="280"/>
                </a:lnTo>
                <a:lnTo>
                  <a:pt x="559" y="290"/>
                </a:lnTo>
                <a:lnTo>
                  <a:pt x="567" y="301"/>
                </a:lnTo>
                <a:lnTo>
                  <a:pt x="574" y="312"/>
                </a:lnTo>
                <a:lnTo>
                  <a:pt x="580" y="324"/>
                </a:lnTo>
                <a:lnTo>
                  <a:pt x="584" y="337"/>
                </a:lnTo>
                <a:lnTo>
                  <a:pt x="588" y="349"/>
                </a:lnTo>
                <a:lnTo>
                  <a:pt x="590" y="364"/>
                </a:lnTo>
                <a:lnTo>
                  <a:pt x="590" y="378"/>
                </a:lnTo>
                <a:lnTo>
                  <a:pt x="590" y="470"/>
                </a:lnTo>
                <a:lnTo>
                  <a:pt x="689" y="470"/>
                </a:lnTo>
                <a:lnTo>
                  <a:pt x="689" y="376"/>
                </a:lnTo>
                <a:lnTo>
                  <a:pt x="723" y="376"/>
                </a:lnTo>
                <a:lnTo>
                  <a:pt x="723" y="470"/>
                </a:lnTo>
                <a:lnTo>
                  <a:pt x="747" y="470"/>
                </a:lnTo>
                <a:lnTo>
                  <a:pt x="747" y="376"/>
                </a:lnTo>
                <a:lnTo>
                  <a:pt x="781" y="376"/>
                </a:lnTo>
                <a:lnTo>
                  <a:pt x="781" y="575"/>
                </a:lnTo>
                <a:lnTo>
                  <a:pt x="747" y="575"/>
                </a:lnTo>
                <a:lnTo>
                  <a:pt x="747" y="508"/>
                </a:lnTo>
                <a:lnTo>
                  <a:pt x="723" y="508"/>
                </a:lnTo>
                <a:lnTo>
                  <a:pt x="723" y="578"/>
                </a:lnTo>
                <a:lnTo>
                  <a:pt x="689" y="578"/>
                </a:lnTo>
                <a:lnTo>
                  <a:pt x="689" y="508"/>
                </a:lnTo>
                <a:lnTo>
                  <a:pt x="579" y="508"/>
                </a:lnTo>
                <a:lnTo>
                  <a:pt x="579" y="508"/>
                </a:lnTo>
                <a:lnTo>
                  <a:pt x="574" y="509"/>
                </a:lnTo>
                <a:lnTo>
                  <a:pt x="570" y="510"/>
                </a:lnTo>
                <a:lnTo>
                  <a:pt x="559" y="510"/>
                </a:lnTo>
                <a:lnTo>
                  <a:pt x="559" y="510"/>
                </a:lnTo>
                <a:lnTo>
                  <a:pt x="550" y="510"/>
                </a:lnTo>
                <a:lnTo>
                  <a:pt x="547" y="509"/>
                </a:lnTo>
                <a:lnTo>
                  <a:pt x="545" y="508"/>
                </a:lnTo>
                <a:lnTo>
                  <a:pt x="505" y="508"/>
                </a:lnTo>
                <a:lnTo>
                  <a:pt x="505" y="688"/>
                </a:lnTo>
                <a:lnTo>
                  <a:pt x="505" y="688"/>
                </a:lnTo>
                <a:lnTo>
                  <a:pt x="504" y="695"/>
                </a:lnTo>
                <a:lnTo>
                  <a:pt x="501" y="701"/>
                </a:lnTo>
                <a:lnTo>
                  <a:pt x="499" y="708"/>
                </a:lnTo>
                <a:lnTo>
                  <a:pt x="495" y="712"/>
                </a:lnTo>
                <a:lnTo>
                  <a:pt x="490" y="717"/>
                </a:lnTo>
                <a:lnTo>
                  <a:pt x="483" y="719"/>
                </a:lnTo>
                <a:lnTo>
                  <a:pt x="478" y="721"/>
                </a:lnTo>
                <a:lnTo>
                  <a:pt x="471" y="723"/>
                </a:lnTo>
                <a:lnTo>
                  <a:pt x="471" y="723"/>
                </a:lnTo>
                <a:lnTo>
                  <a:pt x="464" y="721"/>
                </a:lnTo>
                <a:lnTo>
                  <a:pt x="457" y="719"/>
                </a:lnTo>
                <a:lnTo>
                  <a:pt x="451" y="717"/>
                </a:lnTo>
                <a:lnTo>
                  <a:pt x="447" y="712"/>
                </a:lnTo>
                <a:lnTo>
                  <a:pt x="442" y="708"/>
                </a:lnTo>
                <a:lnTo>
                  <a:pt x="439" y="701"/>
                </a:lnTo>
                <a:lnTo>
                  <a:pt x="438" y="695"/>
                </a:lnTo>
                <a:lnTo>
                  <a:pt x="437" y="688"/>
                </a:lnTo>
                <a:lnTo>
                  <a:pt x="437" y="550"/>
                </a:lnTo>
                <a:lnTo>
                  <a:pt x="437" y="550"/>
                </a:lnTo>
                <a:lnTo>
                  <a:pt x="437" y="543"/>
                </a:lnTo>
                <a:lnTo>
                  <a:pt x="434" y="536"/>
                </a:lnTo>
                <a:lnTo>
                  <a:pt x="433" y="530"/>
                </a:lnTo>
                <a:lnTo>
                  <a:pt x="430" y="524"/>
                </a:lnTo>
                <a:lnTo>
                  <a:pt x="426" y="519"/>
                </a:lnTo>
                <a:lnTo>
                  <a:pt x="421" y="514"/>
                </a:lnTo>
                <a:lnTo>
                  <a:pt x="415" y="510"/>
                </a:lnTo>
                <a:lnTo>
                  <a:pt x="409" y="508"/>
                </a:lnTo>
                <a:lnTo>
                  <a:pt x="375" y="508"/>
                </a:lnTo>
                <a:lnTo>
                  <a:pt x="375" y="508"/>
                </a:lnTo>
                <a:lnTo>
                  <a:pt x="368" y="510"/>
                </a:lnTo>
                <a:lnTo>
                  <a:pt x="363" y="514"/>
                </a:lnTo>
                <a:lnTo>
                  <a:pt x="358" y="519"/>
                </a:lnTo>
                <a:lnTo>
                  <a:pt x="355" y="524"/>
                </a:lnTo>
                <a:lnTo>
                  <a:pt x="351" y="530"/>
                </a:lnTo>
                <a:lnTo>
                  <a:pt x="349" y="536"/>
                </a:lnTo>
                <a:lnTo>
                  <a:pt x="348" y="543"/>
                </a:lnTo>
                <a:lnTo>
                  <a:pt x="347" y="550"/>
                </a:lnTo>
                <a:lnTo>
                  <a:pt x="347" y="688"/>
                </a:lnTo>
                <a:lnTo>
                  <a:pt x="347" y="688"/>
                </a:lnTo>
                <a:lnTo>
                  <a:pt x="347" y="695"/>
                </a:lnTo>
                <a:lnTo>
                  <a:pt x="344" y="701"/>
                </a:lnTo>
                <a:lnTo>
                  <a:pt x="341" y="708"/>
                </a:lnTo>
                <a:lnTo>
                  <a:pt x="338" y="712"/>
                </a:lnTo>
                <a:lnTo>
                  <a:pt x="332" y="717"/>
                </a:lnTo>
                <a:lnTo>
                  <a:pt x="326" y="719"/>
                </a:lnTo>
                <a:lnTo>
                  <a:pt x="320" y="721"/>
                </a:lnTo>
                <a:lnTo>
                  <a:pt x="314" y="723"/>
                </a:lnTo>
                <a:lnTo>
                  <a:pt x="314" y="723"/>
                </a:lnTo>
                <a:lnTo>
                  <a:pt x="307" y="721"/>
                </a:lnTo>
                <a:lnTo>
                  <a:pt x="300" y="719"/>
                </a:lnTo>
                <a:lnTo>
                  <a:pt x="294" y="717"/>
                </a:lnTo>
                <a:lnTo>
                  <a:pt x="290" y="712"/>
                </a:lnTo>
                <a:lnTo>
                  <a:pt x="285" y="708"/>
                </a:lnTo>
                <a:lnTo>
                  <a:pt x="282" y="701"/>
                </a:lnTo>
                <a:lnTo>
                  <a:pt x="281" y="695"/>
                </a:lnTo>
                <a:lnTo>
                  <a:pt x="280" y="688"/>
                </a:lnTo>
                <a:lnTo>
                  <a:pt x="280" y="508"/>
                </a:lnTo>
                <a:lnTo>
                  <a:pt x="240" y="508"/>
                </a:lnTo>
                <a:lnTo>
                  <a:pt x="240" y="508"/>
                </a:lnTo>
                <a:lnTo>
                  <a:pt x="232" y="510"/>
                </a:lnTo>
                <a:lnTo>
                  <a:pt x="224" y="510"/>
                </a:lnTo>
                <a:lnTo>
                  <a:pt x="224" y="510"/>
                </a:lnTo>
                <a:lnTo>
                  <a:pt x="215" y="510"/>
                </a:lnTo>
                <a:lnTo>
                  <a:pt x="210" y="509"/>
                </a:lnTo>
                <a:lnTo>
                  <a:pt x="206" y="508"/>
                </a:lnTo>
                <a:lnTo>
                  <a:pt x="95" y="508"/>
                </a:lnTo>
                <a:lnTo>
                  <a:pt x="95" y="587"/>
                </a:lnTo>
                <a:lnTo>
                  <a:pt x="61" y="587"/>
                </a:lnTo>
                <a:lnTo>
                  <a:pt x="61" y="508"/>
                </a:lnTo>
                <a:lnTo>
                  <a:pt x="36" y="508"/>
                </a:lnTo>
                <a:lnTo>
                  <a:pt x="36" y="587"/>
                </a:lnTo>
                <a:lnTo>
                  <a:pt x="0" y="587"/>
                </a:lnTo>
                <a:lnTo>
                  <a:pt x="0" y="385"/>
                </a:lnTo>
                <a:lnTo>
                  <a:pt x="36" y="385"/>
                </a:lnTo>
                <a:lnTo>
                  <a:pt x="36" y="47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4"/>
          <p:cNvSpPr>
            <a:spLocks noEditPoints="1"/>
          </p:cNvSpPr>
          <p:nvPr/>
        </p:nvSpPr>
        <p:spPr bwMode="auto">
          <a:xfrm>
            <a:off x="2602976" y="2199304"/>
            <a:ext cx="251086" cy="281576"/>
          </a:xfrm>
          <a:custGeom>
            <a:avLst/>
            <a:gdLst>
              <a:gd name="T0" fmla="*/ 495 w 699"/>
              <a:gd name="T1" fmla="*/ 381 h 781"/>
              <a:gd name="T2" fmla="*/ 473 w 699"/>
              <a:gd name="T3" fmla="*/ 376 h 781"/>
              <a:gd name="T4" fmla="*/ 228 w 699"/>
              <a:gd name="T5" fmla="*/ 528 h 781"/>
              <a:gd name="T6" fmla="*/ 215 w 699"/>
              <a:gd name="T7" fmla="*/ 372 h 781"/>
              <a:gd name="T8" fmla="*/ 201 w 699"/>
              <a:gd name="T9" fmla="*/ 488 h 781"/>
              <a:gd name="T10" fmla="*/ 697 w 699"/>
              <a:gd name="T11" fmla="*/ 533 h 781"/>
              <a:gd name="T12" fmla="*/ 694 w 699"/>
              <a:gd name="T13" fmla="*/ 548 h 781"/>
              <a:gd name="T14" fmla="*/ 677 w 699"/>
              <a:gd name="T15" fmla="*/ 604 h 781"/>
              <a:gd name="T16" fmla="*/ 644 w 699"/>
              <a:gd name="T17" fmla="*/ 604 h 781"/>
              <a:gd name="T18" fmla="*/ 636 w 699"/>
              <a:gd name="T19" fmla="*/ 635 h 781"/>
              <a:gd name="T20" fmla="*/ 605 w 699"/>
              <a:gd name="T21" fmla="*/ 635 h 781"/>
              <a:gd name="T22" fmla="*/ 553 w 699"/>
              <a:gd name="T23" fmla="*/ 551 h 781"/>
              <a:gd name="T24" fmla="*/ 528 w 699"/>
              <a:gd name="T25" fmla="*/ 551 h 781"/>
              <a:gd name="T26" fmla="*/ 466 w 699"/>
              <a:gd name="T27" fmla="*/ 760 h 781"/>
              <a:gd name="T28" fmla="*/ 434 w 699"/>
              <a:gd name="T29" fmla="*/ 781 h 781"/>
              <a:gd name="T30" fmla="*/ 403 w 699"/>
              <a:gd name="T31" fmla="*/ 766 h 781"/>
              <a:gd name="T32" fmla="*/ 396 w 699"/>
              <a:gd name="T33" fmla="*/ 586 h 781"/>
              <a:gd name="T34" fmla="*/ 375 w 699"/>
              <a:gd name="T35" fmla="*/ 553 h 781"/>
              <a:gd name="T36" fmla="*/ 311 w 699"/>
              <a:gd name="T37" fmla="*/ 562 h 781"/>
              <a:gd name="T38" fmla="*/ 298 w 699"/>
              <a:gd name="T39" fmla="*/ 683 h 781"/>
              <a:gd name="T40" fmla="*/ 284 w 699"/>
              <a:gd name="T41" fmla="*/ 710 h 781"/>
              <a:gd name="T42" fmla="*/ 250 w 699"/>
              <a:gd name="T43" fmla="*/ 713 h 781"/>
              <a:gd name="T44" fmla="*/ 228 w 699"/>
              <a:gd name="T45" fmla="*/ 683 h 781"/>
              <a:gd name="T46" fmla="*/ 157 w 699"/>
              <a:gd name="T47" fmla="*/ 553 h 781"/>
              <a:gd name="T48" fmla="*/ 96 w 699"/>
              <a:gd name="T49" fmla="*/ 550 h 781"/>
              <a:gd name="T50" fmla="*/ 83 w 699"/>
              <a:gd name="T51" fmla="*/ 640 h 781"/>
              <a:gd name="T52" fmla="*/ 58 w 699"/>
              <a:gd name="T53" fmla="*/ 627 h 781"/>
              <a:gd name="T54" fmla="*/ 47 w 699"/>
              <a:gd name="T55" fmla="*/ 609 h 781"/>
              <a:gd name="T56" fmla="*/ 19 w 699"/>
              <a:gd name="T57" fmla="*/ 596 h 781"/>
              <a:gd name="T58" fmla="*/ 0 w 699"/>
              <a:gd name="T59" fmla="*/ 543 h 781"/>
              <a:gd name="T60" fmla="*/ 9 w 699"/>
              <a:gd name="T61" fmla="*/ 528 h 781"/>
              <a:gd name="T62" fmla="*/ 27 w 699"/>
              <a:gd name="T63" fmla="*/ 471 h 781"/>
              <a:gd name="T64" fmla="*/ 57 w 699"/>
              <a:gd name="T65" fmla="*/ 477 h 781"/>
              <a:gd name="T66" fmla="*/ 66 w 699"/>
              <a:gd name="T67" fmla="*/ 440 h 781"/>
              <a:gd name="T68" fmla="*/ 95 w 699"/>
              <a:gd name="T69" fmla="*/ 447 h 781"/>
              <a:gd name="T70" fmla="*/ 124 w 699"/>
              <a:gd name="T71" fmla="*/ 518 h 781"/>
              <a:gd name="T72" fmla="*/ 132 w 699"/>
              <a:gd name="T73" fmla="*/ 482 h 781"/>
              <a:gd name="T74" fmla="*/ 145 w 699"/>
              <a:gd name="T75" fmla="*/ 353 h 781"/>
              <a:gd name="T76" fmla="*/ 199 w 699"/>
              <a:gd name="T77" fmla="*/ 287 h 781"/>
              <a:gd name="T78" fmla="*/ 286 w 699"/>
              <a:gd name="T79" fmla="*/ 261 h 781"/>
              <a:gd name="T80" fmla="*/ 471 w 699"/>
              <a:gd name="T81" fmla="*/ 273 h 781"/>
              <a:gd name="T82" fmla="*/ 537 w 699"/>
              <a:gd name="T83" fmla="*/ 328 h 781"/>
              <a:gd name="T84" fmla="*/ 564 w 699"/>
              <a:gd name="T85" fmla="*/ 412 h 781"/>
              <a:gd name="T86" fmla="*/ 570 w 699"/>
              <a:gd name="T87" fmla="*/ 504 h 781"/>
              <a:gd name="T88" fmla="*/ 601 w 699"/>
              <a:gd name="T89" fmla="*/ 452 h 781"/>
              <a:gd name="T90" fmla="*/ 628 w 699"/>
              <a:gd name="T91" fmla="*/ 439 h 781"/>
              <a:gd name="T92" fmla="*/ 641 w 699"/>
              <a:gd name="T93" fmla="*/ 482 h 781"/>
              <a:gd name="T94" fmla="*/ 668 w 699"/>
              <a:gd name="T95" fmla="*/ 470 h 781"/>
              <a:gd name="T96" fmla="*/ 681 w 699"/>
              <a:gd name="T97" fmla="*/ 528 h 781"/>
              <a:gd name="T98" fmla="*/ 328 w 699"/>
              <a:gd name="T99" fmla="*/ 231 h 781"/>
              <a:gd name="T100" fmla="*/ 269 w 699"/>
              <a:gd name="T101" fmla="*/ 199 h 781"/>
              <a:gd name="T102" fmla="*/ 236 w 699"/>
              <a:gd name="T103" fmla="*/ 140 h 781"/>
              <a:gd name="T104" fmla="*/ 239 w 699"/>
              <a:gd name="T105" fmla="*/ 82 h 781"/>
              <a:gd name="T106" fmla="*/ 277 w 699"/>
              <a:gd name="T107" fmla="*/ 26 h 781"/>
              <a:gd name="T108" fmla="*/ 339 w 699"/>
              <a:gd name="T109" fmla="*/ 0 h 781"/>
              <a:gd name="T110" fmla="*/ 395 w 699"/>
              <a:gd name="T111" fmla="*/ 9 h 781"/>
              <a:gd name="T112" fmla="*/ 445 w 699"/>
              <a:gd name="T113" fmla="*/ 51 h 781"/>
              <a:gd name="T114" fmla="*/ 465 w 699"/>
              <a:gd name="T115" fmla="*/ 116 h 781"/>
              <a:gd name="T116" fmla="*/ 451 w 699"/>
              <a:gd name="T117" fmla="*/ 172 h 781"/>
              <a:gd name="T118" fmla="*/ 405 w 699"/>
              <a:gd name="T119" fmla="*/ 220 h 781"/>
              <a:gd name="T120" fmla="*/ 351 w 699"/>
              <a:gd name="T121" fmla="*/ 233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99" h="781">
                <a:moveTo>
                  <a:pt x="468" y="528"/>
                </a:moveTo>
                <a:lnTo>
                  <a:pt x="508" y="528"/>
                </a:lnTo>
                <a:lnTo>
                  <a:pt x="496" y="488"/>
                </a:lnTo>
                <a:lnTo>
                  <a:pt x="496" y="387"/>
                </a:lnTo>
                <a:lnTo>
                  <a:pt x="496" y="387"/>
                </a:lnTo>
                <a:lnTo>
                  <a:pt x="495" y="381"/>
                </a:lnTo>
                <a:lnTo>
                  <a:pt x="492" y="376"/>
                </a:lnTo>
                <a:lnTo>
                  <a:pt x="488" y="373"/>
                </a:lnTo>
                <a:lnTo>
                  <a:pt x="484" y="372"/>
                </a:lnTo>
                <a:lnTo>
                  <a:pt x="484" y="372"/>
                </a:lnTo>
                <a:lnTo>
                  <a:pt x="477" y="373"/>
                </a:lnTo>
                <a:lnTo>
                  <a:pt x="473" y="376"/>
                </a:lnTo>
                <a:lnTo>
                  <a:pt x="469" y="381"/>
                </a:lnTo>
                <a:lnTo>
                  <a:pt x="468" y="387"/>
                </a:lnTo>
                <a:lnTo>
                  <a:pt x="468" y="528"/>
                </a:lnTo>
                <a:close/>
                <a:moveTo>
                  <a:pt x="188" y="528"/>
                </a:moveTo>
                <a:lnTo>
                  <a:pt x="188" y="528"/>
                </a:lnTo>
                <a:lnTo>
                  <a:pt x="228" y="528"/>
                </a:lnTo>
                <a:lnTo>
                  <a:pt x="228" y="387"/>
                </a:lnTo>
                <a:lnTo>
                  <a:pt x="228" y="387"/>
                </a:lnTo>
                <a:lnTo>
                  <a:pt x="227" y="381"/>
                </a:lnTo>
                <a:lnTo>
                  <a:pt x="225" y="376"/>
                </a:lnTo>
                <a:lnTo>
                  <a:pt x="220" y="373"/>
                </a:lnTo>
                <a:lnTo>
                  <a:pt x="215" y="372"/>
                </a:lnTo>
                <a:lnTo>
                  <a:pt x="215" y="372"/>
                </a:lnTo>
                <a:lnTo>
                  <a:pt x="210" y="373"/>
                </a:lnTo>
                <a:lnTo>
                  <a:pt x="204" y="376"/>
                </a:lnTo>
                <a:lnTo>
                  <a:pt x="202" y="381"/>
                </a:lnTo>
                <a:lnTo>
                  <a:pt x="201" y="387"/>
                </a:lnTo>
                <a:lnTo>
                  <a:pt x="201" y="488"/>
                </a:lnTo>
                <a:lnTo>
                  <a:pt x="188" y="528"/>
                </a:lnTo>
                <a:close/>
                <a:moveTo>
                  <a:pt x="690" y="528"/>
                </a:moveTo>
                <a:lnTo>
                  <a:pt x="690" y="528"/>
                </a:lnTo>
                <a:lnTo>
                  <a:pt x="690" y="528"/>
                </a:lnTo>
                <a:lnTo>
                  <a:pt x="694" y="529"/>
                </a:lnTo>
                <a:lnTo>
                  <a:pt x="697" y="533"/>
                </a:lnTo>
                <a:lnTo>
                  <a:pt x="699" y="535"/>
                </a:lnTo>
                <a:lnTo>
                  <a:pt x="699" y="538"/>
                </a:lnTo>
                <a:lnTo>
                  <a:pt x="699" y="538"/>
                </a:lnTo>
                <a:lnTo>
                  <a:pt x="699" y="543"/>
                </a:lnTo>
                <a:lnTo>
                  <a:pt x="697" y="546"/>
                </a:lnTo>
                <a:lnTo>
                  <a:pt x="694" y="548"/>
                </a:lnTo>
                <a:lnTo>
                  <a:pt x="690" y="550"/>
                </a:lnTo>
                <a:lnTo>
                  <a:pt x="681" y="550"/>
                </a:lnTo>
                <a:lnTo>
                  <a:pt x="681" y="596"/>
                </a:lnTo>
                <a:lnTo>
                  <a:pt x="681" y="596"/>
                </a:lnTo>
                <a:lnTo>
                  <a:pt x="680" y="601"/>
                </a:lnTo>
                <a:lnTo>
                  <a:pt x="677" y="604"/>
                </a:lnTo>
                <a:lnTo>
                  <a:pt x="673" y="608"/>
                </a:lnTo>
                <a:lnTo>
                  <a:pt x="668" y="609"/>
                </a:lnTo>
                <a:lnTo>
                  <a:pt x="653" y="609"/>
                </a:lnTo>
                <a:lnTo>
                  <a:pt x="653" y="609"/>
                </a:lnTo>
                <a:lnTo>
                  <a:pt x="649" y="608"/>
                </a:lnTo>
                <a:lnTo>
                  <a:pt x="644" y="604"/>
                </a:lnTo>
                <a:lnTo>
                  <a:pt x="642" y="601"/>
                </a:lnTo>
                <a:lnTo>
                  <a:pt x="641" y="596"/>
                </a:lnTo>
                <a:lnTo>
                  <a:pt x="641" y="627"/>
                </a:lnTo>
                <a:lnTo>
                  <a:pt x="641" y="627"/>
                </a:lnTo>
                <a:lnTo>
                  <a:pt x="640" y="632"/>
                </a:lnTo>
                <a:lnTo>
                  <a:pt x="636" y="635"/>
                </a:lnTo>
                <a:lnTo>
                  <a:pt x="633" y="638"/>
                </a:lnTo>
                <a:lnTo>
                  <a:pt x="628" y="640"/>
                </a:lnTo>
                <a:lnTo>
                  <a:pt x="616" y="640"/>
                </a:lnTo>
                <a:lnTo>
                  <a:pt x="616" y="640"/>
                </a:lnTo>
                <a:lnTo>
                  <a:pt x="610" y="638"/>
                </a:lnTo>
                <a:lnTo>
                  <a:pt x="605" y="635"/>
                </a:lnTo>
                <a:lnTo>
                  <a:pt x="602" y="632"/>
                </a:lnTo>
                <a:lnTo>
                  <a:pt x="601" y="627"/>
                </a:lnTo>
                <a:lnTo>
                  <a:pt x="601" y="550"/>
                </a:lnTo>
                <a:lnTo>
                  <a:pt x="558" y="550"/>
                </a:lnTo>
                <a:lnTo>
                  <a:pt x="558" y="550"/>
                </a:lnTo>
                <a:lnTo>
                  <a:pt x="553" y="551"/>
                </a:lnTo>
                <a:lnTo>
                  <a:pt x="550" y="552"/>
                </a:lnTo>
                <a:lnTo>
                  <a:pt x="545" y="553"/>
                </a:lnTo>
                <a:lnTo>
                  <a:pt x="540" y="553"/>
                </a:lnTo>
                <a:lnTo>
                  <a:pt x="540" y="553"/>
                </a:lnTo>
                <a:lnTo>
                  <a:pt x="533" y="552"/>
                </a:lnTo>
                <a:lnTo>
                  <a:pt x="528" y="551"/>
                </a:lnTo>
                <a:lnTo>
                  <a:pt x="524" y="550"/>
                </a:lnTo>
                <a:lnTo>
                  <a:pt x="468" y="550"/>
                </a:lnTo>
                <a:lnTo>
                  <a:pt x="468" y="746"/>
                </a:lnTo>
                <a:lnTo>
                  <a:pt x="468" y="746"/>
                </a:lnTo>
                <a:lnTo>
                  <a:pt x="467" y="753"/>
                </a:lnTo>
                <a:lnTo>
                  <a:pt x="466" y="760"/>
                </a:lnTo>
                <a:lnTo>
                  <a:pt x="462" y="766"/>
                </a:lnTo>
                <a:lnTo>
                  <a:pt x="458" y="770"/>
                </a:lnTo>
                <a:lnTo>
                  <a:pt x="453" y="775"/>
                </a:lnTo>
                <a:lnTo>
                  <a:pt x="448" y="778"/>
                </a:lnTo>
                <a:lnTo>
                  <a:pt x="441" y="779"/>
                </a:lnTo>
                <a:lnTo>
                  <a:pt x="434" y="781"/>
                </a:lnTo>
                <a:lnTo>
                  <a:pt x="434" y="781"/>
                </a:lnTo>
                <a:lnTo>
                  <a:pt x="427" y="779"/>
                </a:lnTo>
                <a:lnTo>
                  <a:pt x="419" y="778"/>
                </a:lnTo>
                <a:lnTo>
                  <a:pt x="413" y="775"/>
                </a:lnTo>
                <a:lnTo>
                  <a:pt x="408" y="770"/>
                </a:lnTo>
                <a:lnTo>
                  <a:pt x="403" y="766"/>
                </a:lnTo>
                <a:lnTo>
                  <a:pt x="400" y="760"/>
                </a:lnTo>
                <a:lnTo>
                  <a:pt x="399" y="753"/>
                </a:lnTo>
                <a:lnTo>
                  <a:pt x="397" y="746"/>
                </a:lnTo>
                <a:lnTo>
                  <a:pt x="397" y="593"/>
                </a:lnTo>
                <a:lnTo>
                  <a:pt x="397" y="593"/>
                </a:lnTo>
                <a:lnTo>
                  <a:pt x="396" y="586"/>
                </a:lnTo>
                <a:lnTo>
                  <a:pt x="395" y="579"/>
                </a:lnTo>
                <a:lnTo>
                  <a:pt x="393" y="574"/>
                </a:lnTo>
                <a:lnTo>
                  <a:pt x="389" y="567"/>
                </a:lnTo>
                <a:lnTo>
                  <a:pt x="385" y="562"/>
                </a:lnTo>
                <a:lnTo>
                  <a:pt x="380" y="556"/>
                </a:lnTo>
                <a:lnTo>
                  <a:pt x="375" y="553"/>
                </a:lnTo>
                <a:lnTo>
                  <a:pt x="369" y="550"/>
                </a:lnTo>
                <a:lnTo>
                  <a:pt x="327" y="550"/>
                </a:lnTo>
                <a:lnTo>
                  <a:pt x="327" y="550"/>
                </a:lnTo>
                <a:lnTo>
                  <a:pt x="321" y="553"/>
                </a:lnTo>
                <a:lnTo>
                  <a:pt x="316" y="556"/>
                </a:lnTo>
                <a:lnTo>
                  <a:pt x="311" y="562"/>
                </a:lnTo>
                <a:lnTo>
                  <a:pt x="306" y="567"/>
                </a:lnTo>
                <a:lnTo>
                  <a:pt x="303" y="574"/>
                </a:lnTo>
                <a:lnTo>
                  <a:pt x="301" y="579"/>
                </a:lnTo>
                <a:lnTo>
                  <a:pt x="300" y="586"/>
                </a:lnTo>
                <a:lnTo>
                  <a:pt x="298" y="593"/>
                </a:lnTo>
                <a:lnTo>
                  <a:pt x="298" y="683"/>
                </a:lnTo>
                <a:lnTo>
                  <a:pt x="298" y="683"/>
                </a:lnTo>
                <a:lnTo>
                  <a:pt x="298" y="690"/>
                </a:lnTo>
                <a:lnTo>
                  <a:pt x="296" y="695"/>
                </a:lnTo>
                <a:lnTo>
                  <a:pt x="293" y="701"/>
                </a:lnTo>
                <a:lnTo>
                  <a:pt x="289" y="707"/>
                </a:lnTo>
                <a:lnTo>
                  <a:pt x="284" y="710"/>
                </a:lnTo>
                <a:lnTo>
                  <a:pt x="278" y="713"/>
                </a:lnTo>
                <a:lnTo>
                  <a:pt x="272" y="716"/>
                </a:lnTo>
                <a:lnTo>
                  <a:pt x="265" y="717"/>
                </a:lnTo>
                <a:lnTo>
                  <a:pt x="265" y="717"/>
                </a:lnTo>
                <a:lnTo>
                  <a:pt x="258" y="716"/>
                </a:lnTo>
                <a:lnTo>
                  <a:pt x="250" y="713"/>
                </a:lnTo>
                <a:lnTo>
                  <a:pt x="244" y="710"/>
                </a:lnTo>
                <a:lnTo>
                  <a:pt x="238" y="707"/>
                </a:lnTo>
                <a:lnTo>
                  <a:pt x="234" y="701"/>
                </a:lnTo>
                <a:lnTo>
                  <a:pt x="231" y="695"/>
                </a:lnTo>
                <a:lnTo>
                  <a:pt x="229" y="690"/>
                </a:lnTo>
                <a:lnTo>
                  <a:pt x="228" y="683"/>
                </a:lnTo>
                <a:lnTo>
                  <a:pt x="228" y="550"/>
                </a:lnTo>
                <a:lnTo>
                  <a:pt x="172" y="550"/>
                </a:lnTo>
                <a:lnTo>
                  <a:pt x="172" y="550"/>
                </a:lnTo>
                <a:lnTo>
                  <a:pt x="166" y="552"/>
                </a:lnTo>
                <a:lnTo>
                  <a:pt x="162" y="553"/>
                </a:lnTo>
                <a:lnTo>
                  <a:pt x="157" y="553"/>
                </a:lnTo>
                <a:lnTo>
                  <a:pt x="157" y="553"/>
                </a:lnTo>
                <a:lnTo>
                  <a:pt x="153" y="553"/>
                </a:lnTo>
                <a:lnTo>
                  <a:pt x="148" y="552"/>
                </a:lnTo>
                <a:lnTo>
                  <a:pt x="144" y="551"/>
                </a:lnTo>
                <a:lnTo>
                  <a:pt x="139" y="550"/>
                </a:lnTo>
                <a:lnTo>
                  <a:pt x="96" y="550"/>
                </a:lnTo>
                <a:lnTo>
                  <a:pt x="96" y="627"/>
                </a:lnTo>
                <a:lnTo>
                  <a:pt x="96" y="627"/>
                </a:lnTo>
                <a:lnTo>
                  <a:pt x="95" y="632"/>
                </a:lnTo>
                <a:lnTo>
                  <a:pt x="93" y="635"/>
                </a:lnTo>
                <a:lnTo>
                  <a:pt x="89" y="638"/>
                </a:lnTo>
                <a:lnTo>
                  <a:pt x="83" y="640"/>
                </a:lnTo>
                <a:lnTo>
                  <a:pt x="71" y="640"/>
                </a:lnTo>
                <a:lnTo>
                  <a:pt x="71" y="640"/>
                </a:lnTo>
                <a:lnTo>
                  <a:pt x="66" y="638"/>
                </a:lnTo>
                <a:lnTo>
                  <a:pt x="63" y="635"/>
                </a:lnTo>
                <a:lnTo>
                  <a:pt x="60" y="632"/>
                </a:lnTo>
                <a:lnTo>
                  <a:pt x="58" y="627"/>
                </a:lnTo>
                <a:lnTo>
                  <a:pt x="58" y="596"/>
                </a:lnTo>
                <a:lnTo>
                  <a:pt x="58" y="596"/>
                </a:lnTo>
                <a:lnTo>
                  <a:pt x="57" y="601"/>
                </a:lnTo>
                <a:lnTo>
                  <a:pt x="55" y="604"/>
                </a:lnTo>
                <a:lnTo>
                  <a:pt x="50" y="608"/>
                </a:lnTo>
                <a:lnTo>
                  <a:pt x="47" y="609"/>
                </a:lnTo>
                <a:lnTo>
                  <a:pt x="31" y="609"/>
                </a:lnTo>
                <a:lnTo>
                  <a:pt x="31" y="609"/>
                </a:lnTo>
                <a:lnTo>
                  <a:pt x="27" y="608"/>
                </a:lnTo>
                <a:lnTo>
                  <a:pt x="22" y="604"/>
                </a:lnTo>
                <a:lnTo>
                  <a:pt x="20" y="601"/>
                </a:lnTo>
                <a:lnTo>
                  <a:pt x="19" y="596"/>
                </a:lnTo>
                <a:lnTo>
                  <a:pt x="19" y="550"/>
                </a:lnTo>
                <a:lnTo>
                  <a:pt x="9" y="550"/>
                </a:lnTo>
                <a:lnTo>
                  <a:pt x="9" y="550"/>
                </a:lnTo>
                <a:lnTo>
                  <a:pt x="5" y="548"/>
                </a:lnTo>
                <a:lnTo>
                  <a:pt x="3" y="546"/>
                </a:lnTo>
                <a:lnTo>
                  <a:pt x="0" y="543"/>
                </a:lnTo>
                <a:lnTo>
                  <a:pt x="0" y="538"/>
                </a:lnTo>
                <a:lnTo>
                  <a:pt x="0" y="538"/>
                </a:lnTo>
                <a:lnTo>
                  <a:pt x="0" y="535"/>
                </a:lnTo>
                <a:lnTo>
                  <a:pt x="3" y="533"/>
                </a:lnTo>
                <a:lnTo>
                  <a:pt x="5" y="529"/>
                </a:lnTo>
                <a:lnTo>
                  <a:pt x="9" y="528"/>
                </a:lnTo>
                <a:lnTo>
                  <a:pt x="19" y="528"/>
                </a:lnTo>
                <a:lnTo>
                  <a:pt x="19" y="482"/>
                </a:lnTo>
                <a:lnTo>
                  <a:pt x="19" y="482"/>
                </a:lnTo>
                <a:lnTo>
                  <a:pt x="20" y="477"/>
                </a:lnTo>
                <a:lnTo>
                  <a:pt x="22" y="473"/>
                </a:lnTo>
                <a:lnTo>
                  <a:pt x="27" y="471"/>
                </a:lnTo>
                <a:lnTo>
                  <a:pt x="31" y="470"/>
                </a:lnTo>
                <a:lnTo>
                  <a:pt x="47" y="470"/>
                </a:lnTo>
                <a:lnTo>
                  <a:pt x="47" y="470"/>
                </a:lnTo>
                <a:lnTo>
                  <a:pt x="50" y="471"/>
                </a:lnTo>
                <a:lnTo>
                  <a:pt x="55" y="473"/>
                </a:lnTo>
                <a:lnTo>
                  <a:pt x="57" y="477"/>
                </a:lnTo>
                <a:lnTo>
                  <a:pt x="58" y="482"/>
                </a:lnTo>
                <a:lnTo>
                  <a:pt x="58" y="452"/>
                </a:lnTo>
                <a:lnTo>
                  <a:pt x="58" y="452"/>
                </a:lnTo>
                <a:lnTo>
                  <a:pt x="60" y="447"/>
                </a:lnTo>
                <a:lnTo>
                  <a:pt x="63" y="444"/>
                </a:lnTo>
                <a:lnTo>
                  <a:pt x="66" y="440"/>
                </a:lnTo>
                <a:lnTo>
                  <a:pt x="71" y="439"/>
                </a:lnTo>
                <a:lnTo>
                  <a:pt x="83" y="439"/>
                </a:lnTo>
                <a:lnTo>
                  <a:pt x="83" y="439"/>
                </a:lnTo>
                <a:lnTo>
                  <a:pt x="89" y="440"/>
                </a:lnTo>
                <a:lnTo>
                  <a:pt x="93" y="444"/>
                </a:lnTo>
                <a:lnTo>
                  <a:pt x="95" y="447"/>
                </a:lnTo>
                <a:lnTo>
                  <a:pt x="96" y="452"/>
                </a:lnTo>
                <a:lnTo>
                  <a:pt x="96" y="528"/>
                </a:lnTo>
                <a:lnTo>
                  <a:pt x="123" y="528"/>
                </a:lnTo>
                <a:lnTo>
                  <a:pt x="123" y="528"/>
                </a:lnTo>
                <a:lnTo>
                  <a:pt x="123" y="523"/>
                </a:lnTo>
                <a:lnTo>
                  <a:pt x="124" y="518"/>
                </a:lnTo>
                <a:lnTo>
                  <a:pt x="126" y="511"/>
                </a:lnTo>
                <a:lnTo>
                  <a:pt x="129" y="504"/>
                </a:lnTo>
                <a:lnTo>
                  <a:pt x="129" y="504"/>
                </a:lnTo>
                <a:lnTo>
                  <a:pt x="131" y="494"/>
                </a:lnTo>
                <a:lnTo>
                  <a:pt x="132" y="489"/>
                </a:lnTo>
                <a:lnTo>
                  <a:pt x="132" y="482"/>
                </a:lnTo>
                <a:lnTo>
                  <a:pt x="132" y="412"/>
                </a:lnTo>
                <a:lnTo>
                  <a:pt x="132" y="412"/>
                </a:lnTo>
                <a:lnTo>
                  <a:pt x="133" y="396"/>
                </a:lnTo>
                <a:lnTo>
                  <a:pt x="136" y="381"/>
                </a:lnTo>
                <a:lnTo>
                  <a:pt x="139" y="366"/>
                </a:lnTo>
                <a:lnTo>
                  <a:pt x="145" y="353"/>
                </a:lnTo>
                <a:lnTo>
                  <a:pt x="151" y="340"/>
                </a:lnTo>
                <a:lnTo>
                  <a:pt x="159" y="328"/>
                </a:lnTo>
                <a:lnTo>
                  <a:pt x="168" y="316"/>
                </a:lnTo>
                <a:lnTo>
                  <a:pt x="177" y="305"/>
                </a:lnTo>
                <a:lnTo>
                  <a:pt x="188" y="296"/>
                </a:lnTo>
                <a:lnTo>
                  <a:pt x="199" y="287"/>
                </a:lnTo>
                <a:lnTo>
                  <a:pt x="212" y="279"/>
                </a:lnTo>
                <a:lnTo>
                  <a:pt x="226" y="273"/>
                </a:lnTo>
                <a:lnTo>
                  <a:pt x="240" y="267"/>
                </a:lnTo>
                <a:lnTo>
                  <a:pt x="255" y="264"/>
                </a:lnTo>
                <a:lnTo>
                  <a:pt x="270" y="262"/>
                </a:lnTo>
                <a:lnTo>
                  <a:pt x="286" y="261"/>
                </a:lnTo>
                <a:lnTo>
                  <a:pt x="413" y="261"/>
                </a:lnTo>
                <a:lnTo>
                  <a:pt x="413" y="261"/>
                </a:lnTo>
                <a:lnTo>
                  <a:pt x="428" y="262"/>
                </a:lnTo>
                <a:lnTo>
                  <a:pt x="443" y="264"/>
                </a:lnTo>
                <a:lnTo>
                  <a:pt x="458" y="267"/>
                </a:lnTo>
                <a:lnTo>
                  <a:pt x="471" y="273"/>
                </a:lnTo>
                <a:lnTo>
                  <a:pt x="485" y="279"/>
                </a:lnTo>
                <a:lnTo>
                  <a:pt x="498" y="287"/>
                </a:lnTo>
                <a:lnTo>
                  <a:pt x="509" y="296"/>
                </a:lnTo>
                <a:lnTo>
                  <a:pt x="519" y="305"/>
                </a:lnTo>
                <a:lnTo>
                  <a:pt x="529" y="316"/>
                </a:lnTo>
                <a:lnTo>
                  <a:pt x="537" y="328"/>
                </a:lnTo>
                <a:lnTo>
                  <a:pt x="545" y="340"/>
                </a:lnTo>
                <a:lnTo>
                  <a:pt x="552" y="353"/>
                </a:lnTo>
                <a:lnTo>
                  <a:pt x="557" y="366"/>
                </a:lnTo>
                <a:lnTo>
                  <a:pt x="560" y="381"/>
                </a:lnTo>
                <a:lnTo>
                  <a:pt x="562" y="396"/>
                </a:lnTo>
                <a:lnTo>
                  <a:pt x="564" y="412"/>
                </a:lnTo>
                <a:lnTo>
                  <a:pt x="564" y="482"/>
                </a:lnTo>
                <a:lnTo>
                  <a:pt x="564" y="482"/>
                </a:lnTo>
                <a:lnTo>
                  <a:pt x="565" y="489"/>
                </a:lnTo>
                <a:lnTo>
                  <a:pt x="566" y="494"/>
                </a:lnTo>
                <a:lnTo>
                  <a:pt x="570" y="504"/>
                </a:lnTo>
                <a:lnTo>
                  <a:pt x="570" y="504"/>
                </a:lnTo>
                <a:lnTo>
                  <a:pt x="574" y="511"/>
                </a:lnTo>
                <a:lnTo>
                  <a:pt x="575" y="518"/>
                </a:lnTo>
                <a:lnTo>
                  <a:pt x="575" y="523"/>
                </a:lnTo>
                <a:lnTo>
                  <a:pt x="573" y="528"/>
                </a:lnTo>
                <a:lnTo>
                  <a:pt x="601" y="528"/>
                </a:lnTo>
                <a:lnTo>
                  <a:pt x="601" y="452"/>
                </a:lnTo>
                <a:lnTo>
                  <a:pt x="601" y="452"/>
                </a:lnTo>
                <a:lnTo>
                  <a:pt x="602" y="447"/>
                </a:lnTo>
                <a:lnTo>
                  <a:pt x="605" y="444"/>
                </a:lnTo>
                <a:lnTo>
                  <a:pt x="610" y="440"/>
                </a:lnTo>
                <a:lnTo>
                  <a:pt x="616" y="439"/>
                </a:lnTo>
                <a:lnTo>
                  <a:pt x="628" y="439"/>
                </a:lnTo>
                <a:lnTo>
                  <a:pt x="628" y="439"/>
                </a:lnTo>
                <a:lnTo>
                  <a:pt x="633" y="440"/>
                </a:lnTo>
                <a:lnTo>
                  <a:pt x="636" y="444"/>
                </a:lnTo>
                <a:lnTo>
                  <a:pt x="640" y="447"/>
                </a:lnTo>
                <a:lnTo>
                  <a:pt x="641" y="452"/>
                </a:lnTo>
                <a:lnTo>
                  <a:pt x="641" y="482"/>
                </a:lnTo>
                <a:lnTo>
                  <a:pt x="641" y="482"/>
                </a:lnTo>
                <a:lnTo>
                  <a:pt x="642" y="477"/>
                </a:lnTo>
                <a:lnTo>
                  <a:pt x="644" y="473"/>
                </a:lnTo>
                <a:lnTo>
                  <a:pt x="649" y="471"/>
                </a:lnTo>
                <a:lnTo>
                  <a:pt x="653" y="470"/>
                </a:lnTo>
                <a:lnTo>
                  <a:pt x="668" y="470"/>
                </a:lnTo>
                <a:lnTo>
                  <a:pt x="668" y="470"/>
                </a:lnTo>
                <a:lnTo>
                  <a:pt x="673" y="471"/>
                </a:lnTo>
                <a:lnTo>
                  <a:pt x="677" y="473"/>
                </a:lnTo>
                <a:lnTo>
                  <a:pt x="680" y="477"/>
                </a:lnTo>
                <a:lnTo>
                  <a:pt x="681" y="482"/>
                </a:lnTo>
                <a:lnTo>
                  <a:pt x="681" y="528"/>
                </a:lnTo>
                <a:lnTo>
                  <a:pt x="690" y="528"/>
                </a:lnTo>
                <a:close/>
                <a:moveTo>
                  <a:pt x="351" y="233"/>
                </a:moveTo>
                <a:lnTo>
                  <a:pt x="351" y="233"/>
                </a:lnTo>
                <a:lnTo>
                  <a:pt x="351" y="233"/>
                </a:lnTo>
                <a:lnTo>
                  <a:pt x="339" y="233"/>
                </a:lnTo>
                <a:lnTo>
                  <a:pt x="328" y="231"/>
                </a:lnTo>
                <a:lnTo>
                  <a:pt x="317" y="229"/>
                </a:lnTo>
                <a:lnTo>
                  <a:pt x="305" y="224"/>
                </a:lnTo>
                <a:lnTo>
                  <a:pt x="295" y="220"/>
                </a:lnTo>
                <a:lnTo>
                  <a:pt x="286" y="214"/>
                </a:lnTo>
                <a:lnTo>
                  <a:pt x="277" y="207"/>
                </a:lnTo>
                <a:lnTo>
                  <a:pt x="269" y="199"/>
                </a:lnTo>
                <a:lnTo>
                  <a:pt x="261" y="191"/>
                </a:lnTo>
                <a:lnTo>
                  <a:pt x="254" y="182"/>
                </a:lnTo>
                <a:lnTo>
                  <a:pt x="248" y="172"/>
                </a:lnTo>
                <a:lnTo>
                  <a:pt x="243" y="162"/>
                </a:lnTo>
                <a:lnTo>
                  <a:pt x="239" y="151"/>
                </a:lnTo>
                <a:lnTo>
                  <a:pt x="236" y="140"/>
                </a:lnTo>
                <a:lnTo>
                  <a:pt x="235" y="129"/>
                </a:lnTo>
                <a:lnTo>
                  <a:pt x="234" y="116"/>
                </a:lnTo>
                <a:lnTo>
                  <a:pt x="234" y="116"/>
                </a:lnTo>
                <a:lnTo>
                  <a:pt x="235" y="105"/>
                </a:lnTo>
                <a:lnTo>
                  <a:pt x="236" y="93"/>
                </a:lnTo>
                <a:lnTo>
                  <a:pt x="239" y="82"/>
                </a:lnTo>
                <a:lnTo>
                  <a:pt x="243" y="71"/>
                </a:lnTo>
                <a:lnTo>
                  <a:pt x="248" y="60"/>
                </a:lnTo>
                <a:lnTo>
                  <a:pt x="254" y="51"/>
                </a:lnTo>
                <a:lnTo>
                  <a:pt x="261" y="42"/>
                </a:lnTo>
                <a:lnTo>
                  <a:pt x="269" y="34"/>
                </a:lnTo>
                <a:lnTo>
                  <a:pt x="277" y="26"/>
                </a:lnTo>
                <a:lnTo>
                  <a:pt x="286" y="19"/>
                </a:lnTo>
                <a:lnTo>
                  <a:pt x="295" y="14"/>
                </a:lnTo>
                <a:lnTo>
                  <a:pt x="305" y="9"/>
                </a:lnTo>
                <a:lnTo>
                  <a:pt x="317" y="5"/>
                </a:lnTo>
                <a:lnTo>
                  <a:pt x="328" y="2"/>
                </a:lnTo>
                <a:lnTo>
                  <a:pt x="339" y="0"/>
                </a:lnTo>
                <a:lnTo>
                  <a:pt x="351" y="0"/>
                </a:lnTo>
                <a:lnTo>
                  <a:pt x="351" y="0"/>
                </a:lnTo>
                <a:lnTo>
                  <a:pt x="363" y="0"/>
                </a:lnTo>
                <a:lnTo>
                  <a:pt x="374" y="2"/>
                </a:lnTo>
                <a:lnTo>
                  <a:pt x="385" y="5"/>
                </a:lnTo>
                <a:lnTo>
                  <a:pt x="395" y="9"/>
                </a:lnTo>
                <a:lnTo>
                  <a:pt x="405" y="14"/>
                </a:lnTo>
                <a:lnTo>
                  <a:pt x="415" y="19"/>
                </a:lnTo>
                <a:lnTo>
                  <a:pt x="424" y="26"/>
                </a:lnTo>
                <a:lnTo>
                  <a:pt x="432" y="34"/>
                </a:lnTo>
                <a:lnTo>
                  <a:pt x="438" y="42"/>
                </a:lnTo>
                <a:lnTo>
                  <a:pt x="445" y="51"/>
                </a:lnTo>
                <a:lnTo>
                  <a:pt x="451" y="60"/>
                </a:lnTo>
                <a:lnTo>
                  <a:pt x="455" y="71"/>
                </a:lnTo>
                <a:lnTo>
                  <a:pt x="460" y="82"/>
                </a:lnTo>
                <a:lnTo>
                  <a:pt x="462" y="93"/>
                </a:lnTo>
                <a:lnTo>
                  <a:pt x="465" y="105"/>
                </a:lnTo>
                <a:lnTo>
                  <a:pt x="465" y="116"/>
                </a:lnTo>
                <a:lnTo>
                  <a:pt x="465" y="116"/>
                </a:lnTo>
                <a:lnTo>
                  <a:pt x="465" y="129"/>
                </a:lnTo>
                <a:lnTo>
                  <a:pt x="462" y="140"/>
                </a:lnTo>
                <a:lnTo>
                  <a:pt x="460" y="151"/>
                </a:lnTo>
                <a:lnTo>
                  <a:pt x="455" y="162"/>
                </a:lnTo>
                <a:lnTo>
                  <a:pt x="451" y="172"/>
                </a:lnTo>
                <a:lnTo>
                  <a:pt x="445" y="182"/>
                </a:lnTo>
                <a:lnTo>
                  <a:pt x="438" y="191"/>
                </a:lnTo>
                <a:lnTo>
                  <a:pt x="432" y="199"/>
                </a:lnTo>
                <a:lnTo>
                  <a:pt x="424" y="207"/>
                </a:lnTo>
                <a:lnTo>
                  <a:pt x="415" y="214"/>
                </a:lnTo>
                <a:lnTo>
                  <a:pt x="405" y="220"/>
                </a:lnTo>
                <a:lnTo>
                  <a:pt x="395" y="224"/>
                </a:lnTo>
                <a:lnTo>
                  <a:pt x="385" y="229"/>
                </a:lnTo>
                <a:lnTo>
                  <a:pt x="374" y="231"/>
                </a:lnTo>
                <a:lnTo>
                  <a:pt x="363" y="233"/>
                </a:lnTo>
                <a:lnTo>
                  <a:pt x="351" y="233"/>
                </a:lnTo>
                <a:lnTo>
                  <a:pt x="351" y="23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5"/>
          <p:cNvSpPr>
            <a:spLocks/>
          </p:cNvSpPr>
          <p:nvPr/>
        </p:nvSpPr>
        <p:spPr bwMode="auto">
          <a:xfrm>
            <a:off x="1713414" y="2251315"/>
            <a:ext cx="281576" cy="177554"/>
          </a:xfrm>
          <a:custGeom>
            <a:avLst/>
            <a:gdLst>
              <a:gd name="T0" fmla="*/ 718 w 783"/>
              <a:gd name="T1" fmla="*/ 0 h 495"/>
              <a:gd name="T2" fmla="*/ 692 w 783"/>
              <a:gd name="T3" fmla="*/ 4 h 495"/>
              <a:gd name="T4" fmla="*/ 671 w 783"/>
              <a:gd name="T5" fmla="*/ 18 h 495"/>
              <a:gd name="T6" fmla="*/ 657 w 783"/>
              <a:gd name="T7" fmla="*/ 38 h 495"/>
              <a:gd name="T8" fmla="*/ 653 w 783"/>
              <a:gd name="T9" fmla="*/ 64 h 495"/>
              <a:gd name="T10" fmla="*/ 129 w 783"/>
              <a:gd name="T11" fmla="*/ 196 h 495"/>
              <a:gd name="T12" fmla="*/ 129 w 783"/>
              <a:gd name="T13" fmla="*/ 64 h 495"/>
              <a:gd name="T14" fmla="*/ 124 w 783"/>
              <a:gd name="T15" fmla="*/ 38 h 495"/>
              <a:gd name="T16" fmla="*/ 111 w 783"/>
              <a:gd name="T17" fmla="*/ 18 h 495"/>
              <a:gd name="T18" fmla="*/ 91 w 783"/>
              <a:gd name="T19" fmla="*/ 4 h 495"/>
              <a:gd name="T20" fmla="*/ 65 w 783"/>
              <a:gd name="T21" fmla="*/ 0 h 495"/>
              <a:gd name="T22" fmla="*/ 52 w 783"/>
              <a:gd name="T23" fmla="*/ 1 h 495"/>
              <a:gd name="T24" fmla="*/ 29 w 783"/>
              <a:gd name="T25" fmla="*/ 10 h 495"/>
              <a:gd name="T26" fmla="*/ 11 w 783"/>
              <a:gd name="T27" fmla="*/ 27 h 495"/>
              <a:gd name="T28" fmla="*/ 1 w 783"/>
              <a:gd name="T29" fmla="*/ 51 h 495"/>
              <a:gd name="T30" fmla="*/ 0 w 783"/>
              <a:gd name="T31" fmla="*/ 64 h 495"/>
              <a:gd name="T32" fmla="*/ 0 w 783"/>
              <a:gd name="T33" fmla="*/ 430 h 495"/>
              <a:gd name="T34" fmla="*/ 1 w 783"/>
              <a:gd name="T35" fmla="*/ 442 h 495"/>
              <a:gd name="T36" fmla="*/ 11 w 783"/>
              <a:gd name="T37" fmla="*/ 465 h 495"/>
              <a:gd name="T38" fmla="*/ 29 w 783"/>
              <a:gd name="T39" fmla="*/ 483 h 495"/>
              <a:gd name="T40" fmla="*/ 52 w 783"/>
              <a:gd name="T41" fmla="*/ 493 h 495"/>
              <a:gd name="T42" fmla="*/ 65 w 783"/>
              <a:gd name="T43" fmla="*/ 495 h 495"/>
              <a:gd name="T44" fmla="*/ 71 w 783"/>
              <a:gd name="T45" fmla="*/ 495 h 495"/>
              <a:gd name="T46" fmla="*/ 91 w 783"/>
              <a:gd name="T47" fmla="*/ 489 h 495"/>
              <a:gd name="T48" fmla="*/ 111 w 783"/>
              <a:gd name="T49" fmla="*/ 475 h 495"/>
              <a:gd name="T50" fmla="*/ 124 w 783"/>
              <a:gd name="T51" fmla="*/ 454 h 495"/>
              <a:gd name="T52" fmla="*/ 129 w 783"/>
              <a:gd name="T53" fmla="*/ 430 h 495"/>
              <a:gd name="T54" fmla="*/ 653 w 783"/>
              <a:gd name="T55" fmla="*/ 298 h 495"/>
              <a:gd name="T56" fmla="*/ 653 w 783"/>
              <a:gd name="T57" fmla="*/ 430 h 495"/>
              <a:gd name="T58" fmla="*/ 657 w 783"/>
              <a:gd name="T59" fmla="*/ 454 h 495"/>
              <a:gd name="T60" fmla="*/ 671 w 783"/>
              <a:gd name="T61" fmla="*/ 475 h 495"/>
              <a:gd name="T62" fmla="*/ 692 w 783"/>
              <a:gd name="T63" fmla="*/ 489 h 495"/>
              <a:gd name="T64" fmla="*/ 711 w 783"/>
              <a:gd name="T65" fmla="*/ 495 h 495"/>
              <a:gd name="T66" fmla="*/ 718 w 783"/>
              <a:gd name="T67" fmla="*/ 495 h 495"/>
              <a:gd name="T68" fmla="*/ 730 w 783"/>
              <a:gd name="T69" fmla="*/ 493 h 495"/>
              <a:gd name="T70" fmla="*/ 754 w 783"/>
              <a:gd name="T71" fmla="*/ 483 h 495"/>
              <a:gd name="T72" fmla="*/ 771 w 783"/>
              <a:gd name="T73" fmla="*/ 465 h 495"/>
              <a:gd name="T74" fmla="*/ 781 w 783"/>
              <a:gd name="T75" fmla="*/ 442 h 495"/>
              <a:gd name="T76" fmla="*/ 783 w 783"/>
              <a:gd name="T77" fmla="*/ 64 h 495"/>
              <a:gd name="T78" fmla="*/ 781 w 783"/>
              <a:gd name="T79" fmla="*/ 51 h 495"/>
              <a:gd name="T80" fmla="*/ 771 w 783"/>
              <a:gd name="T81" fmla="*/ 27 h 495"/>
              <a:gd name="T82" fmla="*/ 754 w 783"/>
              <a:gd name="T83" fmla="*/ 10 h 495"/>
              <a:gd name="T84" fmla="*/ 730 w 783"/>
              <a:gd name="T85" fmla="*/ 1 h 495"/>
              <a:gd name="T86" fmla="*/ 718 w 783"/>
              <a:gd name="T87" fmla="*/ 0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83" h="495">
                <a:moveTo>
                  <a:pt x="718" y="0"/>
                </a:moveTo>
                <a:lnTo>
                  <a:pt x="718" y="0"/>
                </a:lnTo>
                <a:lnTo>
                  <a:pt x="704" y="1"/>
                </a:lnTo>
                <a:lnTo>
                  <a:pt x="692" y="4"/>
                </a:lnTo>
                <a:lnTo>
                  <a:pt x="681" y="10"/>
                </a:lnTo>
                <a:lnTo>
                  <a:pt x="671" y="18"/>
                </a:lnTo>
                <a:lnTo>
                  <a:pt x="663" y="27"/>
                </a:lnTo>
                <a:lnTo>
                  <a:pt x="657" y="38"/>
                </a:lnTo>
                <a:lnTo>
                  <a:pt x="654" y="51"/>
                </a:lnTo>
                <a:lnTo>
                  <a:pt x="653" y="64"/>
                </a:lnTo>
                <a:lnTo>
                  <a:pt x="653" y="196"/>
                </a:lnTo>
                <a:lnTo>
                  <a:pt x="129" y="196"/>
                </a:lnTo>
                <a:lnTo>
                  <a:pt x="129" y="64"/>
                </a:lnTo>
                <a:lnTo>
                  <a:pt x="129" y="64"/>
                </a:lnTo>
                <a:lnTo>
                  <a:pt x="128" y="51"/>
                </a:lnTo>
                <a:lnTo>
                  <a:pt x="124" y="38"/>
                </a:lnTo>
                <a:lnTo>
                  <a:pt x="118" y="27"/>
                </a:lnTo>
                <a:lnTo>
                  <a:pt x="111" y="18"/>
                </a:lnTo>
                <a:lnTo>
                  <a:pt x="101" y="10"/>
                </a:lnTo>
                <a:lnTo>
                  <a:pt x="91" y="4"/>
                </a:lnTo>
                <a:lnTo>
                  <a:pt x="78" y="1"/>
                </a:lnTo>
                <a:lnTo>
                  <a:pt x="65" y="0"/>
                </a:lnTo>
                <a:lnTo>
                  <a:pt x="65" y="0"/>
                </a:lnTo>
                <a:lnTo>
                  <a:pt x="52" y="1"/>
                </a:lnTo>
                <a:lnTo>
                  <a:pt x="41" y="4"/>
                </a:lnTo>
                <a:lnTo>
                  <a:pt x="29" y="10"/>
                </a:lnTo>
                <a:lnTo>
                  <a:pt x="20" y="18"/>
                </a:lnTo>
                <a:lnTo>
                  <a:pt x="11" y="27"/>
                </a:lnTo>
                <a:lnTo>
                  <a:pt x="5" y="38"/>
                </a:lnTo>
                <a:lnTo>
                  <a:pt x="1" y="51"/>
                </a:lnTo>
                <a:lnTo>
                  <a:pt x="1" y="58"/>
                </a:lnTo>
                <a:lnTo>
                  <a:pt x="0" y="64"/>
                </a:lnTo>
                <a:lnTo>
                  <a:pt x="0" y="430"/>
                </a:lnTo>
                <a:lnTo>
                  <a:pt x="0" y="430"/>
                </a:lnTo>
                <a:lnTo>
                  <a:pt x="1" y="435"/>
                </a:lnTo>
                <a:lnTo>
                  <a:pt x="1" y="442"/>
                </a:lnTo>
                <a:lnTo>
                  <a:pt x="5" y="454"/>
                </a:lnTo>
                <a:lnTo>
                  <a:pt x="11" y="465"/>
                </a:lnTo>
                <a:lnTo>
                  <a:pt x="20" y="475"/>
                </a:lnTo>
                <a:lnTo>
                  <a:pt x="29" y="483"/>
                </a:lnTo>
                <a:lnTo>
                  <a:pt x="41" y="489"/>
                </a:lnTo>
                <a:lnTo>
                  <a:pt x="52" y="493"/>
                </a:lnTo>
                <a:lnTo>
                  <a:pt x="59" y="495"/>
                </a:lnTo>
                <a:lnTo>
                  <a:pt x="65" y="495"/>
                </a:lnTo>
                <a:lnTo>
                  <a:pt x="65" y="495"/>
                </a:lnTo>
                <a:lnTo>
                  <a:pt x="71" y="495"/>
                </a:lnTo>
                <a:lnTo>
                  <a:pt x="78" y="493"/>
                </a:lnTo>
                <a:lnTo>
                  <a:pt x="91" y="489"/>
                </a:lnTo>
                <a:lnTo>
                  <a:pt x="101" y="483"/>
                </a:lnTo>
                <a:lnTo>
                  <a:pt x="111" y="475"/>
                </a:lnTo>
                <a:lnTo>
                  <a:pt x="118" y="465"/>
                </a:lnTo>
                <a:lnTo>
                  <a:pt x="124" y="454"/>
                </a:lnTo>
                <a:lnTo>
                  <a:pt x="128" y="442"/>
                </a:lnTo>
                <a:lnTo>
                  <a:pt x="129" y="430"/>
                </a:lnTo>
                <a:lnTo>
                  <a:pt x="129" y="298"/>
                </a:lnTo>
                <a:lnTo>
                  <a:pt x="653" y="298"/>
                </a:lnTo>
                <a:lnTo>
                  <a:pt x="653" y="430"/>
                </a:lnTo>
                <a:lnTo>
                  <a:pt x="653" y="430"/>
                </a:lnTo>
                <a:lnTo>
                  <a:pt x="654" y="442"/>
                </a:lnTo>
                <a:lnTo>
                  <a:pt x="657" y="454"/>
                </a:lnTo>
                <a:lnTo>
                  <a:pt x="663" y="465"/>
                </a:lnTo>
                <a:lnTo>
                  <a:pt x="671" y="475"/>
                </a:lnTo>
                <a:lnTo>
                  <a:pt x="681" y="483"/>
                </a:lnTo>
                <a:lnTo>
                  <a:pt x="692" y="489"/>
                </a:lnTo>
                <a:lnTo>
                  <a:pt x="704" y="493"/>
                </a:lnTo>
                <a:lnTo>
                  <a:pt x="711" y="495"/>
                </a:lnTo>
                <a:lnTo>
                  <a:pt x="718" y="495"/>
                </a:lnTo>
                <a:lnTo>
                  <a:pt x="718" y="495"/>
                </a:lnTo>
                <a:lnTo>
                  <a:pt x="725" y="495"/>
                </a:lnTo>
                <a:lnTo>
                  <a:pt x="730" y="493"/>
                </a:lnTo>
                <a:lnTo>
                  <a:pt x="743" y="489"/>
                </a:lnTo>
                <a:lnTo>
                  <a:pt x="754" y="483"/>
                </a:lnTo>
                <a:lnTo>
                  <a:pt x="763" y="475"/>
                </a:lnTo>
                <a:lnTo>
                  <a:pt x="771" y="465"/>
                </a:lnTo>
                <a:lnTo>
                  <a:pt x="777" y="454"/>
                </a:lnTo>
                <a:lnTo>
                  <a:pt x="781" y="442"/>
                </a:lnTo>
                <a:lnTo>
                  <a:pt x="783" y="430"/>
                </a:lnTo>
                <a:lnTo>
                  <a:pt x="783" y="64"/>
                </a:lnTo>
                <a:lnTo>
                  <a:pt x="783" y="64"/>
                </a:lnTo>
                <a:lnTo>
                  <a:pt x="781" y="51"/>
                </a:lnTo>
                <a:lnTo>
                  <a:pt x="777" y="38"/>
                </a:lnTo>
                <a:lnTo>
                  <a:pt x="771" y="27"/>
                </a:lnTo>
                <a:lnTo>
                  <a:pt x="763" y="18"/>
                </a:lnTo>
                <a:lnTo>
                  <a:pt x="754" y="10"/>
                </a:lnTo>
                <a:lnTo>
                  <a:pt x="743" y="4"/>
                </a:lnTo>
                <a:lnTo>
                  <a:pt x="730" y="1"/>
                </a:lnTo>
                <a:lnTo>
                  <a:pt x="718" y="0"/>
                </a:lnTo>
                <a:lnTo>
                  <a:pt x="718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6"/>
          <p:cNvSpPr>
            <a:spLocks noEditPoints="1"/>
          </p:cNvSpPr>
          <p:nvPr/>
        </p:nvSpPr>
        <p:spPr bwMode="auto">
          <a:xfrm>
            <a:off x="838200" y="2258489"/>
            <a:ext cx="279782" cy="164999"/>
          </a:xfrm>
          <a:custGeom>
            <a:avLst/>
            <a:gdLst>
              <a:gd name="T0" fmla="*/ 579 w 782"/>
              <a:gd name="T1" fmla="*/ 282 h 458"/>
              <a:gd name="T2" fmla="*/ 547 w 782"/>
              <a:gd name="T3" fmla="*/ 301 h 458"/>
              <a:gd name="T4" fmla="*/ 517 w 782"/>
              <a:gd name="T5" fmla="*/ 215 h 458"/>
              <a:gd name="T6" fmla="*/ 505 w 782"/>
              <a:gd name="T7" fmla="*/ 123 h 458"/>
              <a:gd name="T8" fmla="*/ 757 w 782"/>
              <a:gd name="T9" fmla="*/ 153 h 458"/>
              <a:gd name="T10" fmla="*/ 746 w 782"/>
              <a:gd name="T11" fmla="*/ 236 h 458"/>
              <a:gd name="T12" fmla="*/ 659 w 782"/>
              <a:gd name="T13" fmla="*/ 254 h 458"/>
              <a:gd name="T14" fmla="*/ 462 w 782"/>
              <a:gd name="T15" fmla="*/ 430 h 458"/>
              <a:gd name="T16" fmla="*/ 321 w 782"/>
              <a:gd name="T17" fmla="*/ 414 h 458"/>
              <a:gd name="T18" fmla="*/ 294 w 782"/>
              <a:gd name="T19" fmla="*/ 354 h 458"/>
              <a:gd name="T20" fmla="*/ 255 w 782"/>
              <a:gd name="T21" fmla="*/ 314 h 458"/>
              <a:gd name="T22" fmla="*/ 290 w 782"/>
              <a:gd name="T23" fmla="*/ 221 h 458"/>
              <a:gd name="T24" fmla="*/ 305 w 782"/>
              <a:gd name="T25" fmla="*/ 123 h 458"/>
              <a:gd name="T26" fmla="*/ 484 w 782"/>
              <a:gd name="T27" fmla="*/ 172 h 458"/>
              <a:gd name="T28" fmla="*/ 507 w 782"/>
              <a:gd name="T29" fmla="*/ 268 h 458"/>
              <a:gd name="T30" fmla="*/ 514 w 782"/>
              <a:gd name="T31" fmla="*/ 326 h 458"/>
              <a:gd name="T32" fmla="*/ 473 w 782"/>
              <a:gd name="T33" fmla="*/ 382 h 458"/>
              <a:gd name="T34" fmla="*/ 462 w 782"/>
              <a:gd name="T35" fmla="*/ 430 h 458"/>
              <a:gd name="T36" fmla="*/ 24 w 782"/>
              <a:gd name="T37" fmla="*/ 162 h 458"/>
              <a:gd name="T38" fmla="*/ 34 w 782"/>
              <a:gd name="T39" fmla="*/ 123 h 458"/>
              <a:gd name="T40" fmla="*/ 274 w 782"/>
              <a:gd name="T41" fmla="*/ 169 h 458"/>
              <a:gd name="T42" fmla="*/ 253 w 782"/>
              <a:gd name="T43" fmla="*/ 258 h 458"/>
              <a:gd name="T44" fmla="*/ 226 w 782"/>
              <a:gd name="T45" fmla="*/ 296 h 458"/>
              <a:gd name="T46" fmla="*/ 166 w 782"/>
              <a:gd name="T47" fmla="*/ 267 h 458"/>
              <a:gd name="T48" fmla="*/ 102 w 782"/>
              <a:gd name="T49" fmla="*/ 248 h 458"/>
              <a:gd name="T50" fmla="*/ 24 w 782"/>
              <a:gd name="T51" fmla="*/ 236 h 458"/>
              <a:gd name="T52" fmla="*/ 758 w 782"/>
              <a:gd name="T53" fmla="*/ 70 h 458"/>
              <a:gd name="T54" fmla="*/ 34 w 782"/>
              <a:gd name="T55" fmla="*/ 98 h 458"/>
              <a:gd name="T56" fmla="*/ 27 w 782"/>
              <a:gd name="T57" fmla="*/ 70 h 458"/>
              <a:gd name="T58" fmla="*/ 24 w 782"/>
              <a:gd name="T59" fmla="*/ 52 h 458"/>
              <a:gd name="T60" fmla="*/ 24 w 782"/>
              <a:gd name="T61" fmla="*/ 52 h 458"/>
              <a:gd name="T62" fmla="*/ 781 w 782"/>
              <a:gd name="T63" fmla="*/ 8 h 458"/>
              <a:gd name="T64" fmla="*/ 15 w 782"/>
              <a:gd name="T65" fmla="*/ 0 h 458"/>
              <a:gd name="T66" fmla="*/ 1 w 782"/>
              <a:gd name="T67" fmla="*/ 8 h 458"/>
              <a:gd name="T68" fmla="*/ 0 w 782"/>
              <a:gd name="T69" fmla="*/ 61 h 458"/>
              <a:gd name="T70" fmla="*/ 13 w 782"/>
              <a:gd name="T71" fmla="*/ 110 h 458"/>
              <a:gd name="T72" fmla="*/ 0 w 782"/>
              <a:gd name="T73" fmla="*/ 149 h 458"/>
              <a:gd name="T74" fmla="*/ 1 w 782"/>
              <a:gd name="T75" fmla="*/ 254 h 458"/>
              <a:gd name="T76" fmla="*/ 13 w 782"/>
              <a:gd name="T77" fmla="*/ 261 h 458"/>
              <a:gd name="T78" fmla="*/ 106 w 782"/>
              <a:gd name="T79" fmla="*/ 275 h 458"/>
              <a:gd name="T80" fmla="*/ 176 w 782"/>
              <a:gd name="T81" fmla="*/ 298 h 458"/>
              <a:gd name="T82" fmla="*/ 231 w 782"/>
              <a:gd name="T83" fmla="*/ 329 h 458"/>
              <a:gd name="T84" fmla="*/ 271 w 782"/>
              <a:gd name="T85" fmla="*/ 366 h 458"/>
              <a:gd name="T86" fmla="*/ 294 w 782"/>
              <a:gd name="T87" fmla="*/ 409 h 458"/>
              <a:gd name="T88" fmla="*/ 298 w 782"/>
              <a:gd name="T89" fmla="*/ 446 h 458"/>
              <a:gd name="T90" fmla="*/ 311 w 782"/>
              <a:gd name="T91" fmla="*/ 458 h 458"/>
              <a:gd name="T92" fmla="*/ 482 w 782"/>
              <a:gd name="T93" fmla="*/ 454 h 458"/>
              <a:gd name="T94" fmla="*/ 487 w 782"/>
              <a:gd name="T95" fmla="*/ 433 h 458"/>
              <a:gd name="T96" fmla="*/ 500 w 782"/>
              <a:gd name="T97" fmla="*/ 387 h 458"/>
              <a:gd name="T98" fmla="*/ 530 w 782"/>
              <a:gd name="T99" fmla="*/ 347 h 458"/>
              <a:gd name="T100" fmla="*/ 578 w 782"/>
              <a:gd name="T101" fmla="*/ 313 h 458"/>
              <a:gd name="T102" fmla="*/ 625 w 782"/>
              <a:gd name="T103" fmla="*/ 292 h 458"/>
              <a:gd name="T104" fmla="*/ 724 w 782"/>
              <a:gd name="T105" fmla="*/ 266 h 458"/>
              <a:gd name="T106" fmla="*/ 775 w 782"/>
              <a:gd name="T107" fmla="*/ 260 h 458"/>
              <a:gd name="T108" fmla="*/ 782 w 782"/>
              <a:gd name="T109" fmla="*/ 159 h 458"/>
              <a:gd name="T110" fmla="*/ 782 w 782"/>
              <a:gd name="T111" fmla="*/ 145 h 458"/>
              <a:gd name="T112" fmla="*/ 769 w 782"/>
              <a:gd name="T113" fmla="*/ 110 h 458"/>
              <a:gd name="T114" fmla="*/ 782 w 782"/>
              <a:gd name="T115" fmla="*/ 54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82" h="458">
                <a:moveTo>
                  <a:pt x="616" y="267"/>
                </a:moveTo>
                <a:lnTo>
                  <a:pt x="616" y="267"/>
                </a:lnTo>
                <a:lnTo>
                  <a:pt x="597" y="274"/>
                </a:lnTo>
                <a:lnTo>
                  <a:pt x="579" y="282"/>
                </a:lnTo>
                <a:lnTo>
                  <a:pt x="563" y="291"/>
                </a:lnTo>
                <a:lnTo>
                  <a:pt x="555" y="296"/>
                </a:lnTo>
                <a:lnTo>
                  <a:pt x="547" y="301"/>
                </a:lnTo>
                <a:lnTo>
                  <a:pt x="547" y="301"/>
                </a:lnTo>
                <a:lnTo>
                  <a:pt x="538" y="280"/>
                </a:lnTo>
                <a:lnTo>
                  <a:pt x="530" y="258"/>
                </a:lnTo>
                <a:lnTo>
                  <a:pt x="522" y="236"/>
                </a:lnTo>
                <a:lnTo>
                  <a:pt x="517" y="215"/>
                </a:lnTo>
                <a:lnTo>
                  <a:pt x="512" y="192"/>
                </a:lnTo>
                <a:lnTo>
                  <a:pt x="509" y="169"/>
                </a:lnTo>
                <a:lnTo>
                  <a:pt x="506" y="145"/>
                </a:lnTo>
                <a:lnTo>
                  <a:pt x="505" y="123"/>
                </a:lnTo>
                <a:lnTo>
                  <a:pt x="751" y="123"/>
                </a:lnTo>
                <a:lnTo>
                  <a:pt x="751" y="123"/>
                </a:lnTo>
                <a:lnTo>
                  <a:pt x="756" y="143"/>
                </a:lnTo>
                <a:lnTo>
                  <a:pt x="757" y="153"/>
                </a:lnTo>
                <a:lnTo>
                  <a:pt x="758" y="162"/>
                </a:lnTo>
                <a:lnTo>
                  <a:pt x="758" y="236"/>
                </a:lnTo>
                <a:lnTo>
                  <a:pt x="758" y="236"/>
                </a:lnTo>
                <a:lnTo>
                  <a:pt x="746" y="236"/>
                </a:lnTo>
                <a:lnTo>
                  <a:pt x="733" y="239"/>
                </a:lnTo>
                <a:lnTo>
                  <a:pt x="699" y="243"/>
                </a:lnTo>
                <a:lnTo>
                  <a:pt x="679" y="248"/>
                </a:lnTo>
                <a:lnTo>
                  <a:pt x="659" y="254"/>
                </a:lnTo>
                <a:lnTo>
                  <a:pt x="637" y="260"/>
                </a:lnTo>
                <a:lnTo>
                  <a:pt x="616" y="267"/>
                </a:lnTo>
                <a:lnTo>
                  <a:pt x="616" y="267"/>
                </a:lnTo>
                <a:close/>
                <a:moveTo>
                  <a:pt x="462" y="430"/>
                </a:moveTo>
                <a:lnTo>
                  <a:pt x="462" y="430"/>
                </a:lnTo>
                <a:lnTo>
                  <a:pt x="323" y="430"/>
                </a:lnTo>
                <a:lnTo>
                  <a:pt x="323" y="430"/>
                </a:lnTo>
                <a:lnTo>
                  <a:pt x="321" y="414"/>
                </a:lnTo>
                <a:lnTo>
                  <a:pt x="316" y="397"/>
                </a:lnTo>
                <a:lnTo>
                  <a:pt x="311" y="382"/>
                </a:lnTo>
                <a:lnTo>
                  <a:pt x="303" y="367"/>
                </a:lnTo>
                <a:lnTo>
                  <a:pt x="294" y="354"/>
                </a:lnTo>
                <a:lnTo>
                  <a:pt x="282" y="340"/>
                </a:lnTo>
                <a:lnTo>
                  <a:pt x="270" y="326"/>
                </a:lnTo>
                <a:lnTo>
                  <a:pt x="255" y="314"/>
                </a:lnTo>
                <a:lnTo>
                  <a:pt x="255" y="314"/>
                </a:lnTo>
                <a:lnTo>
                  <a:pt x="266" y="291"/>
                </a:lnTo>
                <a:lnTo>
                  <a:pt x="275" y="268"/>
                </a:lnTo>
                <a:lnTo>
                  <a:pt x="283" y="244"/>
                </a:lnTo>
                <a:lnTo>
                  <a:pt x="290" y="221"/>
                </a:lnTo>
                <a:lnTo>
                  <a:pt x="296" y="197"/>
                </a:lnTo>
                <a:lnTo>
                  <a:pt x="299" y="172"/>
                </a:lnTo>
                <a:lnTo>
                  <a:pt x="303" y="147"/>
                </a:lnTo>
                <a:lnTo>
                  <a:pt x="305" y="123"/>
                </a:lnTo>
                <a:lnTo>
                  <a:pt x="480" y="123"/>
                </a:lnTo>
                <a:lnTo>
                  <a:pt x="480" y="123"/>
                </a:lnTo>
                <a:lnTo>
                  <a:pt x="481" y="147"/>
                </a:lnTo>
                <a:lnTo>
                  <a:pt x="484" y="172"/>
                </a:lnTo>
                <a:lnTo>
                  <a:pt x="487" y="197"/>
                </a:lnTo>
                <a:lnTo>
                  <a:pt x="492" y="221"/>
                </a:lnTo>
                <a:lnTo>
                  <a:pt x="498" y="244"/>
                </a:lnTo>
                <a:lnTo>
                  <a:pt x="507" y="268"/>
                </a:lnTo>
                <a:lnTo>
                  <a:pt x="518" y="291"/>
                </a:lnTo>
                <a:lnTo>
                  <a:pt x="529" y="314"/>
                </a:lnTo>
                <a:lnTo>
                  <a:pt x="529" y="314"/>
                </a:lnTo>
                <a:lnTo>
                  <a:pt x="514" y="326"/>
                </a:lnTo>
                <a:lnTo>
                  <a:pt x="501" y="340"/>
                </a:lnTo>
                <a:lnTo>
                  <a:pt x="489" y="354"/>
                </a:lnTo>
                <a:lnTo>
                  <a:pt x="480" y="367"/>
                </a:lnTo>
                <a:lnTo>
                  <a:pt x="473" y="382"/>
                </a:lnTo>
                <a:lnTo>
                  <a:pt x="468" y="397"/>
                </a:lnTo>
                <a:lnTo>
                  <a:pt x="463" y="414"/>
                </a:lnTo>
                <a:lnTo>
                  <a:pt x="462" y="430"/>
                </a:lnTo>
                <a:lnTo>
                  <a:pt x="462" y="430"/>
                </a:lnTo>
                <a:close/>
                <a:moveTo>
                  <a:pt x="24" y="236"/>
                </a:moveTo>
                <a:lnTo>
                  <a:pt x="24" y="236"/>
                </a:lnTo>
                <a:lnTo>
                  <a:pt x="24" y="162"/>
                </a:lnTo>
                <a:lnTo>
                  <a:pt x="24" y="162"/>
                </a:lnTo>
                <a:lnTo>
                  <a:pt x="25" y="153"/>
                </a:lnTo>
                <a:lnTo>
                  <a:pt x="26" y="143"/>
                </a:lnTo>
                <a:lnTo>
                  <a:pt x="30" y="132"/>
                </a:lnTo>
                <a:lnTo>
                  <a:pt x="34" y="123"/>
                </a:lnTo>
                <a:lnTo>
                  <a:pt x="276" y="123"/>
                </a:lnTo>
                <a:lnTo>
                  <a:pt x="276" y="123"/>
                </a:lnTo>
                <a:lnTo>
                  <a:pt x="276" y="145"/>
                </a:lnTo>
                <a:lnTo>
                  <a:pt x="274" y="169"/>
                </a:lnTo>
                <a:lnTo>
                  <a:pt x="271" y="192"/>
                </a:lnTo>
                <a:lnTo>
                  <a:pt x="266" y="215"/>
                </a:lnTo>
                <a:lnTo>
                  <a:pt x="259" y="236"/>
                </a:lnTo>
                <a:lnTo>
                  <a:pt x="253" y="258"/>
                </a:lnTo>
                <a:lnTo>
                  <a:pt x="244" y="280"/>
                </a:lnTo>
                <a:lnTo>
                  <a:pt x="233" y="301"/>
                </a:lnTo>
                <a:lnTo>
                  <a:pt x="233" y="301"/>
                </a:lnTo>
                <a:lnTo>
                  <a:pt x="226" y="296"/>
                </a:lnTo>
                <a:lnTo>
                  <a:pt x="218" y="291"/>
                </a:lnTo>
                <a:lnTo>
                  <a:pt x="203" y="282"/>
                </a:lnTo>
                <a:lnTo>
                  <a:pt x="184" y="274"/>
                </a:lnTo>
                <a:lnTo>
                  <a:pt x="166" y="267"/>
                </a:lnTo>
                <a:lnTo>
                  <a:pt x="166" y="267"/>
                </a:lnTo>
                <a:lnTo>
                  <a:pt x="145" y="260"/>
                </a:lnTo>
                <a:lnTo>
                  <a:pt x="123" y="254"/>
                </a:lnTo>
                <a:lnTo>
                  <a:pt x="102" y="248"/>
                </a:lnTo>
                <a:lnTo>
                  <a:pt x="82" y="243"/>
                </a:lnTo>
                <a:lnTo>
                  <a:pt x="49" y="239"/>
                </a:lnTo>
                <a:lnTo>
                  <a:pt x="35" y="236"/>
                </a:lnTo>
                <a:lnTo>
                  <a:pt x="24" y="236"/>
                </a:lnTo>
                <a:lnTo>
                  <a:pt x="24" y="236"/>
                </a:lnTo>
                <a:close/>
                <a:moveTo>
                  <a:pt x="758" y="70"/>
                </a:moveTo>
                <a:lnTo>
                  <a:pt x="758" y="70"/>
                </a:lnTo>
                <a:lnTo>
                  <a:pt x="758" y="70"/>
                </a:lnTo>
                <a:lnTo>
                  <a:pt x="753" y="84"/>
                </a:lnTo>
                <a:lnTo>
                  <a:pt x="751" y="91"/>
                </a:lnTo>
                <a:lnTo>
                  <a:pt x="748" y="98"/>
                </a:lnTo>
                <a:lnTo>
                  <a:pt x="34" y="98"/>
                </a:lnTo>
                <a:lnTo>
                  <a:pt x="34" y="98"/>
                </a:lnTo>
                <a:lnTo>
                  <a:pt x="30" y="83"/>
                </a:lnTo>
                <a:lnTo>
                  <a:pt x="27" y="77"/>
                </a:lnTo>
                <a:lnTo>
                  <a:pt x="27" y="70"/>
                </a:lnTo>
                <a:lnTo>
                  <a:pt x="758" y="70"/>
                </a:lnTo>
                <a:close/>
                <a:moveTo>
                  <a:pt x="24" y="52"/>
                </a:moveTo>
                <a:lnTo>
                  <a:pt x="24" y="52"/>
                </a:lnTo>
                <a:lnTo>
                  <a:pt x="24" y="52"/>
                </a:lnTo>
                <a:lnTo>
                  <a:pt x="24" y="25"/>
                </a:lnTo>
                <a:lnTo>
                  <a:pt x="758" y="25"/>
                </a:lnTo>
                <a:lnTo>
                  <a:pt x="758" y="52"/>
                </a:lnTo>
                <a:lnTo>
                  <a:pt x="24" y="52"/>
                </a:lnTo>
                <a:close/>
                <a:moveTo>
                  <a:pt x="782" y="12"/>
                </a:moveTo>
                <a:lnTo>
                  <a:pt x="782" y="12"/>
                </a:lnTo>
                <a:lnTo>
                  <a:pt x="782" y="12"/>
                </a:lnTo>
                <a:lnTo>
                  <a:pt x="781" y="8"/>
                </a:lnTo>
                <a:lnTo>
                  <a:pt x="778" y="3"/>
                </a:lnTo>
                <a:lnTo>
                  <a:pt x="774" y="1"/>
                </a:lnTo>
                <a:lnTo>
                  <a:pt x="769" y="0"/>
                </a:lnTo>
                <a:lnTo>
                  <a:pt x="15" y="0"/>
                </a:lnTo>
                <a:lnTo>
                  <a:pt x="15" y="0"/>
                </a:lnTo>
                <a:lnTo>
                  <a:pt x="9" y="1"/>
                </a:lnTo>
                <a:lnTo>
                  <a:pt x="3" y="3"/>
                </a:lnTo>
                <a:lnTo>
                  <a:pt x="1" y="8"/>
                </a:lnTo>
                <a:lnTo>
                  <a:pt x="0" y="12"/>
                </a:lnTo>
                <a:lnTo>
                  <a:pt x="0" y="12"/>
                </a:lnTo>
                <a:lnTo>
                  <a:pt x="0" y="37"/>
                </a:lnTo>
                <a:lnTo>
                  <a:pt x="0" y="61"/>
                </a:lnTo>
                <a:lnTo>
                  <a:pt x="1" y="74"/>
                </a:lnTo>
                <a:lnTo>
                  <a:pt x="3" y="85"/>
                </a:lnTo>
                <a:lnTo>
                  <a:pt x="7" y="98"/>
                </a:lnTo>
                <a:lnTo>
                  <a:pt x="13" y="110"/>
                </a:lnTo>
                <a:lnTo>
                  <a:pt x="13" y="110"/>
                </a:lnTo>
                <a:lnTo>
                  <a:pt x="6" y="123"/>
                </a:lnTo>
                <a:lnTo>
                  <a:pt x="2" y="135"/>
                </a:lnTo>
                <a:lnTo>
                  <a:pt x="0" y="149"/>
                </a:lnTo>
                <a:lnTo>
                  <a:pt x="0" y="162"/>
                </a:lnTo>
                <a:lnTo>
                  <a:pt x="0" y="249"/>
                </a:lnTo>
                <a:lnTo>
                  <a:pt x="0" y="249"/>
                </a:lnTo>
                <a:lnTo>
                  <a:pt x="1" y="254"/>
                </a:lnTo>
                <a:lnTo>
                  <a:pt x="3" y="257"/>
                </a:lnTo>
                <a:lnTo>
                  <a:pt x="7" y="260"/>
                </a:lnTo>
                <a:lnTo>
                  <a:pt x="13" y="261"/>
                </a:lnTo>
                <a:lnTo>
                  <a:pt x="13" y="261"/>
                </a:lnTo>
                <a:lnTo>
                  <a:pt x="26" y="261"/>
                </a:lnTo>
                <a:lnTo>
                  <a:pt x="59" y="266"/>
                </a:lnTo>
                <a:lnTo>
                  <a:pt x="82" y="269"/>
                </a:lnTo>
                <a:lnTo>
                  <a:pt x="106" y="275"/>
                </a:lnTo>
                <a:lnTo>
                  <a:pt x="132" y="282"/>
                </a:lnTo>
                <a:lnTo>
                  <a:pt x="159" y="292"/>
                </a:lnTo>
                <a:lnTo>
                  <a:pt x="159" y="292"/>
                </a:lnTo>
                <a:lnTo>
                  <a:pt x="176" y="298"/>
                </a:lnTo>
                <a:lnTo>
                  <a:pt x="191" y="306"/>
                </a:lnTo>
                <a:lnTo>
                  <a:pt x="206" y="313"/>
                </a:lnTo>
                <a:lnTo>
                  <a:pt x="220" y="321"/>
                </a:lnTo>
                <a:lnTo>
                  <a:pt x="231" y="329"/>
                </a:lnTo>
                <a:lnTo>
                  <a:pt x="242" y="338"/>
                </a:lnTo>
                <a:lnTo>
                  <a:pt x="254" y="347"/>
                </a:lnTo>
                <a:lnTo>
                  <a:pt x="263" y="356"/>
                </a:lnTo>
                <a:lnTo>
                  <a:pt x="271" y="366"/>
                </a:lnTo>
                <a:lnTo>
                  <a:pt x="278" y="376"/>
                </a:lnTo>
                <a:lnTo>
                  <a:pt x="284" y="387"/>
                </a:lnTo>
                <a:lnTo>
                  <a:pt x="289" y="398"/>
                </a:lnTo>
                <a:lnTo>
                  <a:pt x="294" y="409"/>
                </a:lnTo>
                <a:lnTo>
                  <a:pt x="296" y="421"/>
                </a:lnTo>
                <a:lnTo>
                  <a:pt x="298" y="433"/>
                </a:lnTo>
                <a:lnTo>
                  <a:pt x="298" y="446"/>
                </a:lnTo>
                <a:lnTo>
                  <a:pt x="298" y="446"/>
                </a:lnTo>
                <a:lnTo>
                  <a:pt x="299" y="450"/>
                </a:lnTo>
                <a:lnTo>
                  <a:pt x="302" y="454"/>
                </a:lnTo>
                <a:lnTo>
                  <a:pt x="305" y="457"/>
                </a:lnTo>
                <a:lnTo>
                  <a:pt x="311" y="458"/>
                </a:lnTo>
                <a:lnTo>
                  <a:pt x="471" y="458"/>
                </a:lnTo>
                <a:lnTo>
                  <a:pt x="471" y="458"/>
                </a:lnTo>
                <a:lnTo>
                  <a:pt x="477" y="457"/>
                </a:lnTo>
                <a:lnTo>
                  <a:pt x="482" y="454"/>
                </a:lnTo>
                <a:lnTo>
                  <a:pt x="485" y="450"/>
                </a:lnTo>
                <a:lnTo>
                  <a:pt x="486" y="446"/>
                </a:lnTo>
                <a:lnTo>
                  <a:pt x="486" y="446"/>
                </a:lnTo>
                <a:lnTo>
                  <a:pt x="487" y="433"/>
                </a:lnTo>
                <a:lnTo>
                  <a:pt x="488" y="421"/>
                </a:lnTo>
                <a:lnTo>
                  <a:pt x="490" y="409"/>
                </a:lnTo>
                <a:lnTo>
                  <a:pt x="495" y="398"/>
                </a:lnTo>
                <a:lnTo>
                  <a:pt x="500" y="387"/>
                </a:lnTo>
                <a:lnTo>
                  <a:pt x="505" y="376"/>
                </a:lnTo>
                <a:lnTo>
                  <a:pt x="513" y="366"/>
                </a:lnTo>
                <a:lnTo>
                  <a:pt x="521" y="356"/>
                </a:lnTo>
                <a:lnTo>
                  <a:pt x="530" y="347"/>
                </a:lnTo>
                <a:lnTo>
                  <a:pt x="540" y="338"/>
                </a:lnTo>
                <a:lnTo>
                  <a:pt x="552" y="329"/>
                </a:lnTo>
                <a:lnTo>
                  <a:pt x="564" y="321"/>
                </a:lnTo>
                <a:lnTo>
                  <a:pt x="578" y="313"/>
                </a:lnTo>
                <a:lnTo>
                  <a:pt x="593" y="306"/>
                </a:lnTo>
                <a:lnTo>
                  <a:pt x="608" y="298"/>
                </a:lnTo>
                <a:lnTo>
                  <a:pt x="625" y="292"/>
                </a:lnTo>
                <a:lnTo>
                  <a:pt x="625" y="292"/>
                </a:lnTo>
                <a:lnTo>
                  <a:pt x="651" y="282"/>
                </a:lnTo>
                <a:lnTo>
                  <a:pt x="677" y="275"/>
                </a:lnTo>
                <a:lnTo>
                  <a:pt x="702" y="269"/>
                </a:lnTo>
                <a:lnTo>
                  <a:pt x="724" y="266"/>
                </a:lnTo>
                <a:lnTo>
                  <a:pt x="757" y="261"/>
                </a:lnTo>
                <a:lnTo>
                  <a:pt x="769" y="261"/>
                </a:lnTo>
                <a:lnTo>
                  <a:pt x="769" y="261"/>
                </a:lnTo>
                <a:lnTo>
                  <a:pt x="775" y="260"/>
                </a:lnTo>
                <a:lnTo>
                  <a:pt x="779" y="257"/>
                </a:lnTo>
                <a:lnTo>
                  <a:pt x="782" y="254"/>
                </a:lnTo>
                <a:lnTo>
                  <a:pt x="782" y="249"/>
                </a:lnTo>
                <a:lnTo>
                  <a:pt x="782" y="159"/>
                </a:lnTo>
                <a:lnTo>
                  <a:pt x="782" y="159"/>
                </a:lnTo>
                <a:lnTo>
                  <a:pt x="782" y="157"/>
                </a:lnTo>
                <a:lnTo>
                  <a:pt x="782" y="157"/>
                </a:lnTo>
                <a:lnTo>
                  <a:pt x="782" y="145"/>
                </a:lnTo>
                <a:lnTo>
                  <a:pt x="779" y="133"/>
                </a:lnTo>
                <a:lnTo>
                  <a:pt x="775" y="122"/>
                </a:lnTo>
                <a:lnTo>
                  <a:pt x="769" y="110"/>
                </a:lnTo>
                <a:lnTo>
                  <a:pt x="769" y="110"/>
                </a:lnTo>
                <a:lnTo>
                  <a:pt x="775" y="96"/>
                </a:lnTo>
                <a:lnTo>
                  <a:pt x="779" y="84"/>
                </a:lnTo>
                <a:lnTo>
                  <a:pt x="782" y="70"/>
                </a:lnTo>
                <a:lnTo>
                  <a:pt x="782" y="54"/>
                </a:lnTo>
                <a:lnTo>
                  <a:pt x="782" y="12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7"/>
          <p:cNvSpPr>
            <a:spLocks noEditPoints="1"/>
          </p:cNvSpPr>
          <p:nvPr/>
        </p:nvSpPr>
        <p:spPr bwMode="auto">
          <a:xfrm>
            <a:off x="9590339" y="3999949"/>
            <a:ext cx="279782" cy="166793"/>
          </a:xfrm>
          <a:custGeom>
            <a:avLst/>
            <a:gdLst>
              <a:gd name="T0" fmla="*/ 606 w 780"/>
              <a:gd name="T1" fmla="*/ 455 h 464"/>
              <a:gd name="T2" fmla="*/ 621 w 780"/>
              <a:gd name="T3" fmla="*/ 403 h 464"/>
              <a:gd name="T4" fmla="*/ 556 w 780"/>
              <a:gd name="T5" fmla="*/ 451 h 464"/>
              <a:gd name="T6" fmla="*/ 207 w 780"/>
              <a:gd name="T7" fmla="*/ 464 h 464"/>
              <a:gd name="T8" fmla="*/ 258 w 780"/>
              <a:gd name="T9" fmla="*/ 463 h 464"/>
              <a:gd name="T10" fmla="*/ 249 w 780"/>
              <a:gd name="T11" fmla="*/ 413 h 464"/>
              <a:gd name="T12" fmla="*/ 92 w 780"/>
              <a:gd name="T13" fmla="*/ 403 h 464"/>
              <a:gd name="T14" fmla="*/ 107 w 780"/>
              <a:gd name="T15" fmla="*/ 464 h 464"/>
              <a:gd name="T16" fmla="*/ 157 w 780"/>
              <a:gd name="T17" fmla="*/ 462 h 464"/>
              <a:gd name="T18" fmla="*/ 110 w 780"/>
              <a:gd name="T19" fmla="*/ 406 h 464"/>
              <a:gd name="T20" fmla="*/ 662 w 780"/>
              <a:gd name="T21" fmla="*/ 326 h 464"/>
              <a:gd name="T22" fmla="*/ 433 w 780"/>
              <a:gd name="T23" fmla="*/ 175 h 464"/>
              <a:gd name="T24" fmla="*/ 437 w 780"/>
              <a:gd name="T25" fmla="*/ 166 h 464"/>
              <a:gd name="T26" fmla="*/ 664 w 780"/>
              <a:gd name="T27" fmla="*/ 316 h 464"/>
              <a:gd name="T28" fmla="*/ 662 w 780"/>
              <a:gd name="T29" fmla="*/ 326 h 464"/>
              <a:gd name="T30" fmla="*/ 486 w 780"/>
              <a:gd name="T31" fmla="*/ 348 h 464"/>
              <a:gd name="T32" fmla="*/ 325 w 780"/>
              <a:gd name="T33" fmla="*/ 194 h 464"/>
              <a:gd name="T34" fmla="*/ 556 w 780"/>
              <a:gd name="T35" fmla="*/ 341 h 464"/>
              <a:gd name="T36" fmla="*/ 554 w 780"/>
              <a:gd name="T37" fmla="*/ 350 h 464"/>
              <a:gd name="T38" fmla="*/ 380 w 780"/>
              <a:gd name="T39" fmla="*/ 381 h 464"/>
              <a:gd name="T40" fmla="*/ 214 w 780"/>
              <a:gd name="T41" fmla="*/ 232 h 464"/>
              <a:gd name="T42" fmla="*/ 264 w 780"/>
              <a:gd name="T43" fmla="*/ 213 h 464"/>
              <a:gd name="T44" fmla="*/ 446 w 780"/>
              <a:gd name="T45" fmla="*/ 375 h 464"/>
              <a:gd name="T46" fmla="*/ 442 w 780"/>
              <a:gd name="T47" fmla="*/ 381 h 464"/>
              <a:gd name="T48" fmla="*/ 705 w 780"/>
              <a:gd name="T49" fmla="*/ 76 h 464"/>
              <a:gd name="T50" fmla="*/ 676 w 780"/>
              <a:gd name="T51" fmla="*/ 128 h 464"/>
              <a:gd name="T52" fmla="*/ 645 w 780"/>
              <a:gd name="T53" fmla="*/ 142 h 464"/>
              <a:gd name="T54" fmla="*/ 588 w 780"/>
              <a:gd name="T55" fmla="*/ 147 h 464"/>
              <a:gd name="T56" fmla="*/ 554 w 780"/>
              <a:gd name="T57" fmla="*/ 132 h 464"/>
              <a:gd name="T58" fmla="*/ 563 w 780"/>
              <a:gd name="T59" fmla="*/ 120 h 464"/>
              <a:gd name="T60" fmla="*/ 628 w 780"/>
              <a:gd name="T61" fmla="*/ 71 h 464"/>
              <a:gd name="T62" fmla="*/ 590 w 780"/>
              <a:gd name="T63" fmla="*/ 5 h 464"/>
              <a:gd name="T64" fmla="*/ 581 w 780"/>
              <a:gd name="T65" fmla="*/ 0 h 464"/>
              <a:gd name="T66" fmla="*/ 453 w 780"/>
              <a:gd name="T67" fmla="*/ 92 h 464"/>
              <a:gd name="T68" fmla="*/ 412 w 780"/>
              <a:gd name="T69" fmla="*/ 102 h 464"/>
              <a:gd name="T70" fmla="*/ 399 w 780"/>
              <a:gd name="T71" fmla="*/ 117 h 464"/>
              <a:gd name="T72" fmla="*/ 372 w 780"/>
              <a:gd name="T73" fmla="*/ 121 h 464"/>
              <a:gd name="T74" fmla="*/ 350 w 780"/>
              <a:gd name="T75" fmla="*/ 142 h 464"/>
              <a:gd name="T76" fmla="*/ 227 w 780"/>
              <a:gd name="T77" fmla="*/ 176 h 464"/>
              <a:gd name="T78" fmla="*/ 156 w 780"/>
              <a:gd name="T79" fmla="*/ 209 h 464"/>
              <a:gd name="T80" fmla="*/ 46 w 780"/>
              <a:gd name="T81" fmla="*/ 243 h 464"/>
              <a:gd name="T82" fmla="*/ 4 w 780"/>
              <a:gd name="T83" fmla="*/ 274 h 464"/>
              <a:gd name="T84" fmla="*/ 3 w 780"/>
              <a:gd name="T85" fmla="*/ 313 h 464"/>
              <a:gd name="T86" fmla="*/ 42 w 780"/>
              <a:gd name="T87" fmla="*/ 356 h 464"/>
              <a:gd name="T88" fmla="*/ 106 w 780"/>
              <a:gd name="T89" fmla="*/ 383 h 464"/>
              <a:gd name="T90" fmla="*/ 163 w 780"/>
              <a:gd name="T91" fmla="*/ 391 h 464"/>
              <a:gd name="T92" fmla="*/ 653 w 780"/>
              <a:gd name="T93" fmla="*/ 375 h 464"/>
              <a:gd name="T94" fmla="*/ 734 w 780"/>
              <a:gd name="T95" fmla="*/ 374 h 464"/>
              <a:gd name="T96" fmla="*/ 770 w 780"/>
              <a:gd name="T97" fmla="*/ 360 h 464"/>
              <a:gd name="T98" fmla="*/ 778 w 780"/>
              <a:gd name="T99" fmla="*/ 326 h 464"/>
              <a:gd name="T100" fmla="*/ 776 w 780"/>
              <a:gd name="T101" fmla="*/ 195 h 464"/>
              <a:gd name="T102" fmla="*/ 754 w 780"/>
              <a:gd name="T103" fmla="*/ 121 h 464"/>
              <a:gd name="T104" fmla="*/ 722 w 780"/>
              <a:gd name="T105" fmla="*/ 78 h 464"/>
              <a:gd name="T106" fmla="*/ 718 w 780"/>
              <a:gd name="T107" fmla="*/ 400 h 464"/>
              <a:gd name="T108" fmla="*/ 677 w 780"/>
              <a:gd name="T109" fmla="*/ 451 h 464"/>
              <a:gd name="T110" fmla="*/ 726 w 780"/>
              <a:gd name="T111" fmla="*/ 455 h 464"/>
              <a:gd name="T112" fmla="*/ 742 w 780"/>
              <a:gd name="T113" fmla="*/ 40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80" h="464">
                <a:moveTo>
                  <a:pt x="556" y="451"/>
                </a:moveTo>
                <a:lnTo>
                  <a:pt x="556" y="451"/>
                </a:lnTo>
                <a:lnTo>
                  <a:pt x="557" y="455"/>
                </a:lnTo>
                <a:lnTo>
                  <a:pt x="560" y="455"/>
                </a:lnTo>
                <a:lnTo>
                  <a:pt x="606" y="455"/>
                </a:lnTo>
                <a:lnTo>
                  <a:pt x="606" y="455"/>
                </a:lnTo>
                <a:lnTo>
                  <a:pt x="607" y="455"/>
                </a:lnTo>
                <a:lnTo>
                  <a:pt x="609" y="454"/>
                </a:lnTo>
                <a:lnTo>
                  <a:pt x="610" y="451"/>
                </a:lnTo>
                <a:lnTo>
                  <a:pt x="621" y="403"/>
                </a:lnTo>
                <a:lnTo>
                  <a:pt x="621" y="403"/>
                </a:lnTo>
                <a:lnTo>
                  <a:pt x="587" y="404"/>
                </a:lnTo>
                <a:lnTo>
                  <a:pt x="568" y="404"/>
                </a:lnTo>
                <a:lnTo>
                  <a:pt x="547" y="406"/>
                </a:lnTo>
                <a:lnTo>
                  <a:pt x="556" y="451"/>
                </a:lnTo>
                <a:close/>
                <a:moveTo>
                  <a:pt x="206" y="462"/>
                </a:moveTo>
                <a:lnTo>
                  <a:pt x="206" y="462"/>
                </a:lnTo>
                <a:lnTo>
                  <a:pt x="206" y="462"/>
                </a:lnTo>
                <a:lnTo>
                  <a:pt x="206" y="463"/>
                </a:lnTo>
                <a:lnTo>
                  <a:pt x="207" y="464"/>
                </a:lnTo>
                <a:lnTo>
                  <a:pt x="209" y="464"/>
                </a:lnTo>
                <a:lnTo>
                  <a:pt x="255" y="464"/>
                </a:lnTo>
                <a:lnTo>
                  <a:pt x="255" y="464"/>
                </a:lnTo>
                <a:lnTo>
                  <a:pt x="257" y="464"/>
                </a:lnTo>
                <a:lnTo>
                  <a:pt x="258" y="463"/>
                </a:lnTo>
                <a:lnTo>
                  <a:pt x="259" y="462"/>
                </a:lnTo>
                <a:lnTo>
                  <a:pt x="262" y="462"/>
                </a:lnTo>
                <a:lnTo>
                  <a:pt x="271" y="413"/>
                </a:lnTo>
                <a:lnTo>
                  <a:pt x="271" y="413"/>
                </a:lnTo>
                <a:lnTo>
                  <a:pt x="249" y="413"/>
                </a:lnTo>
                <a:lnTo>
                  <a:pt x="229" y="414"/>
                </a:lnTo>
                <a:lnTo>
                  <a:pt x="197" y="415"/>
                </a:lnTo>
                <a:lnTo>
                  <a:pt x="206" y="462"/>
                </a:lnTo>
                <a:close/>
                <a:moveTo>
                  <a:pt x="92" y="403"/>
                </a:moveTo>
                <a:lnTo>
                  <a:pt x="92" y="403"/>
                </a:lnTo>
                <a:lnTo>
                  <a:pt x="101" y="462"/>
                </a:lnTo>
                <a:lnTo>
                  <a:pt x="101" y="462"/>
                </a:lnTo>
                <a:lnTo>
                  <a:pt x="103" y="463"/>
                </a:lnTo>
                <a:lnTo>
                  <a:pt x="105" y="464"/>
                </a:lnTo>
                <a:lnTo>
                  <a:pt x="107" y="464"/>
                </a:lnTo>
                <a:lnTo>
                  <a:pt x="150" y="464"/>
                </a:lnTo>
                <a:lnTo>
                  <a:pt x="150" y="464"/>
                </a:lnTo>
                <a:lnTo>
                  <a:pt x="152" y="464"/>
                </a:lnTo>
                <a:lnTo>
                  <a:pt x="155" y="463"/>
                </a:lnTo>
                <a:lnTo>
                  <a:pt x="157" y="462"/>
                </a:lnTo>
                <a:lnTo>
                  <a:pt x="166" y="415"/>
                </a:lnTo>
                <a:lnTo>
                  <a:pt x="166" y="415"/>
                </a:lnTo>
                <a:lnTo>
                  <a:pt x="148" y="413"/>
                </a:lnTo>
                <a:lnTo>
                  <a:pt x="128" y="409"/>
                </a:lnTo>
                <a:lnTo>
                  <a:pt x="110" y="406"/>
                </a:lnTo>
                <a:lnTo>
                  <a:pt x="92" y="400"/>
                </a:lnTo>
                <a:lnTo>
                  <a:pt x="92" y="400"/>
                </a:lnTo>
                <a:lnTo>
                  <a:pt x="92" y="403"/>
                </a:lnTo>
                <a:lnTo>
                  <a:pt x="92" y="403"/>
                </a:lnTo>
                <a:close/>
                <a:moveTo>
                  <a:pt x="662" y="326"/>
                </a:moveTo>
                <a:lnTo>
                  <a:pt x="662" y="326"/>
                </a:lnTo>
                <a:lnTo>
                  <a:pt x="599" y="323"/>
                </a:lnTo>
                <a:lnTo>
                  <a:pt x="599" y="323"/>
                </a:lnTo>
                <a:lnTo>
                  <a:pt x="597" y="323"/>
                </a:lnTo>
                <a:lnTo>
                  <a:pt x="433" y="175"/>
                </a:lnTo>
                <a:lnTo>
                  <a:pt x="433" y="175"/>
                </a:lnTo>
                <a:lnTo>
                  <a:pt x="432" y="173"/>
                </a:lnTo>
                <a:lnTo>
                  <a:pt x="432" y="170"/>
                </a:lnTo>
                <a:lnTo>
                  <a:pt x="433" y="168"/>
                </a:lnTo>
                <a:lnTo>
                  <a:pt x="437" y="166"/>
                </a:lnTo>
                <a:lnTo>
                  <a:pt x="480" y="153"/>
                </a:lnTo>
                <a:lnTo>
                  <a:pt x="480" y="153"/>
                </a:lnTo>
                <a:lnTo>
                  <a:pt x="482" y="154"/>
                </a:lnTo>
                <a:lnTo>
                  <a:pt x="482" y="157"/>
                </a:lnTo>
                <a:lnTo>
                  <a:pt x="664" y="316"/>
                </a:lnTo>
                <a:lnTo>
                  <a:pt x="664" y="316"/>
                </a:lnTo>
                <a:lnTo>
                  <a:pt x="667" y="319"/>
                </a:lnTo>
                <a:lnTo>
                  <a:pt x="667" y="323"/>
                </a:lnTo>
                <a:lnTo>
                  <a:pt x="665" y="325"/>
                </a:lnTo>
                <a:lnTo>
                  <a:pt x="662" y="326"/>
                </a:lnTo>
                <a:lnTo>
                  <a:pt x="662" y="326"/>
                </a:lnTo>
                <a:close/>
                <a:moveTo>
                  <a:pt x="554" y="350"/>
                </a:moveTo>
                <a:lnTo>
                  <a:pt x="554" y="350"/>
                </a:lnTo>
                <a:lnTo>
                  <a:pt x="489" y="350"/>
                </a:lnTo>
                <a:lnTo>
                  <a:pt x="486" y="348"/>
                </a:lnTo>
                <a:lnTo>
                  <a:pt x="323" y="200"/>
                </a:lnTo>
                <a:lnTo>
                  <a:pt x="323" y="200"/>
                </a:lnTo>
                <a:lnTo>
                  <a:pt x="323" y="197"/>
                </a:lnTo>
                <a:lnTo>
                  <a:pt x="324" y="194"/>
                </a:lnTo>
                <a:lnTo>
                  <a:pt x="325" y="194"/>
                </a:lnTo>
                <a:lnTo>
                  <a:pt x="372" y="182"/>
                </a:lnTo>
                <a:lnTo>
                  <a:pt x="372" y="182"/>
                </a:lnTo>
                <a:lnTo>
                  <a:pt x="375" y="182"/>
                </a:lnTo>
                <a:lnTo>
                  <a:pt x="556" y="341"/>
                </a:lnTo>
                <a:lnTo>
                  <a:pt x="556" y="341"/>
                </a:lnTo>
                <a:lnTo>
                  <a:pt x="559" y="344"/>
                </a:lnTo>
                <a:lnTo>
                  <a:pt x="557" y="347"/>
                </a:lnTo>
                <a:lnTo>
                  <a:pt x="556" y="349"/>
                </a:lnTo>
                <a:lnTo>
                  <a:pt x="554" y="350"/>
                </a:lnTo>
                <a:lnTo>
                  <a:pt x="554" y="350"/>
                </a:lnTo>
                <a:close/>
                <a:moveTo>
                  <a:pt x="442" y="381"/>
                </a:moveTo>
                <a:lnTo>
                  <a:pt x="442" y="381"/>
                </a:lnTo>
                <a:lnTo>
                  <a:pt x="381" y="381"/>
                </a:lnTo>
                <a:lnTo>
                  <a:pt x="381" y="381"/>
                </a:lnTo>
                <a:lnTo>
                  <a:pt x="380" y="381"/>
                </a:lnTo>
                <a:lnTo>
                  <a:pt x="379" y="380"/>
                </a:lnTo>
                <a:lnTo>
                  <a:pt x="378" y="379"/>
                </a:lnTo>
                <a:lnTo>
                  <a:pt x="215" y="234"/>
                </a:lnTo>
                <a:lnTo>
                  <a:pt x="215" y="234"/>
                </a:lnTo>
                <a:lnTo>
                  <a:pt x="214" y="232"/>
                </a:lnTo>
                <a:lnTo>
                  <a:pt x="213" y="230"/>
                </a:lnTo>
                <a:lnTo>
                  <a:pt x="215" y="227"/>
                </a:lnTo>
                <a:lnTo>
                  <a:pt x="218" y="224"/>
                </a:lnTo>
                <a:lnTo>
                  <a:pt x="264" y="213"/>
                </a:lnTo>
                <a:lnTo>
                  <a:pt x="264" y="213"/>
                </a:lnTo>
                <a:lnTo>
                  <a:pt x="266" y="213"/>
                </a:lnTo>
                <a:lnTo>
                  <a:pt x="267" y="214"/>
                </a:lnTo>
                <a:lnTo>
                  <a:pt x="267" y="215"/>
                </a:lnTo>
                <a:lnTo>
                  <a:pt x="446" y="375"/>
                </a:lnTo>
                <a:lnTo>
                  <a:pt x="446" y="375"/>
                </a:lnTo>
                <a:lnTo>
                  <a:pt x="447" y="376"/>
                </a:lnTo>
                <a:lnTo>
                  <a:pt x="448" y="379"/>
                </a:lnTo>
                <a:lnTo>
                  <a:pt x="446" y="381"/>
                </a:lnTo>
                <a:lnTo>
                  <a:pt x="442" y="381"/>
                </a:lnTo>
                <a:lnTo>
                  <a:pt x="442" y="381"/>
                </a:lnTo>
                <a:close/>
                <a:moveTo>
                  <a:pt x="711" y="74"/>
                </a:moveTo>
                <a:lnTo>
                  <a:pt x="711" y="74"/>
                </a:lnTo>
                <a:lnTo>
                  <a:pt x="711" y="74"/>
                </a:lnTo>
                <a:lnTo>
                  <a:pt x="709" y="74"/>
                </a:lnTo>
                <a:lnTo>
                  <a:pt x="705" y="76"/>
                </a:lnTo>
                <a:lnTo>
                  <a:pt x="702" y="82"/>
                </a:lnTo>
                <a:lnTo>
                  <a:pt x="693" y="101"/>
                </a:lnTo>
                <a:lnTo>
                  <a:pt x="687" y="112"/>
                </a:lnTo>
                <a:lnTo>
                  <a:pt x="680" y="123"/>
                </a:lnTo>
                <a:lnTo>
                  <a:pt x="676" y="128"/>
                </a:lnTo>
                <a:lnTo>
                  <a:pt x="671" y="132"/>
                </a:lnTo>
                <a:lnTo>
                  <a:pt x="665" y="135"/>
                </a:lnTo>
                <a:lnTo>
                  <a:pt x="659" y="139"/>
                </a:lnTo>
                <a:lnTo>
                  <a:pt x="659" y="139"/>
                </a:lnTo>
                <a:lnTo>
                  <a:pt x="645" y="142"/>
                </a:lnTo>
                <a:lnTo>
                  <a:pt x="632" y="145"/>
                </a:lnTo>
                <a:lnTo>
                  <a:pt x="620" y="148"/>
                </a:lnTo>
                <a:lnTo>
                  <a:pt x="606" y="148"/>
                </a:lnTo>
                <a:lnTo>
                  <a:pt x="606" y="148"/>
                </a:lnTo>
                <a:lnTo>
                  <a:pt x="588" y="147"/>
                </a:lnTo>
                <a:lnTo>
                  <a:pt x="573" y="143"/>
                </a:lnTo>
                <a:lnTo>
                  <a:pt x="566" y="141"/>
                </a:lnTo>
                <a:lnTo>
                  <a:pt x="561" y="139"/>
                </a:lnTo>
                <a:lnTo>
                  <a:pt x="556" y="135"/>
                </a:lnTo>
                <a:lnTo>
                  <a:pt x="554" y="132"/>
                </a:lnTo>
                <a:lnTo>
                  <a:pt x="554" y="132"/>
                </a:lnTo>
                <a:lnTo>
                  <a:pt x="553" y="129"/>
                </a:lnTo>
                <a:lnTo>
                  <a:pt x="554" y="127"/>
                </a:lnTo>
                <a:lnTo>
                  <a:pt x="557" y="124"/>
                </a:lnTo>
                <a:lnTo>
                  <a:pt x="563" y="120"/>
                </a:lnTo>
                <a:lnTo>
                  <a:pt x="594" y="101"/>
                </a:lnTo>
                <a:lnTo>
                  <a:pt x="611" y="90"/>
                </a:lnTo>
                <a:lnTo>
                  <a:pt x="618" y="84"/>
                </a:lnTo>
                <a:lnTo>
                  <a:pt x="623" y="77"/>
                </a:lnTo>
                <a:lnTo>
                  <a:pt x="628" y="71"/>
                </a:lnTo>
                <a:lnTo>
                  <a:pt x="630" y="65"/>
                </a:lnTo>
                <a:lnTo>
                  <a:pt x="630" y="59"/>
                </a:lnTo>
                <a:lnTo>
                  <a:pt x="628" y="52"/>
                </a:lnTo>
                <a:lnTo>
                  <a:pt x="590" y="5"/>
                </a:lnTo>
                <a:lnTo>
                  <a:pt x="590" y="5"/>
                </a:lnTo>
                <a:lnTo>
                  <a:pt x="588" y="2"/>
                </a:lnTo>
                <a:lnTo>
                  <a:pt x="586" y="1"/>
                </a:lnTo>
                <a:lnTo>
                  <a:pt x="584" y="0"/>
                </a:lnTo>
                <a:lnTo>
                  <a:pt x="581" y="0"/>
                </a:lnTo>
                <a:lnTo>
                  <a:pt x="581" y="0"/>
                </a:lnTo>
                <a:lnTo>
                  <a:pt x="577" y="1"/>
                </a:lnTo>
                <a:lnTo>
                  <a:pt x="574" y="1"/>
                </a:lnTo>
                <a:lnTo>
                  <a:pt x="572" y="3"/>
                </a:lnTo>
                <a:lnTo>
                  <a:pt x="453" y="92"/>
                </a:lnTo>
                <a:lnTo>
                  <a:pt x="453" y="92"/>
                </a:lnTo>
                <a:lnTo>
                  <a:pt x="446" y="93"/>
                </a:lnTo>
                <a:lnTo>
                  <a:pt x="438" y="94"/>
                </a:lnTo>
                <a:lnTo>
                  <a:pt x="430" y="95"/>
                </a:lnTo>
                <a:lnTo>
                  <a:pt x="421" y="99"/>
                </a:lnTo>
                <a:lnTo>
                  <a:pt x="412" y="102"/>
                </a:lnTo>
                <a:lnTo>
                  <a:pt x="408" y="106"/>
                </a:lnTo>
                <a:lnTo>
                  <a:pt x="405" y="109"/>
                </a:lnTo>
                <a:lnTo>
                  <a:pt x="401" y="112"/>
                </a:lnTo>
                <a:lnTo>
                  <a:pt x="399" y="117"/>
                </a:lnTo>
                <a:lnTo>
                  <a:pt x="399" y="117"/>
                </a:lnTo>
                <a:lnTo>
                  <a:pt x="397" y="117"/>
                </a:lnTo>
                <a:lnTo>
                  <a:pt x="397" y="117"/>
                </a:lnTo>
                <a:lnTo>
                  <a:pt x="387" y="118"/>
                </a:lnTo>
                <a:lnTo>
                  <a:pt x="380" y="119"/>
                </a:lnTo>
                <a:lnTo>
                  <a:pt x="372" y="121"/>
                </a:lnTo>
                <a:lnTo>
                  <a:pt x="365" y="124"/>
                </a:lnTo>
                <a:lnTo>
                  <a:pt x="359" y="128"/>
                </a:lnTo>
                <a:lnTo>
                  <a:pt x="354" y="134"/>
                </a:lnTo>
                <a:lnTo>
                  <a:pt x="350" y="142"/>
                </a:lnTo>
                <a:lnTo>
                  <a:pt x="350" y="142"/>
                </a:lnTo>
                <a:lnTo>
                  <a:pt x="332" y="145"/>
                </a:lnTo>
                <a:lnTo>
                  <a:pt x="312" y="150"/>
                </a:lnTo>
                <a:lnTo>
                  <a:pt x="287" y="157"/>
                </a:lnTo>
                <a:lnTo>
                  <a:pt x="257" y="166"/>
                </a:lnTo>
                <a:lnTo>
                  <a:pt x="227" y="176"/>
                </a:lnTo>
                <a:lnTo>
                  <a:pt x="197" y="189"/>
                </a:lnTo>
                <a:lnTo>
                  <a:pt x="182" y="195"/>
                </a:lnTo>
                <a:lnTo>
                  <a:pt x="168" y="203"/>
                </a:lnTo>
                <a:lnTo>
                  <a:pt x="168" y="203"/>
                </a:lnTo>
                <a:lnTo>
                  <a:pt x="156" y="209"/>
                </a:lnTo>
                <a:lnTo>
                  <a:pt x="142" y="215"/>
                </a:lnTo>
                <a:lnTo>
                  <a:pt x="114" y="224"/>
                </a:lnTo>
                <a:lnTo>
                  <a:pt x="85" y="232"/>
                </a:lnTo>
                <a:lnTo>
                  <a:pt x="59" y="240"/>
                </a:lnTo>
                <a:lnTo>
                  <a:pt x="46" y="243"/>
                </a:lnTo>
                <a:lnTo>
                  <a:pt x="35" y="249"/>
                </a:lnTo>
                <a:lnTo>
                  <a:pt x="25" y="253"/>
                </a:lnTo>
                <a:lnTo>
                  <a:pt x="16" y="259"/>
                </a:lnTo>
                <a:lnTo>
                  <a:pt x="9" y="266"/>
                </a:lnTo>
                <a:lnTo>
                  <a:pt x="4" y="274"/>
                </a:lnTo>
                <a:lnTo>
                  <a:pt x="1" y="282"/>
                </a:lnTo>
                <a:lnTo>
                  <a:pt x="0" y="292"/>
                </a:lnTo>
                <a:lnTo>
                  <a:pt x="0" y="292"/>
                </a:lnTo>
                <a:lnTo>
                  <a:pt x="0" y="302"/>
                </a:lnTo>
                <a:lnTo>
                  <a:pt x="3" y="313"/>
                </a:lnTo>
                <a:lnTo>
                  <a:pt x="8" y="323"/>
                </a:lnTo>
                <a:lnTo>
                  <a:pt x="15" y="332"/>
                </a:lnTo>
                <a:lnTo>
                  <a:pt x="23" y="341"/>
                </a:lnTo>
                <a:lnTo>
                  <a:pt x="32" y="349"/>
                </a:lnTo>
                <a:lnTo>
                  <a:pt x="42" y="356"/>
                </a:lnTo>
                <a:lnTo>
                  <a:pt x="53" y="363"/>
                </a:lnTo>
                <a:lnTo>
                  <a:pt x="66" y="370"/>
                </a:lnTo>
                <a:lnTo>
                  <a:pt x="78" y="375"/>
                </a:lnTo>
                <a:lnTo>
                  <a:pt x="92" y="380"/>
                </a:lnTo>
                <a:lnTo>
                  <a:pt x="106" y="383"/>
                </a:lnTo>
                <a:lnTo>
                  <a:pt x="120" y="387"/>
                </a:lnTo>
                <a:lnTo>
                  <a:pt x="134" y="389"/>
                </a:lnTo>
                <a:lnTo>
                  <a:pt x="149" y="390"/>
                </a:lnTo>
                <a:lnTo>
                  <a:pt x="163" y="391"/>
                </a:lnTo>
                <a:lnTo>
                  <a:pt x="163" y="391"/>
                </a:lnTo>
                <a:lnTo>
                  <a:pt x="263" y="389"/>
                </a:lnTo>
                <a:lnTo>
                  <a:pt x="415" y="384"/>
                </a:lnTo>
                <a:lnTo>
                  <a:pt x="564" y="379"/>
                </a:lnTo>
                <a:lnTo>
                  <a:pt x="653" y="375"/>
                </a:lnTo>
                <a:lnTo>
                  <a:pt x="653" y="375"/>
                </a:lnTo>
                <a:lnTo>
                  <a:pt x="683" y="375"/>
                </a:lnTo>
                <a:lnTo>
                  <a:pt x="683" y="375"/>
                </a:lnTo>
                <a:lnTo>
                  <a:pt x="720" y="375"/>
                </a:lnTo>
                <a:lnTo>
                  <a:pt x="720" y="375"/>
                </a:lnTo>
                <a:lnTo>
                  <a:pt x="734" y="374"/>
                </a:lnTo>
                <a:lnTo>
                  <a:pt x="746" y="373"/>
                </a:lnTo>
                <a:lnTo>
                  <a:pt x="756" y="371"/>
                </a:lnTo>
                <a:lnTo>
                  <a:pt x="764" y="366"/>
                </a:lnTo>
                <a:lnTo>
                  <a:pt x="768" y="364"/>
                </a:lnTo>
                <a:lnTo>
                  <a:pt x="770" y="360"/>
                </a:lnTo>
                <a:lnTo>
                  <a:pt x="774" y="356"/>
                </a:lnTo>
                <a:lnTo>
                  <a:pt x="775" y="351"/>
                </a:lnTo>
                <a:lnTo>
                  <a:pt x="778" y="340"/>
                </a:lnTo>
                <a:lnTo>
                  <a:pt x="778" y="326"/>
                </a:lnTo>
                <a:lnTo>
                  <a:pt x="778" y="326"/>
                </a:lnTo>
                <a:lnTo>
                  <a:pt x="779" y="300"/>
                </a:lnTo>
                <a:lnTo>
                  <a:pt x="780" y="272"/>
                </a:lnTo>
                <a:lnTo>
                  <a:pt x="780" y="242"/>
                </a:lnTo>
                <a:lnTo>
                  <a:pt x="778" y="210"/>
                </a:lnTo>
                <a:lnTo>
                  <a:pt x="776" y="195"/>
                </a:lnTo>
                <a:lnTo>
                  <a:pt x="774" y="180"/>
                </a:lnTo>
                <a:lnTo>
                  <a:pt x="770" y="165"/>
                </a:lnTo>
                <a:lnTo>
                  <a:pt x="766" y="150"/>
                </a:lnTo>
                <a:lnTo>
                  <a:pt x="761" y="135"/>
                </a:lnTo>
                <a:lnTo>
                  <a:pt x="754" y="121"/>
                </a:lnTo>
                <a:lnTo>
                  <a:pt x="747" y="108"/>
                </a:lnTo>
                <a:lnTo>
                  <a:pt x="738" y="95"/>
                </a:lnTo>
                <a:lnTo>
                  <a:pt x="738" y="95"/>
                </a:lnTo>
                <a:lnTo>
                  <a:pt x="730" y="85"/>
                </a:lnTo>
                <a:lnTo>
                  <a:pt x="722" y="78"/>
                </a:lnTo>
                <a:lnTo>
                  <a:pt x="717" y="75"/>
                </a:lnTo>
                <a:lnTo>
                  <a:pt x="711" y="74"/>
                </a:lnTo>
                <a:lnTo>
                  <a:pt x="711" y="74"/>
                </a:lnTo>
                <a:close/>
                <a:moveTo>
                  <a:pt x="718" y="400"/>
                </a:moveTo>
                <a:lnTo>
                  <a:pt x="718" y="400"/>
                </a:lnTo>
                <a:lnTo>
                  <a:pt x="718" y="400"/>
                </a:lnTo>
                <a:lnTo>
                  <a:pt x="696" y="400"/>
                </a:lnTo>
                <a:lnTo>
                  <a:pt x="696" y="400"/>
                </a:lnTo>
                <a:lnTo>
                  <a:pt x="668" y="400"/>
                </a:lnTo>
                <a:lnTo>
                  <a:pt x="677" y="451"/>
                </a:lnTo>
                <a:lnTo>
                  <a:pt x="677" y="451"/>
                </a:lnTo>
                <a:lnTo>
                  <a:pt x="678" y="454"/>
                </a:lnTo>
                <a:lnTo>
                  <a:pt x="678" y="455"/>
                </a:lnTo>
                <a:lnTo>
                  <a:pt x="680" y="455"/>
                </a:lnTo>
                <a:lnTo>
                  <a:pt x="726" y="455"/>
                </a:lnTo>
                <a:lnTo>
                  <a:pt x="726" y="455"/>
                </a:lnTo>
                <a:lnTo>
                  <a:pt x="728" y="455"/>
                </a:lnTo>
                <a:lnTo>
                  <a:pt x="729" y="454"/>
                </a:lnTo>
                <a:lnTo>
                  <a:pt x="729" y="451"/>
                </a:lnTo>
                <a:lnTo>
                  <a:pt x="742" y="400"/>
                </a:lnTo>
                <a:lnTo>
                  <a:pt x="733" y="400"/>
                </a:lnTo>
                <a:lnTo>
                  <a:pt x="733" y="400"/>
                </a:lnTo>
                <a:lnTo>
                  <a:pt x="718" y="400"/>
                </a:lnTo>
                <a:lnTo>
                  <a:pt x="718" y="40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28"/>
          <p:cNvSpPr>
            <a:spLocks noEditPoints="1"/>
          </p:cNvSpPr>
          <p:nvPr/>
        </p:nvSpPr>
        <p:spPr bwMode="auto">
          <a:xfrm>
            <a:off x="8713333" y="4005330"/>
            <a:ext cx="281576" cy="156033"/>
          </a:xfrm>
          <a:custGeom>
            <a:avLst/>
            <a:gdLst>
              <a:gd name="T0" fmla="*/ 435 w 783"/>
              <a:gd name="T1" fmla="*/ 175 h 439"/>
              <a:gd name="T2" fmla="*/ 437 w 783"/>
              <a:gd name="T3" fmla="*/ 166 h 439"/>
              <a:gd name="T4" fmla="*/ 486 w 783"/>
              <a:gd name="T5" fmla="*/ 155 h 439"/>
              <a:gd name="T6" fmla="*/ 669 w 783"/>
              <a:gd name="T7" fmla="*/ 317 h 439"/>
              <a:gd name="T8" fmla="*/ 665 w 783"/>
              <a:gd name="T9" fmla="*/ 323 h 439"/>
              <a:gd name="T10" fmla="*/ 493 w 783"/>
              <a:gd name="T11" fmla="*/ 347 h 439"/>
              <a:gd name="T12" fmla="*/ 327 w 783"/>
              <a:gd name="T13" fmla="*/ 201 h 439"/>
              <a:gd name="T14" fmla="*/ 372 w 783"/>
              <a:gd name="T15" fmla="*/ 182 h 439"/>
              <a:gd name="T16" fmla="*/ 561 w 783"/>
              <a:gd name="T17" fmla="*/ 342 h 439"/>
              <a:gd name="T18" fmla="*/ 554 w 783"/>
              <a:gd name="T19" fmla="*/ 351 h 439"/>
              <a:gd name="T20" fmla="*/ 382 w 783"/>
              <a:gd name="T21" fmla="*/ 379 h 439"/>
              <a:gd name="T22" fmla="*/ 217 w 783"/>
              <a:gd name="T23" fmla="*/ 231 h 439"/>
              <a:gd name="T24" fmla="*/ 265 w 783"/>
              <a:gd name="T25" fmla="*/ 212 h 439"/>
              <a:gd name="T26" fmla="*/ 451 w 783"/>
              <a:gd name="T27" fmla="*/ 375 h 439"/>
              <a:gd name="T28" fmla="*/ 447 w 783"/>
              <a:gd name="T29" fmla="*/ 381 h 439"/>
              <a:gd name="T30" fmla="*/ 422 w 783"/>
              <a:gd name="T31" fmla="*/ 384 h 439"/>
              <a:gd name="T32" fmla="*/ 283 w 783"/>
              <a:gd name="T33" fmla="*/ 388 h 439"/>
              <a:gd name="T34" fmla="*/ 711 w 783"/>
              <a:gd name="T35" fmla="*/ 74 h 439"/>
              <a:gd name="T36" fmla="*/ 699 w 783"/>
              <a:gd name="T37" fmla="*/ 91 h 439"/>
              <a:gd name="T38" fmla="*/ 676 w 783"/>
              <a:gd name="T39" fmla="*/ 128 h 439"/>
              <a:gd name="T40" fmla="*/ 659 w 783"/>
              <a:gd name="T41" fmla="*/ 139 h 439"/>
              <a:gd name="T42" fmla="*/ 622 w 783"/>
              <a:gd name="T43" fmla="*/ 148 h 439"/>
              <a:gd name="T44" fmla="*/ 575 w 783"/>
              <a:gd name="T45" fmla="*/ 144 h 439"/>
              <a:gd name="T46" fmla="*/ 554 w 783"/>
              <a:gd name="T47" fmla="*/ 132 h 439"/>
              <a:gd name="T48" fmla="*/ 555 w 783"/>
              <a:gd name="T49" fmla="*/ 127 h 439"/>
              <a:gd name="T50" fmla="*/ 612 w 783"/>
              <a:gd name="T51" fmla="*/ 89 h 439"/>
              <a:gd name="T52" fmla="*/ 632 w 783"/>
              <a:gd name="T53" fmla="*/ 65 h 439"/>
              <a:gd name="T54" fmla="*/ 594 w 783"/>
              <a:gd name="T55" fmla="*/ 6 h 439"/>
              <a:gd name="T56" fmla="*/ 583 w 783"/>
              <a:gd name="T57" fmla="*/ 0 h 439"/>
              <a:gd name="T58" fmla="*/ 576 w 783"/>
              <a:gd name="T59" fmla="*/ 4 h 439"/>
              <a:gd name="T60" fmla="*/ 440 w 783"/>
              <a:gd name="T61" fmla="*/ 91 h 439"/>
              <a:gd name="T62" fmla="*/ 410 w 783"/>
              <a:gd name="T63" fmla="*/ 105 h 439"/>
              <a:gd name="T64" fmla="*/ 401 w 783"/>
              <a:gd name="T65" fmla="*/ 117 h 439"/>
              <a:gd name="T66" fmla="*/ 381 w 783"/>
              <a:gd name="T67" fmla="*/ 120 h 439"/>
              <a:gd name="T68" fmla="*/ 357 w 783"/>
              <a:gd name="T69" fmla="*/ 135 h 439"/>
              <a:gd name="T70" fmla="*/ 289 w 783"/>
              <a:gd name="T71" fmla="*/ 158 h 439"/>
              <a:gd name="T72" fmla="*/ 172 w 783"/>
              <a:gd name="T73" fmla="*/ 201 h 439"/>
              <a:gd name="T74" fmla="*/ 117 w 783"/>
              <a:gd name="T75" fmla="*/ 222 h 439"/>
              <a:gd name="T76" fmla="*/ 36 w 783"/>
              <a:gd name="T77" fmla="*/ 247 h 439"/>
              <a:gd name="T78" fmla="*/ 5 w 783"/>
              <a:gd name="T79" fmla="*/ 273 h 439"/>
              <a:gd name="T80" fmla="*/ 1 w 783"/>
              <a:gd name="T81" fmla="*/ 303 h 439"/>
              <a:gd name="T82" fmla="*/ 24 w 783"/>
              <a:gd name="T83" fmla="*/ 340 h 439"/>
              <a:gd name="T84" fmla="*/ 68 w 783"/>
              <a:gd name="T85" fmla="*/ 368 h 439"/>
              <a:gd name="T86" fmla="*/ 124 w 783"/>
              <a:gd name="T87" fmla="*/ 384 h 439"/>
              <a:gd name="T88" fmla="*/ 166 w 783"/>
              <a:gd name="T89" fmla="*/ 388 h 439"/>
              <a:gd name="T90" fmla="*/ 135 w 783"/>
              <a:gd name="T91" fmla="*/ 416 h 439"/>
              <a:gd name="T92" fmla="*/ 121 w 783"/>
              <a:gd name="T93" fmla="*/ 411 h 439"/>
              <a:gd name="T94" fmla="*/ 112 w 783"/>
              <a:gd name="T95" fmla="*/ 394 h 439"/>
              <a:gd name="T96" fmla="*/ 88 w 783"/>
              <a:gd name="T97" fmla="*/ 398 h 439"/>
              <a:gd name="T98" fmla="*/ 108 w 783"/>
              <a:gd name="T99" fmla="*/ 430 h 439"/>
              <a:gd name="T100" fmla="*/ 160 w 783"/>
              <a:gd name="T101" fmla="*/ 439 h 439"/>
              <a:gd name="T102" fmla="*/ 579 w 783"/>
              <a:gd name="T103" fmla="*/ 416 h 439"/>
              <a:gd name="T104" fmla="*/ 627 w 783"/>
              <a:gd name="T105" fmla="*/ 377 h 439"/>
              <a:gd name="T106" fmla="*/ 684 w 783"/>
              <a:gd name="T107" fmla="*/ 376 h 439"/>
              <a:gd name="T108" fmla="*/ 748 w 783"/>
              <a:gd name="T109" fmla="*/ 373 h 439"/>
              <a:gd name="T110" fmla="*/ 774 w 783"/>
              <a:gd name="T111" fmla="*/ 361 h 439"/>
              <a:gd name="T112" fmla="*/ 783 w 783"/>
              <a:gd name="T113" fmla="*/ 326 h 439"/>
              <a:gd name="T114" fmla="*/ 781 w 783"/>
              <a:gd name="T115" fmla="*/ 208 h 439"/>
              <a:gd name="T116" fmla="*/ 768 w 783"/>
              <a:gd name="T117" fmla="*/ 148 h 439"/>
              <a:gd name="T118" fmla="*/ 740 w 783"/>
              <a:gd name="T119" fmla="*/ 96 h 439"/>
              <a:gd name="T120" fmla="*/ 719 w 783"/>
              <a:gd name="T121" fmla="*/ 75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83" h="439">
                <a:moveTo>
                  <a:pt x="665" y="323"/>
                </a:moveTo>
                <a:lnTo>
                  <a:pt x="601" y="323"/>
                </a:lnTo>
                <a:lnTo>
                  <a:pt x="597" y="323"/>
                </a:lnTo>
                <a:lnTo>
                  <a:pt x="435" y="175"/>
                </a:lnTo>
                <a:lnTo>
                  <a:pt x="435" y="175"/>
                </a:lnTo>
                <a:lnTo>
                  <a:pt x="435" y="170"/>
                </a:lnTo>
                <a:lnTo>
                  <a:pt x="436" y="168"/>
                </a:lnTo>
                <a:lnTo>
                  <a:pt x="437" y="166"/>
                </a:lnTo>
                <a:lnTo>
                  <a:pt x="484" y="154"/>
                </a:lnTo>
                <a:lnTo>
                  <a:pt x="484" y="154"/>
                </a:lnTo>
                <a:lnTo>
                  <a:pt x="485" y="154"/>
                </a:lnTo>
                <a:lnTo>
                  <a:pt x="486" y="155"/>
                </a:lnTo>
                <a:lnTo>
                  <a:pt x="487" y="157"/>
                </a:lnTo>
                <a:lnTo>
                  <a:pt x="668" y="317"/>
                </a:lnTo>
                <a:lnTo>
                  <a:pt x="668" y="317"/>
                </a:lnTo>
                <a:lnTo>
                  <a:pt x="669" y="317"/>
                </a:lnTo>
                <a:lnTo>
                  <a:pt x="670" y="318"/>
                </a:lnTo>
                <a:lnTo>
                  <a:pt x="669" y="320"/>
                </a:lnTo>
                <a:lnTo>
                  <a:pt x="668" y="322"/>
                </a:lnTo>
                <a:lnTo>
                  <a:pt x="665" y="323"/>
                </a:lnTo>
                <a:lnTo>
                  <a:pt x="665" y="323"/>
                </a:lnTo>
                <a:close/>
                <a:moveTo>
                  <a:pt x="554" y="351"/>
                </a:moveTo>
                <a:lnTo>
                  <a:pt x="554" y="351"/>
                </a:lnTo>
                <a:lnTo>
                  <a:pt x="493" y="347"/>
                </a:lnTo>
                <a:lnTo>
                  <a:pt x="493" y="347"/>
                </a:lnTo>
                <a:lnTo>
                  <a:pt x="489" y="347"/>
                </a:lnTo>
                <a:lnTo>
                  <a:pt x="327" y="201"/>
                </a:lnTo>
                <a:lnTo>
                  <a:pt x="327" y="201"/>
                </a:lnTo>
                <a:lnTo>
                  <a:pt x="325" y="198"/>
                </a:lnTo>
                <a:lnTo>
                  <a:pt x="325" y="196"/>
                </a:lnTo>
                <a:lnTo>
                  <a:pt x="330" y="191"/>
                </a:lnTo>
                <a:lnTo>
                  <a:pt x="372" y="182"/>
                </a:lnTo>
                <a:lnTo>
                  <a:pt x="372" y="182"/>
                </a:lnTo>
                <a:lnTo>
                  <a:pt x="379" y="182"/>
                </a:lnTo>
                <a:lnTo>
                  <a:pt x="561" y="342"/>
                </a:lnTo>
                <a:lnTo>
                  <a:pt x="561" y="342"/>
                </a:lnTo>
                <a:lnTo>
                  <a:pt x="561" y="345"/>
                </a:lnTo>
                <a:lnTo>
                  <a:pt x="560" y="347"/>
                </a:lnTo>
                <a:lnTo>
                  <a:pt x="558" y="350"/>
                </a:lnTo>
                <a:lnTo>
                  <a:pt x="554" y="351"/>
                </a:lnTo>
                <a:lnTo>
                  <a:pt x="554" y="351"/>
                </a:lnTo>
                <a:close/>
                <a:moveTo>
                  <a:pt x="447" y="381"/>
                </a:moveTo>
                <a:lnTo>
                  <a:pt x="447" y="381"/>
                </a:lnTo>
                <a:lnTo>
                  <a:pt x="382" y="379"/>
                </a:lnTo>
                <a:lnTo>
                  <a:pt x="382" y="379"/>
                </a:lnTo>
                <a:lnTo>
                  <a:pt x="218" y="234"/>
                </a:lnTo>
                <a:lnTo>
                  <a:pt x="218" y="234"/>
                </a:lnTo>
                <a:lnTo>
                  <a:pt x="217" y="231"/>
                </a:lnTo>
                <a:lnTo>
                  <a:pt x="216" y="228"/>
                </a:lnTo>
                <a:lnTo>
                  <a:pt x="217" y="226"/>
                </a:lnTo>
                <a:lnTo>
                  <a:pt x="218" y="224"/>
                </a:lnTo>
                <a:lnTo>
                  <a:pt x="265" y="212"/>
                </a:lnTo>
                <a:lnTo>
                  <a:pt x="269" y="212"/>
                </a:lnTo>
                <a:lnTo>
                  <a:pt x="449" y="372"/>
                </a:lnTo>
                <a:lnTo>
                  <a:pt x="449" y="372"/>
                </a:lnTo>
                <a:lnTo>
                  <a:pt x="451" y="375"/>
                </a:lnTo>
                <a:lnTo>
                  <a:pt x="451" y="378"/>
                </a:lnTo>
                <a:lnTo>
                  <a:pt x="448" y="380"/>
                </a:lnTo>
                <a:lnTo>
                  <a:pt x="447" y="381"/>
                </a:lnTo>
                <a:lnTo>
                  <a:pt x="447" y="381"/>
                </a:lnTo>
                <a:close/>
                <a:moveTo>
                  <a:pt x="283" y="388"/>
                </a:moveTo>
                <a:lnTo>
                  <a:pt x="283" y="388"/>
                </a:lnTo>
                <a:lnTo>
                  <a:pt x="283" y="388"/>
                </a:lnTo>
                <a:lnTo>
                  <a:pt x="422" y="384"/>
                </a:lnTo>
                <a:lnTo>
                  <a:pt x="554" y="379"/>
                </a:lnTo>
                <a:lnTo>
                  <a:pt x="554" y="416"/>
                </a:lnTo>
                <a:lnTo>
                  <a:pt x="283" y="416"/>
                </a:lnTo>
                <a:lnTo>
                  <a:pt x="283" y="388"/>
                </a:lnTo>
                <a:close/>
                <a:moveTo>
                  <a:pt x="715" y="74"/>
                </a:moveTo>
                <a:lnTo>
                  <a:pt x="715" y="74"/>
                </a:lnTo>
                <a:lnTo>
                  <a:pt x="715" y="74"/>
                </a:lnTo>
                <a:lnTo>
                  <a:pt x="711" y="74"/>
                </a:lnTo>
                <a:lnTo>
                  <a:pt x="709" y="76"/>
                </a:lnTo>
                <a:lnTo>
                  <a:pt x="705" y="79"/>
                </a:lnTo>
                <a:lnTo>
                  <a:pt x="703" y="82"/>
                </a:lnTo>
                <a:lnTo>
                  <a:pt x="699" y="91"/>
                </a:lnTo>
                <a:lnTo>
                  <a:pt x="694" y="102"/>
                </a:lnTo>
                <a:lnTo>
                  <a:pt x="688" y="113"/>
                </a:lnTo>
                <a:lnTo>
                  <a:pt x="680" y="123"/>
                </a:lnTo>
                <a:lnTo>
                  <a:pt x="676" y="128"/>
                </a:lnTo>
                <a:lnTo>
                  <a:pt x="671" y="132"/>
                </a:lnTo>
                <a:lnTo>
                  <a:pt x="666" y="136"/>
                </a:lnTo>
                <a:lnTo>
                  <a:pt x="659" y="139"/>
                </a:lnTo>
                <a:lnTo>
                  <a:pt x="659" y="139"/>
                </a:lnTo>
                <a:lnTo>
                  <a:pt x="653" y="141"/>
                </a:lnTo>
                <a:lnTo>
                  <a:pt x="647" y="144"/>
                </a:lnTo>
                <a:lnTo>
                  <a:pt x="635" y="147"/>
                </a:lnTo>
                <a:lnTo>
                  <a:pt x="622" y="148"/>
                </a:lnTo>
                <a:lnTo>
                  <a:pt x="610" y="148"/>
                </a:lnTo>
                <a:lnTo>
                  <a:pt x="610" y="148"/>
                </a:lnTo>
                <a:lnTo>
                  <a:pt x="591" y="147"/>
                </a:lnTo>
                <a:lnTo>
                  <a:pt x="575" y="144"/>
                </a:lnTo>
                <a:lnTo>
                  <a:pt x="569" y="141"/>
                </a:lnTo>
                <a:lnTo>
                  <a:pt x="563" y="139"/>
                </a:lnTo>
                <a:lnTo>
                  <a:pt x="559" y="136"/>
                </a:lnTo>
                <a:lnTo>
                  <a:pt x="554" y="132"/>
                </a:lnTo>
                <a:lnTo>
                  <a:pt x="554" y="132"/>
                </a:lnTo>
                <a:lnTo>
                  <a:pt x="554" y="131"/>
                </a:lnTo>
                <a:lnTo>
                  <a:pt x="554" y="130"/>
                </a:lnTo>
                <a:lnTo>
                  <a:pt x="555" y="127"/>
                </a:lnTo>
                <a:lnTo>
                  <a:pt x="559" y="123"/>
                </a:lnTo>
                <a:lnTo>
                  <a:pt x="564" y="120"/>
                </a:lnTo>
                <a:lnTo>
                  <a:pt x="596" y="100"/>
                </a:lnTo>
                <a:lnTo>
                  <a:pt x="612" y="89"/>
                </a:lnTo>
                <a:lnTo>
                  <a:pt x="619" y="83"/>
                </a:lnTo>
                <a:lnTo>
                  <a:pt x="626" y="78"/>
                </a:lnTo>
                <a:lnTo>
                  <a:pt x="629" y="71"/>
                </a:lnTo>
                <a:lnTo>
                  <a:pt x="632" y="65"/>
                </a:lnTo>
                <a:lnTo>
                  <a:pt x="632" y="58"/>
                </a:lnTo>
                <a:lnTo>
                  <a:pt x="630" y="56"/>
                </a:lnTo>
                <a:lnTo>
                  <a:pt x="628" y="53"/>
                </a:lnTo>
                <a:lnTo>
                  <a:pt x="594" y="6"/>
                </a:lnTo>
                <a:lnTo>
                  <a:pt x="594" y="6"/>
                </a:lnTo>
                <a:lnTo>
                  <a:pt x="592" y="3"/>
                </a:lnTo>
                <a:lnTo>
                  <a:pt x="588" y="1"/>
                </a:lnTo>
                <a:lnTo>
                  <a:pt x="583" y="0"/>
                </a:lnTo>
                <a:lnTo>
                  <a:pt x="583" y="0"/>
                </a:lnTo>
                <a:lnTo>
                  <a:pt x="578" y="0"/>
                </a:lnTo>
                <a:lnTo>
                  <a:pt x="577" y="1"/>
                </a:lnTo>
                <a:lnTo>
                  <a:pt x="576" y="4"/>
                </a:lnTo>
                <a:lnTo>
                  <a:pt x="456" y="90"/>
                </a:lnTo>
                <a:lnTo>
                  <a:pt x="456" y="90"/>
                </a:lnTo>
                <a:lnTo>
                  <a:pt x="448" y="90"/>
                </a:lnTo>
                <a:lnTo>
                  <a:pt x="440" y="91"/>
                </a:lnTo>
                <a:lnTo>
                  <a:pt x="431" y="94"/>
                </a:lnTo>
                <a:lnTo>
                  <a:pt x="422" y="96"/>
                </a:lnTo>
                <a:lnTo>
                  <a:pt x="413" y="102"/>
                </a:lnTo>
                <a:lnTo>
                  <a:pt x="410" y="105"/>
                </a:lnTo>
                <a:lnTo>
                  <a:pt x="405" y="108"/>
                </a:lnTo>
                <a:lnTo>
                  <a:pt x="403" y="112"/>
                </a:lnTo>
                <a:lnTo>
                  <a:pt x="401" y="117"/>
                </a:lnTo>
                <a:lnTo>
                  <a:pt x="401" y="117"/>
                </a:lnTo>
                <a:lnTo>
                  <a:pt x="397" y="117"/>
                </a:lnTo>
                <a:lnTo>
                  <a:pt x="397" y="117"/>
                </a:lnTo>
                <a:lnTo>
                  <a:pt x="388" y="117"/>
                </a:lnTo>
                <a:lnTo>
                  <a:pt x="381" y="120"/>
                </a:lnTo>
                <a:lnTo>
                  <a:pt x="374" y="121"/>
                </a:lnTo>
                <a:lnTo>
                  <a:pt x="369" y="124"/>
                </a:lnTo>
                <a:lnTo>
                  <a:pt x="362" y="129"/>
                </a:lnTo>
                <a:lnTo>
                  <a:pt x="357" y="135"/>
                </a:lnTo>
                <a:lnTo>
                  <a:pt x="354" y="141"/>
                </a:lnTo>
                <a:lnTo>
                  <a:pt x="354" y="141"/>
                </a:lnTo>
                <a:lnTo>
                  <a:pt x="336" y="146"/>
                </a:lnTo>
                <a:lnTo>
                  <a:pt x="289" y="158"/>
                </a:lnTo>
                <a:lnTo>
                  <a:pt x="259" y="166"/>
                </a:lnTo>
                <a:lnTo>
                  <a:pt x="230" y="177"/>
                </a:lnTo>
                <a:lnTo>
                  <a:pt x="199" y="188"/>
                </a:lnTo>
                <a:lnTo>
                  <a:pt x="172" y="201"/>
                </a:lnTo>
                <a:lnTo>
                  <a:pt x="172" y="201"/>
                </a:lnTo>
                <a:lnTo>
                  <a:pt x="159" y="206"/>
                </a:lnTo>
                <a:lnTo>
                  <a:pt x="146" y="212"/>
                </a:lnTo>
                <a:lnTo>
                  <a:pt x="117" y="222"/>
                </a:lnTo>
                <a:lnTo>
                  <a:pt x="88" y="230"/>
                </a:lnTo>
                <a:lnTo>
                  <a:pt x="60" y="238"/>
                </a:lnTo>
                <a:lnTo>
                  <a:pt x="48" y="243"/>
                </a:lnTo>
                <a:lnTo>
                  <a:pt x="36" y="247"/>
                </a:lnTo>
                <a:lnTo>
                  <a:pt x="26" y="253"/>
                </a:lnTo>
                <a:lnTo>
                  <a:pt x="17" y="259"/>
                </a:lnTo>
                <a:lnTo>
                  <a:pt x="10" y="265"/>
                </a:lnTo>
                <a:lnTo>
                  <a:pt x="5" y="273"/>
                </a:lnTo>
                <a:lnTo>
                  <a:pt x="1" y="282"/>
                </a:lnTo>
                <a:lnTo>
                  <a:pt x="0" y="293"/>
                </a:lnTo>
                <a:lnTo>
                  <a:pt x="0" y="293"/>
                </a:lnTo>
                <a:lnTo>
                  <a:pt x="1" y="303"/>
                </a:lnTo>
                <a:lnTo>
                  <a:pt x="5" y="313"/>
                </a:lnTo>
                <a:lnTo>
                  <a:pt x="9" y="322"/>
                </a:lnTo>
                <a:lnTo>
                  <a:pt x="16" y="331"/>
                </a:lnTo>
                <a:lnTo>
                  <a:pt x="24" y="340"/>
                </a:lnTo>
                <a:lnTo>
                  <a:pt x="33" y="348"/>
                </a:lnTo>
                <a:lnTo>
                  <a:pt x="44" y="355"/>
                </a:lnTo>
                <a:lnTo>
                  <a:pt x="56" y="362"/>
                </a:lnTo>
                <a:lnTo>
                  <a:pt x="68" y="368"/>
                </a:lnTo>
                <a:lnTo>
                  <a:pt x="81" y="373"/>
                </a:lnTo>
                <a:lnTo>
                  <a:pt x="96" y="378"/>
                </a:lnTo>
                <a:lnTo>
                  <a:pt x="109" y="381"/>
                </a:lnTo>
                <a:lnTo>
                  <a:pt x="124" y="384"/>
                </a:lnTo>
                <a:lnTo>
                  <a:pt x="138" y="386"/>
                </a:lnTo>
                <a:lnTo>
                  <a:pt x="152" y="387"/>
                </a:lnTo>
                <a:lnTo>
                  <a:pt x="166" y="388"/>
                </a:lnTo>
                <a:lnTo>
                  <a:pt x="166" y="388"/>
                </a:lnTo>
                <a:lnTo>
                  <a:pt x="258" y="388"/>
                </a:lnTo>
                <a:lnTo>
                  <a:pt x="258" y="416"/>
                </a:lnTo>
                <a:lnTo>
                  <a:pt x="160" y="416"/>
                </a:lnTo>
                <a:lnTo>
                  <a:pt x="135" y="416"/>
                </a:lnTo>
                <a:lnTo>
                  <a:pt x="135" y="416"/>
                </a:lnTo>
                <a:lnTo>
                  <a:pt x="130" y="414"/>
                </a:lnTo>
                <a:lnTo>
                  <a:pt x="125" y="413"/>
                </a:lnTo>
                <a:lnTo>
                  <a:pt x="121" y="411"/>
                </a:lnTo>
                <a:lnTo>
                  <a:pt x="117" y="408"/>
                </a:lnTo>
                <a:lnTo>
                  <a:pt x="115" y="403"/>
                </a:lnTo>
                <a:lnTo>
                  <a:pt x="113" y="398"/>
                </a:lnTo>
                <a:lnTo>
                  <a:pt x="112" y="394"/>
                </a:lnTo>
                <a:lnTo>
                  <a:pt x="112" y="388"/>
                </a:lnTo>
                <a:lnTo>
                  <a:pt x="86" y="388"/>
                </a:lnTo>
                <a:lnTo>
                  <a:pt x="86" y="388"/>
                </a:lnTo>
                <a:lnTo>
                  <a:pt x="88" y="398"/>
                </a:lnTo>
                <a:lnTo>
                  <a:pt x="90" y="408"/>
                </a:lnTo>
                <a:lnTo>
                  <a:pt x="94" y="417"/>
                </a:lnTo>
                <a:lnTo>
                  <a:pt x="101" y="425"/>
                </a:lnTo>
                <a:lnTo>
                  <a:pt x="108" y="430"/>
                </a:lnTo>
                <a:lnTo>
                  <a:pt x="116" y="436"/>
                </a:lnTo>
                <a:lnTo>
                  <a:pt x="125" y="439"/>
                </a:lnTo>
                <a:lnTo>
                  <a:pt x="135" y="439"/>
                </a:lnTo>
                <a:lnTo>
                  <a:pt x="160" y="439"/>
                </a:lnTo>
                <a:lnTo>
                  <a:pt x="283" y="439"/>
                </a:lnTo>
                <a:lnTo>
                  <a:pt x="729" y="439"/>
                </a:lnTo>
                <a:lnTo>
                  <a:pt x="729" y="416"/>
                </a:lnTo>
                <a:lnTo>
                  <a:pt x="579" y="416"/>
                </a:lnTo>
                <a:lnTo>
                  <a:pt x="579" y="379"/>
                </a:lnTo>
                <a:lnTo>
                  <a:pt x="579" y="379"/>
                </a:lnTo>
                <a:lnTo>
                  <a:pt x="605" y="378"/>
                </a:lnTo>
                <a:lnTo>
                  <a:pt x="627" y="377"/>
                </a:lnTo>
                <a:lnTo>
                  <a:pt x="657" y="376"/>
                </a:lnTo>
                <a:lnTo>
                  <a:pt x="657" y="376"/>
                </a:lnTo>
                <a:lnTo>
                  <a:pt x="684" y="376"/>
                </a:lnTo>
                <a:lnTo>
                  <a:pt x="684" y="376"/>
                </a:lnTo>
                <a:lnTo>
                  <a:pt x="720" y="376"/>
                </a:lnTo>
                <a:lnTo>
                  <a:pt x="720" y="376"/>
                </a:lnTo>
                <a:lnTo>
                  <a:pt x="735" y="375"/>
                </a:lnTo>
                <a:lnTo>
                  <a:pt x="748" y="373"/>
                </a:lnTo>
                <a:lnTo>
                  <a:pt x="758" y="371"/>
                </a:lnTo>
                <a:lnTo>
                  <a:pt x="767" y="367"/>
                </a:lnTo>
                <a:lnTo>
                  <a:pt x="770" y="364"/>
                </a:lnTo>
                <a:lnTo>
                  <a:pt x="774" y="361"/>
                </a:lnTo>
                <a:lnTo>
                  <a:pt x="776" y="356"/>
                </a:lnTo>
                <a:lnTo>
                  <a:pt x="778" y="352"/>
                </a:lnTo>
                <a:lnTo>
                  <a:pt x="782" y="340"/>
                </a:lnTo>
                <a:lnTo>
                  <a:pt x="783" y="326"/>
                </a:lnTo>
                <a:lnTo>
                  <a:pt x="783" y="326"/>
                </a:lnTo>
                <a:lnTo>
                  <a:pt x="783" y="270"/>
                </a:lnTo>
                <a:lnTo>
                  <a:pt x="783" y="239"/>
                </a:lnTo>
                <a:lnTo>
                  <a:pt x="781" y="208"/>
                </a:lnTo>
                <a:lnTo>
                  <a:pt x="778" y="194"/>
                </a:lnTo>
                <a:lnTo>
                  <a:pt x="776" y="178"/>
                </a:lnTo>
                <a:lnTo>
                  <a:pt x="773" y="163"/>
                </a:lnTo>
                <a:lnTo>
                  <a:pt x="768" y="148"/>
                </a:lnTo>
                <a:lnTo>
                  <a:pt x="762" y="135"/>
                </a:lnTo>
                <a:lnTo>
                  <a:pt x="756" y="121"/>
                </a:lnTo>
                <a:lnTo>
                  <a:pt x="749" y="107"/>
                </a:lnTo>
                <a:lnTo>
                  <a:pt x="740" y="96"/>
                </a:lnTo>
                <a:lnTo>
                  <a:pt x="740" y="96"/>
                </a:lnTo>
                <a:lnTo>
                  <a:pt x="730" y="86"/>
                </a:lnTo>
                <a:lnTo>
                  <a:pt x="725" y="79"/>
                </a:lnTo>
                <a:lnTo>
                  <a:pt x="719" y="75"/>
                </a:lnTo>
                <a:lnTo>
                  <a:pt x="715" y="74"/>
                </a:lnTo>
                <a:lnTo>
                  <a:pt x="715" y="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9"/>
          <p:cNvSpPr>
            <a:spLocks noEditPoints="1"/>
          </p:cNvSpPr>
          <p:nvPr/>
        </p:nvSpPr>
        <p:spPr bwMode="auto">
          <a:xfrm>
            <a:off x="7839912" y="4010710"/>
            <a:ext cx="279782" cy="145272"/>
          </a:xfrm>
          <a:custGeom>
            <a:avLst/>
            <a:gdLst>
              <a:gd name="T0" fmla="*/ 667 w 781"/>
              <a:gd name="T1" fmla="*/ 382 h 406"/>
              <a:gd name="T2" fmla="*/ 656 w 781"/>
              <a:gd name="T3" fmla="*/ 365 h 406"/>
              <a:gd name="T4" fmla="*/ 631 w 781"/>
              <a:gd name="T5" fmla="*/ 365 h 406"/>
              <a:gd name="T6" fmla="*/ 620 w 781"/>
              <a:gd name="T7" fmla="*/ 357 h 406"/>
              <a:gd name="T8" fmla="*/ 620 w 781"/>
              <a:gd name="T9" fmla="*/ 348 h 406"/>
              <a:gd name="T10" fmla="*/ 631 w 781"/>
              <a:gd name="T11" fmla="*/ 342 h 406"/>
              <a:gd name="T12" fmla="*/ 573 w 781"/>
              <a:gd name="T13" fmla="*/ 166 h 406"/>
              <a:gd name="T14" fmla="*/ 549 w 781"/>
              <a:gd name="T15" fmla="*/ 126 h 406"/>
              <a:gd name="T16" fmla="*/ 512 w 781"/>
              <a:gd name="T17" fmla="*/ 103 h 406"/>
              <a:gd name="T18" fmla="*/ 480 w 781"/>
              <a:gd name="T19" fmla="*/ 98 h 406"/>
              <a:gd name="T20" fmla="*/ 449 w 781"/>
              <a:gd name="T21" fmla="*/ 101 h 406"/>
              <a:gd name="T22" fmla="*/ 269 w 781"/>
              <a:gd name="T23" fmla="*/ 174 h 406"/>
              <a:gd name="T24" fmla="*/ 250 w 781"/>
              <a:gd name="T25" fmla="*/ 188 h 406"/>
              <a:gd name="T26" fmla="*/ 235 w 781"/>
              <a:gd name="T27" fmla="*/ 207 h 406"/>
              <a:gd name="T28" fmla="*/ 224 w 781"/>
              <a:gd name="T29" fmla="*/ 227 h 406"/>
              <a:gd name="T30" fmla="*/ 196 w 781"/>
              <a:gd name="T31" fmla="*/ 256 h 406"/>
              <a:gd name="T32" fmla="*/ 161 w 781"/>
              <a:gd name="T33" fmla="*/ 278 h 406"/>
              <a:gd name="T34" fmla="*/ 28 w 781"/>
              <a:gd name="T35" fmla="*/ 322 h 406"/>
              <a:gd name="T36" fmla="*/ 8 w 781"/>
              <a:gd name="T37" fmla="*/ 335 h 406"/>
              <a:gd name="T38" fmla="*/ 1 w 781"/>
              <a:gd name="T39" fmla="*/ 351 h 406"/>
              <a:gd name="T40" fmla="*/ 0 w 781"/>
              <a:gd name="T41" fmla="*/ 375 h 406"/>
              <a:gd name="T42" fmla="*/ 13 w 781"/>
              <a:gd name="T43" fmla="*/ 393 h 406"/>
              <a:gd name="T44" fmla="*/ 29 w 781"/>
              <a:gd name="T45" fmla="*/ 404 h 406"/>
              <a:gd name="T46" fmla="*/ 43 w 781"/>
              <a:gd name="T47" fmla="*/ 406 h 406"/>
              <a:gd name="T48" fmla="*/ 51 w 781"/>
              <a:gd name="T49" fmla="*/ 403 h 406"/>
              <a:gd name="T50" fmla="*/ 505 w 781"/>
              <a:gd name="T51" fmla="*/ 230 h 406"/>
              <a:gd name="T52" fmla="*/ 504 w 781"/>
              <a:gd name="T53" fmla="*/ 225 h 406"/>
              <a:gd name="T54" fmla="*/ 512 w 781"/>
              <a:gd name="T55" fmla="*/ 215 h 406"/>
              <a:gd name="T56" fmla="*/ 520 w 781"/>
              <a:gd name="T57" fmla="*/ 216 h 406"/>
              <a:gd name="T58" fmla="*/ 575 w 781"/>
              <a:gd name="T59" fmla="*/ 378 h 406"/>
              <a:gd name="T60" fmla="*/ 582 w 781"/>
              <a:gd name="T61" fmla="*/ 388 h 406"/>
              <a:gd name="T62" fmla="*/ 597 w 781"/>
              <a:gd name="T63" fmla="*/ 401 h 406"/>
              <a:gd name="T64" fmla="*/ 615 w 781"/>
              <a:gd name="T65" fmla="*/ 406 h 406"/>
              <a:gd name="T66" fmla="*/ 656 w 781"/>
              <a:gd name="T67" fmla="*/ 405 h 406"/>
              <a:gd name="T68" fmla="*/ 667 w 781"/>
              <a:gd name="T69" fmla="*/ 395 h 406"/>
              <a:gd name="T70" fmla="*/ 708 w 781"/>
              <a:gd name="T71" fmla="*/ 208 h 406"/>
              <a:gd name="T72" fmla="*/ 694 w 781"/>
              <a:gd name="T73" fmla="*/ 212 h 406"/>
              <a:gd name="T74" fmla="*/ 653 w 781"/>
              <a:gd name="T75" fmla="*/ 212 h 406"/>
              <a:gd name="T76" fmla="*/ 614 w 781"/>
              <a:gd name="T77" fmla="*/ 196 h 406"/>
              <a:gd name="T78" fmla="*/ 594 w 781"/>
              <a:gd name="T79" fmla="*/ 156 h 406"/>
              <a:gd name="T80" fmla="*/ 578 w 781"/>
              <a:gd name="T81" fmla="*/ 123 h 406"/>
              <a:gd name="T82" fmla="*/ 570 w 781"/>
              <a:gd name="T83" fmla="*/ 105 h 406"/>
              <a:gd name="T84" fmla="*/ 573 w 781"/>
              <a:gd name="T85" fmla="*/ 80 h 406"/>
              <a:gd name="T86" fmla="*/ 583 w 781"/>
              <a:gd name="T87" fmla="*/ 56 h 406"/>
              <a:gd name="T88" fmla="*/ 599 w 781"/>
              <a:gd name="T89" fmla="*/ 34 h 406"/>
              <a:gd name="T90" fmla="*/ 620 w 781"/>
              <a:gd name="T91" fmla="*/ 17 h 406"/>
              <a:gd name="T92" fmla="*/ 644 w 781"/>
              <a:gd name="T93" fmla="*/ 6 h 406"/>
              <a:gd name="T94" fmla="*/ 664 w 781"/>
              <a:gd name="T95" fmla="*/ 1 h 406"/>
              <a:gd name="T96" fmla="*/ 695 w 781"/>
              <a:gd name="T97" fmla="*/ 2 h 406"/>
              <a:gd name="T98" fmla="*/ 723 w 781"/>
              <a:gd name="T99" fmla="*/ 12 h 406"/>
              <a:gd name="T100" fmla="*/ 748 w 781"/>
              <a:gd name="T101" fmla="*/ 30 h 406"/>
              <a:gd name="T102" fmla="*/ 766 w 781"/>
              <a:gd name="T103" fmla="*/ 54 h 406"/>
              <a:gd name="T104" fmla="*/ 776 w 781"/>
              <a:gd name="T105" fmla="*/ 74 h 406"/>
              <a:gd name="T106" fmla="*/ 781 w 781"/>
              <a:gd name="T107" fmla="*/ 105 h 406"/>
              <a:gd name="T108" fmla="*/ 777 w 781"/>
              <a:gd name="T109" fmla="*/ 136 h 406"/>
              <a:gd name="T110" fmla="*/ 764 w 781"/>
              <a:gd name="T111" fmla="*/ 164 h 406"/>
              <a:gd name="T112" fmla="*/ 745 w 781"/>
              <a:gd name="T113" fmla="*/ 188 h 406"/>
              <a:gd name="T114" fmla="*/ 718 w 781"/>
              <a:gd name="T115" fmla="*/ 205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81" h="406">
                <a:moveTo>
                  <a:pt x="669" y="390"/>
                </a:moveTo>
                <a:lnTo>
                  <a:pt x="669" y="390"/>
                </a:lnTo>
                <a:lnTo>
                  <a:pt x="667" y="382"/>
                </a:lnTo>
                <a:lnTo>
                  <a:pt x="665" y="376"/>
                </a:lnTo>
                <a:lnTo>
                  <a:pt x="662" y="370"/>
                </a:lnTo>
                <a:lnTo>
                  <a:pt x="656" y="365"/>
                </a:lnTo>
                <a:lnTo>
                  <a:pt x="656" y="365"/>
                </a:lnTo>
                <a:lnTo>
                  <a:pt x="631" y="365"/>
                </a:lnTo>
                <a:lnTo>
                  <a:pt x="631" y="365"/>
                </a:lnTo>
                <a:lnTo>
                  <a:pt x="625" y="364"/>
                </a:lnTo>
                <a:lnTo>
                  <a:pt x="622" y="362"/>
                </a:lnTo>
                <a:lnTo>
                  <a:pt x="620" y="357"/>
                </a:lnTo>
                <a:lnTo>
                  <a:pt x="619" y="353"/>
                </a:lnTo>
                <a:lnTo>
                  <a:pt x="619" y="353"/>
                </a:lnTo>
                <a:lnTo>
                  <a:pt x="620" y="348"/>
                </a:lnTo>
                <a:lnTo>
                  <a:pt x="622" y="345"/>
                </a:lnTo>
                <a:lnTo>
                  <a:pt x="625" y="343"/>
                </a:lnTo>
                <a:lnTo>
                  <a:pt x="631" y="342"/>
                </a:lnTo>
                <a:lnTo>
                  <a:pt x="631" y="342"/>
                </a:lnTo>
                <a:lnTo>
                  <a:pt x="573" y="166"/>
                </a:lnTo>
                <a:lnTo>
                  <a:pt x="573" y="166"/>
                </a:lnTo>
                <a:lnTo>
                  <a:pt x="566" y="152"/>
                </a:lnTo>
                <a:lnTo>
                  <a:pt x="559" y="138"/>
                </a:lnTo>
                <a:lnTo>
                  <a:pt x="549" y="126"/>
                </a:lnTo>
                <a:lnTo>
                  <a:pt x="538" y="117"/>
                </a:lnTo>
                <a:lnTo>
                  <a:pt x="525" y="109"/>
                </a:lnTo>
                <a:lnTo>
                  <a:pt x="512" y="103"/>
                </a:lnTo>
                <a:lnTo>
                  <a:pt x="496" y="99"/>
                </a:lnTo>
                <a:lnTo>
                  <a:pt x="480" y="98"/>
                </a:lnTo>
                <a:lnTo>
                  <a:pt x="480" y="98"/>
                </a:lnTo>
                <a:lnTo>
                  <a:pt x="465" y="98"/>
                </a:lnTo>
                <a:lnTo>
                  <a:pt x="457" y="99"/>
                </a:lnTo>
                <a:lnTo>
                  <a:pt x="449" y="101"/>
                </a:lnTo>
                <a:lnTo>
                  <a:pt x="277" y="172"/>
                </a:lnTo>
                <a:lnTo>
                  <a:pt x="277" y="172"/>
                </a:lnTo>
                <a:lnTo>
                  <a:pt x="269" y="174"/>
                </a:lnTo>
                <a:lnTo>
                  <a:pt x="262" y="178"/>
                </a:lnTo>
                <a:lnTo>
                  <a:pt x="256" y="182"/>
                </a:lnTo>
                <a:lnTo>
                  <a:pt x="250" y="188"/>
                </a:lnTo>
                <a:lnTo>
                  <a:pt x="244" y="194"/>
                </a:lnTo>
                <a:lnTo>
                  <a:pt x="239" y="200"/>
                </a:lnTo>
                <a:lnTo>
                  <a:pt x="235" y="207"/>
                </a:lnTo>
                <a:lnTo>
                  <a:pt x="231" y="215"/>
                </a:lnTo>
                <a:lnTo>
                  <a:pt x="231" y="215"/>
                </a:lnTo>
                <a:lnTo>
                  <a:pt x="224" y="227"/>
                </a:lnTo>
                <a:lnTo>
                  <a:pt x="216" y="237"/>
                </a:lnTo>
                <a:lnTo>
                  <a:pt x="207" y="247"/>
                </a:lnTo>
                <a:lnTo>
                  <a:pt x="196" y="256"/>
                </a:lnTo>
                <a:lnTo>
                  <a:pt x="185" y="264"/>
                </a:lnTo>
                <a:lnTo>
                  <a:pt x="174" y="271"/>
                </a:lnTo>
                <a:lnTo>
                  <a:pt x="161" y="278"/>
                </a:lnTo>
                <a:lnTo>
                  <a:pt x="147" y="282"/>
                </a:lnTo>
                <a:lnTo>
                  <a:pt x="28" y="322"/>
                </a:lnTo>
                <a:lnTo>
                  <a:pt x="28" y="322"/>
                </a:lnTo>
                <a:lnTo>
                  <a:pt x="21" y="326"/>
                </a:lnTo>
                <a:lnTo>
                  <a:pt x="14" y="329"/>
                </a:lnTo>
                <a:lnTo>
                  <a:pt x="8" y="335"/>
                </a:lnTo>
                <a:lnTo>
                  <a:pt x="3" y="342"/>
                </a:lnTo>
                <a:lnTo>
                  <a:pt x="3" y="342"/>
                </a:lnTo>
                <a:lnTo>
                  <a:pt x="1" y="351"/>
                </a:lnTo>
                <a:lnTo>
                  <a:pt x="1" y="359"/>
                </a:lnTo>
                <a:lnTo>
                  <a:pt x="0" y="375"/>
                </a:lnTo>
                <a:lnTo>
                  <a:pt x="0" y="375"/>
                </a:lnTo>
                <a:lnTo>
                  <a:pt x="4" y="381"/>
                </a:lnTo>
                <a:lnTo>
                  <a:pt x="8" y="387"/>
                </a:lnTo>
                <a:lnTo>
                  <a:pt x="13" y="393"/>
                </a:lnTo>
                <a:lnTo>
                  <a:pt x="18" y="397"/>
                </a:lnTo>
                <a:lnTo>
                  <a:pt x="23" y="401"/>
                </a:lnTo>
                <a:lnTo>
                  <a:pt x="29" y="404"/>
                </a:lnTo>
                <a:lnTo>
                  <a:pt x="36" y="405"/>
                </a:lnTo>
                <a:lnTo>
                  <a:pt x="43" y="406"/>
                </a:lnTo>
                <a:lnTo>
                  <a:pt x="43" y="406"/>
                </a:lnTo>
                <a:lnTo>
                  <a:pt x="45" y="405"/>
                </a:lnTo>
                <a:lnTo>
                  <a:pt x="47" y="404"/>
                </a:lnTo>
                <a:lnTo>
                  <a:pt x="51" y="403"/>
                </a:lnTo>
                <a:lnTo>
                  <a:pt x="55" y="403"/>
                </a:lnTo>
                <a:lnTo>
                  <a:pt x="512" y="252"/>
                </a:lnTo>
                <a:lnTo>
                  <a:pt x="505" y="230"/>
                </a:lnTo>
                <a:lnTo>
                  <a:pt x="505" y="230"/>
                </a:lnTo>
                <a:lnTo>
                  <a:pt x="504" y="228"/>
                </a:lnTo>
                <a:lnTo>
                  <a:pt x="504" y="225"/>
                </a:lnTo>
                <a:lnTo>
                  <a:pt x="506" y="221"/>
                </a:lnTo>
                <a:lnTo>
                  <a:pt x="508" y="218"/>
                </a:lnTo>
                <a:lnTo>
                  <a:pt x="512" y="215"/>
                </a:lnTo>
                <a:lnTo>
                  <a:pt x="512" y="215"/>
                </a:lnTo>
                <a:lnTo>
                  <a:pt x="515" y="215"/>
                </a:lnTo>
                <a:lnTo>
                  <a:pt x="520" y="216"/>
                </a:lnTo>
                <a:lnTo>
                  <a:pt x="524" y="219"/>
                </a:lnTo>
                <a:lnTo>
                  <a:pt x="526" y="224"/>
                </a:lnTo>
                <a:lnTo>
                  <a:pt x="575" y="378"/>
                </a:lnTo>
                <a:lnTo>
                  <a:pt x="575" y="378"/>
                </a:lnTo>
                <a:lnTo>
                  <a:pt x="579" y="384"/>
                </a:lnTo>
                <a:lnTo>
                  <a:pt x="582" y="388"/>
                </a:lnTo>
                <a:lnTo>
                  <a:pt x="587" y="394"/>
                </a:lnTo>
                <a:lnTo>
                  <a:pt x="591" y="397"/>
                </a:lnTo>
                <a:lnTo>
                  <a:pt x="597" y="401"/>
                </a:lnTo>
                <a:lnTo>
                  <a:pt x="603" y="404"/>
                </a:lnTo>
                <a:lnTo>
                  <a:pt x="608" y="405"/>
                </a:lnTo>
                <a:lnTo>
                  <a:pt x="615" y="406"/>
                </a:lnTo>
                <a:lnTo>
                  <a:pt x="653" y="406"/>
                </a:lnTo>
                <a:lnTo>
                  <a:pt x="653" y="406"/>
                </a:lnTo>
                <a:lnTo>
                  <a:pt x="656" y="405"/>
                </a:lnTo>
                <a:lnTo>
                  <a:pt x="658" y="404"/>
                </a:lnTo>
                <a:lnTo>
                  <a:pt x="664" y="401"/>
                </a:lnTo>
                <a:lnTo>
                  <a:pt x="667" y="395"/>
                </a:lnTo>
                <a:lnTo>
                  <a:pt x="669" y="390"/>
                </a:lnTo>
                <a:lnTo>
                  <a:pt x="669" y="390"/>
                </a:lnTo>
                <a:close/>
                <a:moveTo>
                  <a:pt x="708" y="208"/>
                </a:moveTo>
                <a:lnTo>
                  <a:pt x="708" y="208"/>
                </a:lnTo>
                <a:lnTo>
                  <a:pt x="708" y="208"/>
                </a:lnTo>
                <a:lnTo>
                  <a:pt x="694" y="212"/>
                </a:lnTo>
                <a:lnTo>
                  <a:pt x="680" y="214"/>
                </a:lnTo>
                <a:lnTo>
                  <a:pt x="666" y="214"/>
                </a:lnTo>
                <a:lnTo>
                  <a:pt x="653" y="212"/>
                </a:lnTo>
                <a:lnTo>
                  <a:pt x="639" y="208"/>
                </a:lnTo>
                <a:lnTo>
                  <a:pt x="627" y="203"/>
                </a:lnTo>
                <a:lnTo>
                  <a:pt x="614" y="196"/>
                </a:lnTo>
                <a:lnTo>
                  <a:pt x="604" y="187"/>
                </a:lnTo>
                <a:lnTo>
                  <a:pt x="594" y="156"/>
                </a:lnTo>
                <a:lnTo>
                  <a:pt x="594" y="156"/>
                </a:lnTo>
                <a:lnTo>
                  <a:pt x="589" y="145"/>
                </a:lnTo>
                <a:lnTo>
                  <a:pt x="584" y="133"/>
                </a:lnTo>
                <a:lnTo>
                  <a:pt x="578" y="123"/>
                </a:lnTo>
                <a:lnTo>
                  <a:pt x="570" y="114"/>
                </a:lnTo>
                <a:lnTo>
                  <a:pt x="570" y="114"/>
                </a:lnTo>
                <a:lnTo>
                  <a:pt x="570" y="105"/>
                </a:lnTo>
                <a:lnTo>
                  <a:pt x="570" y="96"/>
                </a:lnTo>
                <a:lnTo>
                  <a:pt x="571" y="88"/>
                </a:lnTo>
                <a:lnTo>
                  <a:pt x="573" y="80"/>
                </a:lnTo>
                <a:lnTo>
                  <a:pt x="576" y="71"/>
                </a:lnTo>
                <a:lnTo>
                  <a:pt x="580" y="63"/>
                </a:lnTo>
                <a:lnTo>
                  <a:pt x="583" y="56"/>
                </a:lnTo>
                <a:lnTo>
                  <a:pt x="588" y="48"/>
                </a:lnTo>
                <a:lnTo>
                  <a:pt x="594" y="41"/>
                </a:lnTo>
                <a:lnTo>
                  <a:pt x="599" y="34"/>
                </a:lnTo>
                <a:lnTo>
                  <a:pt x="605" y="29"/>
                </a:lnTo>
                <a:lnTo>
                  <a:pt x="612" y="23"/>
                </a:lnTo>
                <a:lnTo>
                  <a:pt x="620" y="17"/>
                </a:lnTo>
                <a:lnTo>
                  <a:pt x="627" y="13"/>
                </a:lnTo>
                <a:lnTo>
                  <a:pt x="636" y="9"/>
                </a:lnTo>
                <a:lnTo>
                  <a:pt x="644" y="6"/>
                </a:lnTo>
                <a:lnTo>
                  <a:pt x="644" y="6"/>
                </a:lnTo>
                <a:lnTo>
                  <a:pt x="654" y="2"/>
                </a:lnTo>
                <a:lnTo>
                  <a:pt x="664" y="1"/>
                </a:lnTo>
                <a:lnTo>
                  <a:pt x="674" y="0"/>
                </a:lnTo>
                <a:lnTo>
                  <a:pt x="685" y="1"/>
                </a:lnTo>
                <a:lnTo>
                  <a:pt x="695" y="2"/>
                </a:lnTo>
                <a:lnTo>
                  <a:pt x="705" y="5"/>
                </a:lnTo>
                <a:lnTo>
                  <a:pt x="714" y="8"/>
                </a:lnTo>
                <a:lnTo>
                  <a:pt x="723" y="12"/>
                </a:lnTo>
                <a:lnTo>
                  <a:pt x="732" y="17"/>
                </a:lnTo>
                <a:lnTo>
                  <a:pt x="740" y="23"/>
                </a:lnTo>
                <a:lnTo>
                  <a:pt x="748" y="30"/>
                </a:lnTo>
                <a:lnTo>
                  <a:pt x="755" y="37"/>
                </a:lnTo>
                <a:lnTo>
                  <a:pt x="762" y="46"/>
                </a:lnTo>
                <a:lnTo>
                  <a:pt x="766" y="54"/>
                </a:lnTo>
                <a:lnTo>
                  <a:pt x="772" y="64"/>
                </a:lnTo>
                <a:lnTo>
                  <a:pt x="776" y="74"/>
                </a:lnTo>
                <a:lnTo>
                  <a:pt x="776" y="74"/>
                </a:lnTo>
                <a:lnTo>
                  <a:pt x="779" y="84"/>
                </a:lnTo>
                <a:lnTo>
                  <a:pt x="780" y="95"/>
                </a:lnTo>
                <a:lnTo>
                  <a:pt x="781" y="105"/>
                </a:lnTo>
                <a:lnTo>
                  <a:pt x="781" y="115"/>
                </a:lnTo>
                <a:lnTo>
                  <a:pt x="779" y="125"/>
                </a:lnTo>
                <a:lnTo>
                  <a:pt x="777" y="136"/>
                </a:lnTo>
                <a:lnTo>
                  <a:pt x="773" y="146"/>
                </a:lnTo>
                <a:lnTo>
                  <a:pt x="770" y="155"/>
                </a:lnTo>
                <a:lnTo>
                  <a:pt x="764" y="164"/>
                </a:lnTo>
                <a:lnTo>
                  <a:pt x="759" y="172"/>
                </a:lnTo>
                <a:lnTo>
                  <a:pt x="752" y="180"/>
                </a:lnTo>
                <a:lnTo>
                  <a:pt x="745" y="188"/>
                </a:lnTo>
                <a:lnTo>
                  <a:pt x="737" y="194"/>
                </a:lnTo>
                <a:lnTo>
                  <a:pt x="728" y="199"/>
                </a:lnTo>
                <a:lnTo>
                  <a:pt x="718" y="205"/>
                </a:lnTo>
                <a:lnTo>
                  <a:pt x="708" y="208"/>
                </a:lnTo>
                <a:lnTo>
                  <a:pt x="708" y="208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0"/>
          <p:cNvSpPr>
            <a:spLocks noEditPoints="1"/>
          </p:cNvSpPr>
          <p:nvPr/>
        </p:nvSpPr>
        <p:spPr bwMode="auto">
          <a:xfrm>
            <a:off x="6986219" y="3942558"/>
            <a:ext cx="236738" cy="279781"/>
          </a:xfrm>
          <a:custGeom>
            <a:avLst/>
            <a:gdLst>
              <a:gd name="T0" fmla="*/ 182 w 661"/>
              <a:gd name="T1" fmla="*/ 352 h 781"/>
              <a:gd name="T2" fmla="*/ 198 w 661"/>
              <a:gd name="T3" fmla="*/ 399 h 781"/>
              <a:gd name="T4" fmla="*/ 250 w 661"/>
              <a:gd name="T5" fmla="*/ 443 h 781"/>
              <a:gd name="T6" fmla="*/ 275 w 661"/>
              <a:gd name="T7" fmla="*/ 544 h 781"/>
              <a:gd name="T8" fmla="*/ 259 w 661"/>
              <a:gd name="T9" fmla="*/ 750 h 781"/>
              <a:gd name="T10" fmla="*/ 268 w 661"/>
              <a:gd name="T11" fmla="*/ 775 h 781"/>
              <a:gd name="T12" fmla="*/ 286 w 661"/>
              <a:gd name="T13" fmla="*/ 781 h 781"/>
              <a:gd name="T14" fmla="*/ 303 w 661"/>
              <a:gd name="T15" fmla="*/ 775 h 781"/>
              <a:gd name="T16" fmla="*/ 333 w 661"/>
              <a:gd name="T17" fmla="*/ 597 h 781"/>
              <a:gd name="T18" fmla="*/ 358 w 661"/>
              <a:gd name="T19" fmla="*/ 757 h 781"/>
              <a:gd name="T20" fmla="*/ 366 w 661"/>
              <a:gd name="T21" fmla="*/ 775 h 781"/>
              <a:gd name="T22" fmla="*/ 385 w 661"/>
              <a:gd name="T23" fmla="*/ 781 h 781"/>
              <a:gd name="T24" fmla="*/ 404 w 661"/>
              <a:gd name="T25" fmla="*/ 772 h 781"/>
              <a:gd name="T26" fmla="*/ 388 w 661"/>
              <a:gd name="T27" fmla="*/ 566 h 781"/>
              <a:gd name="T28" fmla="*/ 394 w 661"/>
              <a:gd name="T29" fmla="*/ 544 h 781"/>
              <a:gd name="T30" fmla="*/ 419 w 661"/>
              <a:gd name="T31" fmla="*/ 443 h 781"/>
              <a:gd name="T32" fmla="*/ 470 w 661"/>
              <a:gd name="T33" fmla="*/ 399 h 781"/>
              <a:gd name="T34" fmla="*/ 487 w 661"/>
              <a:gd name="T35" fmla="*/ 350 h 781"/>
              <a:gd name="T36" fmla="*/ 477 w 661"/>
              <a:gd name="T37" fmla="*/ 335 h 781"/>
              <a:gd name="T38" fmla="*/ 567 w 661"/>
              <a:gd name="T39" fmla="*/ 233 h 781"/>
              <a:gd name="T40" fmla="*/ 656 w 661"/>
              <a:gd name="T41" fmla="*/ 123 h 781"/>
              <a:gd name="T42" fmla="*/ 661 w 661"/>
              <a:gd name="T43" fmla="*/ 80 h 781"/>
              <a:gd name="T44" fmla="*/ 651 w 661"/>
              <a:gd name="T45" fmla="*/ 60 h 781"/>
              <a:gd name="T46" fmla="*/ 634 w 661"/>
              <a:gd name="T47" fmla="*/ 49 h 781"/>
              <a:gd name="T48" fmla="*/ 449 w 661"/>
              <a:gd name="T49" fmla="*/ 7 h 781"/>
              <a:gd name="T50" fmla="*/ 294 w 661"/>
              <a:gd name="T51" fmla="*/ 0 h 781"/>
              <a:gd name="T52" fmla="*/ 100 w 661"/>
              <a:gd name="T53" fmla="*/ 28 h 781"/>
              <a:gd name="T54" fmla="*/ 20 w 661"/>
              <a:gd name="T55" fmla="*/ 53 h 781"/>
              <a:gd name="T56" fmla="*/ 4 w 661"/>
              <a:gd name="T57" fmla="*/ 80 h 781"/>
              <a:gd name="T58" fmla="*/ 0 w 661"/>
              <a:gd name="T59" fmla="*/ 101 h 781"/>
              <a:gd name="T60" fmla="*/ 24 w 661"/>
              <a:gd name="T61" fmla="*/ 145 h 781"/>
              <a:gd name="T62" fmla="*/ 82 w 661"/>
              <a:gd name="T63" fmla="*/ 226 h 781"/>
              <a:gd name="T64" fmla="*/ 111 w 661"/>
              <a:gd name="T65" fmla="*/ 234 h 781"/>
              <a:gd name="T66" fmla="*/ 201 w 661"/>
              <a:gd name="T67" fmla="*/ 329 h 781"/>
              <a:gd name="T68" fmla="*/ 161 w 661"/>
              <a:gd name="T69" fmla="*/ 218 h 781"/>
              <a:gd name="T70" fmla="*/ 397 w 661"/>
              <a:gd name="T71" fmla="*/ 326 h 781"/>
              <a:gd name="T72" fmla="*/ 369 w 661"/>
              <a:gd name="T73" fmla="*/ 380 h 781"/>
              <a:gd name="T74" fmla="*/ 327 w 661"/>
              <a:gd name="T75" fmla="*/ 391 h 781"/>
              <a:gd name="T76" fmla="*/ 347 w 661"/>
              <a:gd name="T77" fmla="*/ 387 h 781"/>
              <a:gd name="T78" fmla="*/ 386 w 661"/>
              <a:gd name="T79" fmla="*/ 404 h 781"/>
              <a:gd name="T80" fmla="*/ 416 w 661"/>
              <a:gd name="T81" fmla="*/ 391 h 781"/>
              <a:gd name="T82" fmla="*/ 438 w 661"/>
              <a:gd name="T83" fmla="*/ 355 h 781"/>
              <a:gd name="T84" fmla="*/ 443 w 661"/>
              <a:gd name="T85" fmla="*/ 342 h 781"/>
              <a:gd name="T86" fmla="*/ 405 w 661"/>
              <a:gd name="T87" fmla="*/ 201 h 781"/>
              <a:gd name="T88" fmla="*/ 259 w 661"/>
              <a:gd name="T89" fmla="*/ 201 h 781"/>
              <a:gd name="T90" fmla="*/ 222 w 661"/>
              <a:gd name="T91" fmla="*/ 337 h 781"/>
              <a:gd name="T92" fmla="*/ 230 w 661"/>
              <a:gd name="T93" fmla="*/ 355 h 781"/>
              <a:gd name="T94" fmla="*/ 253 w 661"/>
              <a:gd name="T95" fmla="*/ 391 h 781"/>
              <a:gd name="T96" fmla="*/ 281 w 661"/>
              <a:gd name="T97" fmla="*/ 404 h 781"/>
              <a:gd name="T98" fmla="*/ 320 w 661"/>
              <a:gd name="T99" fmla="*/ 387 h 781"/>
              <a:gd name="T100" fmla="*/ 285 w 661"/>
              <a:gd name="T101" fmla="*/ 366 h 781"/>
              <a:gd name="T102" fmla="*/ 271 w 661"/>
              <a:gd name="T103" fmla="*/ 326 h 781"/>
              <a:gd name="T104" fmla="*/ 298 w 661"/>
              <a:gd name="T105" fmla="*/ 274 h 781"/>
              <a:gd name="T106" fmla="*/ 333 w 661"/>
              <a:gd name="T107" fmla="*/ 262 h 781"/>
              <a:gd name="T108" fmla="*/ 379 w 661"/>
              <a:gd name="T109" fmla="*/ 281 h 781"/>
              <a:gd name="T110" fmla="*/ 397 w 661"/>
              <a:gd name="T111" fmla="*/ 326 h 781"/>
              <a:gd name="T112" fmla="*/ 490 w 661"/>
              <a:gd name="T113" fmla="*/ 216 h 781"/>
              <a:gd name="T114" fmla="*/ 465 w 661"/>
              <a:gd name="T115" fmla="*/ 329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61" h="781">
                <a:moveTo>
                  <a:pt x="188" y="338"/>
                </a:moveTo>
                <a:lnTo>
                  <a:pt x="188" y="338"/>
                </a:lnTo>
                <a:lnTo>
                  <a:pt x="185" y="342"/>
                </a:lnTo>
                <a:lnTo>
                  <a:pt x="182" y="346"/>
                </a:lnTo>
                <a:lnTo>
                  <a:pt x="182" y="352"/>
                </a:lnTo>
                <a:lnTo>
                  <a:pt x="182" y="357"/>
                </a:lnTo>
                <a:lnTo>
                  <a:pt x="182" y="357"/>
                </a:lnTo>
                <a:lnTo>
                  <a:pt x="186" y="371"/>
                </a:lnTo>
                <a:lnTo>
                  <a:pt x="191" y="385"/>
                </a:lnTo>
                <a:lnTo>
                  <a:pt x="198" y="399"/>
                </a:lnTo>
                <a:lnTo>
                  <a:pt x="206" y="410"/>
                </a:lnTo>
                <a:lnTo>
                  <a:pt x="215" y="420"/>
                </a:lnTo>
                <a:lnTo>
                  <a:pt x="226" y="429"/>
                </a:lnTo>
                <a:lnTo>
                  <a:pt x="237" y="437"/>
                </a:lnTo>
                <a:lnTo>
                  <a:pt x="250" y="443"/>
                </a:lnTo>
                <a:lnTo>
                  <a:pt x="250" y="443"/>
                </a:lnTo>
                <a:lnTo>
                  <a:pt x="262" y="448"/>
                </a:lnTo>
                <a:lnTo>
                  <a:pt x="275" y="452"/>
                </a:lnTo>
                <a:lnTo>
                  <a:pt x="275" y="544"/>
                </a:lnTo>
                <a:lnTo>
                  <a:pt x="275" y="544"/>
                </a:lnTo>
                <a:lnTo>
                  <a:pt x="275" y="550"/>
                </a:lnTo>
                <a:lnTo>
                  <a:pt x="276" y="556"/>
                </a:lnTo>
                <a:lnTo>
                  <a:pt x="280" y="566"/>
                </a:lnTo>
                <a:lnTo>
                  <a:pt x="259" y="750"/>
                </a:lnTo>
                <a:lnTo>
                  <a:pt x="259" y="750"/>
                </a:lnTo>
                <a:lnTo>
                  <a:pt x="259" y="756"/>
                </a:lnTo>
                <a:lnTo>
                  <a:pt x="259" y="762"/>
                </a:lnTo>
                <a:lnTo>
                  <a:pt x="261" y="767"/>
                </a:lnTo>
                <a:lnTo>
                  <a:pt x="264" y="772"/>
                </a:lnTo>
                <a:lnTo>
                  <a:pt x="268" y="775"/>
                </a:lnTo>
                <a:lnTo>
                  <a:pt x="272" y="779"/>
                </a:lnTo>
                <a:lnTo>
                  <a:pt x="278" y="781"/>
                </a:lnTo>
                <a:lnTo>
                  <a:pt x="284" y="781"/>
                </a:lnTo>
                <a:lnTo>
                  <a:pt x="284" y="781"/>
                </a:lnTo>
                <a:lnTo>
                  <a:pt x="286" y="781"/>
                </a:lnTo>
                <a:lnTo>
                  <a:pt x="286" y="781"/>
                </a:lnTo>
                <a:lnTo>
                  <a:pt x="292" y="781"/>
                </a:lnTo>
                <a:lnTo>
                  <a:pt x="295" y="780"/>
                </a:lnTo>
                <a:lnTo>
                  <a:pt x="300" y="778"/>
                </a:lnTo>
                <a:lnTo>
                  <a:pt x="303" y="775"/>
                </a:lnTo>
                <a:lnTo>
                  <a:pt x="306" y="771"/>
                </a:lnTo>
                <a:lnTo>
                  <a:pt x="309" y="767"/>
                </a:lnTo>
                <a:lnTo>
                  <a:pt x="311" y="762"/>
                </a:lnTo>
                <a:lnTo>
                  <a:pt x="311" y="757"/>
                </a:lnTo>
                <a:lnTo>
                  <a:pt x="333" y="597"/>
                </a:lnTo>
                <a:lnTo>
                  <a:pt x="333" y="597"/>
                </a:lnTo>
                <a:lnTo>
                  <a:pt x="336" y="597"/>
                </a:lnTo>
                <a:lnTo>
                  <a:pt x="336" y="597"/>
                </a:lnTo>
                <a:lnTo>
                  <a:pt x="339" y="597"/>
                </a:lnTo>
                <a:lnTo>
                  <a:pt x="358" y="757"/>
                </a:lnTo>
                <a:lnTo>
                  <a:pt x="358" y="757"/>
                </a:lnTo>
                <a:lnTo>
                  <a:pt x="358" y="762"/>
                </a:lnTo>
                <a:lnTo>
                  <a:pt x="360" y="767"/>
                </a:lnTo>
                <a:lnTo>
                  <a:pt x="362" y="771"/>
                </a:lnTo>
                <a:lnTo>
                  <a:pt x="366" y="775"/>
                </a:lnTo>
                <a:lnTo>
                  <a:pt x="369" y="778"/>
                </a:lnTo>
                <a:lnTo>
                  <a:pt x="375" y="780"/>
                </a:lnTo>
                <a:lnTo>
                  <a:pt x="379" y="781"/>
                </a:lnTo>
                <a:lnTo>
                  <a:pt x="385" y="781"/>
                </a:lnTo>
                <a:lnTo>
                  <a:pt x="385" y="781"/>
                </a:lnTo>
                <a:lnTo>
                  <a:pt x="385" y="781"/>
                </a:lnTo>
                <a:lnTo>
                  <a:pt x="391" y="781"/>
                </a:lnTo>
                <a:lnTo>
                  <a:pt x="396" y="779"/>
                </a:lnTo>
                <a:lnTo>
                  <a:pt x="401" y="775"/>
                </a:lnTo>
                <a:lnTo>
                  <a:pt x="404" y="772"/>
                </a:lnTo>
                <a:lnTo>
                  <a:pt x="408" y="767"/>
                </a:lnTo>
                <a:lnTo>
                  <a:pt x="409" y="762"/>
                </a:lnTo>
                <a:lnTo>
                  <a:pt x="410" y="756"/>
                </a:lnTo>
                <a:lnTo>
                  <a:pt x="410" y="750"/>
                </a:lnTo>
                <a:lnTo>
                  <a:pt x="388" y="566"/>
                </a:lnTo>
                <a:lnTo>
                  <a:pt x="388" y="566"/>
                </a:lnTo>
                <a:lnTo>
                  <a:pt x="392" y="561"/>
                </a:lnTo>
                <a:lnTo>
                  <a:pt x="394" y="556"/>
                </a:lnTo>
                <a:lnTo>
                  <a:pt x="394" y="550"/>
                </a:lnTo>
                <a:lnTo>
                  <a:pt x="394" y="544"/>
                </a:lnTo>
                <a:lnTo>
                  <a:pt x="394" y="452"/>
                </a:lnTo>
                <a:lnTo>
                  <a:pt x="394" y="452"/>
                </a:lnTo>
                <a:lnTo>
                  <a:pt x="408" y="448"/>
                </a:lnTo>
                <a:lnTo>
                  <a:pt x="419" y="443"/>
                </a:lnTo>
                <a:lnTo>
                  <a:pt x="419" y="443"/>
                </a:lnTo>
                <a:lnTo>
                  <a:pt x="432" y="437"/>
                </a:lnTo>
                <a:lnTo>
                  <a:pt x="443" y="429"/>
                </a:lnTo>
                <a:lnTo>
                  <a:pt x="453" y="420"/>
                </a:lnTo>
                <a:lnTo>
                  <a:pt x="462" y="410"/>
                </a:lnTo>
                <a:lnTo>
                  <a:pt x="470" y="399"/>
                </a:lnTo>
                <a:lnTo>
                  <a:pt x="477" y="385"/>
                </a:lnTo>
                <a:lnTo>
                  <a:pt x="483" y="371"/>
                </a:lnTo>
                <a:lnTo>
                  <a:pt x="486" y="357"/>
                </a:lnTo>
                <a:lnTo>
                  <a:pt x="486" y="357"/>
                </a:lnTo>
                <a:lnTo>
                  <a:pt x="487" y="350"/>
                </a:lnTo>
                <a:lnTo>
                  <a:pt x="486" y="344"/>
                </a:lnTo>
                <a:lnTo>
                  <a:pt x="485" y="341"/>
                </a:lnTo>
                <a:lnTo>
                  <a:pt x="483" y="338"/>
                </a:lnTo>
                <a:lnTo>
                  <a:pt x="481" y="336"/>
                </a:lnTo>
                <a:lnTo>
                  <a:pt x="477" y="335"/>
                </a:lnTo>
                <a:lnTo>
                  <a:pt x="551" y="234"/>
                </a:lnTo>
                <a:lnTo>
                  <a:pt x="551" y="234"/>
                </a:lnTo>
                <a:lnTo>
                  <a:pt x="558" y="234"/>
                </a:lnTo>
                <a:lnTo>
                  <a:pt x="558" y="234"/>
                </a:lnTo>
                <a:lnTo>
                  <a:pt x="567" y="233"/>
                </a:lnTo>
                <a:lnTo>
                  <a:pt x="575" y="229"/>
                </a:lnTo>
                <a:lnTo>
                  <a:pt x="583" y="225"/>
                </a:lnTo>
                <a:lnTo>
                  <a:pt x="589" y="219"/>
                </a:lnTo>
                <a:lnTo>
                  <a:pt x="656" y="123"/>
                </a:lnTo>
                <a:lnTo>
                  <a:pt x="656" y="123"/>
                </a:lnTo>
                <a:lnTo>
                  <a:pt x="660" y="109"/>
                </a:lnTo>
                <a:lnTo>
                  <a:pt x="661" y="101"/>
                </a:lnTo>
                <a:lnTo>
                  <a:pt x="661" y="93"/>
                </a:lnTo>
                <a:lnTo>
                  <a:pt x="661" y="93"/>
                </a:lnTo>
                <a:lnTo>
                  <a:pt x="661" y="80"/>
                </a:lnTo>
                <a:lnTo>
                  <a:pt x="661" y="80"/>
                </a:lnTo>
                <a:lnTo>
                  <a:pt x="660" y="74"/>
                </a:lnTo>
                <a:lnTo>
                  <a:pt x="658" y="69"/>
                </a:lnTo>
                <a:lnTo>
                  <a:pt x="655" y="64"/>
                </a:lnTo>
                <a:lnTo>
                  <a:pt x="651" y="60"/>
                </a:lnTo>
                <a:lnTo>
                  <a:pt x="648" y="56"/>
                </a:lnTo>
                <a:lnTo>
                  <a:pt x="643" y="53"/>
                </a:lnTo>
                <a:lnTo>
                  <a:pt x="639" y="51"/>
                </a:lnTo>
                <a:lnTo>
                  <a:pt x="634" y="49"/>
                </a:lnTo>
                <a:lnTo>
                  <a:pt x="634" y="49"/>
                </a:lnTo>
                <a:lnTo>
                  <a:pt x="599" y="37"/>
                </a:lnTo>
                <a:lnTo>
                  <a:pt x="561" y="28"/>
                </a:lnTo>
                <a:lnTo>
                  <a:pt x="525" y="19"/>
                </a:lnTo>
                <a:lnTo>
                  <a:pt x="487" y="12"/>
                </a:lnTo>
                <a:lnTo>
                  <a:pt x="449" y="7"/>
                </a:lnTo>
                <a:lnTo>
                  <a:pt x="410" y="3"/>
                </a:lnTo>
                <a:lnTo>
                  <a:pt x="371" y="0"/>
                </a:lnTo>
                <a:lnTo>
                  <a:pt x="333" y="0"/>
                </a:lnTo>
                <a:lnTo>
                  <a:pt x="333" y="0"/>
                </a:lnTo>
                <a:lnTo>
                  <a:pt x="294" y="0"/>
                </a:lnTo>
                <a:lnTo>
                  <a:pt x="254" y="3"/>
                </a:lnTo>
                <a:lnTo>
                  <a:pt x="215" y="7"/>
                </a:lnTo>
                <a:lnTo>
                  <a:pt x="177" y="12"/>
                </a:lnTo>
                <a:lnTo>
                  <a:pt x="139" y="19"/>
                </a:lnTo>
                <a:lnTo>
                  <a:pt x="100" y="28"/>
                </a:lnTo>
                <a:lnTo>
                  <a:pt x="64" y="37"/>
                </a:lnTo>
                <a:lnTo>
                  <a:pt x="28" y="49"/>
                </a:lnTo>
                <a:lnTo>
                  <a:pt x="28" y="49"/>
                </a:lnTo>
                <a:lnTo>
                  <a:pt x="23" y="51"/>
                </a:lnTo>
                <a:lnTo>
                  <a:pt x="20" y="53"/>
                </a:lnTo>
                <a:lnTo>
                  <a:pt x="15" y="56"/>
                </a:lnTo>
                <a:lnTo>
                  <a:pt x="12" y="60"/>
                </a:lnTo>
                <a:lnTo>
                  <a:pt x="7" y="69"/>
                </a:lnTo>
                <a:lnTo>
                  <a:pt x="4" y="80"/>
                </a:lnTo>
                <a:lnTo>
                  <a:pt x="4" y="80"/>
                </a:lnTo>
                <a:lnTo>
                  <a:pt x="1" y="82"/>
                </a:lnTo>
                <a:lnTo>
                  <a:pt x="0" y="86"/>
                </a:lnTo>
                <a:lnTo>
                  <a:pt x="0" y="93"/>
                </a:lnTo>
                <a:lnTo>
                  <a:pt x="0" y="93"/>
                </a:lnTo>
                <a:lnTo>
                  <a:pt x="0" y="101"/>
                </a:lnTo>
                <a:lnTo>
                  <a:pt x="3" y="109"/>
                </a:lnTo>
                <a:lnTo>
                  <a:pt x="5" y="117"/>
                </a:lnTo>
                <a:lnTo>
                  <a:pt x="9" y="123"/>
                </a:lnTo>
                <a:lnTo>
                  <a:pt x="24" y="145"/>
                </a:lnTo>
                <a:lnTo>
                  <a:pt x="24" y="145"/>
                </a:lnTo>
                <a:lnTo>
                  <a:pt x="38" y="163"/>
                </a:lnTo>
                <a:lnTo>
                  <a:pt x="50" y="181"/>
                </a:lnTo>
                <a:lnTo>
                  <a:pt x="74" y="219"/>
                </a:lnTo>
                <a:lnTo>
                  <a:pt x="74" y="219"/>
                </a:lnTo>
                <a:lnTo>
                  <a:pt x="82" y="226"/>
                </a:lnTo>
                <a:lnTo>
                  <a:pt x="91" y="230"/>
                </a:lnTo>
                <a:lnTo>
                  <a:pt x="96" y="233"/>
                </a:lnTo>
                <a:lnTo>
                  <a:pt x="102" y="234"/>
                </a:lnTo>
                <a:lnTo>
                  <a:pt x="106" y="234"/>
                </a:lnTo>
                <a:lnTo>
                  <a:pt x="111" y="234"/>
                </a:lnTo>
                <a:lnTo>
                  <a:pt x="188" y="338"/>
                </a:lnTo>
                <a:close/>
                <a:moveTo>
                  <a:pt x="204" y="329"/>
                </a:moveTo>
                <a:lnTo>
                  <a:pt x="204" y="329"/>
                </a:lnTo>
                <a:lnTo>
                  <a:pt x="201" y="329"/>
                </a:lnTo>
                <a:lnTo>
                  <a:pt x="201" y="329"/>
                </a:lnTo>
                <a:lnTo>
                  <a:pt x="123" y="228"/>
                </a:lnTo>
                <a:lnTo>
                  <a:pt x="123" y="228"/>
                </a:lnTo>
                <a:lnTo>
                  <a:pt x="137" y="225"/>
                </a:lnTo>
                <a:lnTo>
                  <a:pt x="149" y="221"/>
                </a:lnTo>
                <a:lnTo>
                  <a:pt x="161" y="218"/>
                </a:lnTo>
                <a:lnTo>
                  <a:pt x="172" y="216"/>
                </a:lnTo>
                <a:lnTo>
                  <a:pt x="204" y="329"/>
                </a:lnTo>
                <a:close/>
                <a:moveTo>
                  <a:pt x="397" y="326"/>
                </a:moveTo>
                <a:lnTo>
                  <a:pt x="397" y="326"/>
                </a:lnTo>
                <a:lnTo>
                  <a:pt x="397" y="326"/>
                </a:lnTo>
                <a:lnTo>
                  <a:pt x="396" y="340"/>
                </a:lnTo>
                <a:lnTo>
                  <a:pt x="393" y="352"/>
                </a:lnTo>
                <a:lnTo>
                  <a:pt x="386" y="362"/>
                </a:lnTo>
                <a:lnTo>
                  <a:pt x="379" y="373"/>
                </a:lnTo>
                <a:lnTo>
                  <a:pt x="369" y="380"/>
                </a:lnTo>
                <a:lnTo>
                  <a:pt x="359" y="386"/>
                </a:lnTo>
                <a:lnTo>
                  <a:pt x="346" y="390"/>
                </a:lnTo>
                <a:lnTo>
                  <a:pt x="333" y="391"/>
                </a:lnTo>
                <a:lnTo>
                  <a:pt x="333" y="391"/>
                </a:lnTo>
                <a:lnTo>
                  <a:pt x="327" y="391"/>
                </a:lnTo>
                <a:lnTo>
                  <a:pt x="323" y="390"/>
                </a:lnTo>
                <a:lnTo>
                  <a:pt x="320" y="387"/>
                </a:lnTo>
                <a:lnTo>
                  <a:pt x="336" y="403"/>
                </a:lnTo>
                <a:lnTo>
                  <a:pt x="347" y="387"/>
                </a:lnTo>
                <a:lnTo>
                  <a:pt x="347" y="387"/>
                </a:lnTo>
                <a:lnTo>
                  <a:pt x="372" y="396"/>
                </a:lnTo>
                <a:lnTo>
                  <a:pt x="372" y="400"/>
                </a:lnTo>
                <a:lnTo>
                  <a:pt x="372" y="400"/>
                </a:lnTo>
                <a:lnTo>
                  <a:pt x="379" y="403"/>
                </a:lnTo>
                <a:lnTo>
                  <a:pt x="386" y="404"/>
                </a:lnTo>
                <a:lnTo>
                  <a:pt x="393" y="403"/>
                </a:lnTo>
                <a:lnTo>
                  <a:pt x="401" y="400"/>
                </a:lnTo>
                <a:lnTo>
                  <a:pt x="401" y="400"/>
                </a:lnTo>
                <a:lnTo>
                  <a:pt x="408" y="396"/>
                </a:lnTo>
                <a:lnTo>
                  <a:pt x="416" y="391"/>
                </a:lnTo>
                <a:lnTo>
                  <a:pt x="421" y="385"/>
                </a:lnTo>
                <a:lnTo>
                  <a:pt x="427" y="378"/>
                </a:lnTo>
                <a:lnTo>
                  <a:pt x="432" y="371"/>
                </a:lnTo>
                <a:lnTo>
                  <a:pt x="436" y="363"/>
                </a:lnTo>
                <a:lnTo>
                  <a:pt x="438" y="355"/>
                </a:lnTo>
                <a:lnTo>
                  <a:pt x="441" y="347"/>
                </a:lnTo>
                <a:lnTo>
                  <a:pt x="441" y="347"/>
                </a:lnTo>
                <a:lnTo>
                  <a:pt x="441" y="343"/>
                </a:lnTo>
                <a:lnTo>
                  <a:pt x="442" y="342"/>
                </a:lnTo>
                <a:lnTo>
                  <a:pt x="443" y="342"/>
                </a:lnTo>
                <a:lnTo>
                  <a:pt x="441" y="342"/>
                </a:lnTo>
                <a:lnTo>
                  <a:pt x="477" y="212"/>
                </a:lnTo>
                <a:lnTo>
                  <a:pt x="477" y="212"/>
                </a:lnTo>
                <a:lnTo>
                  <a:pt x="441" y="205"/>
                </a:lnTo>
                <a:lnTo>
                  <a:pt x="405" y="201"/>
                </a:lnTo>
                <a:lnTo>
                  <a:pt x="369" y="198"/>
                </a:lnTo>
                <a:lnTo>
                  <a:pt x="333" y="197"/>
                </a:lnTo>
                <a:lnTo>
                  <a:pt x="333" y="197"/>
                </a:lnTo>
                <a:lnTo>
                  <a:pt x="296" y="198"/>
                </a:lnTo>
                <a:lnTo>
                  <a:pt x="259" y="201"/>
                </a:lnTo>
                <a:lnTo>
                  <a:pt x="223" y="205"/>
                </a:lnTo>
                <a:lnTo>
                  <a:pt x="188" y="212"/>
                </a:lnTo>
                <a:lnTo>
                  <a:pt x="219" y="335"/>
                </a:lnTo>
                <a:lnTo>
                  <a:pt x="219" y="335"/>
                </a:lnTo>
                <a:lnTo>
                  <a:pt x="222" y="337"/>
                </a:lnTo>
                <a:lnTo>
                  <a:pt x="226" y="341"/>
                </a:lnTo>
                <a:lnTo>
                  <a:pt x="228" y="344"/>
                </a:lnTo>
                <a:lnTo>
                  <a:pt x="228" y="347"/>
                </a:lnTo>
                <a:lnTo>
                  <a:pt x="228" y="347"/>
                </a:lnTo>
                <a:lnTo>
                  <a:pt x="230" y="355"/>
                </a:lnTo>
                <a:lnTo>
                  <a:pt x="232" y="363"/>
                </a:lnTo>
                <a:lnTo>
                  <a:pt x="236" y="371"/>
                </a:lnTo>
                <a:lnTo>
                  <a:pt x="242" y="378"/>
                </a:lnTo>
                <a:lnTo>
                  <a:pt x="246" y="385"/>
                </a:lnTo>
                <a:lnTo>
                  <a:pt x="253" y="391"/>
                </a:lnTo>
                <a:lnTo>
                  <a:pt x="260" y="396"/>
                </a:lnTo>
                <a:lnTo>
                  <a:pt x="268" y="400"/>
                </a:lnTo>
                <a:lnTo>
                  <a:pt x="268" y="400"/>
                </a:lnTo>
                <a:lnTo>
                  <a:pt x="275" y="403"/>
                </a:lnTo>
                <a:lnTo>
                  <a:pt x="281" y="404"/>
                </a:lnTo>
                <a:lnTo>
                  <a:pt x="289" y="403"/>
                </a:lnTo>
                <a:lnTo>
                  <a:pt x="296" y="400"/>
                </a:lnTo>
                <a:lnTo>
                  <a:pt x="296" y="396"/>
                </a:lnTo>
                <a:lnTo>
                  <a:pt x="296" y="396"/>
                </a:lnTo>
                <a:lnTo>
                  <a:pt x="320" y="387"/>
                </a:lnTo>
                <a:lnTo>
                  <a:pt x="320" y="387"/>
                </a:lnTo>
                <a:lnTo>
                  <a:pt x="310" y="385"/>
                </a:lnTo>
                <a:lnTo>
                  <a:pt x="301" y="379"/>
                </a:lnTo>
                <a:lnTo>
                  <a:pt x="293" y="374"/>
                </a:lnTo>
                <a:lnTo>
                  <a:pt x="285" y="366"/>
                </a:lnTo>
                <a:lnTo>
                  <a:pt x="279" y="358"/>
                </a:lnTo>
                <a:lnTo>
                  <a:pt x="275" y="347"/>
                </a:lnTo>
                <a:lnTo>
                  <a:pt x="272" y="337"/>
                </a:lnTo>
                <a:lnTo>
                  <a:pt x="271" y="326"/>
                </a:lnTo>
                <a:lnTo>
                  <a:pt x="271" y="326"/>
                </a:lnTo>
                <a:lnTo>
                  <a:pt x="272" y="313"/>
                </a:lnTo>
                <a:lnTo>
                  <a:pt x="276" y="302"/>
                </a:lnTo>
                <a:lnTo>
                  <a:pt x="281" y="291"/>
                </a:lnTo>
                <a:lnTo>
                  <a:pt x="289" y="281"/>
                </a:lnTo>
                <a:lnTo>
                  <a:pt x="298" y="274"/>
                </a:lnTo>
                <a:lnTo>
                  <a:pt x="309" y="267"/>
                </a:lnTo>
                <a:lnTo>
                  <a:pt x="320" y="263"/>
                </a:lnTo>
                <a:lnTo>
                  <a:pt x="327" y="262"/>
                </a:lnTo>
                <a:lnTo>
                  <a:pt x="333" y="262"/>
                </a:lnTo>
                <a:lnTo>
                  <a:pt x="333" y="262"/>
                </a:lnTo>
                <a:lnTo>
                  <a:pt x="339" y="262"/>
                </a:lnTo>
                <a:lnTo>
                  <a:pt x="346" y="263"/>
                </a:lnTo>
                <a:lnTo>
                  <a:pt x="359" y="267"/>
                </a:lnTo>
                <a:lnTo>
                  <a:pt x="369" y="274"/>
                </a:lnTo>
                <a:lnTo>
                  <a:pt x="379" y="281"/>
                </a:lnTo>
                <a:lnTo>
                  <a:pt x="386" y="291"/>
                </a:lnTo>
                <a:lnTo>
                  <a:pt x="393" y="302"/>
                </a:lnTo>
                <a:lnTo>
                  <a:pt x="396" y="313"/>
                </a:lnTo>
                <a:lnTo>
                  <a:pt x="397" y="326"/>
                </a:lnTo>
                <a:lnTo>
                  <a:pt x="397" y="326"/>
                </a:lnTo>
                <a:close/>
                <a:moveTo>
                  <a:pt x="465" y="329"/>
                </a:moveTo>
                <a:lnTo>
                  <a:pt x="465" y="329"/>
                </a:lnTo>
                <a:lnTo>
                  <a:pt x="465" y="329"/>
                </a:lnTo>
                <a:lnTo>
                  <a:pt x="459" y="329"/>
                </a:lnTo>
                <a:lnTo>
                  <a:pt x="490" y="216"/>
                </a:lnTo>
                <a:lnTo>
                  <a:pt x="490" y="216"/>
                </a:lnTo>
                <a:lnTo>
                  <a:pt x="514" y="221"/>
                </a:lnTo>
                <a:lnTo>
                  <a:pt x="526" y="225"/>
                </a:lnTo>
                <a:lnTo>
                  <a:pt x="540" y="228"/>
                </a:lnTo>
                <a:lnTo>
                  <a:pt x="465" y="329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1"/>
          <p:cNvSpPr>
            <a:spLocks noEditPoints="1"/>
          </p:cNvSpPr>
          <p:nvPr/>
        </p:nvSpPr>
        <p:spPr bwMode="auto">
          <a:xfrm>
            <a:off x="6150462" y="3942558"/>
            <a:ext cx="157825" cy="279781"/>
          </a:xfrm>
          <a:custGeom>
            <a:avLst/>
            <a:gdLst>
              <a:gd name="T0" fmla="*/ 347 w 443"/>
              <a:gd name="T1" fmla="*/ 406 h 781"/>
              <a:gd name="T2" fmla="*/ 209 w 443"/>
              <a:gd name="T3" fmla="*/ 468 h 781"/>
              <a:gd name="T4" fmla="*/ 257 w 443"/>
              <a:gd name="T5" fmla="*/ 456 h 781"/>
              <a:gd name="T6" fmla="*/ 267 w 443"/>
              <a:gd name="T7" fmla="*/ 440 h 781"/>
              <a:gd name="T8" fmla="*/ 296 w 443"/>
              <a:gd name="T9" fmla="*/ 396 h 781"/>
              <a:gd name="T10" fmla="*/ 331 w 443"/>
              <a:gd name="T11" fmla="*/ 300 h 781"/>
              <a:gd name="T12" fmla="*/ 338 w 443"/>
              <a:gd name="T13" fmla="*/ 210 h 781"/>
              <a:gd name="T14" fmla="*/ 375 w 443"/>
              <a:gd name="T15" fmla="*/ 187 h 781"/>
              <a:gd name="T16" fmla="*/ 412 w 443"/>
              <a:gd name="T17" fmla="*/ 217 h 781"/>
              <a:gd name="T18" fmla="*/ 406 w 443"/>
              <a:gd name="T19" fmla="*/ 276 h 781"/>
              <a:gd name="T20" fmla="*/ 332 w 443"/>
              <a:gd name="T21" fmla="*/ 387 h 781"/>
              <a:gd name="T22" fmla="*/ 311 w 443"/>
              <a:gd name="T23" fmla="*/ 406 h 781"/>
              <a:gd name="T24" fmla="*/ 126 w 443"/>
              <a:gd name="T25" fmla="*/ 400 h 781"/>
              <a:gd name="T26" fmla="*/ 66 w 443"/>
              <a:gd name="T27" fmla="*/ 334 h 781"/>
              <a:gd name="T28" fmla="*/ 27 w 443"/>
              <a:gd name="T29" fmla="*/ 225 h 781"/>
              <a:gd name="T30" fmla="*/ 52 w 443"/>
              <a:gd name="T31" fmla="*/ 190 h 781"/>
              <a:gd name="T32" fmla="*/ 96 w 443"/>
              <a:gd name="T33" fmla="*/ 197 h 781"/>
              <a:gd name="T34" fmla="*/ 107 w 443"/>
              <a:gd name="T35" fmla="*/ 244 h 781"/>
              <a:gd name="T36" fmla="*/ 129 w 443"/>
              <a:gd name="T37" fmla="*/ 375 h 781"/>
              <a:gd name="T38" fmla="*/ 154 w 443"/>
              <a:gd name="T39" fmla="*/ 412 h 781"/>
              <a:gd name="T40" fmla="*/ 181 w 443"/>
              <a:gd name="T41" fmla="*/ 440 h 781"/>
              <a:gd name="T42" fmla="*/ 204 w 443"/>
              <a:gd name="T43" fmla="*/ 395 h 781"/>
              <a:gd name="T44" fmla="*/ 179 w 443"/>
              <a:gd name="T45" fmla="*/ 429 h 781"/>
              <a:gd name="T46" fmla="*/ 160 w 443"/>
              <a:gd name="T47" fmla="*/ 402 h 781"/>
              <a:gd name="T48" fmla="*/ 157 w 443"/>
              <a:gd name="T49" fmla="*/ 377 h 781"/>
              <a:gd name="T50" fmla="*/ 132 w 443"/>
              <a:gd name="T51" fmla="*/ 237 h 781"/>
              <a:gd name="T52" fmla="*/ 148 w 443"/>
              <a:gd name="T53" fmla="*/ 194 h 781"/>
              <a:gd name="T54" fmla="*/ 191 w 443"/>
              <a:gd name="T55" fmla="*/ 193 h 781"/>
              <a:gd name="T56" fmla="*/ 209 w 443"/>
              <a:gd name="T57" fmla="*/ 338 h 781"/>
              <a:gd name="T58" fmla="*/ 233 w 443"/>
              <a:gd name="T59" fmla="*/ 338 h 781"/>
              <a:gd name="T60" fmla="*/ 251 w 443"/>
              <a:gd name="T61" fmla="*/ 193 h 781"/>
              <a:gd name="T62" fmla="*/ 292 w 443"/>
              <a:gd name="T63" fmla="*/ 194 h 781"/>
              <a:gd name="T64" fmla="*/ 311 w 443"/>
              <a:gd name="T65" fmla="*/ 237 h 781"/>
              <a:gd name="T66" fmla="*/ 286 w 443"/>
              <a:gd name="T67" fmla="*/ 377 h 781"/>
              <a:gd name="T68" fmla="*/ 273 w 443"/>
              <a:gd name="T69" fmla="*/ 425 h 781"/>
              <a:gd name="T70" fmla="*/ 256 w 443"/>
              <a:gd name="T71" fmla="*/ 404 h 781"/>
              <a:gd name="T72" fmla="*/ 89 w 443"/>
              <a:gd name="T73" fmla="*/ 406 h 781"/>
              <a:gd name="T74" fmla="*/ 114 w 443"/>
              <a:gd name="T75" fmla="*/ 507 h 781"/>
              <a:gd name="T76" fmla="*/ 145 w 443"/>
              <a:gd name="T77" fmla="*/ 649 h 781"/>
              <a:gd name="T78" fmla="*/ 145 w 443"/>
              <a:gd name="T79" fmla="*/ 768 h 781"/>
              <a:gd name="T80" fmla="*/ 166 w 443"/>
              <a:gd name="T81" fmla="*/ 781 h 781"/>
              <a:gd name="T82" fmla="*/ 190 w 443"/>
              <a:gd name="T83" fmla="*/ 764 h 781"/>
              <a:gd name="T84" fmla="*/ 247 w 443"/>
              <a:gd name="T85" fmla="*/ 764 h 781"/>
              <a:gd name="T86" fmla="*/ 267 w 443"/>
              <a:gd name="T87" fmla="*/ 781 h 781"/>
              <a:gd name="T88" fmla="*/ 290 w 443"/>
              <a:gd name="T89" fmla="*/ 768 h 781"/>
              <a:gd name="T90" fmla="*/ 292 w 443"/>
              <a:gd name="T91" fmla="*/ 649 h 781"/>
              <a:gd name="T92" fmla="*/ 321 w 443"/>
              <a:gd name="T93" fmla="*/ 509 h 781"/>
              <a:gd name="T94" fmla="*/ 347 w 443"/>
              <a:gd name="T95" fmla="*/ 409 h 781"/>
              <a:gd name="T96" fmla="*/ 435 w 443"/>
              <a:gd name="T97" fmla="*/ 283 h 781"/>
              <a:gd name="T98" fmla="*/ 441 w 443"/>
              <a:gd name="T99" fmla="*/ 198 h 781"/>
              <a:gd name="T100" fmla="*/ 377 w 443"/>
              <a:gd name="T101" fmla="*/ 64 h 781"/>
              <a:gd name="T102" fmla="*/ 244 w 443"/>
              <a:gd name="T103" fmla="*/ 2 h 781"/>
              <a:gd name="T104" fmla="*/ 115 w 443"/>
              <a:gd name="T105" fmla="*/ 27 h 781"/>
              <a:gd name="T106" fmla="*/ 17 w 443"/>
              <a:gd name="T107" fmla="*/ 135 h 781"/>
              <a:gd name="T108" fmla="*/ 0 w 443"/>
              <a:gd name="T109" fmla="*/ 237 h 781"/>
              <a:gd name="T110" fmla="*/ 16 w 443"/>
              <a:gd name="T111" fmla="*/ 305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43" h="781">
                <a:moveTo>
                  <a:pt x="347" y="406"/>
                </a:moveTo>
                <a:lnTo>
                  <a:pt x="347" y="403"/>
                </a:lnTo>
                <a:lnTo>
                  <a:pt x="347" y="403"/>
                </a:lnTo>
                <a:lnTo>
                  <a:pt x="347" y="400"/>
                </a:lnTo>
                <a:lnTo>
                  <a:pt x="347" y="400"/>
                </a:lnTo>
                <a:lnTo>
                  <a:pt x="347" y="406"/>
                </a:lnTo>
                <a:lnTo>
                  <a:pt x="347" y="406"/>
                </a:lnTo>
                <a:close/>
                <a:moveTo>
                  <a:pt x="181" y="440"/>
                </a:moveTo>
                <a:lnTo>
                  <a:pt x="181" y="440"/>
                </a:lnTo>
                <a:lnTo>
                  <a:pt x="181" y="440"/>
                </a:lnTo>
                <a:lnTo>
                  <a:pt x="184" y="449"/>
                </a:lnTo>
                <a:lnTo>
                  <a:pt x="190" y="456"/>
                </a:lnTo>
                <a:lnTo>
                  <a:pt x="198" y="462"/>
                </a:lnTo>
                <a:lnTo>
                  <a:pt x="209" y="468"/>
                </a:lnTo>
                <a:lnTo>
                  <a:pt x="209" y="468"/>
                </a:lnTo>
                <a:lnTo>
                  <a:pt x="218" y="469"/>
                </a:lnTo>
                <a:lnTo>
                  <a:pt x="228" y="469"/>
                </a:lnTo>
                <a:lnTo>
                  <a:pt x="236" y="467"/>
                </a:lnTo>
                <a:lnTo>
                  <a:pt x="244" y="465"/>
                </a:lnTo>
                <a:lnTo>
                  <a:pt x="250" y="460"/>
                </a:lnTo>
                <a:lnTo>
                  <a:pt x="257" y="456"/>
                </a:lnTo>
                <a:lnTo>
                  <a:pt x="262" y="450"/>
                </a:lnTo>
                <a:lnTo>
                  <a:pt x="265" y="443"/>
                </a:lnTo>
                <a:lnTo>
                  <a:pt x="265" y="443"/>
                </a:lnTo>
                <a:lnTo>
                  <a:pt x="265" y="440"/>
                </a:lnTo>
                <a:lnTo>
                  <a:pt x="267" y="440"/>
                </a:lnTo>
                <a:lnTo>
                  <a:pt x="267" y="440"/>
                </a:lnTo>
                <a:lnTo>
                  <a:pt x="267" y="440"/>
                </a:lnTo>
                <a:lnTo>
                  <a:pt x="274" y="435"/>
                </a:lnTo>
                <a:lnTo>
                  <a:pt x="281" y="428"/>
                </a:lnTo>
                <a:lnTo>
                  <a:pt x="286" y="421"/>
                </a:lnTo>
                <a:lnTo>
                  <a:pt x="289" y="412"/>
                </a:lnTo>
                <a:lnTo>
                  <a:pt x="289" y="412"/>
                </a:lnTo>
                <a:lnTo>
                  <a:pt x="292" y="403"/>
                </a:lnTo>
                <a:lnTo>
                  <a:pt x="296" y="396"/>
                </a:lnTo>
                <a:lnTo>
                  <a:pt x="302" y="391"/>
                </a:lnTo>
                <a:lnTo>
                  <a:pt x="307" y="387"/>
                </a:lnTo>
                <a:lnTo>
                  <a:pt x="307" y="387"/>
                </a:lnTo>
                <a:lnTo>
                  <a:pt x="316" y="361"/>
                </a:lnTo>
                <a:lnTo>
                  <a:pt x="325" y="335"/>
                </a:lnTo>
                <a:lnTo>
                  <a:pt x="325" y="335"/>
                </a:lnTo>
                <a:lnTo>
                  <a:pt x="331" y="300"/>
                </a:lnTo>
                <a:lnTo>
                  <a:pt x="335" y="270"/>
                </a:lnTo>
                <a:lnTo>
                  <a:pt x="335" y="247"/>
                </a:lnTo>
                <a:lnTo>
                  <a:pt x="336" y="237"/>
                </a:lnTo>
                <a:lnTo>
                  <a:pt x="336" y="225"/>
                </a:lnTo>
                <a:lnTo>
                  <a:pt x="336" y="225"/>
                </a:lnTo>
                <a:lnTo>
                  <a:pt x="336" y="217"/>
                </a:lnTo>
                <a:lnTo>
                  <a:pt x="338" y="210"/>
                </a:lnTo>
                <a:lnTo>
                  <a:pt x="343" y="203"/>
                </a:lnTo>
                <a:lnTo>
                  <a:pt x="347" y="197"/>
                </a:lnTo>
                <a:lnTo>
                  <a:pt x="353" y="194"/>
                </a:lnTo>
                <a:lnTo>
                  <a:pt x="360" y="190"/>
                </a:lnTo>
                <a:lnTo>
                  <a:pt x="368" y="188"/>
                </a:lnTo>
                <a:lnTo>
                  <a:pt x="375" y="187"/>
                </a:lnTo>
                <a:lnTo>
                  <a:pt x="375" y="187"/>
                </a:lnTo>
                <a:lnTo>
                  <a:pt x="383" y="188"/>
                </a:lnTo>
                <a:lnTo>
                  <a:pt x="390" y="190"/>
                </a:lnTo>
                <a:lnTo>
                  <a:pt x="397" y="194"/>
                </a:lnTo>
                <a:lnTo>
                  <a:pt x="402" y="197"/>
                </a:lnTo>
                <a:lnTo>
                  <a:pt x="406" y="203"/>
                </a:lnTo>
                <a:lnTo>
                  <a:pt x="410" y="210"/>
                </a:lnTo>
                <a:lnTo>
                  <a:pt x="412" y="217"/>
                </a:lnTo>
                <a:lnTo>
                  <a:pt x="412" y="225"/>
                </a:lnTo>
                <a:lnTo>
                  <a:pt x="412" y="237"/>
                </a:lnTo>
                <a:lnTo>
                  <a:pt x="412" y="237"/>
                </a:lnTo>
                <a:lnTo>
                  <a:pt x="412" y="246"/>
                </a:lnTo>
                <a:lnTo>
                  <a:pt x="411" y="256"/>
                </a:lnTo>
                <a:lnTo>
                  <a:pt x="408" y="267"/>
                </a:lnTo>
                <a:lnTo>
                  <a:pt x="406" y="276"/>
                </a:lnTo>
                <a:lnTo>
                  <a:pt x="398" y="296"/>
                </a:lnTo>
                <a:lnTo>
                  <a:pt x="388" y="316"/>
                </a:lnTo>
                <a:lnTo>
                  <a:pt x="377" y="335"/>
                </a:lnTo>
                <a:lnTo>
                  <a:pt x="363" y="353"/>
                </a:lnTo>
                <a:lnTo>
                  <a:pt x="348" y="371"/>
                </a:lnTo>
                <a:lnTo>
                  <a:pt x="332" y="387"/>
                </a:lnTo>
                <a:lnTo>
                  <a:pt x="332" y="387"/>
                </a:lnTo>
                <a:lnTo>
                  <a:pt x="332" y="387"/>
                </a:lnTo>
                <a:lnTo>
                  <a:pt x="329" y="391"/>
                </a:lnTo>
                <a:lnTo>
                  <a:pt x="329" y="391"/>
                </a:lnTo>
                <a:lnTo>
                  <a:pt x="323" y="392"/>
                </a:lnTo>
                <a:lnTo>
                  <a:pt x="317" y="395"/>
                </a:lnTo>
                <a:lnTo>
                  <a:pt x="314" y="400"/>
                </a:lnTo>
                <a:lnTo>
                  <a:pt x="311" y="406"/>
                </a:lnTo>
                <a:lnTo>
                  <a:pt x="289" y="474"/>
                </a:lnTo>
                <a:lnTo>
                  <a:pt x="253" y="489"/>
                </a:lnTo>
                <a:lnTo>
                  <a:pt x="188" y="489"/>
                </a:lnTo>
                <a:lnTo>
                  <a:pt x="150" y="474"/>
                </a:lnTo>
                <a:lnTo>
                  <a:pt x="129" y="406"/>
                </a:lnTo>
                <a:lnTo>
                  <a:pt x="129" y="406"/>
                </a:lnTo>
                <a:lnTo>
                  <a:pt x="126" y="400"/>
                </a:lnTo>
                <a:lnTo>
                  <a:pt x="122" y="394"/>
                </a:lnTo>
                <a:lnTo>
                  <a:pt x="117" y="391"/>
                </a:lnTo>
                <a:lnTo>
                  <a:pt x="110" y="387"/>
                </a:lnTo>
                <a:lnTo>
                  <a:pt x="110" y="387"/>
                </a:lnTo>
                <a:lnTo>
                  <a:pt x="94" y="370"/>
                </a:lnTo>
                <a:lnTo>
                  <a:pt x="80" y="352"/>
                </a:lnTo>
                <a:lnTo>
                  <a:pt x="66" y="334"/>
                </a:lnTo>
                <a:lnTo>
                  <a:pt x="53" y="314"/>
                </a:lnTo>
                <a:lnTo>
                  <a:pt x="43" y="295"/>
                </a:lnTo>
                <a:lnTo>
                  <a:pt x="35" y="276"/>
                </a:lnTo>
                <a:lnTo>
                  <a:pt x="30" y="256"/>
                </a:lnTo>
                <a:lnTo>
                  <a:pt x="28" y="246"/>
                </a:lnTo>
                <a:lnTo>
                  <a:pt x="27" y="237"/>
                </a:lnTo>
                <a:lnTo>
                  <a:pt x="27" y="225"/>
                </a:lnTo>
                <a:lnTo>
                  <a:pt x="27" y="225"/>
                </a:lnTo>
                <a:lnTo>
                  <a:pt x="28" y="217"/>
                </a:lnTo>
                <a:lnTo>
                  <a:pt x="31" y="210"/>
                </a:lnTo>
                <a:lnTo>
                  <a:pt x="34" y="203"/>
                </a:lnTo>
                <a:lnTo>
                  <a:pt x="39" y="197"/>
                </a:lnTo>
                <a:lnTo>
                  <a:pt x="46" y="194"/>
                </a:lnTo>
                <a:lnTo>
                  <a:pt x="52" y="190"/>
                </a:lnTo>
                <a:lnTo>
                  <a:pt x="59" y="188"/>
                </a:lnTo>
                <a:lnTo>
                  <a:pt x="67" y="187"/>
                </a:lnTo>
                <a:lnTo>
                  <a:pt x="67" y="187"/>
                </a:lnTo>
                <a:lnTo>
                  <a:pt x="75" y="188"/>
                </a:lnTo>
                <a:lnTo>
                  <a:pt x="83" y="190"/>
                </a:lnTo>
                <a:lnTo>
                  <a:pt x="90" y="194"/>
                </a:lnTo>
                <a:lnTo>
                  <a:pt x="96" y="197"/>
                </a:lnTo>
                <a:lnTo>
                  <a:pt x="100" y="203"/>
                </a:lnTo>
                <a:lnTo>
                  <a:pt x="104" y="210"/>
                </a:lnTo>
                <a:lnTo>
                  <a:pt x="106" y="217"/>
                </a:lnTo>
                <a:lnTo>
                  <a:pt x="107" y="225"/>
                </a:lnTo>
                <a:lnTo>
                  <a:pt x="107" y="237"/>
                </a:lnTo>
                <a:lnTo>
                  <a:pt x="107" y="237"/>
                </a:lnTo>
                <a:lnTo>
                  <a:pt x="107" y="244"/>
                </a:lnTo>
                <a:lnTo>
                  <a:pt x="107" y="266"/>
                </a:lnTo>
                <a:lnTo>
                  <a:pt x="109" y="296"/>
                </a:lnTo>
                <a:lnTo>
                  <a:pt x="113" y="316"/>
                </a:lnTo>
                <a:lnTo>
                  <a:pt x="116" y="335"/>
                </a:lnTo>
                <a:lnTo>
                  <a:pt x="116" y="335"/>
                </a:lnTo>
                <a:lnTo>
                  <a:pt x="124" y="361"/>
                </a:lnTo>
                <a:lnTo>
                  <a:pt x="129" y="375"/>
                </a:lnTo>
                <a:lnTo>
                  <a:pt x="135" y="387"/>
                </a:lnTo>
                <a:lnTo>
                  <a:pt x="135" y="387"/>
                </a:lnTo>
                <a:lnTo>
                  <a:pt x="141" y="391"/>
                </a:lnTo>
                <a:lnTo>
                  <a:pt x="147" y="396"/>
                </a:lnTo>
                <a:lnTo>
                  <a:pt x="150" y="403"/>
                </a:lnTo>
                <a:lnTo>
                  <a:pt x="154" y="412"/>
                </a:lnTo>
                <a:lnTo>
                  <a:pt x="154" y="412"/>
                </a:lnTo>
                <a:lnTo>
                  <a:pt x="157" y="421"/>
                </a:lnTo>
                <a:lnTo>
                  <a:pt x="162" y="428"/>
                </a:lnTo>
                <a:lnTo>
                  <a:pt x="168" y="435"/>
                </a:lnTo>
                <a:lnTo>
                  <a:pt x="175" y="440"/>
                </a:lnTo>
                <a:lnTo>
                  <a:pt x="175" y="440"/>
                </a:lnTo>
                <a:lnTo>
                  <a:pt x="181" y="440"/>
                </a:lnTo>
                <a:lnTo>
                  <a:pt x="181" y="440"/>
                </a:lnTo>
                <a:close/>
                <a:moveTo>
                  <a:pt x="237" y="394"/>
                </a:moveTo>
                <a:lnTo>
                  <a:pt x="237" y="394"/>
                </a:lnTo>
                <a:lnTo>
                  <a:pt x="237" y="394"/>
                </a:lnTo>
                <a:lnTo>
                  <a:pt x="229" y="392"/>
                </a:lnTo>
                <a:lnTo>
                  <a:pt x="220" y="392"/>
                </a:lnTo>
                <a:lnTo>
                  <a:pt x="212" y="393"/>
                </a:lnTo>
                <a:lnTo>
                  <a:pt x="204" y="395"/>
                </a:lnTo>
                <a:lnTo>
                  <a:pt x="196" y="400"/>
                </a:lnTo>
                <a:lnTo>
                  <a:pt x="190" y="404"/>
                </a:lnTo>
                <a:lnTo>
                  <a:pt x="184" y="411"/>
                </a:lnTo>
                <a:lnTo>
                  <a:pt x="181" y="418"/>
                </a:lnTo>
                <a:lnTo>
                  <a:pt x="181" y="418"/>
                </a:lnTo>
                <a:lnTo>
                  <a:pt x="180" y="424"/>
                </a:lnTo>
                <a:lnTo>
                  <a:pt x="179" y="429"/>
                </a:lnTo>
                <a:lnTo>
                  <a:pt x="180" y="435"/>
                </a:lnTo>
                <a:lnTo>
                  <a:pt x="181" y="440"/>
                </a:lnTo>
                <a:lnTo>
                  <a:pt x="181" y="440"/>
                </a:lnTo>
                <a:lnTo>
                  <a:pt x="173" y="431"/>
                </a:lnTo>
                <a:lnTo>
                  <a:pt x="166" y="419"/>
                </a:lnTo>
                <a:lnTo>
                  <a:pt x="162" y="408"/>
                </a:lnTo>
                <a:lnTo>
                  <a:pt x="160" y="402"/>
                </a:lnTo>
                <a:lnTo>
                  <a:pt x="159" y="396"/>
                </a:lnTo>
                <a:lnTo>
                  <a:pt x="159" y="396"/>
                </a:lnTo>
                <a:lnTo>
                  <a:pt x="160" y="393"/>
                </a:lnTo>
                <a:lnTo>
                  <a:pt x="162" y="391"/>
                </a:lnTo>
                <a:lnTo>
                  <a:pt x="163" y="391"/>
                </a:lnTo>
                <a:lnTo>
                  <a:pt x="163" y="391"/>
                </a:lnTo>
                <a:lnTo>
                  <a:pt x="157" y="377"/>
                </a:lnTo>
                <a:lnTo>
                  <a:pt x="152" y="362"/>
                </a:lnTo>
                <a:lnTo>
                  <a:pt x="143" y="335"/>
                </a:lnTo>
                <a:lnTo>
                  <a:pt x="139" y="310"/>
                </a:lnTo>
                <a:lnTo>
                  <a:pt x="135" y="286"/>
                </a:lnTo>
                <a:lnTo>
                  <a:pt x="133" y="266"/>
                </a:lnTo>
                <a:lnTo>
                  <a:pt x="132" y="251"/>
                </a:lnTo>
                <a:lnTo>
                  <a:pt x="132" y="237"/>
                </a:lnTo>
                <a:lnTo>
                  <a:pt x="132" y="225"/>
                </a:lnTo>
                <a:lnTo>
                  <a:pt x="132" y="225"/>
                </a:lnTo>
                <a:lnTo>
                  <a:pt x="133" y="217"/>
                </a:lnTo>
                <a:lnTo>
                  <a:pt x="134" y="210"/>
                </a:lnTo>
                <a:lnTo>
                  <a:pt x="138" y="203"/>
                </a:lnTo>
                <a:lnTo>
                  <a:pt x="142" y="197"/>
                </a:lnTo>
                <a:lnTo>
                  <a:pt x="148" y="194"/>
                </a:lnTo>
                <a:lnTo>
                  <a:pt x="154" y="190"/>
                </a:lnTo>
                <a:lnTo>
                  <a:pt x="162" y="188"/>
                </a:lnTo>
                <a:lnTo>
                  <a:pt x="168" y="187"/>
                </a:lnTo>
                <a:lnTo>
                  <a:pt x="168" y="187"/>
                </a:lnTo>
                <a:lnTo>
                  <a:pt x="176" y="188"/>
                </a:lnTo>
                <a:lnTo>
                  <a:pt x="184" y="189"/>
                </a:lnTo>
                <a:lnTo>
                  <a:pt x="191" y="193"/>
                </a:lnTo>
                <a:lnTo>
                  <a:pt x="197" y="196"/>
                </a:lnTo>
                <a:lnTo>
                  <a:pt x="203" y="201"/>
                </a:lnTo>
                <a:lnTo>
                  <a:pt x="206" y="208"/>
                </a:lnTo>
                <a:lnTo>
                  <a:pt x="208" y="213"/>
                </a:lnTo>
                <a:lnTo>
                  <a:pt x="209" y="221"/>
                </a:lnTo>
                <a:lnTo>
                  <a:pt x="209" y="338"/>
                </a:lnTo>
                <a:lnTo>
                  <a:pt x="209" y="338"/>
                </a:lnTo>
                <a:lnTo>
                  <a:pt x="212" y="336"/>
                </a:lnTo>
                <a:lnTo>
                  <a:pt x="214" y="336"/>
                </a:lnTo>
                <a:lnTo>
                  <a:pt x="222" y="335"/>
                </a:lnTo>
                <a:lnTo>
                  <a:pt x="222" y="335"/>
                </a:lnTo>
                <a:lnTo>
                  <a:pt x="228" y="336"/>
                </a:lnTo>
                <a:lnTo>
                  <a:pt x="231" y="336"/>
                </a:lnTo>
                <a:lnTo>
                  <a:pt x="233" y="338"/>
                </a:lnTo>
                <a:lnTo>
                  <a:pt x="233" y="221"/>
                </a:lnTo>
                <a:lnTo>
                  <a:pt x="233" y="221"/>
                </a:lnTo>
                <a:lnTo>
                  <a:pt x="236" y="213"/>
                </a:lnTo>
                <a:lnTo>
                  <a:pt x="238" y="208"/>
                </a:lnTo>
                <a:lnTo>
                  <a:pt x="242" y="201"/>
                </a:lnTo>
                <a:lnTo>
                  <a:pt x="246" y="196"/>
                </a:lnTo>
                <a:lnTo>
                  <a:pt x="251" y="193"/>
                </a:lnTo>
                <a:lnTo>
                  <a:pt x="257" y="189"/>
                </a:lnTo>
                <a:lnTo>
                  <a:pt x="264" y="188"/>
                </a:lnTo>
                <a:lnTo>
                  <a:pt x="271" y="187"/>
                </a:lnTo>
                <a:lnTo>
                  <a:pt x="271" y="187"/>
                </a:lnTo>
                <a:lnTo>
                  <a:pt x="279" y="188"/>
                </a:lnTo>
                <a:lnTo>
                  <a:pt x="286" y="190"/>
                </a:lnTo>
                <a:lnTo>
                  <a:pt x="292" y="194"/>
                </a:lnTo>
                <a:lnTo>
                  <a:pt x="298" y="197"/>
                </a:lnTo>
                <a:lnTo>
                  <a:pt x="304" y="203"/>
                </a:lnTo>
                <a:lnTo>
                  <a:pt x="307" y="210"/>
                </a:lnTo>
                <a:lnTo>
                  <a:pt x="310" y="217"/>
                </a:lnTo>
                <a:lnTo>
                  <a:pt x="311" y="225"/>
                </a:lnTo>
                <a:lnTo>
                  <a:pt x="311" y="237"/>
                </a:lnTo>
                <a:lnTo>
                  <a:pt x="311" y="237"/>
                </a:lnTo>
                <a:lnTo>
                  <a:pt x="311" y="251"/>
                </a:lnTo>
                <a:lnTo>
                  <a:pt x="310" y="266"/>
                </a:lnTo>
                <a:lnTo>
                  <a:pt x="308" y="286"/>
                </a:lnTo>
                <a:lnTo>
                  <a:pt x="305" y="310"/>
                </a:lnTo>
                <a:lnTo>
                  <a:pt x="299" y="335"/>
                </a:lnTo>
                <a:lnTo>
                  <a:pt x="291" y="362"/>
                </a:lnTo>
                <a:lnTo>
                  <a:pt x="286" y="377"/>
                </a:lnTo>
                <a:lnTo>
                  <a:pt x="280" y="391"/>
                </a:lnTo>
                <a:lnTo>
                  <a:pt x="280" y="391"/>
                </a:lnTo>
                <a:lnTo>
                  <a:pt x="280" y="396"/>
                </a:lnTo>
                <a:lnTo>
                  <a:pt x="280" y="396"/>
                </a:lnTo>
                <a:lnTo>
                  <a:pt x="279" y="406"/>
                </a:lnTo>
                <a:lnTo>
                  <a:pt x="278" y="415"/>
                </a:lnTo>
                <a:lnTo>
                  <a:pt x="273" y="425"/>
                </a:lnTo>
                <a:lnTo>
                  <a:pt x="267" y="434"/>
                </a:lnTo>
                <a:lnTo>
                  <a:pt x="267" y="434"/>
                </a:lnTo>
                <a:lnTo>
                  <a:pt x="267" y="427"/>
                </a:lnTo>
                <a:lnTo>
                  <a:pt x="266" y="420"/>
                </a:lnTo>
                <a:lnTo>
                  <a:pt x="264" y="415"/>
                </a:lnTo>
                <a:lnTo>
                  <a:pt x="261" y="409"/>
                </a:lnTo>
                <a:lnTo>
                  <a:pt x="256" y="404"/>
                </a:lnTo>
                <a:lnTo>
                  <a:pt x="250" y="400"/>
                </a:lnTo>
                <a:lnTo>
                  <a:pt x="245" y="396"/>
                </a:lnTo>
                <a:lnTo>
                  <a:pt x="237" y="394"/>
                </a:lnTo>
                <a:lnTo>
                  <a:pt x="237" y="394"/>
                </a:lnTo>
                <a:close/>
                <a:moveTo>
                  <a:pt x="89" y="406"/>
                </a:moveTo>
                <a:lnTo>
                  <a:pt x="89" y="406"/>
                </a:lnTo>
                <a:lnTo>
                  <a:pt x="89" y="406"/>
                </a:lnTo>
                <a:lnTo>
                  <a:pt x="89" y="410"/>
                </a:lnTo>
                <a:lnTo>
                  <a:pt x="90" y="413"/>
                </a:lnTo>
                <a:lnTo>
                  <a:pt x="92" y="416"/>
                </a:lnTo>
                <a:lnTo>
                  <a:pt x="110" y="498"/>
                </a:lnTo>
                <a:lnTo>
                  <a:pt x="110" y="498"/>
                </a:lnTo>
                <a:lnTo>
                  <a:pt x="112" y="502"/>
                </a:lnTo>
                <a:lnTo>
                  <a:pt x="114" y="507"/>
                </a:lnTo>
                <a:lnTo>
                  <a:pt x="118" y="509"/>
                </a:lnTo>
                <a:lnTo>
                  <a:pt x="123" y="510"/>
                </a:lnTo>
                <a:lnTo>
                  <a:pt x="123" y="514"/>
                </a:lnTo>
                <a:lnTo>
                  <a:pt x="166" y="532"/>
                </a:lnTo>
                <a:lnTo>
                  <a:pt x="166" y="624"/>
                </a:lnTo>
                <a:lnTo>
                  <a:pt x="145" y="649"/>
                </a:lnTo>
                <a:lnTo>
                  <a:pt x="145" y="649"/>
                </a:lnTo>
                <a:lnTo>
                  <a:pt x="145" y="649"/>
                </a:lnTo>
                <a:lnTo>
                  <a:pt x="140" y="657"/>
                </a:lnTo>
                <a:lnTo>
                  <a:pt x="139" y="660"/>
                </a:lnTo>
                <a:lnTo>
                  <a:pt x="138" y="665"/>
                </a:lnTo>
                <a:lnTo>
                  <a:pt x="141" y="759"/>
                </a:lnTo>
                <a:lnTo>
                  <a:pt x="141" y="759"/>
                </a:lnTo>
                <a:lnTo>
                  <a:pt x="145" y="768"/>
                </a:lnTo>
                <a:lnTo>
                  <a:pt x="146" y="772"/>
                </a:lnTo>
                <a:lnTo>
                  <a:pt x="149" y="775"/>
                </a:lnTo>
                <a:lnTo>
                  <a:pt x="152" y="778"/>
                </a:lnTo>
                <a:lnTo>
                  <a:pt x="156" y="780"/>
                </a:lnTo>
                <a:lnTo>
                  <a:pt x="160" y="781"/>
                </a:lnTo>
                <a:lnTo>
                  <a:pt x="166" y="781"/>
                </a:lnTo>
                <a:lnTo>
                  <a:pt x="166" y="781"/>
                </a:lnTo>
                <a:lnTo>
                  <a:pt x="171" y="781"/>
                </a:lnTo>
                <a:lnTo>
                  <a:pt x="175" y="780"/>
                </a:lnTo>
                <a:lnTo>
                  <a:pt x="179" y="778"/>
                </a:lnTo>
                <a:lnTo>
                  <a:pt x="183" y="775"/>
                </a:lnTo>
                <a:lnTo>
                  <a:pt x="185" y="772"/>
                </a:lnTo>
                <a:lnTo>
                  <a:pt x="189" y="768"/>
                </a:lnTo>
                <a:lnTo>
                  <a:pt x="190" y="764"/>
                </a:lnTo>
                <a:lnTo>
                  <a:pt x="190" y="759"/>
                </a:lnTo>
                <a:lnTo>
                  <a:pt x="193" y="680"/>
                </a:lnTo>
                <a:lnTo>
                  <a:pt x="218" y="652"/>
                </a:lnTo>
                <a:lnTo>
                  <a:pt x="244" y="680"/>
                </a:lnTo>
                <a:lnTo>
                  <a:pt x="246" y="759"/>
                </a:lnTo>
                <a:lnTo>
                  <a:pt x="246" y="759"/>
                </a:lnTo>
                <a:lnTo>
                  <a:pt x="247" y="764"/>
                </a:lnTo>
                <a:lnTo>
                  <a:pt x="248" y="768"/>
                </a:lnTo>
                <a:lnTo>
                  <a:pt x="250" y="772"/>
                </a:lnTo>
                <a:lnTo>
                  <a:pt x="254" y="775"/>
                </a:lnTo>
                <a:lnTo>
                  <a:pt x="256" y="778"/>
                </a:lnTo>
                <a:lnTo>
                  <a:pt x="261" y="780"/>
                </a:lnTo>
                <a:lnTo>
                  <a:pt x="264" y="781"/>
                </a:lnTo>
                <a:lnTo>
                  <a:pt x="267" y="781"/>
                </a:lnTo>
                <a:lnTo>
                  <a:pt x="267" y="781"/>
                </a:lnTo>
                <a:lnTo>
                  <a:pt x="273" y="781"/>
                </a:lnTo>
                <a:lnTo>
                  <a:pt x="278" y="780"/>
                </a:lnTo>
                <a:lnTo>
                  <a:pt x="282" y="778"/>
                </a:lnTo>
                <a:lnTo>
                  <a:pt x="286" y="775"/>
                </a:lnTo>
                <a:lnTo>
                  <a:pt x="288" y="772"/>
                </a:lnTo>
                <a:lnTo>
                  <a:pt x="290" y="768"/>
                </a:lnTo>
                <a:lnTo>
                  <a:pt x="291" y="764"/>
                </a:lnTo>
                <a:lnTo>
                  <a:pt x="292" y="759"/>
                </a:lnTo>
                <a:lnTo>
                  <a:pt x="298" y="665"/>
                </a:lnTo>
                <a:lnTo>
                  <a:pt x="298" y="665"/>
                </a:lnTo>
                <a:lnTo>
                  <a:pt x="298" y="662"/>
                </a:lnTo>
                <a:lnTo>
                  <a:pt x="297" y="658"/>
                </a:lnTo>
                <a:lnTo>
                  <a:pt x="292" y="649"/>
                </a:lnTo>
                <a:lnTo>
                  <a:pt x="292" y="649"/>
                </a:lnTo>
                <a:lnTo>
                  <a:pt x="277" y="631"/>
                </a:lnTo>
                <a:lnTo>
                  <a:pt x="277" y="532"/>
                </a:lnTo>
                <a:lnTo>
                  <a:pt x="316" y="514"/>
                </a:lnTo>
                <a:lnTo>
                  <a:pt x="316" y="510"/>
                </a:lnTo>
                <a:lnTo>
                  <a:pt x="316" y="510"/>
                </a:lnTo>
                <a:lnTo>
                  <a:pt x="321" y="509"/>
                </a:lnTo>
                <a:lnTo>
                  <a:pt x="325" y="507"/>
                </a:lnTo>
                <a:lnTo>
                  <a:pt x="328" y="502"/>
                </a:lnTo>
                <a:lnTo>
                  <a:pt x="329" y="498"/>
                </a:lnTo>
                <a:lnTo>
                  <a:pt x="347" y="416"/>
                </a:lnTo>
                <a:lnTo>
                  <a:pt x="347" y="416"/>
                </a:lnTo>
                <a:lnTo>
                  <a:pt x="347" y="409"/>
                </a:lnTo>
                <a:lnTo>
                  <a:pt x="347" y="409"/>
                </a:lnTo>
                <a:lnTo>
                  <a:pt x="366" y="390"/>
                </a:lnTo>
                <a:lnTo>
                  <a:pt x="383" y="370"/>
                </a:lnTo>
                <a:lnTo>
                  <a:pt x="399" y="349"/>
                </a:lnTo>
                <a:lnTo>
                  <a:pt x="414" y="327"/>
                </a:lnTo>
                <a:lnTo>
                  <a:pt x="426" y="305"/>
                </a:lnTo>
                <a:lnTo>
                  <a:pt x="431" y="294"/>
                </a:lnTo>
                <a:lnTo>
                  <a:pt x="435" y="283"/>
                </a:lnTo>
                <a:lnTo>
                  <a:pt x="438" y="271"/>
                </a:lnTo>
                <a:lnTo>
                  <a:pt x="441" y="260"/>
                </a:lnTo>
                <a:lnTo>
                  <a:pt x="443" y="248"/>
                </a:lnTo>
                <a:lnTo>
                  <a:pt x="443" y="237"/>
                </a:lnTo>
                <a:lnTo>
                  <a:pt x="443" y="221"/>
                </a:lnTo>
                <a:lnTo>
                  <a:pt x="443" y="221"/>
                </a:lnTo>
                <a:lnTo>
                  <a:pt x="441" y="198"/>
                </a:lnTo>
                <a:lnTo>
                  <a:pt x="438" y="177"/>
                </a:lnTo>
                <a:lnTo>
                  <a:pt x="434" y="155"/>
                </a:lnTo>
                <a:lnTo>
                  <a:pt x="426" y="135"/>
                </a:lnTo>
                <a:lnTo>
                  <a:pt x="415" y="115"/>
                </a:lnTo>
                <a:lnTo>
                  <a:pt x="405" y="97"/>
                </a:lnTo>
                <a:lnTo>
                  <a:pt x="391" y="80"/>
                </a:lnTo>
                <a:lnTo>
                  <a:pt x="377" y="64"/>
                </a:lnTo>
                <a:lnTo>
                  <a:pt x="362" y="51"/>
                </a:lnTo>
                <a:lnTo>
                  <a:pt x="344" y="38"/>
                </a:lnTo>
                <a:lnTo>
                  <a:pt x="325" y="27"/>
                </a:lnTo>
                <a:lnTo>
                  <a:pt x="306" y="18"/>
                </a:lnTo>
                <a:lnTo>
                  <a:pt x="287" y="10"/>
                </a:lnTo>
                <a:lnTo>
                  <a:pt x="265" y="5"/>
                </a:lnTo>
                <a:lnTo>
                  <a:pt x="244" y="2"/>
                </a:lnTo>
                <a:lnTo>
                  <a:pt x="222" y="0"/>
                </a:lnTo>
                <a:lnTo>
                  <a:pt x="222" y="0"/>
                </a:lnTo>
                <a:lnTo>
                  <a:pt x="199" y="2"/>
                </a:lnTo>
                <a:lnTo>
                  <a:pt x="176" y="5"/>
                </a:lnTo>
                <a:lnTo>
                  <a:pt x="155" y="10"/>
                </a:lnTo>
                <a:lnTo>
                  <a:pt x="134" y="18"/>
                </a:lnTo>
                <a:lnTo>
                  <a:pt x="115" y="27"/>
                </a:lnTo>
                <a:lnTo>
                  <a:pt x="97" y="38"/>
                </a:lnTo>
                <a:lnTo>
                  <a:pt x="80" y="51"/>
                </a:lnTo>
                <a:lnTo>
                  <a:pt x="65" y="64"/>
                </a:lnTo>
                <a:lnTo>
                  <a:pt x="50" y="80"/>
                </a:lnTo>
                <a:lnTo>
                  <a:pt x="38" y="97"/>
                </a:lnTo>
                <a:lnTo>
                  <a:pt x="26" y="115"/>
                </a:lnTo>
                <a:lnTo>
                  <a:pt x="17" y="135"/>
                </a:lnTo>
                <a:lnTo>
                  <a:pt x="9" y="155"/>
                </a:lnTo>
                <a:lnTo>
                  <a:pt x="5" y="177"/>
                </a:lnTo>
                <a:lnTo>
                  <a:pt x="1" y="198"/>
                </a:lnTo>
                <a:lnTo>
                  <a:pt x="0" y="221"/>
                </a:lnTo>
                <a:lnTo>
                  <a:pt x="0" y="228"/>
                </a:lnTo>
                <a:lnTo>
                  <a:pt x="0" y="228"/>
                </a:lnTo>
                <a:lnTo>
                  <a:pt x="0" y="237"/>
                </a:lnTo>
                <a:lnTo>
                  <a:pt x="0" y="237"/>
                </a:lnTo>
                <a:lnTo>
                  <a:pt x="0" y="248"/>
                </a:lnTo>
                <a:lnTo>
                  <a:pt x="1" y="260"/>
                </a:lnTo>
                <a:lnTo>
                  <a:pt x="3" y="271"/>
                </a:lnTo>
                <a:lnTo>
                  <a:pt x="7" y="283"/>
                </a:lnTo>
                <a:lnTo>
                  <a:pt x="11" y="294"/>
                </a:lnTo>
                <a:lnTo>
                  <a:pt x="16" y="305"/>
                </a:lnTo>
                <a:lnTo>
                  <a:pt x="27" y="327"/>
                </a:lnTo>
                <a:lnTo>
                  <a:pt x="40" y="349"/>
                </a:lnTo>
                <a:lnTo>
                  <a:pt x="56" y="369"/>
                </a:lnTo>
                <a:lnTo>
                  <a:pt x="72" y="388"/>
                </a:lnTo>
                <a:lnTo>
                  <a:pt x="89" y="406"/>
                </a:lnTo>
                <a:lnTo>
                  <a:pt x="89" y="406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2"/>
          <p:cNvSpPr>
            <a:spLocks noEditPoints="1"/>
          </p:cNvSpPr>
          <p:nvPr/>
        </p:nvSpPr>
        <p:spPr bwMode="auto">
          <a:xfrm>
            <a:off x="5214270" y="3947939"/>
            <a:ext cx="279782" cy="272608"/>
          </a:xfrm>
          <a:custGeom>
            <a:avLst/>
            <a:gdLst>
              <a:gd name="T0" fmla="*/ 676 w 782"/>
              <a:gd name="T1" fmla="*/ 185 h 759"/>
              <a:gd name="T2" fmla="*/ 633 w 782"/>
              <a:gd name="T3" fmla="*/ 114 h 759"/>
              <a:gd name="T4" fmla="*/ 650 w 782"/>
              <a:gd name="T5" fmla="*/ 119 h 759"/>
              <a:gd name="T6" fmla="*/ 735 w 782"/>
              <a:gd name="T7" fmla="*/ 241 h 759"/>
              <a:gd name="T8" fmla="*/ 551 w 782"/>
              <a:gd name="T9" fmla="*/ 187 h 759"/>
              <a:gd name="T10" fmla="*/ 724 w 782"/>
              <a:gd name="T11" fmla="*/ 288 h 759"/>
              <a:gd name="T12" fmla="*/ 716 w 782"/>
              <a:gd name="T13" fmla="*/ 455 h 759"/>
              <a:gd name="T14" fmla="*/ 558 w 782"/>
              <a:gd name="T15" fmla="*/ 491 h 759"/>
              <a:gd name="T16" fmla="*/ 616 w 782"/>
              <a:gd name="T17" fmla="*/ 667 h 759"/>
              <a:gd name="T18" fmla="*/ 511 w 782"/>
              <a:gd name="T19" fmla="*/ 708 h 759"/>
              <a:gd name="T20" fmla="*/ 457 w 782"/>
              <a:gd name="T21" fmla="*/ 637 h 759"/>
              <a:gd name="T22" fmla="*/ 671 w 782"/>
              <a:gd name="T23" fmla="*/ 502 h 759"/>
              <a:gd name="T24" fmla="*/ 702 w 782"/>
              <a:gd name="T25" fmla="*/ 575 h 759"/>
              <a:gd name="T26" fmla="*/ 297 w 782"/>
              <a:gd name="T27" fmla="*/ 728 h 759"/>
              <a:gd name="T28" fmla="*/ 171 w 782"/>
              <a:gd name="T29" fmla="*/ 672 h 759"/>
              <a:gd name="T30" fmla="*/ 164 w 782"/>
              <a:gd name="T31" fmla="*/ 614 h 759"/>
              <a:gd name="T32" fmla="*/ 428 w 782"/>
              <a:gd name="T33" fmla="*/ 627 h 759"/>
              <a:gd name="T34" fmla="*/ 437 w 782"/>
              <a:gd name="T35" fmla="*/ 719 h 759"/>
              <a:gd name="T36" fmla="*/ 61 w 782"/>
              <a:gd name="T37" fmla="*/ 504 h 759"/>
              <a:gd name="T38" fmla="*/ 54 w 782"/>
              <a:gd name="T39" fmla="*/ 387 h 759"/>
              <a:gd name="T40" fmla="*/ 89 w 782"/>
              <a:gd name="T41" fmla="*/ 299 h 759"/>
              <a:gd name="T42" fmla="*/ 159 w 782"/>
              <a:gd name="T43" fmla="*/ 283 h 759"/>
              <a:gd name="T44" fmla="*/ 267 w 782"/>
              <a:gd name="T45" fmla="*/ 544 h 759"/>
              <a:gd name="T46" fmla="*/ 141 w 782"/>
              <a:gd name="T47" fmla="*/ 579 h 759"/>
              <a:gd name="T48" fmla="*/ 61 w 782"/>
              <a:gd name="T49" fmla="*/ 504 h 759"/>
              <a:gd name="T50" fmla="*/ 28 w 782"/>
              <a:gd name="T51" fmla="*/ 446 h 759"/>
              <a:gd name="T52" fmla="*/ 15 w 782"/>
              <a:gd name="T53" fmla="*/ 378 h 759"/>
              <a:gd name="T54" fmla="*/ 49 w 782"/>
              <a:gd name="T55" fmla="*/ 228 h 759"/>
              <a:gd name="T56" fmla="*/ 34 w 782"/>
              <a:gd name="T57" fmla="*/ 347 h 759"/>
              <a:gd name="T58" fmla="*/ 267 w 782"/>
              <a:gd name="T59" fmla="*/ 355 h 759"/>
              <a:gd name="T60" fmla="*/ 178 w 782"/>
              <a:gd name="T61" fmla="*/ 239 h 759"/>
              <a:gd name="T62" fmla="*/ 219 w 782"/>
              <a:gd name="T63" fmla="*/ 138 h 759"/>
              <a:gd name="T64" fmla="*/ 313 w 782"/>
              <a:gd name="T65" fmla="*/ 99 h 759"/>
              <a:gd name="T66" fmla="*/ 435 w 782"/>
              <a:gd name="T67" fmla="*/ 89 h 759"/>
              <a:gd name="T68" fmla="*/ 199 w 782"/>
              <a:gd name="T69" fmla="*/ 67 h 759"/>
              <a:gd name="T70" fmla="*/ 315 w 782"/>
              <a:gd name="T71" fmla="*/ 25 h 759"/>
              <a:gd name="T72" fmla="*/ 463 w 782"/>
              <a:gd name="T73" fmla="*/ 24 h 759"/>
              <a:gd name="T74" fmla="*/ 370 w 782"/>
              <a:gd name="T75" fmla="*/ 64 h 759"/>
              <a:gd name="T76" fmla="*/ 250 w 782"/>
              <a:gd name="T77" fmla="*/ 97 h 759"/>
              <a:gd name="T78" fmla="*/ 168 w 782"/>
              <a:gd name="T79" fmla="*/ 86 h 759"/>
              <a:gd name="T80" fmla="*/ 622 w 782"/>
              <a:gd name="T81" fmla="*/ 75 h 759"/>
              <a:gd name="T82" fmla="*/ 504 w 782"/>
              <a:gd name="T83" fmla="*/ 16 h 759"/>
              <a:gd name="T84" fmla="*/ 369 w 782"/>
              <a:gd name="T85" fmla="*/ 0 h 759"/>
              <a:gd name="T86" fmla="*/ 237 w 782"/>
              <a:gd name="T87" fmla="*/ 31 h 759"/>
              <a:gd name="T88" fmla="*/ 110 w 782"/>
              <a:gd name="T89" fmla="*/ 110 h 759"/>
              <a:gd name="T90" fmla="*/ 36 w 782"/>
              <a:gd name="T91" fmla="*/ 213 h 759"/>
              <a:gd name="T92" fmla="*/ 2 w 782"/>
              <a:gd name="T93" fmla="*/ 339 h 759"/>
              <a:gd name="T94" fmla="*/ 11 w 782"/>
              <a:gd name="T95" fmla="*/ 472 h 759"/>
              <a:gd name="T96" fmla="*/ 65 w 782"/>
              <a:gd name="T97" fmla="*/ 589 h 759"/>
              <a:gd name="T98" fmla="*/ 155 w 782"/>
              <a:gd name="T99" fmla="*/ 683 h 759"/>
              <a:gd name="T100" fmla="*/ 292 w 782"/>
              <a:gd name="T101" fmla="*/ 746 h 759"/>
              <a:gd name="T102" fmla="*/ 428 w 782"/>
              <a:gd name="T103" fmla="*/ 757 h 759"/>
              <a:gd name="T104" fmla="*/ 559 w 782"/>
              <a:gd name="T105" fmla="*/ 721 h 759"/>
              <a:gd name="T106" fmla="*/ 666 w 782"/>
              <a:gd name="T107" fmla="*/ 645 h 759"/>
              <a:gd name="T108" fmla="*/ 749 w 782"/>
              <a:gd name="T109" fmla="*/ 526 h 759"/>
              <a:gd name="T110" fmla="*/ 782 w 782"/>
              <a:gd name="T111" fmla="*/ 397 h 759"/>
              <a:gd name="T112" fmla="*/ 762 w 782"/>
              <a:gd name="T113" fmla="*/ 265 h 759"/>
              <a:gd name="T114" fmla="*/ 703 w 782"/>
              <a:gd name="T115" fmla="*/ 151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82" h="759">
                <a:moveTo>
                  <a:pt x="749" y="276"/>
                </a:moveTo>
                <a:lnTo>
                  <a:pt x="749" y="276"/>
                </a:lnTo>
                <a:lnTo>
                  <a:pt x="734" y="255"/>
                </a:lnTo>
                <a:lnTo>
                  <a:pt x="717" y="233"/>
                </a:lnTo>
                <a:lnTo>
                  <a:pt x="717" y="233"/>
                </a:lnTo>
                <a:lnTo>
                  <a:pt x="706" y="217"/>
                </a:lnTo>
                <a:lnTo>
                  <a:pt x="692" y="201"/>
                </a:lnTo>
                <a:lnTo>
                  <a:pt x="676" y="185"/>
                </a:lnTo>
                <a:lnTo>
                  <a:pt x="659" y="172"/>
                </a:lnTo>
                <a:lnTo>
                  <a:pt x="659" y="172"/>
                </a:lnTo>
                <a:lnTo>
                  <a:pt x="658" y="164"/>
                </a:lnTo>
                <a:lnTo>
                  <a:pt x="655" y="156"/>
                </a:lnTo>
                <a:lnTo>
                  <a:pt x="651" y="146"/>
                </a:lnTo>
                <a:lnTo>
                  <a:pt x="646" y="135"/>
                </a:lnTo>
                <a:lnTo>
                  <a:pt x="641" y="125"/>
                </a:lnTo>
                <a:lnTo>
                  <a:pt x="633" y="114"/>
                </a:lnTo>
                <a:lnTo>
                  <a:pt x="624" y="101"/>
                </a:lnTo>
                <a:lnTo>
                  <a:pt x="613" y="89"/>
                </a:lnTo>
                <a:lnTo>
                  <a:pt x="613" y="89"/>
                </a:lnTo>
                <a:lnTo>
                  <a:pt x="613" y="89"/>
                </a:lnTo>
                <a:lnTo>
                  <a:pt x="616" y="91"/>
                </a:lnTo>
                <a:lnTo>
                  <a:pt x="619" y="92"/>
                </a:lnTo>
                <a:lnTo>
                  <a:pt x="619" y="92"/>
                </a:lnTo>
                <a:lnTo>
                  <a:pt x="650" y="119"/>
                </a:lnTo>
                <a:lnTo>
                  <a:pt x="678" y="147"/>
                </a:lnTo>
                <a:lnTo>
                  <a:pt x="678" y="147"/>
                </a:lnTo>
                <a:lnTo>
                  <a:pt x="688" y="162"/>
                </a:lnTo>
                <a:lnTo>
                  <a:pt x="700" y="176"/>
                </a:lnTo>
                <a:lnTo>
                  <a:pt x="709" y="192"/>
                </a:lnTo>
                <a:lnTo>
                  <a:pt x="719" y="208"/>
                </a:lnTo>
                <a:lnTo>
                  <a:pt x="727" y="225"/>
                </a:lnTo>
                <a:lnTo>
                  <a:pt x="735" y="241"/>
                </a:lnTo>
                <a:lnTo>
                  <a:pt x="742" y="259"/>
                </a:lnTo>
                <a:lnTo>
                  <a:pt x="749" y="276"/>
                </a:lnTo>
                <a:lnTo>
                  <a:pt x="749" y="276"/>
                </a:lnTo>
                <a:lnTo>
                  <a:pt x="749" y="276"/>
                </a:lnTo>
                <a:close/>
                <a:moveTo>
                  <a:pt x="558" y="491"/>
                </a:moveTo>
                <a:lnTo>
                  <a:pt x="558" y="491"/>
                </a:lnTo>
                <a:lnTo>
                  <a:pt x="484" y="365"/>
                </a:lnTo>
                <a:lnTo>
                  <a:pt x="551" y="187"/>
                </a:lnTo>
                <a:lnTo>
                  <a:pt x="646" y="193"/>
                </a:lnTo>
                <a:lnTo>
                  <a:pt x="646" y="193"/>
                </a:lnTo>
                <a:lnTo>
                  <a:pt x="674" y="220"/>
                </a:lnTo>
                <a:lnTo>
                  <a:pt x="687" y="233"/>
                </a:lnTo>
                <a:lnTo>
                  <a:pt x="700" y="249"/>
                </a:lnTo>
                <a:lnTo>
                  <a:pt x="700" y="249"/>
                </a:lnTo>
                <a:lnTo>
                  <a:pt x="712" y="267"/>
                </a:lnTo>
                <a:lnTo>
                  <a:pt x="724" y="288"/>
                </a:lnTo>
                <a:lnTo>
                  <a:pt x="734" y="308"/>
                </a:lnTo>
                <a:lnTo>
                  <a:pt x="742" y="329"/>
                </a:lnTo>
                <a:lnTo>
                  <a:pt x="742" y="329"/>
                </a:lnTo>
                <a:lnTo>
                  <a:pt x="734" y="387"/>
                </a:lnTo>
                <a:lnTo>
                  <a:pt x="731" y="408"/>
                </a:lnTo>
                <a:lnTo>
                  <a:pt x="726" y="428"/>
                </a:lnTo>
                <a:lnTo>
                  <a:pt x="721" y="443"/>
                </a:lnTo>
                <a:lnTo>
                  <a:pt x="716" y="455"/>
                </a:lnTo>
                <a:lnTo>
                  <a:pt x="709" y="465"/>
                </a:lnTo>
                <a:lnTo>
                  <a:pt x="701" y="472"/>
                </a:lnTo>
                <a:lnTo>
                  <a:pt x="691" y="478"/>
                </a:lnTo>
                <a:lnTo>
                  <a:pt x="679" y="481"/>
                </a:lnTo>
                <a:lnTo>
                  <a:pt x="666" y="485"/>
                </a:lnTo>
                <a:lnTo>
                  <a:pt x="650" y="486"/>
                </a:lnTo>
                <a:lnTo>
                  <a:pt x="610" y="488"/>
                </a:lnTo>
                <a:lnTo>
                  <a:pt x="558" y="491"/>
                </a:lnTo>
                <a:lnTo>
                  <a:pt x="558" y="491"/>
                </a:lnTo>
                <a:close/>
                <a:moveTo>
                  <a:pt x="695" y="584"/>
                </a:moveTo>
                <a:lnTo>
                  <a:pt x="695" y="584"/>
                </a:lnTo>
                <a:lnTo>
                  <a:pt x="695" y="584"/>
                </a:lnTo>
                <a:lnTo>
                  <a:pt x="678" y="606"/>
                </a:lnTo>
                <a:lnTo>
                  <a:pt x="659" y="627"/>
                </a:lnTo>
                <a:lnTo>
                  <a:pt x="638" y="647"/>
                </a:lnTo>
                <a:lnTo>
                  <a:pt x="616" y="667"/>
                </a:lnTo>
                <a:lnTo>
                  <a:pt x="616" y="667"/>
                </a:lnTo>
                <a:lnTo>
                  <a:pt x="596" y="679"/>
                </a:lnTo>
                <a:lnTo>
                  <a:pt x="578" y="689"/>
                </a:lnTo>
                <a:lnTo>
                  <a:pt x="561" y="697"/>
                </a:lnTo>
                <a:lnTo>
                  <a:pt x="546" y="703"/>
                </a:lnTo>
                <a:lnTo>
                  <a:pt x="534" y="707"/>
                </a:lnTo>
                <a:lnTo>
                  <a:pt x="521" y="708"/>
                </a:lnTo>
                <a:lnTo>
                  <a:pt x="511" y="708"/>
                </a:lnTo>
                <a:lnTo>
                  <a:pt x="501" y="704"/>
                </a:lnTo>
                <a:lnTo>
                  <a:pt x="493" y="700"/>
                </a:lnTo>
                <a:lnTo>
                  <a:pt x="485" y="694"/>
                </a:lnTo>
                <a:lnTo>
                  <a:pt x="478" y="686"/>
                </a:lnTo>
                <a:lnTo>
                  <a:pt x="472" y="676"/>
                </a:lnTo>
                <a:lnTo>
                  <a:pt x="467" y="664"/>
                </a:lnTo>
                <a:lnTo>
                  <a:pt x="462" y="651"/>
                </a:lnTo>
                <a:lnTo>
                  <a:pt x="457" y="637"/>
                </a:lnTo>
                <a:lnTo>
                  <a:pt x="453" y="620"/>
                </a:lnTo>
                <a:lnTo>
                  <a:pt x="558" y="517"/>
                </a:lnTo>
                <a:lnTo>
                  <a:pt x="558" y="517"/>
                </a:lnTo>
                <a:lnTo>
                  <a:pt x="597" y="511"/>
                </a:lnTo>
                <a:lnTo>
                  <a:pt x="629" y="505"/>
                </a:lnTo>
                <a:lnTo>
                  <a:pt x="653" y="502"/>
                </a:lnTo>
                <a:lnTo>
                  <a:pt x="663" y="501"/>
                </a:lnTo>
                <a:lnTo>
                  <a:pt x="671" y="502"/>
                </a:lnTo>
                <a:lnTo>
                  <a:pt x="678" y="503"/>
                </a:lnTo>
                <a:lnTo>
                  <a:pt x="684" y="506"/>
                </a:lnTo>
                <a:lnTo>
                  <a:pt x="688" y="512"/>
                </a:lnTo>
                <a:lnTo>
                  <a:pt x="693" y="520"/>
                </a:lnTo>
                <a:lnTo>
                  <a:pt x="695" y="529"/>
                </a:lnTo>
                <a:lnTo>
                  <a:pt x="699" y="542"/>
                </a:lnTo>
                <a:lnTo>
                  <a:pt x="702" y="575"/>
                </a:lnTo>
                <a:lnTo>
                  <a:pt x="702" y="575"/>
                </a:lnTo>
                <a:lnTo>
                  <a:pt x="699" y="579"/>
                </a:lnTo>
                <a:lnTo>
                  <a:pt x="698" y="581"/>
                </a:lnTo>
                <a:lnTo>
                  <a:pt x="695" y="584"/>
                </a:lnTo>
                <a:lnTo>
                  <a:pt x="695" y="584"/>
                </a:lnTo>
                <a:close/>
                <a:moveTo>
                  <a:pt x="321" y="732"/>
                </a:moveTo>
                <a:lnTo>
                  <a:pt x="321" y="732"/>
                </a:lnTo>
                <a:lnTo>
                  <a:pt x="321" y="732"/>
                </a:lnTo>
                <a:lnTo>
                  <a:pt x="297" y="728"/>
                </a:lnTo>
                <a:lnTo>
                  <a:pt x="273" y="722"/>
                </a:lnTo>
                <a:lnTo>
                  <a:pt x="250" y="714"/>
                </a:lnTo>
                <a:lnTo>
                  <a:pt x="239" y="709"/>
                </a:lnTo>
                <a:lnTo>
                  <a:pt x="229" y="703"/>
                </a:lnTo>
                <a:lnTo>
                  <a:pt x="229" y="703"/>
                </a:lnTo>
                <a:lnTo>
                  <a:pt x="209" y="694"/>
                </a:lnTo>
                <a:lnTo>
                  <a:pt x="190" y="684"/>
                </a:lnTo>
                <a:lnTo>
                  <a:pt x="171" y="672"/>
                </a:lnTo>
                <a:lnTo>
                  <a:pt x="154" y="661"/>
                </a:lnTo>
                <a:lnTo>
                  <a:pt x="154" y="661"/>
                </a:lnTo>
                <a:lnTo>
                  <a:pt x="159" y="650"/>
                </a:lnTo>
                <a:lnTo>
                  <a:pt x="163" y="641"/>
                </a:lnTo>
                <a:lnTo>
                  <a:pt x="164" y="633"/>
                </a:lnTo>
                <a:lnTo>
                  <a:pt x="165" y="627"/>
                </a:lnTo>
                <a:lnTo>
                  <a:pt x="164" y="618"/>
                </a:lnTo>
                <a:lnTo>
                  <a:pt x="164" y="614"/>
                </a:lnTo>
                <a:lnTo>
                  <a:pt x="165" y="611"/>
                </a:lnTo>
                <a:lnTo>
                  <a:pt x="168" y="608"/>
                </a:lnTo>
                <a:lnTo>
                  <a:pt x="173" y="604"/>
                </a:lnTo>
                <a:lnTo>
                  <a:pt x="181" y="601"/>
                </a:lnTo>
                <a:lnTo>
                  <a:pt x="191" y="596"/>
                </a:lnTo>
                <a:lnTo>
                  <a:pt x="226" y="584"/>
                </a:lnTo>
                <a:lnTo>
                  <a:pt x="280" y="565"/>
                </a:lnTo>
                <a:lnTo>
                  <a:pt x="428" y="627"/>
                </a:lnTo>
                <a:lnTo>
                  <a:pt x="428" y="627"/>
                </a:lnTo>
                <a:lnTo>
                  <a:pt x="437" y="663"/>
                </a:lnTo>
                <a:lnTo>
                  <a:pt x="440" y="677"/>
                </a:lnTo>
                <a:lnTo>
                  <a:pt x="443" y="689"/>
                </a:lnTo>
                <a:lnTo>
                  <a:pt x="444" y="700"/>
                </a:lnTo>
                <a:lnTo>
                  <a:pt x="443" y="708"/>
                </a:lnTo>
                <a:lnTo>
                  <a:pt x="440" y="714"/>
                </a:lnTo>
                <a:lnTo>
                  <a:pt x="437" y="719"/>
                </a:lnTo>
                <a:lnTo>
                  <a:pt x="430" y="724"/>
                </a:lnTo>
                <a:lnTo>
                  <a:pt x="422" y="726"/>
                </a:lnTo>
                <a:lnTo>
                  <a:pt x="412" y="728"/>
                </a:lnTo>
                <a:lnTo>
                  <a:pt x="399" y="729"/>
                </a:lnTo>
                <a:lnTo>
                  <a:pt x="366" y="730"/>
                </a:lnTo>
                <a:lnTo>
                  <a:pt x="321" y="732"/>
                </a:lnTo>
                <a:lnTo>
                  <a:pt x="321" y="732"/>
                </a:lnTo>
                <a:close/>
                <a:moveTo>
                  <a:pt x="61" y="504"/>
                </a:moveTo>
                <a:lnTo>
                  <a:pt x="61" y="504"/>
                </a:lnTo>
                <a:lnTo>
                  <a:pt x="61" y="504"/>
                </a:lnTo>
                <a:lnTo>
                  <a:pt x="57" y="478"/>
                </a:lnTo>
                <a:lnTo>
                  <a:pt x="52" y="446"/>
                </a:lnTo>
                <a:lnTo>
                  <a:pt x="52" y="446"/>
                </a:lnTo>
                <a:lnTo>
                  <a:pt x="51" y="427"/>
                </a:lnTo>
                <a:lnTo>
                  <a:pt x="51" y="407"/>
                </a:lnTo>
                <a:lnTo>
                  <a:pt x="54" y="387"/>
                </a:lnTo>
                <a:lnTo>
                  <a:pt x="56" y="369"/>
                </a:lnTo>
                <a:lnTo>
                  <a:pt x="56" y="369"/>
                </a:lnTo>
                <a:lnTo>
                  <a:pt x="58" y="354"/>
                </a:lnTo>
                <a:lnTo>
                  <a:pt x="61" y="340"/>
                </a:lnTo>
                <a:lnTo>
                  <a:pt x="65" y="325"/>
                </a:lnTo>
                <a:lnTo>
                  <a:pt x="72" y="313"/>
                </a:lnTo>
                <a:lnTo>
                  <a:pt x="72" y="313"/>
                </a:lnTo>
                <a:lnTo>
                  <a:pt x="89" y="299"/>
                </a:lnTo>
                <a:lnTo>
                  <a:pt x="105" y="290"/>
                </a:lnTo>
                <a:lnTo>
                  <a:pt x="112" y="286"/>
                </a:lnTo>
                <a:lnTo>
                  <a:pt x="120" y="283"/>
                </a:lnTo>
                <a:lnTo>
                  <a:pt x="126" y="281"/>
                </a:lnTo>
                <a:lnTo>
                  <a:pt x="133" y="280"/>
                </a:lnTo>
                <a:lnTo>
                  <a:pt x="140" y="280"/>
                </a:lnTo>
                <a:lnTo>
                  <a:pt x="147" y="280"/>
                </a:lnTo>
                <a:lnTo>
                  <a:pt x="159" y="283"/>
                </a:lnTo>
                <a:lnTo>
                  <a:pt x="171" y="288"/>
                </a:lnTo>
                <a:lnTo>
                  <a:pt x="183" y="296"/>
                </a:lnTo>
                <a:lnTo>
                  <a:pt x="195" y="305"/>
                </a:lnTo>
                <a:lnTo>
                  <a:pt x="206" y="315"/>
                </a:lnTo>
                <a:lnTo>
                  <a:pt x="230" y="341"/>
                </a:lnTo>
                <a:lnTo>
                  <a:pt x="255" y="371"/>
                </a:lnTo>
                <a:lnTo>
                  <a:pt x="283" y="403"/>
                </a:lnTo>
                <a:lnTo>
                  <a:pt x="267" y="544"/>
                </a:lnTo>
                <a:lnTo>
                  <a:pt x="267" y="544"/>
                </a:lnTo>
                <a:lnTo>
                  <a:pt x="229" y="557"/>
                </a:lnTo>
                <a:lnTo>
                  <a:pt x="198" y="570"/>
                </a:lnTo>
                <a:lnTo>
                  <a:pt x="184" y="575"/>
                </a:lnTo>
                <a:lnTo>
                  <a:pt x="173" y="578"/>
                </a:lnTo>
                <a:lnTo>
                  <a:pt x="162" y="580"/>
                </a:lnTo>
                <a:lnTo>
                  <a:pt x="151" y="580"/>
                </a:lnTo>
                <a:lnTo>
                  <a:pt x="141" y="579"/>
                </a:lnTo>
                <a:lnTo>
                  <a:pt x="131" y="576"/>
                </a:lnTo>
                <a:lnTo>
                  <a:pt x="122" y="570"/>
                </a:lnTo>
                <a:lnTo>
                  <a:pt x="112" y="562"/>
                </a:lnTo>
                <a:lnTo>
                  <a:pt x="100" y="552"/>
                </a:lnTo>
                <a:lnTo>
                  <a:pt x="89" y="539"/>
                </a:lnTo>
                <a:lnTo>
                  <a:pt x="76" y="523"/>
                </a:lnTo>
                <a:lnTo>
                  <a:pt x="61" y="504"/>
                </a:lnTo>
                <a:lnTo>
                  <a:pt x="61" y="504"/>
                </a:lnTo>
                <a:close/>
                <a:moveTo>
                  <a:pt x="31" y="365"/>
                </a:moveTo>
                <a:lnTo>
                  <a:pt x="31" y="365"/>
                </a:lnTo>
                <a:lnTo>
                  <a:pt x="31" y="365"/>
                </a:lnTo>
                <a:lnTo>
                  <a:pt x="27" y="385"/>
                </a:lnTo>
                <a:lnTo>
                  <a:pt x="26" y="404"/>
                </a:lnTo>
                <a:lnTo>
                  <a:pt x="26" y="424"/>
                </a:lnTo>
                <a:lnTo>
                  <a:pt x="28" y="446"/>
                </a:lnTo>
                <a:lnTo>
                  <a:pt x="28" y="446"/>
                </a:lnTo>
                <a:lnTo>
                  <a:pt x="23" y="437"/>
                </a:lnTo>
                <a:lnTo>
                  <a:pt x="18" y="430"/>
                </a:lnTo>
                <a:lnTo>
                  <a:pt x="18" y="430"/>
                </a:lnTo>
                <a:lnTo>
                  <a:pt x="18" y="416"/>
                </a:lnTo>
                <a:lnTo>
                  <a:pt x="17" y="404"/>
                </a:lnTo>
                <a:lnTo>
                  <a:pt x="16" y="391"/>
                </a:lnTo>
                <a:lnTo>
                  <a:pt x="15" y="378"/>
                </a:lnTo>
                <a:lnTo>
                  <a:pt x="15" y="378"/>
                </a:lnTo>
                <a:lnTo>
                  <a:pt x="16" y="358"/>
                </a:lnTo>
                <a:lnTo>
                  <a:pt x="17" y="339"/>
                </a:lnTo>
                <a:lnTo>
                  <a:pt x="21" y="320"/>
                </a:lnTo>
                <a:lnTo>
                  <a:pt x="24" y="300"/>
                </a:lnTo>
                <a:lnTo>
                  <a:pt x="30" y="281"/>
                </a:lnTo>
                <a:lnTo>
                  <a:pt x="35" y="263"/>
                </a:lnTo>
                <a:lnTo>
                  <a:pt x="41" y="245"/>
                </a:lnTo>
                <a:lnTo>
                  <a:pt x="49" y="228"/>
                </a:lnTo>
                <a:lnTo>
                  <a:pt x="49" y="228"/>
                </a:lnTo>
                <a:lnTo>
                  <a:pt x="48" y="246"/>
                </a:lnTo>
                <a:lnTo>
                  <a:pt x="48" y="263"/>
                </a:lnTo>
                <a:lnTo>
                  <a:pt x="49" y="295"/>
                </a:lnTo>
                <a:lnTo>
                  <a:pt x="49" y="295"/>
                </a:lnTo>
                <a:lnTo>
                  <a:pt x="43" y="312"/>
                </a:lnTo>
                <a:lnTo>
                  <a:pt x="38" y="329"/>
                </a:lnTo>
                <a:lnTo>
                  <a:pt x="34" y="347"/>
                </a:lnTo>
                <a:lnTo>
                  <a:pt x="31" y="365"/>
                </a:lnTo>
                <a:lnTo>
                  <a:pt x="31" y="365"/>
                </a:lnTo>
                <a:close/>
                <a:moveTo>
                  <a:pt x="530" y="177"/>
                </a:moveTo>
                <a:lnTo>
                  <a:pt x="530" y="177"/>
                </a:lnTo>
                <a:lnTo>
                  <a:pt x="462" y="356"/>
                </a:lnTo>
                <a:lnTo>
                  <a:pt x="302" y="387"/>
                </a:lnTo>
                <a:lnTo>
                  <a:pt x="302" y="387"/>
                </a:lnTo>
                <a:lnTo>
                  <a:pt x="267" y="355"/>
                </a:lnTo>
                <a:lnTo>
                  <a:pt x="237" y="327"/>
                </a:lnTo>
                <a:lnTo>
                  <a:pt x="222" y="313"/>
                </a:lnTo>
                <a:lnTo>
                  <a:pt x="209" y="300"/>
                </a:lnTo>
                <a:lnTo>
                  <a:pt x="199" y="287"/>
                </a:lnTo>
                <a:lnTo>
                  <a:pt x="190" y="274"/>
                </a:lnTo>
                <a:lnTo>
                  <a:pt x="183" y="261"/>
                </a:lnTo>
                <a:lnTo>
                  <a:pt x="179" y="247"/>
                </a:lnTo>
                <a:lnTo>
                  <a:pt x="178" y="239"/>
                </a:lnTo>
                <a:lnTo>
                  <a:pt x="178" y="232"/>
                </a:lnTo>
                <a:lnTo>
                  <a:pt x="178" y="224"/>
                </a:lnTo>
                <a:lnTo>
                  <a:pt x="179" y="216"/>
                </a:lnTo>
                <a:lnTo>
                  <a:pt x="180" y="207"/>
                </a:lnTo>
                <a:lnTo>
                  <a:pt x="183" y="199"/>
                </a:lnTo>
                <a:lnTo>
                  <a:pt x="191" y="180"/>
                </a:lnTo>
                <a:lnTo>
                  <a:pt x="203" y="160"/>
                </a:lnTo>
                <a:lnTo>
                  <a:pt x="219" y="138"/>
                </a:lnTo>
                <a:lnTo>
                  <a:pt x="219" y="138"/>
                </a:lnTo>
                <a:lnTo>
                  <a:pt x="224" y="134"/>
                </a:lnTo>
                <a:lnTo>
                  <a:pt x="239" y="127"/>
                </a:lnTo>
                <a:lnTo>
                  <a:pt x="263" y="117"/>
                </a:lnTo>
                <a:lnTo>
                  <a:pt x="277" y="111"/>
                </a:lnTo>
                <a:lnTo>
                  <a:pt x="292" y="107"/>
                </a:lnTo>
                <a:lnTo>
                  <a:pt x="292" y="107"/>
                </a:lnTo>
                <a:lnTo>
                  <a:pt x="313" y="99"/>
                </a:lnTo>
                <a:lnTo>
                  <a:pt x="332" y="93"/>
                </a:lnTo>
                <a:lnTo>
                  <a:pt x="353" y="90"/>
                </a:lnTo>
                <a:lnTo>
                  <a:pt x="373" y="89"/>
                </a:lnTo>
                <a:lnTo>
                  <a:pt x="373" y="89"/>
                </a:lnTo>
                <a:lnTo>
                  <a:pt x="389" y="86"/>
                </a:lnTo>
                <a:lnTo>
                  <a:pt x="404" y="86"/>
                </a:lnTo>
                <a:lnTo>
                  <a:pt x="420" y="86"/>
                </a:lnTo>
                <a:lnTo>
                  <a:pt x="435" y="89"/>
                </a:lnTo>
                <a:lnTo>
                  <a:pt x="530" y="177"/>
                </a:lnTo>
                <a:close/>
                <a:moveTo>
                  <a:pt x="173" y="85"/>
                </a:moveTo>
                <a:lnTo>
                  <a:pt x="173" y="85"/>
                </a:lnTo>
                <a:lnTo>
                  <a:pt x="173" y="85"/>
                </a:lnTo>
                <a:lnTo>
                  <a:pt x="179" y="81"/>
                </a:lnTo>
                <a:lnTo>
                  <a:pt x="186" y="76"/>
                </a:lnTo>
                <a:lnTo>
                  <a:pt x="186" y="76"/>
                </a:lnTo>
                <a:lnTo>
                  <a:pt x="199" y="67"/>
                </a:lnTo>
                <a:lnTo>
                  <a:pt x="214" y="59"/>
                </a:lnTo>
                <a:lnTo>
                  <a:pt x="229" y="51"/>
                </a:lnTo>
                <a:lnTo>
                  <a:pt x="244" y="45"/>
                </a:lnTo>
                <a:lnTo>
                  <a:pt x="244" y="45"/>
                </a:lnTo>
                <a:lnTo>
                  <a:pt x="261" y="39"/>
                </a:lnTo>
                <a:lnTo>
                  <a:pt x="279" y="33"/>
                </a:lnTo>
                <a:lnTo>
                  <a:pt x="297" y="28"/>
                </a:lnTo>
                <a:lnTo>
                  <a:pt x="315" y="25"/>
                </a:lnTo>
                <a:lnTo>
                  <a:pt x="333" y="22"/>
                </a:lnTo>
                <a:lnTo>
                  <a:pt x="352" y="19"/>
                </a:lnTo>
                <a:lnTo>
                  <a:pt x="370" y="18"/>
                </a:lnTo>
                <a:lnTo>
                  <a:pt x="388" y="17"/>
                </a:lnTo>
                <a:lnTo>
                  <a:pt x="388" y="17"/>
                </a:lnTo>
                <a:lnTo>
                  <a:pt x="413" y="18"/>
                </a:lnTo>
                <a:lnTo>
                  <a:pt x="438" y="20"/>
                </a:lnTo>
                <a:lnTo>
                  <a:pt x="463" y="24"/>
                </a:lnTo>
                <a:lnTo>
                  <a:pt x="487" y="31"/>
                </a:lnTo>
                <a:lnTo>
                  <a:pt x="487" y="31"/>
                </a:lnTo>
                <a:lnTo>
                  <a:pt x="477" y="34"/>
                </a:lnTo>
                <a:lnTo>
                  <a:pt x="465" y="40"/>
                </a:lnTo>
                <a:lnTo>
                  <a:pt x="451" y="50"/>
                </a:lnTo>
                <a:lnTo>
                  <a:pt x="435" y="64"/>
                </a:lnTo>
                <a:lnTo>
                  <a:pt x="435" y="64"/>
                </a:lnTo>
                <a:lnTo>
                  <a:pt x="370" y="64"/>
                </a:lnTo>
                <a:lnTo>
                  <a:pt x="370" y="64"/>
                </a:lnTo>
                <a:lnTo>
                  <a:pt x="348" y="67"/>
                </a:lnTo>
                <a:lnTo>
                  <a:pt x="327" y="71"/>
                </a:lnTo>
                <a:lnTo>
                  <a:pt x="305" y="76"/>
                </a:lnTo>
                <a:lnTo>
                  <a:pt x="283" y="82"/>
                </a:lnTo>
                <a:lnTo>
                  <a:pt x="283" y="82"/>
                </a:lnTo>
                <a:lnTo>
                  <a:pt x="266" y="90"/>
                </a:lnTo>
                <a:lnTo>
                  <a:pt x="250" y="97"/>
                </a:lnTo>
                <a:lnTo>
                  <a:pt x="224" y="110"/>
                </a:lnTo>
                <a:lnTo>
                  <a:pt x="224" y="110"/>
                </a:lnTo>
                <a:lnTo>
                  <a:pt x="191" y="97"/>
                </a:lnTo>
                <a:lnTo>
                  <a:pt x="176" y="92"/>
                </a:lnTo>
                <a:lnTo>
                  <a:pt x="164" y="89"/>
                </a:lnTo>
                <a:lnTo>
                  <a:pt x="164" y="89"/>
                </a:lnTo>
                <a:lnTo>
                  <a:pt x="166" y="88"/>
                </a:lnTo>
                <a:lnTo>
                  <a:pt x="168" y="86"/>
                </a:lnTo>
                <a:lnTo>
                  <a:pt x="171" y="85"/>
                </a:lnTo>
                <a:lnTo>
                  <a:pt x="173" y="85"/>
                </a:lnTo>
                <a:lnTo>
                  <a:pt x="173" y="85"/>
                </a:lnTo>
                <a:close/>
                <a:moveTo>
                  <a:pt x="666" y="110"/>
                </a:moveTo>
                <a:lnTo>
                  <a:pt x="666" y="110"/>
                </a:lnTo>
                <a:lnTo>
                  <a:pt x="666" y="110"/>
                </a:lnTo>
                <a:lnTo>
                  <a:pt x="637" y="86"/>
                </a:lnTo>
                <a:lnTo>
                  <a:pt x="622" y="75"/>
                </a:lnTo>
                <a:lnTo>
                  <a:pt x="608" y="65"/>
                </a:lnTo>
                <a:lnTo>
                  <a:pt x="592" y="55"/>
                </a:lnTo>
                <a:lnTo>
                  <a:pt x="576" y="45"/>
                </a:lnTo>
                <a:lnTo>
                  <a:pt x="559" y="38"/>
                </a:lnTo>
                <a:lnTo>
                  <a:pt x="543" y="31"/>
                </a:lnTo>
                <a:lnTo>
                  <a:pt x="543" y="31"/>
                </a:lnTo>
                <a:lnTo>
                  <a:pt x="523" y="23"/>
                </a:lnTo>
                <a:lnTo>
                  <a:pt x="504" y="16"/>
                </a:lnTo>
                <a:lnTo>
                  <a:pt x="486" y="11"/>
                </a:lnTo>
                <a:lnTo>
                  <a:pt x="467" y="7"/>
                </a:lnTo>
                <a:lnTo>
                  <a:pt x="447" y="3"/>
                </a:lnTo>
                <a:lnTo>
                  <a:pt x="428" y="1"/>
                </a:lnTo>
                <a:lnTo>
                  <a:pt x="407" y="0"/>
                </a:lnTo>
                <a:lnTo>
                  <a:pt x="388" y="0"/>
                </a:lnTo>
                <a:lnTo>
                  <a:pt x="388" y="0"/>
                </a:lnTo>
                <a:lnTo>
                  <a:pt x="369" y="0"/>
                </a:lnTo>
                <a:lnTo>
                  <a:pt x="349" y="1"/>
                </a:lnTo>
                <a:lnTo>
                  <a:pt x="330" y="3"/>
                </a:lnTo>
                <a:lnTo>
                  <a:pt x="312" y="7"/>
                </a:lnTo>
                <a:lnTo>
                  <a:pt x="292" y="11"/>
                </a:lnTo>
                <a:lnTo>
                  <a:pt x="274" y="16"/>
                </a:lnTo>
                <a:lnTo>
                  <a:pt x="256" y="23"/>
                </a:lnTo>
                <a:lnTo>
                  <a:pt x="237" y="31"/>
                </a:lnTo>
                <a:lnTo>
                  <a:pt x="237" y="31"/>
                </a:lnTo>
                <a:lnTo>
                  <a:pt x="220" y="38"/>
                </a:lnTo>
                <a:lnTo>
                  <a:pt x="203" y="45"/>
                </a:lnTo>
                <a:lnTo>
                  <a:pt x="187" y="55"/>
                </a:lnTo>
                <a:lnTo>
                  <a:pt x="171" y="65"/>
                </a:lnTo>
                <a:lnTo>
                  <a:pt x="155" y="75"/>
                </a:lnTo>
                <a:lnTo>
                  <a:pt x="140" y="86"/>
                </a:lnTo>
                <a:lnTo>
                  <a:pt x="125" y="98"/>
                </a:lnTo>
                <a:lnTo>
                  <a:pt x="110" y="110"/>
                </a:lnTo>
                <a:lnTo>
                  <a:pt x="110" y="110"/>
                </a:lnTo>
                <a:lnTo>
                  <a:pt x="99" y="123"/>
                </a:lnTo>
                <a:lnTo>
                  <a:pt x="87" y="137"/>
                </a:lnTo>
                <a:lnTo>
                  <a:pt x="75" y="151"/>
                </a:lnTo>
                <a:lnTo>
                  <a:pt x="65" y="166"/>
                </a:lnTo>
                <a:lnTo>
                  <a:pt x="55" y="181"/>
                </a:lnTo>
                <a:lnTo>
                  <a:pt x="46" y="197"/>
                </a:lnTo>
                <a:lnTo>
                  <a:pt x="36" y="213"/>
                </a:lnTo>
                <a:lnTo>
                  <a:pt x="28" y="230"/>
                </a:lnTo>
                <a:lnTo>
                  <a:pt x="28" y="230"/>
                </a:lnTo>
                <a:lnTo>
                  <a:pt x="22" y="247"/>
                </a:lnTo>
                <a:lnTo>
                  <a:pt x="16" y="265"/>
                </a:lnTo>
                <a:lnTo>
                  <a:pt x="11" y="283"/>
                </a:lnTo>
                <a:lnTo>
                  <a:pt x="7" y="301"/>
                </a:lnTo>
                <a:lnTo>
                  <a:pt x="3" y="320"/>
                </a:lnTo>
                <a:lnTo>
                  <a:pt x="2" y="339"/>
                </a:lnTo>
                <a:lnTo>
                  <a:pt x="0" y="358"/>
                </a:lnTo>
                <a:lnTo>
                  <a:pt x="0" y="378"/>
                </a:lnTo>
                <a:lnTo>
                  <a:pt x="0" y="378"/>
                </a:lnTo>
                <a:lnTo>
                  <a:pt x="0" y="397"/>
                </a:lnTo>
                <a:lnTo>
                  <a:pt x="2" y="416"/>
                </a:lnTo>
                <a:lnTo>
                  <a:pt x="3" y="435"/>
                </a:lnTo>
                <a:lnTo>
                  <a:pt x="7" y="454"/>
                </a:lnTo>
                <a:lnTo>
                  <a:pt x="11" y="472"/>
                </a:lnTo>
                <a:lnTo>
                  <a:pt x="16" y="490"/>
                </a:lnTo>
                <a:lnTo>
                  <a:pt x="22" y="507"/>
                </a:lnTo>
                <a:lnTo>
                  <a:pt x="28" y="526"/>
                </a:lnTo>
                <a:lnTo>
                  <a:pt x="28" y="526"/>
                </a:lnTo>
                <a:lnTo>
                  <a:pt x="36" y="543"/>
                </a:lnTo>
                <a:lnTo>
                  <a:pt x="46" y="559"/>
                </a:lnTo>
                <a:lnTo>
                  <a:pt x="55" y="575"/>
                </a:lnTo>
                <a:lnTo>
                  <a:pt x="65" y="589"/>
                </a:lnTo>
                <a:lnTo>
                  <a:pt x="75" y="604"/>
                </a:lnTo>
                <a:lnTo>
                  <a:pt x="87" y="619"/>
                </a:lnTo>
                <a:lnTo>
                  <a:pt x="99" y="633"/>
                </a:lnTo>
                <a:lnTo>
                  <a:pt x="110" y="645"/>
                </a:lnTo>
                <a:lnTo>
                  <a:pt x="110" y="645"/>
                </a:lnTo>
                <a:lnTo>
                  <a:pt x="125" y="659"/>
                </a:lnTo>
                <a:lnTo>
                  <a:pt x="140" y="671"/>
                </a:lnTo>
                <a:lnTo>
                  <a:pt x="155" y="683"/>
                </a:lnTo>
                <a:lnTo>
                  <a:pt x="171" y="694"/>
                </a:lnTo>
                <a:lnTo>
                  <a:pt x="187" y="703"/>
                </a:lnTo>
                <a:lnTo>
                  <a:pt x="203" y="712"/>
                </a:lnTo>
                <a:lnTo>
                  <a:pt x="220" y="721"/>
                </a:lnTo>
                <a:lnTo>
                  <a:pt x="237" y="728"/>
                </a:lnTo>
                <a:lnTo>
                  <a:pt x="237" y="728"/>
                </a:lnTo>
                <a:lnTo>
                  <a:pt x="274" y="741"/>
                </a:lnTo>
                <a:lnTo>
                  <a:pt x="292" y="746"/>
                </a:lnTo>
                <a:lnTo>
                  <a:pt x="312" y="751"/>
                </a:lnTo>
                <a:lnTo>
                  <a:pt x="330" y="754"/>
                </a:lnTo>
                <a:lnTo>
                  <a:pt x="349" y="757"/>
                </a:lnTo>
                <a:lnTo>
                  <a:pt x="369" y="759"/>
                </a:lnTo>
                <a:lnTo>
                  <a:pt x="388" y="759"/>
                </a:lnTo>
                <a:lnTo>
                  <a:pt x="388" y="759"/>
                </a:lnTo>
                <a:lnTo>
                  <a:pt x="407" y="759"/>
                </a:lnTo>
                <a:lnTo>
                  <a:pt x="428" y="757"/>
                </a:lnTo>
                <a:lnTo>
                  <a:pt x="447" y="754"/>
                </a:lnTo>
                <a:lnTo>
                  <a:pt x="467" y="751"/>
                </a:lnTo>
                <a:lnTo>
                  <a:pt x="486" y="746"/>
                </a:lnTo>
                <a:lnTo>
                  <a:pt x="504" y="741"/>
                </a:lnTo>
                <a:lnTo>
                  <a:pt x="523" y="735"/>
                </a:lnTo>
                <a:lnTo>
                  <a:pt x="543" y="728"/>
                </a:lnTo>
                <a:lnTo>
                  <a:pt x="543" y="728"/>
                </a:lnTo>
                <a:lnTo>
                  <a:pt x="559" y="721"/>
                </a:lnTo>
                <a:lnTo>
                  <a:pt x="576" y="712"/>
                </a:lnTo>
                <a:lnTo>
                  <a:pt x="592" y="703"/>
                </a:lnTo>
                <a:lnTo>
                  <a:pt x="608" y="694"/>
                </a:lnTo>
                <a:lnTo>
                  <a:pt x="622" y="683"/>
                </a:lnTo>
                <a:lnTo>
                  <a:pt x="637" y="671"/>
                </a:lnTo>
                <a:lnTo>
                  <a:pt x="651" y="659"/>
                </a:lnTo>
                <a:lnTo>
                  <a:pt x="666" y="645"/>
                </a:lnTo>
                <a:lnTo>
                  <a:pt x="666" y="645"/>
                </a:lnTo>
                <a:lnTo>
                  <a:pt x="678" y="633"/>
                </a:lnTo>
                <a:lnTo>
                  <a:pt x="691" y="619"/>
                </a:lnTo>
                <a:lnTo>
                  <a:pt x="703" y="604"/>
                </a:lnTo>
                <a:lnTo>
                  <a:pt x="713" y="589"/>
                </a:lnTo>
                <a:lnTo>
                  <a:pt x="724" y="575"/>
                </a:lnTo>
                <a:lnTo>
                  <a:pt x="733" y="559"/>
                </a:lnTo>
                <a:lnTo>
                  <a:pt x="741" y="543"/>
                </a:lnTo>
                <a:lnTo>
                  <a:pt x="749" y="526"/>
                </a:lnTo>
                <a:lnTo>
                  <a:pt x="749" y="526"/>
                </a:lnTo>
                <a:lnTo>
                  <a:pt x="756" y="507"/>
                </a:lnTo>
                <a:lnTo>
                  <a:pt x="762" y="490"/>
                </a:lnTo>
                <a:lnTo>
                  <a:pt x="768" y="472"/>
                </a:lnTo>
                <a:lnTo>
                  <a:pt x="774" y="454"/>
                </a:lnTo>
                <a:lnTo>
                  <a:pt x="777" y="435"/>
                </a:lnTo>
                <a:lnTo>
                  <a:pt x="779" y="416"/>
                </a:lnTo>
                <a:lnTo>
                  <a:pt x="782" y="397"/>
                </a:lnTo>
                <a:lnTo>
                  <a:pt x="782" y="378"/>
                </a:lnTo>
                <a:lnTo>
                  <a:pt x="782" y="378"/>
                </a:lnTo>
                <a:lnTo>
                  <a:pt x="782" y="358"/>
                </a:lnTo>
                <a:lnTo>
                  <a:pt x="779" y="339"/>
                </a:lnTo>
                <a:lnTo>
                  <a:pt x="777" y="320"/>
                </a:lnTo>
                <a:lnTo>
                  <a:pt x="774" y="301"/>
                </a:lnTo>
                <a:lnTo>
                  <a:pt x="768" y="283"/>
                </a:lnTo>
                <a:lnTo>
                  <a:pt x="762" y="265"/>
                </a:lnTo>
                <a:lnTo>
                  <a:pt x="756" y="247"/>
                </a:lnTo>
                <a:lnTo>
                  <a:pt x="749" y="230"/>
                </a:lnTo>
                <a:lnTo>
                  <a:pt x="749" y="230"/>
                </a:lnTo>
                <a:lnTo>
                  <a:pt x="741" y="213"/>
                </a:lnTo>
                <a:lnTo>
                  <a:pt x="733" y="197"/>
                </a:lnTo>
                <a:lnTo>
                  <a:pt x="724" y="181"/>
                </a:lnTo>
                <a:lnTo>
                  <a:pt x="713" y="166"/>
                </a:lnTo>
                <a:lnTo>
                  <a:pt x="703" y="151"/>
                </a:lnTo>
                <a:lnTo>
                  <a:pt x="691" y="137"/>
                </a:lnTo>
                <a:lnTo>
                  <a:pt x="678" y="123"/>
                </a:lnTo>
                <a:lnTo>
                  <a:pt x="666" y="110"/>
                </a:lnTo>
                <a:lnTo>
                  <a:pt x="666" y="11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3"/>
          <p:cNvSpPr>
            <a:spLocks noEditPoints="1"/>
          </p:cNvSpPr>
          <p:nvPr/>
        </p:nvSpPr>
        <p:spPr bwMode="auto">
          <a:xfrm>
            <a:off x="4382099" y="3942558"/>
            <a:ext cx="195489" cy="279781"/>
          </a:xfrm>
          <a:custGeom>
            <a:avLst/>
            <a:gdLst>
              <a:gd name="T0" fmla="*/ 433 w 544"/>
              <a:gd name="T1" fmla="*/ 558 h 781"/>
              <a:gd name="T2" fmla="*/ 435 w 544"/>
              <a:gd name="T3" fmla="*/ 594 h 781"/>
              <a:gd name="T4" fmla="*/ 466 w 544"/>
              <a:gd name="T5" fmla="*/ 569 h 781"/>
              <a:gd name="T6" fmla="*/ 464 w 544"/>
              <a:gd name="T7" fmla="*/ 511 h 781"/>
              <a:gd name="T8" fmla="*/ 497 w 544"/>
              <a:gd name="T9" fmla="*/ 510 h 781"/>
              <a:gd name="T10" fmla="*/ 519 w 544"/>
              <a:gd name="T11" fmla="*/ 558 h 781"/>
              <a:gd name="T12" fmla="*/ 543 w 544"/>
              <a:gd name="T13" fmla="*/ 525 h 781"/>
              <a:gd name="T14" fmla="*/ 432 w 544"/>
              <a:gd name="T15" fmla="*/ 510 h 781"/>
              <a:gd name="T16" fmla="*/ 427 w 544"/>
              <a:gd name="T17" fmla="*/ 553 h 781"/>
              <a:gd name="T18" fmla="*/ 375 w 544"/>
              <a:gd name="T19" fmla="*/ 534 h 781"/>
              <a:gd name="T20" fmla="*/ 526 w 544"/>
              <a:gd name="T21" fmla="*/ 456 h 781"/>
              <a:gd name="T22" fmla="*/ 544 w 544"/>
              <a:gd name="T23" fmla="*/ 501 h 781"/>
              <a:gd name="T24" fmla="*/ 499 w 544"/>
              <a:gd name="T25" fmla="*/ 492 h 781"/>
              <a:gd name="T26" fmla="*/ 526 w 544"/>
              <a:gd name="T27" fmla="*/ 456 h 781"/>
              <a:gd name="T28" fmla="*/ 436 w 544"/>
              <a:gd name="T29" fmla="*/ 471 h 781"/>
              <a:gd name="T30" fmla="*/ 371 w 544"/>
              <a:gd name="T31" fmla="*/ 498 h 781"/>
              <a:gd name="T32" fmla="*/ 448 w 544"/>
              <a:gd name="T33" fmla="*/ 425 h 781"/>
              <a:gd name="T34" fmla="*/ 466 w 544"/>
              <a:gd name="T35" fmla="*/ 452 h 781"/>
              <a:gd name="T36" fmla="*/ 459 w 544"/>
              <a:gd name="T37" fmla="*/ 497 h 781"/>
              <a:gd name="T38" fmla="*/ 399 w 544"/>
              <a:gd name="T39" fmla="*/ 446 h 781"/>
              <a:gd name="T40" fmla="*/ 448 w 544"/>
              <a:gd name="T41" fmla="*/ 425 h 781"/>
              <a:gd name="T42" fmla="*/ 485 w 544"/>
              <a:gd name="T43" fmla="*/ 428 h 781"/>
              <a:gd name="T44" fmla="*/ 512 w 544"/>
              <a:gd name="T45" fmla="*/ 456 h 781"/>
              <a:gd name="T46" fmla="*/ 488 w 544"/>
              <a:gd name="T47" fmla="*/ 508 h 781"/>
              <a:gd name="T48" fmla="*/ 473 w 544"/>
              <a:gd name="T49" fmla="*/ 449 h 781"/>
              <a:gd name="T50" fmla="*/ 245 w 544"/>
              <a:gd name="T51" fmla="*/ 172 h 781"/>
              <a:gd name="T52" fmla="*/ 292 w 544"/>
              <a:gd name="T53" fmla="*/ 159 h 781"/>
              <a:gd name="T54" fmla="*/ 328 w 544"/>
              <a:gd name="T55" fmla="*/ 112 h 781"/>
              <a:gd name="T56" fmla="*/ 328 w 544"/>
              <a:gd name="T57" fmla="*/ 61 h 781"/>
              <a:gd name="T58" fmla="*/ 292 w 544"/>
              <a:gd name="T59" fmla="*/ 15 h 781"/>
              <a:gd name="T60" fmla="*/ 245 w 544"/>
              <a:gd name="T61" fmla="*/ 0 h 781"/>
              <a:gd name="T62" fmla="*/ 190 w 544"/>
              <a:gd name="T63" fmla="*/ 20 h 781"/>
              <a:gd name="T64" fmla="*/ 160 w 544"/>
              <a:gd name="T65" fmla="*/ 69 h 781"/>
              <a:gd name="T66" fmla="*/ 165 w 544"/>
              <a:gd name="T67" fmla="*/ 120 h 781"/>
              <a:gd name="T68" fmla="*/ 204 w 544"/>
              <a:gd name="T69" fmla="*/ 162 h 781"/>
              <a:gd name="T70" fmla="*/ 356 w 544"/>
              <a:gd name="T71" fmla="*/ 606 h 781"/>
              <a:gd name="T72" fmla="*/ 261 w 544"/>
              <a:gd name="T73" fmla="*/ 519 h 781"/>
              <a:gd name="T74" fmla="*/ 333 w 544"/>
              <a:gd name="T75" fmla="*/ 376 h 781"/>
              <a:gd name="T76" fmla="*/ 481 w 544"/>
              <a:gd name="T77" fmla="*/ 379 h 781"/>
              <a:gd name="T78" fmla="*/ 501 w 544"/>
              <a:gd name="T79" fmla="*/ 354 h 781"/>
              <a:gd name="T80" fmla="*/ 476 w 544"/>
              <a:gd name="T81" fmla="*/ 324 h 781"/>
              <a:gd name="T82" fmla="*/ 295 w 544"/>
              <a:gd name="T83" fmla="*/ 237 h 781"/>
              <a:gd name="T84" fmla="*/ 201 w 544"/>
              <a:gd name="T85" fmla="*/ 211 h 781"/>
              <a:gd name="T86" fmla="*/ 53 w 544"/>
              <a:gd name="T87" fmla="*/ 286 h 781"/>
              <a:gd name="T88" fmla="*/ 40 w 544"/>
              <a:gd name="T89" fmla="*/ 317 h 781"/>
              <a:gd name="T90" fmla="*/ 104 w 544"/>
              <a:gd name="T91" fmla="*/ 453 h 781"/>
              <a:gd name="T92" fmla="*/ 122 w 544"/>
              <a:gd name="T93" fmla="*/ 452 h 781"/>
              <a:gd name="T94" fmla="*/ 142 w 544"/>
              <a:gd name="T95" fmla="*/ 420 h 781"/>
              <a:gd name="T96" fmla="*/ 142 w 544"/>
              <a:gd name="T97" fmla="*/ 523 h 781"/>
              <a:gd name="T98" fmla="*/ 5 w 544"/>
              <a:gd name="T99" fmla="*/ 710 h 781"/>
              <a:gd name="T100" fmla="*/ 5 w 544"/>
              <a:gd name="T101" fmla="*/ 745 h 781"/>
              <a:gd name="T102" fmla="*/ 39 w 544"/>
              <a:gd name="T103" fmla="*/ 758 h 781"/>
              <a:gd name="T104" fmla="*/ 201 w 544"/>
              <a:gd name="T105" fmla="*/ 573 h 781"/>
              <a:gd name="T106" fmla="*/ 295 w 544"/>
              <a:gd name="T107" fmla="*/ 622 h 781"/>
              <a:gd name="T108" fmla="*/ 307 w 544"/>
              <a:gd name="T109" fmla="*/ 775 h 781"/>
              <a:gd name="T110" fmla="*/ 344 w 544"/>
              <a:gd name="T111" fmla="*/ 775 h 781"/>
              <a:gd name="T112" fmla="*/ 488 w 544"/>
              <a:gd name="T113" fmla="*/ 510 h 781"/>
              <a:gd name="T114" fmla="*/ 501 w 544"/>
              <a:gd name="T115" fmla="*/ 551 h 781"/>
              <a:gd name="T116" fmla="*/ 499 w 544"/>
              <a:gd name="T117" fmla="*/ 586 h 781"/>
              <a:gd name="T118" fmla="*/ 464 w 544"/>
              <a:gd name="T119" fmla="*/ 591 h 781"/>
              <a:gd name="T120" fmla="*/ 482 w 544"/>
              <a:gd name="T121" fmla="*/ 514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4" h="781">
                <a:moveTo>
                  <a:pt x="461" y="510"/>
                </a:moveTo>
                <a:lnTo>
                  <a:pt x="461" y="510"/>
                </a:lnTo>
                <a:lnTo>
                  <a:pt x="459" y="522"/>
                </a:lnTo>
                <a:lnTo>
                  <a:pt x="455" y="532"/>
                </a:lnTo>
                <a:lnTo>
                  <a:pt x="449" y="541"/>
                </a:lnTo>
                <a:lnTo>
                  <a:pt x="443" y="550"/>
                </a:lnTo>
                <a:lnTo>
                  <a:pt x="433" y="558"/>
                </a:lnTo>
                <a:lnTo>
                  <a:pt x="423" y="565"/>
                </a:lnTo>
                <a:lnTo>
                  <a:pt x="412" y="570"/>
                </a:lnTo>
                <a:lnTo>
                  <a:pt x="399" y="575"/>
                </a:lnTo>
                <a:lnTo>
                  <a:pt x="399" y="575"/>
                </a:lnTo>
                <a:lnTo>
                  <a:pt x="411" y="583"/>
                </a:lnTo>
                <a:lnTo>
                  <a:pt x="422" y="590"/>
                </a:lnTo>
                <a:lnTo>
                  <a:pt x="435" y="594"/>
                </a:lnTo>
                <a:lnTo>
                  <a:pt x="448" y="597"/>
                </a:lnTo>
                <a:lnTo>
                  <a:pt x="448" y="597"/>
                </a:lnTo>
                <a:lnTo>
                  <a:pt x="453" y="593"/>
                </a:lnTo>
                <a:lnTo>
                  <a:pt x="457" y="588"/>
                </a:lnTo>
                <a:lnTo>
                  <a:pt x="462" y="580"/>
                </a:lnTo>
                <a:lnTo>
                  <a:pt x="466" y="569"/>
                </a:lnTo>
                <a:lnTo>
                  <a:pt x="466" y="569"/>
                </a:lnTo>
                <a:lnTo>
                  <a:pt x="472" y="544"/>
                </a:lnTo>
                <a:lnTo>
                  <a:pt x="474" y="530"/>
                </a:lnTo>
                <a:lnTo>
                  <a:pt x="476" y="514"/>
                </a:lnTo>
                <a:lnTo>
                  <a:pt x="476" y="514"/>
                </a:lnTo>
                <a:lnTo>
                  <a:pt x="472" y="514"/>
                </a:lnTo>
                <a:lnTo>
                  <a:pt x="468" y="512"/>
                </a:lnTo>
                <a:lnTo>
                  <a:pt x="464" y="511"/>
                </a:lnTo>
                <a:lnTo>
                  <a:pt x="461" y="510"/>
                </a:lnTo>
                <a:lnTo>
                  <a:pt x="461" y="510"/>
                </a:lnTo>
                <a:close/>
                <a:moveTo>
                  <a:pt x="544" y="510"/>
                </a:moveTo>
                <a:lnTo>
                  <a:pt x="544" y="510"/>
                </a:lnTo>
                <a:lnTo>
                  <a:pt x="544" y="510"/>
                </a:lnTo>
                <a:lnTo>
                  <a:pt x="497" y="510"/>
                </a:lnTo>
                <a:lnTo>
                  <a:pt x="497" y="510"/>
                </a:lnTo>
                <a:lnTo>
                  <a:pt x="498" y="518"/>
                </a:lnTo>
                <a:lnTo>
                  <a:pt x="499" y="526"/>
                </a:lnTo>
                <a:lnTo>
                  <a:pt x="502" y="533"/>
                </a:lnTo>
                <a:lnTo>
                  <a:pt x="504" y="540"/>
                </a:lnTo>
                <a:lnTo>
                  <a:pt x="509" y="547"/>
                </a:lnTo>
                <a:lnTo>
                  <a:pt x="513" y="552"/>
                </a:lnTo>
                <a:lnTo>
                  <a:pt x="519" y="558"/>
                </a:lnTo>
                <a:lnTo>
                  <a:pt x="526" y="563"/>
                </a:lnTo>
                <a:lnTo>
                  <a:pt x="526" y="563"/>
                </a:lnTo>
                <a:lnTo>
                  <a:pt x="530" y="558"/>
                </a:lnTo>
                <a:lnTo>
                  <a:pt x="534" y="552"/>
                </a:lnTo>
                <a:lnTo>
                  <a:pt x="537" y="545"/>
                </a:lnTo>
                <a:lnTo>
                  <a:pt x="539" y="539"/>
                </a:lnTo>
                <a:lnTo>
                  <a:pt x="543" y="525"/>
                </a:lnTo>
                <a:lnTo>
                  <a:pt x="544" y="510"/>
                </a:lnTo>
                <a:lnTo>
                  <a:pt x="544" y="510"/>
                </a:lnTo>
                <a:close/>
                <a:moveTo>
                  <a:pt x="371" y="504"/>
                </a:moveTo>
                <a:lnTo>
                  <a:pt x="371" y="504"/>
                </a:lnTo>
                <a:lnTo>
                  <a:pt x="371" y="504"/>
                </a:lnTo>
                <a:lnTo>
                  <a:pt x="411" y="509"/>
                </a:lnTo>
                <a:lnTo>
                  <a:pt x="432" y="510"/>
                </a:lnTo>
                <a:lnTo>
                  <a:pt x="454" y="510"/>
                </a:lnTo>
                <a:lnTo>
                  <a:pt x="454" y="510"/>
                </a:lnTo>
                <a:lnTo>
                  <a:pt x="453" y="520"/>
                </a:lnTo>
                <a:lnTo>
                  <a:pt x="448" y="531"/>
                </a:lnTo>
                <a:lnTo>
                  <a:pt x="443" y="539"/>
                </a:lnTo>
                <a:lnTo>
                  <a:pt x="436" y="547"/>
                </a:lnTo>
                <a:lnTo>
                  <a:pt x="427" y="553"/>
                </a:lnTo>
                <a:lnTo>
                  <a:pt x="416" y="560"/>
                </a:lnTo>
                <a:lnTo>
                  <a:pt x="405" y="565"/>
                </a:lnTo>
                <a:lnTo>
                  <a:pt x="393" y="569"/>
                </a:lnTo>
                <a:lnTo>
                  <a:pt x="393" y="569"/>
                </a:lnTo>
                <a:lnTo>
                  <a:pt x="385" y="557"/>
                </a:lnTo>
                <a:lnTo>
                  <a:pt x="378" y="542"/>
                </a:lnTo>
                <a:lnTo>
                  <a:pt x="375" y="534"/>
                </a:lnTo>
                <a:lnTo>
                  <a:pt x="373" y="526"/>
                </a:lnTo>
                <a:lnTo>
                  <a:pt x="372" y="518"/>
                </a:lnTo>
                <a:lnTo>
                  <a:pt x="371" y="510"/>
                </a:lnTo>
                <a:lnTo>
                  <a:pt x="371" y="510"/>
                </a:lnTo>
                <a:lnTo>
                  <a:pt x="371" y="504"/>
                </a:lnTo>
                <a:lnTo>
                  <a:pt x="371" y="504"/>
                </a:lnTo>
                <a:close/>
                <a:moveTo>
                  <a:pt x="526" y="456"/>
                </a:moveTo>
                <a:lnTo>
                  <a:pt x="526" y="456"/>
                </a:lnTo>
                <a:lnTo>
                  <a:pt x="526" y="456"/>
                </a:lnTo>
                <a:lnTo>
                  <a:pt x="531" y="466"/>
                </a:lnTo>
                <a:lnTo>
                  <a:pt x="537" y="477"/>
                </a:lnTo>
                <a:lnTo>
                  <a:pt x="540" y="490"/>
                </a:lnTo>
                <a:lnTo>
                  <a:pt x="544" y="501"/>
                </a:lnTo>
                <a:lnTo>
                  <a:pt x="544" y="501"/>
                </a:lnTo>
                <a:lnTo>
                  <a:pt x="531" y="503"/>
                </a:lnTo>
                <a:lnTo>
                  <a:pt x="520" y="504"/>
                </a:lnTo>
                <a:lnTo>
                  <a:pt x="507" y="506"/>
                </a:lnTo>
                <a:lnTo>
                  <a:pt x="497" y="508"/>
                </a:lnTo>
                <a:lnTo>
                  <a:pt x="497" y="508"/>
                </a:lnTo>
                <a:lnTo>
                  <a:pt x="498" y="500"/>
                </a:lnTo>
                <a:lnTo>
                  <a:pt x="499" y="492"/>
                </a:lnTo>
                <a:lnTo>
                  <a:pt x="502" y="485"/>
                </a:lnTo>
                <a:lnTo>
                  <a:pt x="504" y="478"/>
                </a:lnTo>
                <a:lnTo>
                  <a:pt x="509" y="471"/>
                </a:lnTo>
                <a:lnTo>
                  <a:pt x="513" y="466"/>
                </a:lnTo>
                <a:lnTo>
                  <a:pt x="519" y="460"/>
                </a:lnTo>
                <a:lnTo>
                  <a:pt x="526" y="456"/>
                </a:lnTo>
                <a:lnTo>
                  <a:pt x="526" y="456"/>
                </a:lnTo>
                <a:close/>
                <a:moveTo>
                  <a:pt x="393" y="449"/>
                </a:moveTo>
                <a:lnTo>
                  <a:pt x="393" y="449"/>
                </a:lnTo>
                <a:lnTo>
                  <a:pt x="393" y="449"/>
                </a:lnTo>
                <a:lnTo>
                  <a:pt x="405" y="453"/>
                </a:lnTo>
                <a:lnTo>
                  <a:pt x="416" y="458"/>
                </a:lnTo>
                <a:lnTo>
                  <a:pt x="427" y="465"/>
                </a:lnTo>
                <a:lnTo>
                  <a:pt x="436" y="471"/>
                </a:lnTo>
                <a:lnTo>
                  <a:pt x="443" y="479"/>
                </a:lnTo>
                <a:lnTo>
                  <a:pt x="448" y="489"/>
                </a:lnTo>
                <a:lnTo>
                  <a:pt x="453" y="498"/>
                </a:lnTo>
                <a:lnTo>
                  <a:pt x="454" y="508"/>
                </a:lnTo>
                <a:lnTo>
                  <a:pt x="454" y="508"/>
                </a:lnTo>
                <a:lnTo>
                  <a:pt x="411" y="503"/>
                </a:lnTo>
                <a:lnTo>
                  <a:pt x="371" y="498"/>
                </a:lnTo>
                <a:lnTo>
                  <a:pt x="371" y="498"/>
                </a:lnTo>
                <a:lnTo>
                  <a:pt x="374" y="484"/>
                </a:lnTo>
                <a:lnTo>
                  <a:pt x="380" y="471"/>
                </a:lnTo>
                <a:lnTo>
                  <a:pt x="386" y="459"/>
                </a:lnTo>
                <a:lnTo>
                  <a:pt x="393" y="449"/>
                </a:lnTo>
                <a:lnTo>
                  <a:pt x="393" y="449"/>
                </a:lnTo>
                <a:close/>
                <a:moveTo>
                  <a:pt x="448" y="425"/>
                </a:moveTo>
                <a:lnTo>
                  <a:pt x="448" y="425"/>
                </a:lnTo>
                <a:lnTo>
                  <a:pt x="448" y="425"/>
                </a:lnTo>
                <a:lnTo>
                  <a:pt x="453" y="428"/>
                </a:lnTo>
                <a:lnTo>
                  <a:pt x="457" y="434"/>
                </a:lnTo>
                <a:lnTo>
                  <a:pt x="462" y="442"/>
                </a:lnTo>
                <a:lnTo>
                  <a:pt x="466" y="452"/>
                </a:lnTo>
                <a:lnTo>
                  <a:pt x="466" y="452"/>
                </a:lnTo>
                <a:lnTo>
                  <a:pt x="472" y="477"/>
                </a:lnTo>
                <a:lnTo>
                  <a:pt x="474" y="492"/>
                </a:lnTo>
                <a:lnTo>
                  <a:pt x="476" y="508"/>
                </a:lnTo>
                <a:lnTo>
                  <a:pt x="476" y="508"/>
                </a:lnTo>
                <a:lnTo>
                  <a:pt x="461" y="508"/>
                </a:lnTo>
                <a:lnTo>
                  <a:pt x="461" y="508"/>
                </a:lnTo>
                <a:lnTo>
                  <a:pt x="459" y="497"/>
                </a:lnTo>
                <a:lnTo>
                  <a:pt x="455" y="486"/>
                </a:lnTo>
                <a:lnTo>
                  <a:pt x="448" y="477"/>
                </a:lnTo>
                <a:lnTo>
                  <a:pt x="441" y="469"/>
                </a:lnTo>
                <a:lnTo>
                  <a:pt x="432" y="461"/>
                </a:lnTo>
                <a:lnTo>
                  <a:pt x="422" y="456"/>
                </a:lnTo>
                <a:lnTo>
                  <a:pt x="411" y="450"/>
                </a:lnTo>
                <a:lnTo>
                  <a:pt x="399" y="446"/>
                </a:lnTo>
                <a:lnTo>
                  <a:pt x="399" y="446"/>
                </a:lnTo>
                <a:lnTo>
                  <a:pt x="411" y="437"/>
                </a:lnTo>
                <a:lnTo>
                  <a:pt x="422" y="431"/>
                </a:lnTo>
                <a:lnTo>
                  <a:pt x="429" y="428"/>
                </a:lnTo>
                <a:lnTo>
                  <a:pt x="435" y="426"/>
                </a:lnTo>
                <a:lnTo>
                  <a:pt x="441" y="425"/>
                </a:lnTo>
                <a:lnTo>
                  <a:pt x="448" y="425"/>
                </a:lnTo>
                <a:lnTo>
                  <a:pt x="448" y="425"/>
                </a:lnTo>
                <a:close/>
                <a:moveTo>
                  <a:pt x="461" y="425"/>
                </a:moveTo>
                <a:lnTo>
                  <a:pt x="461" y="425"/>
                </a:lnTo>
                <a:lnTo>
                  <a:pt x="461" y="425"/>
                </a:lnTo>
                <a:lnTo>
                  <a:pt x="469" y="425"/>
                </a:lnTo>
                <a:lnTo>
                  <a:pt x="477" y="426"/>
                </a:lnTo>
                <a:lnTo>
                  <a:pt x="485" y="428"/>
                </a:lnTo>
                <a:lnTo>
                  <a:pt x="493" y="432"/>
                </a:lnTo>
                <a:lnTo>
                  <a:pt x="499" y="435"/>
                </a:lnTo>
                <a:lnTo>
                  <a:pt x="506" y="439"/>
                </a:lnTo>
                <a:lnTo>
                  <a:pt x="513" y="444"/>
                </a:lnTo>
                <a:lnTo>
                  <a:pt x="519" y="449"/>
                </a:lnTo>
                <a:lnTo>
                  <a:pt x="519" y="449"/>
                </a:lnTo>
                <a:lnTo>
                  <a:pt x="512" y="456"/>
                </a:lnTo>
                <a:lnTo>
                  <a:pt x="506" y="461"/>
                </a:lnTo>
                <a:lnTo>
                  <a:pt x="501" y="468"/>
                </a:lnTo>
                <a:lnTo>
                  <a:pt x="497" y="476"/>
                </a:lnTo>
                <a:lnTo>
                  <a:pt x="493" y="484"/>
                </a:lnTo>
                <a:lnTo>
                  <a:pt x="490" y="491"/>
                </a:lnTo>
                <a:lnTo>
                  <a:pt x="489" y="500"/>
                </a:lnTo>
                <a:lnTo>
                  <a:pt x="488" y="508"/>
                </a:lnTo>
                <a:lnTo>
                  <a:pt x="488" y="508"/>
                </a:lnTo>
                <a:lnTo>
                  <a:pt x="482" y="508"/>
                </a:lnTo>
                <a:lnTo>
                  <a:pt x="482" y="508"/>
                </a:lnTo>
                <a:lnTo>
                  <a:pt x="479" y="476"/>
                </a:lnTo>
                <a:lnTo>
                  <a:pt x="477" y="461"/>
                </a:lnTo>
                <a:lnTo>
                  <a:pt x="473" y="449"/>
                </a:lnTo>
                <a:lnTo>
                  <a:pt x="473" y="449"/>
                </a:lnTo>
                <a:lnTo>
                  <a:pt x="468" y="434"/>
                </a:lnTo>
                <a:lnTo>
                  <a:pt x="464" y="428"/>
                </a:lnTo>
                <a:lnTo>
                  <a:pt x="463" y="426"/>
                </a:lnTo>
                <a:lnTo>
                  <a:pt x="461" y="425"/>
                </a:lnTo>
                <a:lnTo>
                  <a:pt x="461" y="425"/>
                </a:lnTo>
                <a:close/>
                <a:moveTo>
                  <a:pt x="245" y="172"/>
                </a:moveTo>
                <a:lnTo>
                  <a:pt x="245" y="172"/>
                </a:lnTo>
                <a:lnTo>
                  <a:pt x="245" y="172"/>
                </a:lnTo>
                <a:lnTo>
                  <a:pt x="254" y="172"/>
                </a:lnTo>
                <a:lnTo>
                  <a:pt x="262" y="171"/>
                </a:lnTo>
                <a:lnTo>
                  <a:pt x="270" y="169"/>
                </a:lnTo>
                <a:lnTo>
                  <a:pt x="278" y="165"/>
                </a:lnTo>
                <a:lnTo>
                  <a:pt x="286" y="162"/>
                </a:lnTo>
                <a:lnTo>
                  <a:pt x="292" y="159"/>
                </a:lnTo>
                <a:lnTo>
                  <a:pt x="299" y="153"/>
                </a:lnTo>
                <a:lnTo>
                  <a:pt x="306" y="147"/>
                </a:lnTo>
                <a:lnTo>
                  <a:pt x="311" y="142"/>
                </a:lnTo>
                <a:lnTo>
                  <a:pt x="316" y="135"/>
                </a:lnTo>
                <a:lnTo>
                  <a:pt x="321" y="128"/>
                </a:lnTo>
                <a:lnTo>
                  <a:pt x="324" y="120"/>
                </a:lnTo>
                <a:lnTo>
                  <a:pt x="328" y="112"/>
                </a:lnTo>
                <a:lnTo>
                  <a:pt x="330" y="104"/>
                </a:lnTo>
                <a:lnTo>
                  <a:pt x="331" y="95"/>
                </a:lnTo>
                <a:lnTo>
                  <a:pt x="331" y="86"/>
                </a:lnTo>
                <a:lnTo>
                  <a:pt x="331" y="86"/>
                </a:lnTo>
                <a:lnTo>
                  <a:pt x="331" y="78"/>
                </a:lnTo>
                <a:lnTo>
                  <a:pt x="330" y="69"/>
                </a:lnTo>
                <a:lnTo>
                  <a:pt x="328" y="61"/>
                </a:lnTo>
                <a:lnTo>
                  <a:pt x="324" y="53"/>
                </a:lnTo>
                <a:lnTo>
                  <a:pt x="321" y="46"/>
                </a:lnTo>
                <a:lnTo>
                  <a:pt x="316" y="38"/>
                </a:lnTo>
                <a:lnTo>
                  <a:pt x="311" y="32"/>
                </a:lnTo>
                <a:lnTo>
                  <a:pt x="306" y="25"/>
                </a:lnTo>
                <a:lnTo>
                  <a:pt x="299" y="20"/>
                </a:lnTo>
                <a:lnTo>
                  <a:pt x="292" y="15"/>
                </a:lnTo>
                <a:lnTo>
                  <a:pt x="286" y="11"/>
                </a:lnTo>
                <a:lnTo>
                  <a:pt x="278" y="7"/>
                </a:lnTo>
                <a:lnTo>
                  <a:pt x="270" y="4"/>
                </a:lnTo>
                <a:lnTo>
                  <a:pt x="262" y="2"/>
                </a:lnTo>
                <a:lnTo>
                  <a:pt x="254" y="0"/>
                </a:lnTo>
                <a:lnTo>
                  <a:pt x="245" y="0"/>
                </a:lnTo>
                <a:lnTo>
                  <a:pt x="245" y="0"/>
                </a:lnTo>
                <a:lnTo>
                  <a:pt x="236" y="0"/>
                </a:lnTo>
                <a:lnTo>
                  <a:pt x="228" y="2"/>
                </a:lnTo>
                <a:lnTo>
                  <a:pt x="218" y="4"/>
                </a:lnTo>
                <a:lnTo>
                  <a:pt x="210" y="7"/>
                </a:lnTo>
                <a:lnTo>
                  <a:pt x="204" y="11"/>
                </a:lnTo>
                <a:lnTo>
                  <a:pt x="196" y="15"/>
                </a:lnTo>
                <a:lnTo>
                  <a:pt x="190" y="20"/>
                </a:lnTo>
                <a:lnTo>
                  <a:pt x="183" y="25"/>
                </a:lnTo>
                <a:lnTo>
                  <a:pt x="179" y="32"/>
                </a:lnTo>
                <a:lnTo>
                  <a:pt x="173" y="38"/>
                </a:lnTo>
                <a:lnTo>
                  <a:pt x="170" y="46"/>
                </a:lnTo>
                <a:lnTo>
                  <a:pt x="165" y="53"/>
                </a:lnTo>
                <a:lnTo>
                  <a:pt x="163" y="61"/>
                </a:lnTo>
                <a:lnTo>
                  <a:pt x="160" y="69"/>
                </a:lnTo>
                <a:lnTo>
                  <a:pt x="159" y="78"/>
                </a:lnTo>
                <a:lnTo>
                  <a:pt x="159" y="86"/>
                </a:lnTo>
                <a:lnTo>
                  <a:pt x="159" y="86"/>
                </a:lnTo>
                <a:lnTo>
                  <a:pt x="159" y="95"/>
                </a:lnTo>
                <a:lnTo>
                  <a:pt x="160" y="104"/>
                </a:lnTo>
                <a:lnTo>
                  <a:pt x="163" y="112"/>
                </a:lnTo>
                <a:lnTo>
                  <a:pt x="165" y="120"/>
                </a:lnTo>
                <a:lnTo>
                  <a:pt x="170" y="128"/>
                </a:lnTo>
                <a:lnTo>
                  <a:pt x="173" y="135"/>
                </a:lnTo>
                <a:lnTo>
                  <a:pt x="179" y="142"/>
                </a:lnTo>
                <a:lnTo>
                  <a:pt x="183" y="147"/>
                </a:lnTo>
                <a:lnTo>
                  <a:pt x="190" y="153"/>
                </a:lnTo>
                <a:lnTo>
                  <a:pt x="196" y="159"/>
                </a:lnTo>
                <a:lnTo>
                  <a:pt x="204" y="162"/>
                </a:lnTo>
                <a:lnTo>
                  <a:pt x="210" y="165"/>
                </a:lnTo>
                <a:lnTo>
                  <a:pt x="218" y="169"/>
                </a:lnTo>
                <a:lnTo>
                  <a:pt x="228" y="171"/>
                </a:lnTo>
                <a:lnTo>
                  <a:pt x="236" y="172"/>
                </a:lnTo>
                <a:lnTo>
                  <a:pt x="245" y="172"/>
                </a:lnTo>
                <a:lnTo>
                  <a:pt x="245" y="172"/>
                </a:lnTo>
                <a:close/>
                <a:moveTo>
                  <a:pt x="356" y="606"/>
                </a:moveTo>
                <a:lnTo>
                  <a:pt x="356" y="606"/>
                </a:lnTo>
                <a:lnTo>
                  <a:pt x="356" y="606"/>
                </a:lnTo>
                <a:lnTo>
                  <a:pt x="355" y="599"/>
                </a:lnTo>
                <a:lnTo>
                  <a:pt x="354" y="592"/>
                </a:lnTo>
                <a:lnTo>
                  <a:pt x="349" y="586"/>
                </a:lnTo>
                <a:lnTo>
                  <a:pt x="344" y="581"/>
                </a:lnTo>
                <a:lnTo>
                  <a:pt x="261" y="519"/>
                </a:lnTo>
                <a:lnTo>
                  <a:pt x="261" y="519"/>
                </a:lnTo>
                <a:lnTo>
                  <a:pt x="263" y="519"/>
                </a:lnTo>
                <a:lnTo>
                  <a:pt x="264" y="517"/>
                </a:lnTo>
                <a:lnTo>
                  <a:pt x="286" y="322"/>
                </a:lnTo>
                <a:lnTo>
                  <a:pt x="329" y="373"/>
                </a:lnTo>
                <a:lnTo>
                  <a:pt x="329" y="373"/>
                </a:lnTo>
                <a:lnTo>
                  <a:pt x="333" y="376"/>
                </a:lnTo>
                <a:lnTo>
                  <a:pt x="339" y="379"/>
                </a:lnTo>
                <a:lnTo>
                  <a:pt x="346" y="380"/>
                </a:lnTo>
                <a:lnTo>
                  <a:pt x="353" y="382"/>
                </a:lnTo>
                <a:lnTo>
                  <a:pt x="470" y="382"/>
                </a:lnTo>
                <a:lnTo>
                  <a:pt x="470" y="382"/>
                </a:lnTo>
                <a:lnTo>
                  <a:pt x="476" y="380"/>
                </a:lnTo>
                <a:lnTo>
                  <a:pt x="481" y="379"/>
                </a:lnTo>
                <a:lnTo>
                  <a:pt x="486" y="377"/>
                </a:lnTo>
                <a:lnTo>
                  <a:pt x="490" y="374"/>
                </a:lnTo>
                <a:lnTo>
                  <a:pt x="495" y="369"/>
                </a:lnTo>
                <a:lnTo>
                  <a:pt x="498" y="365"/>
                </a:lnTo>
                <a:lnTo>
                  <a:pt x="499" y="360"/>
                </a:lnTo>
                <a:lnTo>
                  <a:pt x="501" y="354"/>
                </a:lnTo>
                <a:lnTo>
                  <a:pt x="501" y="354"/>
                </a:lnTo>
                <a:lnTo>
                  <a:pt x="499" y="347"/>
                </a:lnTo>
                <a:lnTo>
                  <a:pt x="498" y="341"/>
                </a:lnTo>
                <a:lnTo>
                  <a:pt x="495" y="336"/>
                </a:lnTo>
                <a:lnTo>
                  <a:pt x="490" y="332"/>
                </a:lnTo>
                <a:lnTo>
                  <a:pt x="486" y="328"/>
                </a:lnTo>
                <a:lnTo>
                  <a:pt x="481" y="325"/>
                </a:lnTo>
                <a:lnTo>
                  <a:pt x="476" y="324"/>
                </a:lnTo>
                <a:lnTo>
                  <a:pt x="470" y="322"/>
                </a:lnTo>
                <a:lnTo>
                  <a:pt x="365" y="322"/>
                </a:lnTo>
                <a:lnTo>
                  <a:pt x="365" y="322"/>
                </a:lnTo>
                <a:lnTo>
                  <a:pt x="336" y="286"/>
                </a:lnTo>
                <a:lnTo>
                  <a:pt x="312" y="256"/>
                </a:lnTo>
                <a:lnTo>
                  <a:pt x="295" y="237"/>
                </a:lnTo>
                <a:lnTo>
                  <a:pt x="295" y="237"/>
                </a:lnTo>
                <a:lnTo>
                  <a:pt x="288" y="231"/>
                </a:lnTo>
                <a:lnTo>
                  <a:pt x="280" y="227"/>
                </a:lnTo>
                <a:lnTo>
                  <a:pt x="264" y="219"/>
                </a:lnTo>
                <a:lnTo>
                  <a:pt x="248" y="214"/>
                </a:lnTo>
                <a:lnTo>
                  <a:pt x="232" y="211"/>
                </a:lnTo>
                <a:lnTo>
                  <a:pt x="216" y="210"/>
                </a:lnTo>
                <a:lnTo>
                  <a:pt x="201" y="211"/>
                </a:lnTo>
                <a:lnTo>
                  <a:pt x="187" y="212"/>
                </a:lnTo>
                <a:lnTo>
                  <a:pt x="174" y="216"/>
                </a:lnTo>
                <a:lnTo>
                  <a:pt x="174" y="216"/>
                </a:lnTo>
                <a:lnTo>
                  <a:pt x="146" y="231"/>
                </a:lnTo>
                <a:lnTo>
                  <a:pt x="105" y="255"/>
                </a:lnTo>
                <a:lnTo>
                  <a:pt x="53" y="286"/>
                </a:lnTo>
                <a:lnTo>
                  <a:pt x="53" y="286"/>
                </a:lnTo>
                <a:lnTo>
                  <a:pt x="50" y="288"/>
                </a:lnTo>
                <a:lnTo>
                  <a:pt x="45" y="292"/>
                </a:lnTo>
                <a:lnTo>
                  <a:pt x="43" y="296"/>
                </a:lnTo>
                <a:lnTo>
                  <a:pt x="41" y="301"/>
                </a:lnTo>
                <a:lnTo>
                  <a:pt x="40" y="307"/>
                </a:lnTo>
                <a:lnTo>
                  <a:pt x="40" y="312"/>
                </a:lnTo>
                <a:lnTo>
                  <a:pt x="40" y="317"/>
                </a:lnTo>
                <a:lnTo>
                  <a:pt x="42" y="322"/>
                </a:lnTo>
                <a:lnTo>
                  <a:pt x="82" y="434"/>
                </a:lnTo>
                <a:lnTo>
                  <a:pt x="82" y="434"/>
                </a:lnTo>
                <a:lnTo>
                  <a:pt x="88" y="442"/>
                </a:lnTo>
                <a:lnTo>
                  <a:pt x="94" y="449"/>
                </a:lnTo>
                <a:lnTo>
                  <a:pt x="99" y="452"/>
                </a:lnTo>
                <a:lnTo>
                  <a:pt x="104" y="453"/>
                </a:lnTo>
                <a:lnTo>
                  <a:pt x="108" y="456"/>
                </a:lnTo>
                <a:lnTo>
                  <a:pt x="113" y="456"/>
                </a:lnTo>
                <a:lnTo>
                  <a:pt x="113" y="456"/>
                </a:lnTo>
                <a:lnTo>
                  <a:pt x="117" y="456"/>
                </a:lnTo>
                <a:lnTo>
                  <a:pt x="119" y="454"/>
                </a:lnTo>
                <a:lnTo>
                  <a:pt x="122" y="452"/>
                </a:lnTo>
                <a:lnTo>
                  <a:pt x="122" y="452"/>
                </a:lnTo>
                <a:lnTo>
                  <a:pt x="127" y="449"/>
                </a:lnTo>
                <a:lnTo>
                  <a:pt x="132" y="445"/>
                </a:lnTo>
                <a:lnTo>
                  <a:pt x="137" y="441"/>
                </a:lnTo>
                <a:lnTo>
                  <a:pt x="139" y="436"/>
                </a:lnTo>
                <a:lnTo>
                  <a:pt x="141" y="431"/>
                </a:lnTo>
                <a:lnTo>
                  <a:pt x="142" y="425"/>
                </a:lnTo>
                <a:lnTo>
                  <a:pt x="142" y="420"/>
                </a:lnTo>
                <a:lnTo>
                  <a:pt x="140" y="416"/>
                </a:lnTo>
                <a:lnTo>
                  <a:pt x="109" y="326"/>
                </a:lnTo>
                <a:lnTo>
                  <a:pt x="165" y="295"/>
                </a:lnTo>
                <a:lnTo>
                  <a:pt x="140" y="504"/>
                </a:lnTo>
                <a:lnTo>
                  <a:pt x="140" y="504"/>
                </a:lnTo>
                <a:lnTo>
                  <a:pt x="141" y="514"/>
                </a:lnTo>
                <a:lnTo>
                  <a:pt x="142" y="523"/>
                </a:lnTo>
                <a:lnTo>
                  <a:pt x="146" y="531"/>
                </a:lnTo>
                <a:lnTo>
                  <a:pt x="150" y="539"/>
                </a:lnTo>
                <a:lnTo>
                  <a:pt x="118" y="631"/>
                </a:lnTo>
                <a:lnTo>
                  <a:pt x="15" y="701"/>
                </a:lnTo>
                <a:lnTo>
                  <a:pt x="15" y="701"/>
                </a:lnTo>
                <a:lnTo>
                  <a:pt x="9" y="706"/>
                </a:lnTo>
                <a:lnTo>
                  <a:pt x="5" y="710"/>
                </a:lnTo>
                <a:lnTo>
                  <a:pt x="2" y="716"/>
                </a:lnTo>
                <a:lnTo>
                  <a:pt x="0" y="722"/>
                </a:lnTo>
                <a:lnTo>
                  <a:pt x="0" y="727"/>
                </a:lnTo>
                <a:lnTo>
                  <a:pt x="0" y="734"/>
                </a:lnTo>
                <a:lnTo>
                  <a:pt x="2" y="740"/>
                </a:lnTo>
                <a:lnTo>
                  <a:pt x="5" y="745"/>
                </a:lnTo>
                <a:lnTo>
                  <a:pt x="5" y="745"/>
                </a:lnTo>
                <a:lnTo>
                  <a:pt x="10" y="750"/>
                </a:lnTo>
                <a:lnTo>
                  <a:pt x="16" y="756"/>
                </a:lnTo>
                <a:lnTo>
                  <a:pt x="23" y="758"/>
                </a:lnTo>
                <a:lnTo>
                  <a:pt x="30" y="759"/>
                </a:lnTo>
                <a:lnTo>
                  <a:pt x="30" y="759"/>
                </a:lnTo>
                <a:lnTo>
                  <a:pt x="34" y="759"/>
                </a:lnTo>
                <a:lnTo>
                  <a:pt x="39" y="758"/>
                </a:lnTo>
                <a:lnTo>
                  <a:pt x="48" y="754"/>
                </a:lnTo>
                <a:lnTo>
                  <a:pt x="162" y="674"/>
                </a:lnTo>
                <a:lnTo>
                  <a:pt x="162" y="674"/>
                </a:lnTo>
                <a:lnTo>
                  <a:pt x="166" y="671"/>
                </a:lnTo>
                <a:lnTo>
                  <a:pt x="170" y="667"/>
                </a:lnTo>
                <a:lnTo>
                  <a:pt x="174" y="658"/>
                </a:lnTo>
                <a:lnTo>
                  <a:pt x="201" y="573"/>
                </a:lnTo>
                <a:lnTo>
                  <a:pt x="201" y="573"/>
                </a:lnTo>
                <a:lnTo>
                  <a:pt x="201" y="573"/>
                </a:lnTo>
                <a:lnTo>
                  <a:pt x="208" y="572"/>
                </a:lnTo>
                <a:lnTo>
                  <a:pt x="214" y="570"/>
                </a:lnTo>
                <a:lnTo>
                  <a:pt x="218" y="569"/>
                </a:lnTo>
                <a:lnTo>
                  <a:pt x="224" y="569"/>
                </a:lnTo>
                <a:lnTo>
                  <a:pt x="295" y="622"/>
                </a:lnTo>
                <a:lnTo>
                  <a:pt x="295" y="750"/>
                </a:lnTo>
                <a:lnTo>
                  <a:pt x="295" y="750"/>
                </a:lnTo>
                <a:lnTo>
                  <a:pt x="295" y="756"/>
                </a:lnTo>
                <a:lnTo>
                  <a:pt x="297" y="762"/>
                </a:lnTo>
                <a:lnTo>
                  <a:pt x="299" y="767"/>
                </a:lnTo>
                <a:lnTo>
                  <a:pt x="303" y="772"/>
                </a:lnTo>
                <a:lnTo>
                  <a:pt x="307" y="775"/>
                </a:lnTo>
                <a:lnTo>
                  <a:pt x="313" y="779"/>
                </a:lnTo>
                <a:lnTo>
                  <a:pt x="319" y="781"/>
                </a:lnTo>
                <a:lnTo>
                  <a:pt x="325" y="781"/>
                </a:lnTo>
                <a:lnTo>
                  <a:pt x="325" y="781"/>
                </a:lnTo>
                <a:lnTo>
                  <a:pt x="332" y="781"/>
                </a:lnTo>
                <a:lnTo>
                  <a:pt x="338" y="779"/>
                </a:lnTo>
                <a:lnTo>
                  <a:pt x="344" y="775"/>
                </a:lnTo>
                <a:lnTo>
                  <a:pt x="347" y="772"/>
                </a:lnTo>
                <a:lnTo>
                  <a:pt x="352" y="767"/>
                </a:lnTo>
                <a:lnTo>
                  <a:pt x="354" y="762"/>
                </a:lnTo>
                <a:lnTo>
                  <a:pt x="356" y="756"/>
                </a:lnTo>
                <a:lnTo>
                  <a:pt x="356" y="750"/>
                </a:lnTo>
                <a:lnTo>
                  <a:pt x="356" y="606"/>
                </a:lnTo>
                <a:close/>
                <a:moveTo>
                  <a:pt x="488" y="510"/>
                </a:moveTo>
                <a:lnTo>
                  <a:pt x="488" y="510"/>
                </a:lnTo>
                <a:lnTo>
                  <a:pt x="488" y="510"/>
                </a:lnTo>
                <a:lnTo>
                  <a:pt x="489" y="519"/>
                </a:lnTo>
                <a:lnTo>
                  <a:pt x="490" y="528"/>
                </a:lnTo>
                <a:lnTo>
                  <a:pt x="493" y="536"/>
                </a:lnTo>
                <a:lnTo>
                  <a:pt x="497" y="544"/>
                </a:lnTo>
                <a:lnTo>
                  <a:pt x="501" y="551"/>
                </a:lnTo>
                <a:lnTo>
                  <a:pt x="506" y="558"/>
                </a:lnTo>
                <a:lnTo>
                  <a:pt x="512" y="564"/>
                </a:lnTo>
                <a:lnTo>
                  <a:pt x="519" y="569"/>
                </a:lnTo>
                <a:lnTo>
                  <a:pt x="519" y="569"/>
                </a:lnTo>
                <a:lnTo>
                  <a:pt x="513" y="575"/>
                </a:lnTo>
                <a:lnTo>
                  <a:pt x="506" y="581"/>
                </a:lnTo>
                <a:lnTo>
                  <a:pt x="499" y="586"/>
                </a:lnTo>
                <a:lnTo>
                  <a:pt x="493" y="590"/>
                </a:lnTo>
                <a:lnTo>
                  <a:pt x="485" y="593"/>
                </a:lnTo>
                <a:lnTo>
                  <a:pt x="477" y="596"/>
                </a:lnTo>
                <a:lnTo>
                  <a:pt x="469" y="597"/>
                </a:lnTo>
                <a:lnTo>
                  <a:pt x="461" y="597"/>
                </a:lnTo>
                <a:lnTo>
                  <a:pt x="461" y="597"/>
                </a:lnTo>
                <a:lnTo>
                  <a:pt x="464" y="591"/>
                </a:lnTo>
                <a:lnTo>
                  <a:pt x="468" y="585"/>
                </a:lnTo>
                <a:lnTo>
                  <a:pt x="473" y="573"/>
                </a:lnTo>
                <a:lnTo>
                  <a:pt x="473" y="573"/>
                </a:lnTo>
                <a:lnTo>
                  <a:pt x="477" y="559"/>
                </a:lnTo>
                <a:lnTo>
                  <a:pt x="479" y="545"/>
                </a:lnTo>
                <a:lnTo>
                  <a:pt x="482" y="514"/>
                </a:lnTo>
                <a:lnTo>
                  <a:pt x="482" y="514"/>
                </a:lnTo>
                <a:lnTo>
                  <a:pt x="486" y="514"/>
                </a:lnTo>
                <a:lnTo>
                  <a:pt x="488" y="510"/>
                </a:lnTo>
                <a:lnTo>
                  <a:pt x="488" y="51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34"/>
          <p:cNvSpPr>
            <a:spLocks noEditPoints="1"/>
          </p:cNvSpPr>
          <p:nvPr/>
        </p:nvSpPr>
        <p:spPr bwMode="auto">
          <a:xfrm>
            <a:off x="3463842" y="3942558"/>
            <a:ext cx="281576" cy="279781"/>
          </a:xfrm>
          <a:custGeom>
            <a:avLst/>
            <a:gdLst>
              <a:gd name="T0" fmla="*/ 590 w 782"/>
              <a:gd name="T1" fmla="*/ 165 h 781"/>
              <a:gd name="T2" fmla="*/ 722 w 782"/>
              <a:gd name="T3" fmla="*/ 39 h 781"/>
              <a:gd name="T4" fmla="*/ 729 w 782"/>
              <a:gd name="T5" fmla="*/ 37 h 781"/>
              <a:gd name="T6" fmla="*/ 742 w 782"/>
              <a:gd name="T7" fmla="*/ 44 h 781"/>
              <a:gd name="T8" fmla="*/ 743 w 782"/>
              <a:gd name="T9" fmla="*/ 48 h 781"/>
              <a:gd name="T10" fmla="*/ 745 w 782"/>
              <a:gd name="T11" fmla="*/ 55 h 781"/>
              <a:gd name="T12" fmla="*/ 742 w 782"/>
              <a:gd name="T13" fmla="*/ 64 h 781"/>
              <a:gd name="T14" fmla="*/ 175 w 782"/>
              <a:gd name="T15" fmla="*/ 741 h 781"/>
              <a:gd name="T16" fmla="*/ 163 w 782"/>
              <a:gd name="T17" fmla="*/ 745 h 781"/>
              <a:gd name="T18" fmla="*/ 147 w 782"/>
              <a:gd name="T19" fmla="*/ 741 h 781"/>
              <a:gd name="T20" fmla="*/ 117 w 782"/>
              <a:gd name="T21" fmla="*/ 725 h 781"/>
              <a:gd name="T22" fmla="*/ 85 w 782"/>
              <a:gd name="T23" fmla="*/ 698 h 781"/>
              <a:gd name="T24" fmla="*/ 63 w 782"/>
              <a:gd name="T25" fmla="*/ 674 h 781"/>
              <a:gd name="T26" fmla="*/ 41 w 782"/>
              <a:gd name="T27" fmla="*/ 635 h 781"/>
              <a:gd name="T28" fmla="*/ 39 w 782"/>
              <a:gd name="T29" fmla="*/ 616 h 781"/>
              <a:gd name="T30" fmla="*/ 471 w 782"/>
              <a:gd name="T31" fmla="*/ 181 h 781"/>
              <a:gd name="T32" fmla="*/ 479 w 782"/>
              <a:gd name="T33" fmla="*/ 173 h 781"/>
              <a:gd name="T34" fmla="*/ 499 w 782"/>
              <a:gd name="T35" fmla="*/ 164 h 781"/>
              <a:gd name="T36" fmla="*/ 522 w 782"/>
              <a:gd name="T37" fmla="*/ 164 h 781"/>
              <a:gd name="T38" fmla="*/ 554 w 782"/>
              <a:gd name="T39" fmla="*/ 181 h 781"/>
              <a:gd name="T40" fmla="*/ 610 w 782"/>
              <a:gd name="T41" fmla="*/ 239 h 781"/>
              <a:gd name="T42" fmla="*/ 619 w 782"/>
              <a:gd name="T43" fmla="*/ 271 h 781"/>
              <a:gd name="T44" fmla="*/ 610 w 782"/>
              <a:gd name="T45" fmla="*/ 304 h 781"/>
              <a:gd name="T46" fmla="*/ 782 w 782"/>
              <a:gd name="T47" fmla="*/ 55 h 781"/>
              <a:gd name="T48" fmla="*/ 781 w 782"/>
              <a:gd name="T49" fmla="*/ 44 h 781"/>
              <a:gd name="T50" fmla="*/ 769 w 782"/>
              <a:gd name="T51" fmla="*/ 21 h 781"/>
              <a:gd name="T52" fmla="*/ 762 w 782"/>
              <a:gd name="T53" fmla="*/ 14 h 781"/>
              <a:gd name="T54" fmla="*/ 738 w 782"/>
              <a:gd name="T55" fmla="*/ 2 h 781"/>
              <a:gd name="T56" fmla="*/ 718 w 782"/>
              <a:gd name="T57" fmla="*/ 2 h 781"/>
              <a:gd name="T58" fmla="*/ 693 w 782"/>
              <a:gd name="T59" fmla="*/ 19 h 781"/>
              <a:gd name="T60" fmla="*/ 552 w 782"/>
              <a:gd name="T61" fmla="*/ 136 h 781"/>
              <a:gd name="T62" fmla="*/ 511 w 782"/>
              <a:gd name="T63" fmla="*/ 127 h 781"/>
              <a:gd name="T64" fmla="*/ 493 w 782"/>
              <a:gd name="T65" fmla="*/ 128 h 781"/>
              <a:gd name="T66" fmla="*/ 466 w 782"/>
              <a:gd name="T67" fmla="*/ 137 h 781"/>
              <a:gd name="T68" fmla="*/ 443 w 782"/>
              <a:gd name="T69" fmla="*/ 154 h 781"/>
              <a:gd name="T70" fmla="*/ 10 w 782"/>
              <a:gd name="T71" fmla="*/ 589 h 781"/>
              <a:gd name="T72" fmla="*/ 0 w 782"/>
              <a:gd name="T73" fmla="*/ 615 h 781"/>
              <a:gd name="T74" fmla="*/ 0 w 782"/>
              <a:gd name="T75" fmla="*/ 630 h 781"/>
              <a:gd name="T76" fmla="*/ 11 w 782"/>
              <a:gd name="T77" fmla="*/ 662 h 781"/>
              <a:gd name="T78" fmla="*/ 23 w 782"/>
              <a:gd name="T79" fmla="*/ 681 h 781"/>
              <a:gd name="T80" fmla="*/ 58 w 782"/>
              <a:gd name="T81" fmla="*/ 723 h 781"/>
              <a:gd name="T82" fmla="*/ 77 w 782"/>
              <a:gd name="T83" fmla="*/ 742 h 781"/>
              <a:gd name="T84" fmla="*/ 117 w 782"/>
              <a:gd name="T85" fmla="*/ 770 h 781"/>
              <a:gd name="T86" fmla="*/ 155 w 782"/>
              <a:gd name="T87" fmla="*/ 781 h 781"/>
              <a:gd name="T88" fmla="*/ 172 w 782"/>
              <a:gd name="T89" fmla="*/ 781 h 781"/>
              <a:gd name="T90" fmla="*/ 200 w 782"/>
              <a:gd name="T91" fmla="*/ 766 h 781"/>
              <a:gd name="T92" fmla="*/ 634 w 782"/>
              <a:gd name="T93" fmla="*/ 332 h 781"/>
              <a:gd name="T94" fmla="*/ 647 w 782"/>
              <a:gd name="T95" fmla="*/ 310 h 781"/>
              <a:gd name="T96" fmla="*/ 654 w 782"/>
              <a:gd name="T97" fmla="*/ 287 h 781"/>
              <a:gd name="T98" fmla="*/ 653 w 782"/>
              <a:gd name="T99" fmla="*/ 248 h 781"/>
              <a:gd name="T100" fmla="*/ 639 w 782"/>
              <a:gd name="T101" fmla="*/ 219 h 781"/>
              <a:gd name="T102" fmla="*/ 773 w 782"/>
              <a:gd name="T103" fmla="*/ 85 h 781"/>
              <a:gd name="T104" fmla="*/ 782 w 782"/>
              <a:gd name="T105" fmla="*/ 55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82" h="781">
                <a:moveTo>
                  <a:pt x="742" y="64"/>
                </a:moveTo>
                <a:lnTo>
                  <a:pt x="616" y="190"/>
                </a:lnTo>
                <a:lnTo>
                  <a:pt x="590" y="165"/>
                </a:lnTo>
                <a:lnTo>
                  <a:pt x="717" y="44"/>
                </a:lnTo>
                <a:lnTo>
                  <a:pt x="717" y="44"/>
                </a:lnTo>
                <a:lnTo>
                  <a:pt x="722" y="39"/>
                </a:lnTo>
                <a:lnTo>
                  <a:pt x="725" y="37"/>
                </a:lnTo>
                <a:lnTo>
                  <a:pt x="729" y="37"/>
                </a:lnTo>
                <a:lnTo>
                  <a:pt x="729" y="37"/>
                </a:lnTo>
                <a:lnTo>
                  <a:pt x="735" y="39"/>
                </a:lnTo>
                <a:lnTo>
                  <a:pt x="738" y="41"/>
                </a:lnTo>
                <a:lnTo>
                  <a:pt x="742" y="44"/>
                </a:lnTo>
                <a:lnTo>
                  <a:pt x="742" y="44"/>
                </a:lnTo>
                <a:lnTo>
                  <a:pt x="742" y="46"/>
                </a:lnTo>
                <a:lnTo>
                  <a:pt x="743" y="48"/>
                </a:lnTo>
                <a:lnTo>
                  <a:pt x="744" y="52"/>
                </a:lnTo>
                <a:lnTo>
                  <a:pt x="745" y="55"/>
                </a:lnTo>
                <a:lnTo>
                  <a:pt x="745" y="55"/>
                </a:lnTo>
                <a:lnTo>
                  <a:pt x="743" y="61"/>
                </a:lnTo>
                <a:lnTo>
                  <a:pt x="742" y="64"/>
                </a:lnTo>
                <a:lnTo>
                  <a:pt x="742" y="64"/>
                </a:lnTo>
                <a:close/>
                <a:moveTo>
                  <a:pt x="603" y="313"/>
                </a:moveTo>
                <a:lnTo>
                  <a:pt x="603" y="313"/>
                </a:lnTo>
                <a:lnTo>
                  <a:pt x="175" y="741"/>
                </a:lnTo>
                <a:lnTo>
                  <a:pt x="175" y="741"/>
                </a:lnTo>
                <a:lnTo>
                  <a:pt x="167" y="745"/>
                </a:lnTo>
                <a:lnTo>
                  <a:pt x="163" y="745"/>
                </a:lnTo>
                <a:lnTo>
                  <a:pt x="163" y="745"/>
                </a:lnTo>
                <a:lnTo>
                  <a:pt x="155" y="743"/>
                </a:lnTo>
                <a:lnTo>
                  <a:pt x="147" y="741"/>
                </a:lnTo>
                <a:lnTo>
                  <a:pt x="138" y="737"/>
                </a:lnTo>
                <a:lnTo>
                  <a:pt x="127" y="732"/>
                </a:lnTo>
                <a:lnTo>
                  <a:pt x="117" y="725"/>
                </a:lnTo>
                <a:lnTo>
                  <a:pt x="107" y="717"/>
                </a:lnTo>
                <a:lnTo>
                  <a:pt x="97" y="708"/>
                </a:lnTo>
                <a:lnTo>
                  <a:pt x="85" y="698"/>
                </a:lnTo>
                <a:lnTo>
                  <a:pt x="85" y="698"/>
                </a:lnTo>
                <a:lnTo>
                  <a:pt x="74" y="687"/>
                </a:lnTo>
                <a:lnTo>
                  <a:pt x="63" y="674"/>
                </a:lnTo>
                <a:lnTo>
                  <a:pt x="53" y="660"/>
                </a:lnTo>
                <a:lnTo>
                  <a:pt x="45" y="648"/>
                </a:lnTo>
                <a:lnTo>
                  <a:pt x="41" y="635"/>
                </a:lnTo>
                <a:lnTo>
                  <a:pt x="37" y="625"/>
                </a:lnTo>
                <a:lnTo>
                  <a:pt x="37" y="621"/>
                </a:lnTo>
                <a:lnTo>
                  <a:pt x="39" y="616"/>
                </a:lnTo>
                <a:lnTo>
                  <a:pt x="40" y="613"/>
                </a:lnTo>
                <a:lnTo>
                  <a:pt x="43" y="609"/>
                </a:lnTo>
                <a:lnTo>
                  <a:pt x="471" y="181"/>
                </a:lnTo>
                <a:lnTo>
                  <a:pt x="471" y="181"/>
                </a:lnTo>
                <a:lnTo>
                  <a:pt x="474" y="177"/>
                </a:lnTo>
                <a:lnTo>
                  <a:pt x="479" y="173"/>
                </a:lnTo>
                <a:lnTo>
                  <a:pt x="484" y="170"/>
                </a:lnTo>
                <a:lnTo>
                  <a:pt x="488" y="168"/>
                </a:lnTo>
                <a:lnTo>
                  <a:pt x="499" y="164"/>
                </a:lnTo>
                <a:lnTo>
                  <a:pt x="511" y="163"/>
                </a:lnTo>
                <a:lnTo>
                  <a:pt x="511" y="163"/>
                </a:lnTo>
                <a:lnTo>
                  <a:pt x="522" y="164"/>
                </a:lnTo>
                <a:lnTo>
                  <a:pt x="534" y="168"/>
                </a:lnTo>
                <a:lnTo>
                  <a:pt x="544" y="173"/>
                </a:lnTo>
                <a:lnTo>
                  <a:pt x="554" y="181"/>
                </a:lnTo>
                <a:lnTo>
                  <a:pt x="603" y="230"/>
                </a:lnTo>
                <a:lnTo>
                  <a:pt x="603" y="230"/>
                </a:lnTo>
                <a:lnTo>
                  <a:pt x="610" y="239"/>
                </a:lnTo>
                <a:lnTo>
                  <a:pt x="616" y="250"/>
                </a:lnTo>
                <a:lnTo>
                  <a:pt x="618" y="260"/>
                </a:lnTo>
                <a:lnTo>
                  <a:pt x="619" y="271"/>
                </a:lnTo>
                <a:lnTo>
                  <a:pt x="618" y="283"/>
                </a:lnTo>
                <a:lnTo>
                  <a:pt x="616" y="293"/>
                </a:lnTo>
                <a:lnTo>
                  <a:pt x="610" y="304"/>
                </a:lnTo>
                <a:lnTo>
                  <a:pt x="603" y="313"/>
                </a:lnTo>
                <a:lnTo>
                  <a:pt x="603" y="313"/>
                </a:lnTo>
                <a:close/>
                <a:moveTo>
                  <a:pt x="782" y="55"/>
                </a:moveTo>
                <a:lnTo>
                  <a:pt x="782" y="55"/>
                </a:lnTo>
                <a:lnTo>
                  <a:pt x="782" y="55"/>
                </a:lnTo>
                <a:lnTo>
                  <a:pt x="781" y="44"/>
                </a:lnTo>
                <a:lnTo>
                  <a:pt x="777" y="33"/>
                </a:lnTo>
                <a:lnTo>
                  <a:pt x="773" y="24"/>
                </a:lnTo>
                <a:lnTo>
                  <a:pt x="769" y="21"/>
                </a:lnTo>
                <a:lnTo>
                  <a:pt x="767" y="19"/>
                </a:lnTo>
                <a:lnTo>
                  <a:pt x="767" y="19"/>
                </a:lnTo>
                <a:lnTo>
                  <a:pt x="762" y="14"/>
                </a:lnTo>
                <a:lnTo>
                  <a:pt x="759" y="11"/>
                </a:lnTo>
                <a:lnTo>
                  <a:pt x="749" y="5"/>
                </a:lnTo>
                <a:lnTo>
                  <a:pt x="738" y="2"/>
                </a:lnTo>
                <a:lnTo>
                  <a:pt x="729" y="0"/>
                </a:lnTo>
                <a:lnTo>
                  <a:pt x="729" y="0"/>
                </a:lnTo>
                <a:lnTo>
                  <a:pt x="718" y="2"/>
                </a:lnTo>
                <a:lnTo>
                  <a:pt x="709" y="5"/>
                </a:lnTo>
                <a:lnTo>
                  <a:pt x="700" y="11"/>
                </a:lnTo>
                <a:lnTo>
                  <a:pt x="693" y="19"/>
                </a:lnTo>
                <a:lnTo>
                  <a:pt x="567" y="145"/>
                </a:lnTo>
                <a:lnTo>
                  <a:pt x="567" y="145"/>
                </a:lnTo>
                <a:lnTo>
                  <a:pt x="552" y="136"/>
                </a:lnTo>
                <a:lnTo>
                  <a:pt x="538" y="130"/>
                </a:lnTo>
                <a:lnTo>
                  <a:pt x="524" y="128"/>
                </a:lnTo>
                <a:lnTo>
                  <a:pt x="511" y="127"/>
                </a:lnTo>
                <a:lnTo>
                  <a:pt x="511" y="127"/>
                </a:lnTo>
                <a:lnTo>
                  <a:pt x="502" y="127"/>
                </a:lnTo>
                <a:lnTo>
                  <a:pt x="493" y="128"/>
                </a:lnTo>
                <a:lnTo>
                  <a:pt x="484" y="130"/>
                </a:lnTo>
                <a:lnTo>
                  <a:pt x="474" y="134"/>
                </a:lnTo>
                <a:lnTo>
                  <a:pt x="466" y="137"/>
                </a:lnTo>
                <a:lnTo>
                  <a:pt x="457" y="142"/>
                </a:lnTo>
                <a:lnTo>
                  <a:pt x="451" y="147"/>
                </a:lnTo>
                <a:lnTo>
                  <a:pt x="443" y="154"/>
                </a:lnTo>
                <a:lnTo>
                  <a:pt x="15" y="581"/>
                </a:lnTo>
                <a:lnTo>
                  <a:pt x="15" y="581"/>
                </a:lnTo>
                <a:lnTo>
                  <a:pt x="10" y="589"/>
                </a:lnTo>
                <a:lnTo>
                  <a:pt x="4" y="598"/>
                </a:lnTo>
                <a:lnTo>
                  <a:pt x="1" y="608"/>
                </a:lnTo>
                <a:lnTo>
                  <a:pt x="0" y="615"/>
                </a:lnTo>
                <a:lnTo>
                  <a:pt x="0" y="622"/>
                </a:lnTo>
                <a:lnTo>
                  <a:pt x="0" y="622"/>
                </a:lnTo>
                <a:lnTo>
                  <a:pt x="0" y="630"/>
                </a:lnTo>
                <a:lnTo>
                  <a:pt x="2" y="639"/>
                </a:lnTo>
                <a:lnTo>
                  <a:pt x="6" y="650"/>
                </a:lnTo>
                <a:lnTo>
                  <a:pt x="11" y="662"/>
                </a:lnTo>
                <a:lnTo>
                  <a:pt x="11" y="662"/>
                </a:lnTo>
                <a:lnTo>
                  <a:pt x="17" y="672"/>
                </a:lnTo>
                <a:lnTo>
                  <a:pt x="23" y="681"/>
                </a:lnTo>
                <a:lnTo>
                  <a:pt x="35" y="699"/>
                </a:lnTo>
                <a:lnTo>
                  <a:pt x="48" y="713"/>
                </a:lnTo>
                <a:lnTo>
                  <a:pt x="58" y="723"/>
                </a:lnTo>
                <a:lnTo>
                  <a:pt x="58" y="723"/>
                </a:lnTo>
                <a:lnTo>
                  <a:pt x="67" y="732"/>
                </a:lnTo>
                <a:lnTo>
                  <a:pt x="77" y="742"/>
                </a:lnTo>
                <a:lnTo>
                  <a:pt x="90" y="753"/>
                </a:lnTo>
                <a:lnTo>
                  <a:pt x="103" y="762"/>
                </a:lnTo>
                <a:lnTo>
                  <a:pt x="117" y="770"/>
                </a:lnTo>
                <a:lnTo>
                  <a:pt x="132" y="775"/>
                </a:lnTo>
                <a:lnTo>
                  <a:pt x="148" y="780"/>
                </a:lnTo>
                <a:lnTo>
                  <a:pt x="155" y="781"/>
                </a:lnTo>
                <a:lnTo>
                  <a:pt x="163" y="781"/>
                </a:lnTo>
                <a:lnTo>
                  <a:pt x="163" y="781"/>
                </a:lnTo>
                <a:lnTo>
                  <a:pt x="172" y="781"/>
                </a:lnTo>
                <a:lnTo>
                  <a:pt x="181" y="779"/>
                </a:lnTo>
                <a:lnTo>
                  <a:pt x="190" y="774"/>
                </a:lnTo>
                <a:lnTo>
                  <a:pt x="200" y="766"/>
                </a:lnTo>
                <a:lnTo>
                  <a:pt x="628" y="338"/>
                </a:lnTo>
                <a:lnTo>
                  <a:pt x="628" y="338"/>
                </a:lnTo>
                <a:lnTo>
                  <a:pt x="634" y="332"/>
                </a:lnTo>
                <a:lnTo>
                  <a:pt x="639" y="325"/>
                </a:lnTo>
                <a:lnTo>
                  <a:pt x="644" y="318"/>
                </a:lnTo>
                <a:lnTo>
                  <a:pt x="647" y="310"/>
                </a:lnTo>
                <a:lnTo>
                  <a:pt x="651" y="303"/>
                </a:lnTo>
                <a:lnTo>
                  <a:pt x="653" y="295"/>
                </a:lnTo>
                <a:lnTo>
                  <a:pt x="654" y="287"/>
                </a:lnTo>
                <a:lnTo>
                  <a:pt x="655" y="279"/>
                </a:lnTo>
                <a:lnTo>
                  <a:pt x="655" y="263"/>
                </a:lnTo>
                <a:lnTo>
                  <a:pt x="653" y="248"/>
                </a:lnTo>
                <a:lnTo>
                  <a:pt x="647" y="233"/>
                </a:lnTo>
                <a:lnTo>
                  <a:pt x="644" y="226"/>
                </a:lnTo>
                <a:lnTo>
                  <a:pt x="639" y="219"/>
                </a:lnTo>
                <a:lnTo>
                  <a:pt x="767" y="93"/>
                </a:lnTo>
                <a:lnTo>
                  <a:pt x="767" y="93"/>
                </a:lnTo>
                <a:lnTo>
                  <a:pt x="773" y="85"/>
                </a:lnTo>
                <a:lnTo>
                  <a:pt x="777" y="76"/>
                </a:lnTo>
                <a:lnTo>
                  <a:pt x="781" y="65"/>
                </a:lnTo>
                <a:lnTo>
                  <a:pt x="782" y="55"/>
                </a:lnTo>
                <a:lnTo>
                  <a:pt x="782" y="55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35"/>
          <p:cNvSpPr>
            <a:spLocks noEditPoints="1"/>
          </p:cNvSpPr>
          <p:nvPr/>
        </p:nvSpPr>
        <p:spPr bwMode="auto">
          <a:xfrm>
            <a:off x="2599389" y="3942558"/>
            <a:ext cx="260054" cy="279781"/>
          </a:xfrm>
          <a:custGeom>
            <a:avLst/>
            <a:gdLst>
              <a:gd name="T0" fmla="*/ 49 w 724"/>
              <a:gd name="T1" fmla="*/ 746 h 781"/>
              <a:gd name="T2" fmla="*/ 43 w 724"/>
              <a:gd name="T3" fmla="*/ 732 h 781"/>
              <a:gd name="T4" fmla="*/ 686 w 724"/>
              <a:gd name="T5" fmla="*/ 726 h 781"/>
              <a:gd name="T6" fmla="*/ 684 w 724"/>
              <a:gd name="T7" fmla="*/ 748 h 781"/>
              <a:gd name="T8" fmla="*/ 268 w 724"/>
              <a:gd name="T9" fmla="*/ 37 h 781"/>
              <a:gd name="T10" fmla="*/ 293 w 724"/>
              <a:gd name="T11" fmla="*/ 52 h 781"/>
              <a:gd name="T12" fmla="*/ 299 w 724"/>
              <a:gd name="T13" fmla="*/ 142 h 781"/>
              <a:gd name="T14" fmla="*/ 206 w 724"/>
              <a:gd name="T15" fmla="*/ 150 h 781"/>
              <a:gd name="T16" fmla="*/ 191 w 724"/>
              <a:gd name="T17" fmla="*/ 162 h 781"/>
              <a:gd name="T18" fmla="*/ 233 w 724"/>
              <a:gd name="T19" fmla="*/ 175 h 781"/>
              <a:gd name="T20" fmla="*/ 299 w 724"/>
              <a:gd name="T21" fmla="*/ 230 h 781"/>
              <a:gd name="T22" fmla="*/ 206 w 724"/>
              <a:gd name="T23" fmla="*/ 238 h 781"/>
              <a:gd name="T24" fmla="*/ 191 w 724"/>
              <a:gd name="T25" fmla="*/ 250 h 781"/>
              <a:gd name="T26" fmla="*/ 233 w 724"/>
              <a:gd name="T27" fmla="*/ 261 h 781"/>
              <a:gd name="T28" fmla="*/ 299 w 724"/>
              <a:gd name="T29" fmla="*/ 313 h 781"/>
              <a:gd name="T30" fmla="*/ 206 w 724"/>
              <a:gd name="T31" fmla="*/ 322 h 781"/>
              <a:gd name="T32" fmla="*/ 191 w 724"/>
              <a:gd name="T33" fmla="*/ 334 h 781"/>
              <a:gd name="T34" fmla="*/ 233 w 724"/>
              <a:gd name="T35" fmla="*/ 347 h 781"/>
              <a:gd name="T36" fmla="*/ 299 w 724"/>
              <a:gd name="T37" fmla="*/ 357 h 781"/>
              <a:gd name="T38" fmla="*/ 281 w 724"/>
              <a:gd name="T39" fmla="*/ 404 h 781"/>
              <a:gd name="T40" fmla="*/ 211 w 724"/>
              <a:gd name="T41" fmla="*/ 426 h 781"/>
              <a:gd name="T42" fmla="*/ 209 w 724"/>
              <a:gd name="T43" fmla="*/ 436 h 781"/>
              <a:gd name="T44" fmla="*/ 270 w 724"/>
              <a:gd name="T45" fmla="*/ 440 h 781"/>
              <a:gd name="T46" fmla="*/ 330 w 724"/>
              <a:gd name="T47" fmla="*/ 464 h 781"/>
              <a:gd name="T48" fmla="*/ 284 w 724"/>
              <a:gd name="T49" fmla="*/ 497 h 781"/>
              <a:gd name="T50" fmla="*/ 256 w 724"/>
              <a:gd name="T51" fmla="*/ 520 h 781"/>
              <a:gd name="T52" fmla="*/ 285 w 724"/>
              <a:gd name="T53" fmla="*/ 524 h 781"/>
              <a:gd name="T54" fmla="*/ 357 w 724"/>
              <a:gd name="T55" fmla="*/ 501 h 781"/>
              <a:gd name="T56" fmla="*/ 375 w 724"/>
              <a:gd name="T57" fmla="*/ 541 h 781"/>
              <a:gd name="T58" fmla="*/ 345 w 724"/>
              <a:gd name="T59" fmla="*/ 590 h 781"/>
              <a:gd name="T60" fmla="*/ 362 w 724"/>
              <a:gd name="T61" fmla="*/ 596 h 781"/>
              <a:gd name="T62" fmla="*/ 420 w 724"/>
              <a:gd name="T63" fmla="*/ 548 h 781"/>
              <a:gd name="T64" fmla="*/ 453 w 724"/>
              <a:gd name="T65" fmla="*/ 560 h 781"/>
              <a:gd name="T66" fmla="*/ 442 w 724"/>
              <a:gd name="T67" fmla="*/ 614 h 781"/>
              <a:gd name="T68" fmla="*/ 460 w 724"/>
              <a:gd name="T69" fmla="*/ 619 h 781"/>
              <a:gd name="T70" fmla="*/ 486 w 724"/>
              <a:gd name="T71" fmla="*/ 580 h 781"/>
              <a:gd name="T72" fmla="*/ 512 w 724"/>
              <a:gd name="T73" fmla="*/ 569 h 781"/>
              <a:gd name="T74" fmla="*/ 526 w 724"/>
              <a:gd name="T75" fmla="*/ 597 h 781"/>
              <a:gd name="T76" fmla="*/ 538 w 724"/>
              <a:gd name="T77" fmla="*/ 632 h 781"/>
              <a:gd name="T78" fmla="*/ 554 w 724"/>
              <a:gd name="T79" fmla="*/ 619 h 781"/>
              <a:gd name="T80" fmla="*/ 561 w 724"/>
              <a:gd name="T81" fmla="*/ 575 h 781"/>
              <a:gd name="T82" fmla="*/ 639 w 724"/>
              <a:gd name="T83" fmla="*/ 623 h 781"/>
              <a:gd name="T84" fmla="*/ 70 w 724"/>
              <a:gd name="T85" fmla="*/ 541 h 781"/>
              <a:gd name="T86" fmla="*/ 512 w 724"/>
              <a:gd name="T87" fmla="*/ 532 h 781"/>
              <a:gd name="T88" fmla="*/ 429 w 724"/>
              <a:gd name="T89" fmla="*/ 510 h 781"/>
              <a:gd name="T90" fmla="*/ 366 w 724"/>
              <a:gd name="T91" fmla="*/ 454 h 781"/>
              <a:gd name="T92" fmla="*/ 337 w 724"/>
              <a:gd name="T93" fmla="*/ 375 h 781"/>
              <a:gd name="T94" fmla="*/ 334 w 724"/>
              <a:gd name="T95" fmla="*/ 56 h 781"/>
              <a:gd name="T96" fmla="*/ 306 w 724"/>
              <a:gd name="T97" fmla="*/ 12 h 781"/>
              <a:gd name="T98" fmla="*/ 268 w 724"/>
              <a:gd name="T99" fmla="*/ 0 h 781"/>
              <a:gd name="T100" fmla="*/ 19 w 724"/>
              <a:gd name="T101" fmla="*/ 55 h 781"/>
              <a:gd name="T102" fmla="*/ 3 w 724"/>
              <a:gd name="T103" fmla="*/ 63 h 781"/>
              <a:gd name="T104" fmla="*/ 37 w 724"/>
              <a:gd name="T105" fmla="*/ 541 h 781"/>
              <a:gd name="T106" fmla="*/ 7 w 724"/>
              <a:gd name="T107" fmla="*/ 743 h 781"/>
              <a:gd name="T108" fmla="*/ 21 w 724"/>
              <a:gd name="T109" fmla="*/ 772 h 781"/>
              <a:gd name="T110" fmla="*/ 56 w 724"/>
              <a:gd name="T111" fmla="*/ 781 h 781"/>
              <a:gd name="T112" fmla="*/ 706 w 724"/>
              <a:gd name="T113" fmla="*/ 775 h 781"/>
              <a:gd name="T114" fmla="*/ 724 w 724"/>
              <a:gd name="T115" fmla="*/ 745 h 781"/>
              <a:gd name="T116" fmla="*/ 708 w 724"/>
              <a:gd name="T117" fmla="*/ 662 h 781"/>
              <a:gd name="T118" fmla="*/ 646 w 724"/>
              <a:gd name="T119" fmla="*/ 581 h 781"/>
              <a:gd name="T120" fmla="*/ 554 w 724"/>
              <a:gd name="T121" fmla="*/ 536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24" h="781">
                <a:moveTo>
                  <a:pt x="684" y="748"/>
                </a:moveTo>
                <a:lnTo>
                  <a:pt x="56" y="748"/>
                </a:lnTo>
                <a:lnTo>
                  <a:pt x="56" y="748"/>
                </a:lnTo>
                <a:lnTo>
                  <a:pt x="51" y="747"/>
                </a:lnTo>
                <a:lnTo>
                  <a:pt x="49" y="746"/>
                </a:lnTo>
                <a:lnTo>
                  <a:pt x="43" y="741"/>
                </a:lnTo>
                <a:lnTo>
                  <a:pt x="43" y="741"/>
                </a:lnTo>
                <a:lnTo>
                  <a:pt x="42" y="738"/>
                </a:lnTo>
                <a:lnTo>
                  <a:pt x="42" y="734"/>
                </a:lnTo>
                <a:lnTo>
                  <a:pt x="43" y="732"/>
                </a:lnTo>
                <a:lnTo>
                  <a:pt x="43" y="707"/>
                </a:lnTo>
                <a:lnTo>
                  <a:pt x="684" y="707"/>
                </a:lnTo>
                <a:lnTo>
                  <a:pt x="684" y="707"/>
                </a:lnTo>
                <a:lnTo>
                  <a:pt x="686" y="716"/>
                </a:lnTo>
                <a:lnTo>
                  <a:pt x="686" y="726"/>
                </a:lnTo>
                <a:lnTo>
                  <a:pt x="687" y="745"/>
                </a:lnTo>
                <a:lnTo>
                  <a:pt x="687" y="745"/>
                </a:lnTo>
                <a:lnTo>
                  <a:pt x="686" y="747"/>
                </a:lnTo>
                <a:lnTo>
                  <a:pt x="684" y="748"/>
                </a:lnTo>
                <a:lnTo>
                  <a:pt x="684" y="748"/>
                </a:lnTo>
                <a:close/>
                <a:moveTo>
                  <a:pt x="259" y="37"/>
                </a:moveTo>
                <a:lnTo>
                  <a:pt x="259" y="37"/>
                </a:lnTo>
                <a:lnTo>
                  <a:pt x="259" y="37"/>
                </a:lnTo>
                <a:lnTo>
                  <a:pt x="268" y="37"/>
                </a:lnTo>
                <a:lnTo>
                  <a:pt x="268" y="37"/>
                </a:lnTo>
                <a:lnTo>
                  <a:pt x="274" y="38"/>
                </a:lnTo>
                <a:lnTo>
                  <a:pt x="280" y="39"/>
                </a:lnTo>
                <a:lnTo>
                  <a:pt x="284" y="43"/>
                </a:lnTo>
                <a:lnTo>
                  <a:pt x="289" y="47"/>
                </a:lnTo>
                <a:lnTo>
                  <a:pt x="293" y="52"/>
                </a:lnTo>
                <a:lnTo>
                  <a:pt x="297" y="57"/>
                </a:lnTo>
                <a:lnTo>
                  <a:pt x="298" y="64"/>
                </a:lnTo>
                <a:lnTo>
                  <a:pt x="299" y="71"/>
                </a:lnTo>
                <a:lnTo>
                  <a:pt x="299" y="142"/>
                </a:lnTo>
                <a:lnTo>
                  <a:pt x="299" y="142"/>
                </a:lnTo>
                <a:lnTo>
                  <a:pt x="274" y="142"/>
                </a:lnTo>
                <a:lnTo>
                  <a:pt x="251" y="143"/>
                </a:lnTo>
                <a:lnTo>
                  <a:pt x="233" y="145"/>
                </a:lnTo>
                <a:lnTo>
                  <a:pt x="217" y="147"/>
                </a:lnTo>
                <a:lnTo>
                  <a:pt x="206" y="150"/>
                </a:lnTo>
                <a:lnTo>
                  <a:pt x="197" y="153"/>
                </a:lnTo>
                <a:lnTo>
                  <a:pt x="192" y="156"/>
                </a:lnTo>
                <a:lnTo>
                  <a:pt x="191" y="159"/>
                </a:lnTo>
                <a:lnTo>
                  <a:pt x="191" y="160"/>
                </a:lnTo>
                <a:lnTo>
                  <a:pt x="191" y="162"/>
                </a:lnTo>
                <a:lnTo>
                  <a:pt x="192" y="163"/>
                </a:lnTo>
                <a:lnTo>
                  <a:pt x="197" y="167"/>
                </a:lnTo>
                <a:lnTo>
                  <a:pt x="206" y="170"/>
                </a:lnTo>
                <a:lnTo>
                  <a:pt x="217" y="172"/>
                </a:lnTo>
                <a:lnTo>
                  <a:pt x="233" y="175"/>
                </a:lnTo>
                <a:lnTo>
                  <a:pt x="251" y="177"/>
                </a:lnTo>
                <a:lnTo>
                  <a:pt x="274" y="178"/>
                </a:lnTo>
                <a:lnTo>
                  <a:pt x="299" y="178"/>
                </a:lnTo>
                <a:lnTo>
                  <a:pt x="299" y="230"/>
                </a:lnTo>
                <a:lnTo>
                  <a:pt x="299" y="230"/>
                </a:lnTo>
                <a:lnTo>
                  <a:pt x="274" y="231"/>
                </a:lnTo>
                <a:lnTo>
                  <a:pt x="251" y="233"/>
                </a:lnTo>
                <a:lnTo>
                  <a:pt x="233" y="234"/>
                </a:lnTo>
                <a:lnTo>
                  <a:pt x="217" y="236"/>
                </a:lnTo>
                <a:lnTo>
                  <a:pt x="206" y="238"/>
                </a:lnTo>
                <a:lnTo>
                  <a:pt x="197" y="242"/>
                </a:lnTo>
                <a:lnTo>
                  <a:pt x="192" y="245"/>
                </a:lnTo>
                <a:lnTo>
                  <a:pt x="191" y="246"/>
                </a:lnTo>
                <a:lnTo>
                  <a:pt x="191" y="247"/>
                </a:lnTo>
                <a:lnTo>
                  <a:pt x="191" y="250"/>
                </a:lnTo>
                <a:lnTo>
                  <a:pt x="192" y="251"/>
                </a:lnTo>
                <a:lnTo>
                  <a:pt x="197" y="254"/>
                </a:lnTo>
                <a:lnTo>
                  <a:pt x="206" y="256"/>
                </a:lnTo>
                <a:lnTo>
                  <a:pt x="217" y="260"/>
                </a:lnTo>
                <a:lnTo>
                  <a:pt x="233" y="261"/>
                </a:lnTo>
                <a:lnTo>
                  <a:pt x="251" y="263"/>
                </a:lnTo>
                <a:lnTo>
                  <a:pt x="274" y="264"/>
                </a:lnTo>
                <a:lnTo>
                  <a:pt x="299" y="264"/>
                </a:lnTo>
                <a:lnTo>
                  <a:pt x="299" y="313"/>
                </a:lnTo>
                <a:lnTo>
                  <a:pt x="299" y="313"/>
                </a:lnTo>
                <a:lnTo>
                  <a:pt x="274" y="314"/>
                </a:lnTo>
                <a:lnTo>
                  <a:pt x="251" y="316"/>
                </a:lnTo>
                <a:lnTo>
                  <a:pt x="233" y="317"/>
                </a:lnTo>
                <a:lnTo>
                  <a:pt x="217" y="319"/>
                </a:lnTo>
                <a:lnTo>
                  <a:pt x="206" y="322"/>
                </a:lnTo>
                <a:lnTo>
                  <a:pt x="197" y="326"/>
                </a:lnTo>
                <a:lnTo>
                  <a:pt x="192" y="328"/>
                </a:lnTo>
                <a:lnTo>
                  <a:pt x="191" y="330"/>
                </a:lnTo>
                <a:lnTo>
                  <a:pt x="191" y="332"/>
                </a:lnTo>
                <a:lnTo>
                  <a:pt x="191" y="334"/>
                </a:lnTo>
                <a:lnTo>
                  <a:pt x="192" y="335"/>
                </a:lnTo>
                <a:lnTo>
                  <a:pt x="197" y="338"/>
                </a:lnTo>
                <a:lnTo>
                  <a:pt x="206" y="342"/>
                </a:lnTo>
                <a:lnTo>
                  <a:pt x="217" y="345"/>
                </a:lnTo>
                <a:lnTo>
                  <a:pt x="233" y="347"/>
                </a:lnTo>
                <a:lnTo>
                  <a:pt x="251" y="349"/>
                </a:lnTo>
                <a:lnTo>
                  <a:pt x="274" y="350"/>
                </a:lnTo>
                <a:lnTo>
                  <a:pt x="299" y="351"/>
                </a:lnTo>
                <a:lnTo>
                  <a:pt x="299" y="357"/>
                </a:lnTo>
                <a:lnTo>
                  <a:pt x="299" y="357"/>
                </a:lnTo>
                <a:lnTo>
                  <a:pt x="299" y="368"/>
                </a:lnTo>
                <a:lnTo>
                  <a:pt x="301" y="378"/>
                </a:lnTo>
                <a:lnTo>
                  <a:pt x="305" y="400"/>
                </a:lnTo>
                <a:lnTo>
                  <a:pt x="305" y="400"/>
                </a:lnTo>
                <a:lnTo>
                  <a:pt x="281" y="404"/>
                </a:lnTo>
                <a:lnTo>
                  <a:pt x="260" y="409"/>
                </a:lnTo>
                <a:lnTo>
                  <a:pt x="242" y="412"/>
                </a:lnTo>
                <a:lnTo>
                  <a:pt x="229" y="417"/>
                </a:lnTo>
                <a:lnTo>
                  <a:pt x="218" y="421"/>
                </a:lnTo>
                <a:lnTo>
                  <a:pt x="211" y="426"/>
                </a:lnTo>
                <a:lnTo>
                  <a:pt x="207" y="429"/>
                </a:lnTo>
                <a:lnTo>
                  <a:pt x="207" y="432"/>
                </a:lnTo>
                <a:lnTo>
                  <a:pt x="207" y="433"/>
                </a:lnTo>
                <a:lnTo>
                  <a:pt x="208" y="434"/>
                </a:lnTo>
                <a:lnTo>
                  <a:pt x="209" y="436"/>
                </a:lnTo>
                <a:lnTo>
                  <a:pt x="215" y="439"/>
                </a:lnTo>
                <a:lnTo>
                  <a:pt x="224" y="440"/>
                </a:lnTo>
                <a:lnTo>
                  <a:pt x="237" y="441"/>
                </a:lnTo>
                <a:lnTo>
                  <a:pt x="251" y="441"/>
                </a:lnTo>
                <a:lnTo>
                  <a:pt x="270" y="440"/>
                </a:lnTo>
                <a:lnTo>
                  <a:pt x="290" y="437"/>
                </a:lnTo>
                <a:lnTo>
                  <a:pt x="314" y="434"/>
                </a:lnTo>
                <a:lnTo>
                  <a:pt x="314" y="434"/>
                </a:lnTo>
                <a:lnTo>
                  <a:pt x="324" y="453"/>
                </a:lnTo>
                <a:lnTo>
                  <a:pt x="330" y="464"/>
                </a:lnTo>
                <a:lnTo>
                  <a:pt x="335" y="474"/>
                </a:lnTo>
                <a:lnTo>
                  <a:pt x="335" y="474"/>
                </a:lnTo>
                <a:lnTo>
                  <a:pt x="315" y="482"/>
                </a:lnTo>
                <a:lnTo>
                  <a:pt x="298" y="490"/>
                </a:lnTo>
                <a:lnTo>
                  <a:pt x="284" y="497"/>
                </a:lnTo>
                <a:lnTo>
                  <a:pt x="273" y="503"/>
                </a:lnTo>
                <a:lnTo>
                  <a:pt x="264" y="509"/>
                </a:lnTo>
                <a:lnTo>
                  <a:pt x="259" y="515"/>
                </a:lnTo>
                <a:lnTo>
                  <a:pt x="256" y="519"/>
                </a:lnTo>
                <a:lnTo>
                  <a:pt x="256" y="520"/>
                </a:lnTo>
                <a:lnTo>
                  <a:pt x="257" y="523"/>
                </a:lnTo>
                <a:lnTo>
                  <a:pt x="259" y="525"/>
                </a:lnTo>
                <a:lnTo>
                  <a:pt x="266" y="526"/>
                </a:lnTo>
                <a:lnTo>
                  <a:pt x="274" y="525"/>
                </a:lnTo>
                <a:lnTo>
                  <a:pt x="285" y="524"/>
                </a:lnTo>
                <a:lnTo>
                  <a:pt x="300" y="520"/>
                </a:lnTo>
                <a:lnTo>
                  <a:pt x="316" y="516"/>
                </a:lnTo>
                <a:lnTo>
                  <a:pt x="335" y="510"/>
                </a:lnTo>
                <a:lnTo>
                  <a:pt x="357" y="501"/>
                </a:lnTo>
                <a:lnTo>
                  <a:pt x="357" y="501"/>
                </a:lnTo>
                <a:lnTo>
                  <a:pt x="372" y="515"/>
                </a:lnTo>
                <a:lnTo>
                  <a:pt x="380" y="520"/>
                </a:lnTo>
                <a:lnTo>
                  <a:pt x="388" y="526"/>
                </a:lnTo>
                <a:lnTo>
                  <a:pt x="388" y="526"/>
                </a:lnTo>
                <a:lnTo>
                  <a:pt x="375" y="541"/>
                </a:lnTo>
                <a:lnTo>
                  <a:pt x="365" y="553"/>
                </a:lnTo>
                <a:lnTo>
                  <a:pt x="357" y="565"/>
                </a:lnTo>
                <a:lnTo>
                  <a:pt x="350" y="575"/>
                </a:lnTo>
                <a:lnTo>
                  <a:pt x="347" y="583"/>
                </a:lnTo>
                <a:lnTo>
                  <a:pt x="345" y="590"/>
                </a:lnTo>
                <a:lnTo>
                  <a:pt x="345" y="594"/>
                </a:lnTo>
                <a:lnTo>
                  <a:pt x="346" y="598"/>
                </a:lnTo>
                <a:lnTo>
                  <a:pt x="349" y="599"/>
                </a:lnTo>
                <a:lnTo>
                  <a:pt x="355" y="598"/>
                </a:lnTo>
                <a:lnTo>
                  <a:pt x="362" y="596"/>
                </a:lnTo>
                <a:lnTo>
                  <a:pt x="370" y="590"/>
                </a:lnTo>
                <a:lnTo>
                  <a:pt x="380" y="583"/>
                </a:lnTo>
                <a:lnTo>
                  <a:pt x="391" y="574"/>
                </a:lnTo>
                <a:lnTo>
                  <a:pt x="405" y="561"/>
                </a:lnTo>
                <a:lnTo>
                  <a:pt x="420" y="548"/>
                </a:lnTo>
                <a:lnTo>
                  <a:pt x="420" y="548"/>
                </a:lnTo>
                <a:lnTo>
                  <a:pt x="434" y="553"/>
                </a:lnTo>
                <a:lnTo>
                  <a:pt x="444" y="557"/>
                </a:lnTo>
                <a:lnTo>
                  <a:pt x="453" y="560"/>
                </a:lnTo>
                <a:lnTo>
                  <a:pt x="453" y="560"/>
                </a:lnTo>
                <a:lnTo>
                  <a:pt x="448" y="575"/>
                </a:lnTo>
                <a:lnTo>
                  <a:pt x="444" y="588"/>
                </a:lnTo>
                <a:lnTo>
                  <a:pt x="442" y="598"/>
                </a:lnTo>
                <a:lnTo>
                  <a:pt x="441" y="607"/>
                </a:lnTo>
                <a:lnTo>
                  <a:pt x="442" y="614"/>
                </a:lnTo>
                <a:lnTo>
                  <a:pt x="444" y="618"/>
                </a:lnTo>
                <a:lnTo>
                  <a:pt x="447" y="622"/>
                </a:lnTo>
                <a:lnTo>
                  <a:pt x="450" y="623"/>
                </a:lnTo>
                <a:lnTo>
                  <a:pt x="455" y="622"/>
                </a:lnTo>
                <a:lnTo>
                  <a:pt x="460" y="619"/>
                </a:lnTo>
                <a:lnTo>
                  <a:pt x="465" y="615"/>
                </a:lnTo>
                <a:lnTo>
                  <a:pt x="470" y="609"/>
                </a:lnTo>
                <a:lnTo>
                  <a:pt x="475" y="601"/>
                </a:lnTo>
                <a:lnTo>
                  <a:pt x="481" y="591"/>
                </a:lnTo>
                <a:lnTo>
                  <a:pt x="486" y="580"/>
                </a:lnTo>
                <a:lnTo>
                  <a:pt x="490" y="566"/>
                </a:lnTo>
                <a:lnTo>
                  <a:pt x="490" y="566"/>
                </a:lnTo>
                <a:lnTo>
                  <a:pt x="495" y="567"/>
                </a:lnTo>
                <a:lnTo>
                  <a:pt x="500" y="568"/>
                </a:lnTo>
                <a:lnTo>
                  <a:pt x="512" y="569"/>
                </a:lnTo>
                <a:lnTo>
                  <a:pt x="512" y="569"/>
                </a:lnTo>
                <a:lnTo>
                  <a:pt x="523" y="569"/>
                </a:lnTo>
                <a:lnTo>
                  <a:pt x="523" y="569"/>
                </a:lnTo>
                <a:lnTo>
                  <a:pt x="524" y="583"/>
                </a:lnTo>
                <a:lnTo>
                  <a:pt x="526" y="597"/>
                </a:lnTo>
                <a:lnTo>
                  <a:pt x="527" y="607"/>
                </a:lnTo>
                <a:lnTo>
                  <a:pt x="529" y="616"/>
                </a:lnTo>
                <a:lnTo>
                  <a:pt x="531" y="623"/>
                </a:lnTo>
                <a:lnTo>
                  <a:pt x="535" y="629"/>
                </a:lnTo>
                <a:lnTo>
                  <a:pt x="538" y="632"/>
                </a:lnTo>
                <a:lnTo>
                  <a:pt x="541" y="633"/>
                </a:lnTo>
                <a:lnTo>
                  <a:pt x="545" y="633"/>
                </a:lnTo>
                <a:lnTo>
                  <a:pt x="547" y="631"/>
                </a:lnTo>
                <a:lnTo>
                  <a:pt x="551" y="626"/>
                </a:lnTo>
                <a:lnTo>
                  <a:pt x="554" y="619"/>
                </a:lnTo>
                <a:lnTo>
                  <a:pt x="556" y="611"/>
                </a:lnTo>
                <a:lnTo>
                  <a:pt x="559" y="601"/>
                </a:lnTo>
                <a:lnTo>
                  <a:pt x="560" y="589"/>
                </a:lnTo>
                <a:lnTo>
                  <a:pt x="561" y="575"/>
                </a:lnTo>
                <a:lnTo>
                  <a:pt x="561" y="575"/>
                </a:lnTo>
                <a:lnTo>
                  <a:pt x="579" y="581"/>
                </a:lnTo>
                <a:lnTo>
                  <a:pt x="596" y="589"/>
                </a:lnTo>
                <a:lnTo>
                  <a:pt x="612" y="599"/>
                </a:lnTo>
                <a:lnTo>
                  <a:pt x="627" y="610"/>
                </a:lnTo>
                <a:lnTo>
                  <a:pt x="639" y="623"/>
                </a:lnTo>
                <a:lnTo>
                  <a:pt x="652" y="638"/>
                </a:lnTo>
                <a:lnTo>
                  <a:pt x="662" y="654"/>
                </a:lnTo>
                <a:lnTo>
                  <a:pt x="671" y="671"/>
                </a:lnTo>
                <a:lnTo>
                  <a:pt x="52" y="671"/>
                </a:lnTo>
                <a:lnTo>
                  <a:pt x="70" y="541"/>
                </a:lnTo>
                <a:lnTo>
                  <a:pt x="37" y="86"/>
                </a:lnTo>
                <a:lnTo>
                  <a:pt x="259" y="37"/>
                </a:lnTo>
                <a:close/>
                <a:moveTo>
                  <a:pt x="512" y="532"/>
                </a:moveTo>
                <a:lnTo>
                  <a:pt x="512" y="532"/>
                </a:lnTo>
                <a:lnTo>
                  <a:pt x="512" y="532"/>
                </a:lnTo>
                <a:lnTo>
                  <a:pt x="494" y="531"/>
                </a:lnTo>
                <a:lnTo>
                  <a:pt x="477" y="528"/>
                </a:lnTo>
                <a:lnTo>
                  <a:pt x="460" y="524"/>
                </a:lnTo>
                <a:lnTo>
                  <a:pt x="444" y="518"/>
                </a:lnTo>
                <a:lnTo>
                  <a:pt x="429" y="510"/>
                </a:lnTo>
                <a:lnTo>
                  <a:pt x="414" y="502"/>
                </a:lnTo>
                <a:lnTo>
                  <a:pt x="400" y="492"/>
                </a:lnTo>
                <a:lnTo>
                  <a:pt x="388" y="481"/>
                </a:lnTo>
                <a:lnTo>
                  <a:pt x="376" y="468"/>
                </a:lnTo>
                <a:lnTo>
                  <a:pt x="366" y="454"/>
                </a:lnTo>
                <a:lnTo>
                  <a:pt x="357" y="440"/>
                </a:lnTo>
                <a:lnTo>
                  <a:pt x="350" y="425"/>
                </a:lnTo>
                <a:lnTo>
                  <a:pt x="343" y="409"/>
                </a:lnTo>
                <a:lnTo>
                  <a:pt x="339" y="392"/>
                </a:lnTo>
                <a:lnTo>
                  <a:pt x="337" y="375"/>
                </a:lnTo>
                <a:lnTo>
                  <a:pt x="335" y="357"/>
                </a:lnTo>
                <a:lnTo>
                  <a:pt x="335" y="71"/>
                </a:lnTo>
                <a:lnTo>
                  <a:pt x="335" y="71"/>
                </a:lnTo>
                <a:lnTo>
                  <a:pt x="335" y="63"/>
                </a:lnTo>
                <a:lnTo>
                  <a:pt x="334" y="56"/>
                </a:lnTo>
                <a:lnTo>
                  <a:pt x="333" y="49"/>
                </a:lnTo>
                <a:lnTo>
                  <a:pt x="331" y="43"/>
                </a:lnTo>
                <a:lnTo>
                  <a:pt x="324" y="31"/>
                </a:lnTo>
                <a:lnTo>
                  <a:pt x="316" y="20"/>
                </a:lnTo>
                <a:lnTo>
                  <a:pt x="306" y="12"/>
                </a:lnTo>
                <a:lnTo>
                  <a:pt x="295" y="5"/>
                </a:lnTo>
                <a:lnTo>
                  <a:pt x="282" y="2"/>
                </a:lnTo>
                <a:lnTo>
                  <a:pt x="275" y="0"/>
                </a:lnTo>
                <a:lnTo>
                  <a:pt x="268" y="0"/>
                </a:lnTo>
                <a:lnTo>
                  <a:pt x="268" y="0"/>
                </a:lnTo>
                <a:lnTo>
                  <a:pt x="264" y="0"/>
                </a:lnTo>
                <a:lnTo>
                  <a:pt x="260" y="2"/>
                </a:lnTo>
                <a:lnTo>
                  <a:pt x="257" y="3"/>
                </a:lnTo>
                <a:lnTo>
                  <a:pt x="252" y="3"/>
                </a:lnTo>
                <a:lnTo>
                  <a:pt x="19" y="55"/>
                </a:lnTo>
                <a:lnTo>
                  <a:pt x="19" y="55"/>
                </a:lnTo>
                <a:lnTo>
                  <a:pt x="15" y="56"/>
                </a:lnTo>
                <a:lnTo>
                  <a:pt x="10" y="57"/>
                </a:lnTo>
                <a:lnTo>
                  <a:pt x="7" y="60"/>
                </a:lnTo>
                <a:lnTo>
                  <a:pt x="3" y="63"/>
                </a:lnTo>
                <a:lnTo>
                  <a:pt x="1" y="66"/>
                </a:lnTo>
                <a:lnTo>
                  <a:pt x="0" y="70"/>
                </a:lnTo>
                <a:lnTo>
                  <a:pt x="0" y="73"/>
                </a:lnTo>
                <a:lnTo>
                  <a:pt x="0" y="77"/>
                </a:lnTo>
                <a:lnTo>
                  <a:pt x="37" y="541"/>
                </a:lnTo>
                <a:lnTo>
                  <a:pt x="6" y="723"/>
                </a:lnTo>
                <a:lnTo>
                  <a:pt x="6" y="723"/>
                </a:lnTo>
                <a:lnTo>
                  <a:pt x="6" y="730"/>
                </a:lnTo>
                <a:lnTo>
                  <a:pt x="6" y="737"/>
                </a:lnTo>
                <a:lnTo>
                  <a:pt x="7" y="743"/>
                </a:lnTo>
                <a:lnTo>
                  <a:pt x="8" y="749"/>
                </a:lnTo>
                <a:lnTo>
                  <a:pt x="10" y="756"/>
                </a:lnTo>
                <a:lnTo>
                  <a:pt x="13" y="762"/>
                </a:lnTo>
                <a:lnTo>
                  <a:pt x="17" y="767"/>
                </a:lnTo>
                <a:lnTo>
                  <a:pt x="21" y="772"/>
                </a:lnTo>
                <a:lnTo>
                  <a:pt x="21" y="772"/>
                </a:lnTo>
                <a:lnTo>
                  <a:pt x="31" y="776"/>
                </a:lnTo>
                <a:lnTo>
                  <a:pt x="39" y="779"/>
                </a:lnTo>
                <a:lnTo>
                  <a:pt x="46" y="781"/>
                </a:lnTo>
                <a:lnTo>
                  <a:pt x="56" y="781"/>
                </a:lnTo>
                <a:lnTo>
                  <a:pt x="684" y="781"/>
                </a:lnTo>
                <a:lnTo>
                  <a:pt x="684" y="781"/>
                </a:lnTo>
                <a:lnTo>
                  <a:pt x="692" y="781"/>
                </a:lnTo>
                <a:lnTo>
                  <a:pt x="700" y="779"/>
                </a:lnTo>
                <a:lnTo>
                  <a:pt x="706" y="775"/>
                </a:lnTo>
                <a:lnTo>
                  <a:pt x="712" y="771"/>
                </a:lnTo>
                <a:lnTo>
                  <a:pt x="717" y="766"/>
                </a:lnTo>
                <a:lnTo>
                  <a:pt x="721" y="759"/>
                </a:lnTo>
                <a:lnTo>
                  <a:pt x="724" y="753"/>
                </a:lnTo>
                <a:lnTo>
                  <a:pt x="724" y="745"/>
                </a:lnTo>
                <a:lnTo>
                  <a:pt x="724" y="745"/>
                </a:lnTo>
                <a:lnTo>
                  <a:pt x="722" y="723"/>
                </a:lnTo>
                <a:lnTo>
                  <a:pt x="720" y="701"/>
                </a:lnTo>
                <a:lnTo>
                  <a:pt x="714" y="681"/>
                </a:lnTo>
                <a:lnTo>
                  <a:pt x="708" y="662"/>
                </a:lnTo>
                <a:lnTo>
                  <a:pt x="698" y="643"/>
                </a:lnTo>
                <a:lnTo>
                  <a:pt x="687" y="626"/>
                </a:lnTo>
                <a:lnTo>
                  <a:pt x="676" y="609"/>
                </a:lnTo>
                <a:lnTo>
                  <a:pt x="662" y="594"/>
                </a:lnTo>
                <a:lnTo>
                  <a:pt x="646" y="581"/>
                </a:lnTo>
                <a:lnTo>
                  <a:pt x="630" y="568"/>
                </a:lnTo>
                <a:lnTo>
                  <a:pt x="612" y="558"/>
                </a:lnTo>
                <a:lnTo>
                  <a:pt x="594" y="549"/>
                </a:lnTo>
                <a:lnTo>
                  <a:pt x="574" y="542"/>
                </a:lnTo>
                <a:lnTo>
                  <a:pt x="554" y="536"/>
                </a:lnTo>
                <a:lnTo>
                  <a:pt x="533" y="533"/>
                </a:lnTo>
                <a:lnTo>
                  <a:pt x="512" y="532"/>
                </a:lnTo>
                <a:lnTo>
                  <a:pt x="512" y="532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36"/>
          <p:cNvSpPr>
            <a:spLocks noEditPoints="1"/>
          </p:cNvSpPr>
          <p:nvPr/>
        </p:nvSpPr>
        <p:spPr bwMode="auto">
          <a:xfrm>
            <a:off x="1790534" y="3942558"/>
            <a:ext cx="125543" cy="279781"/>
          </a:xfrm>
          <a:custGeom>
            <a:avLst/>
            <a:gdLst>
              <a:gd name="T0" fmla="*/ 148 w 350"/>
              <a:gd name="T1" fmla="*/ 259 h 781"/>
              <a:gd name="T2" fmla="*/ 110 w 350"/>
              <a:gd name="T3" fmla="*/ 86 h 781"/>
              <a:gd name="T4" fmla="*/ 105 w 350"/>
              <a:gd name="T5" fmla="*/ 73 h 781"/>
              <a:gd name="T6" fmla="*/ 252 w 350"/>
              <a:gd name="T7" fmla="*/ 80 h 781"/>
              <a:gd name="T8" fmla="*/ 105 w 350"/>
              <a:gd name="T9" fmla="*/ 187 h 781"/>
              <a:gd name="T10" fmla="*/ 98 w 350"/>
              <a:gd name="T11" fmla="*/ 73 h 781"/>
              <a:gd name="T12" fmla="*/ 12 w 350"/>
              <a:gd name="T13" fmla="*/ 13 h 781"/>
              <a:gd name="T14" fmla="*/ 47 w 350"/>
              <a:gd name="T15" fmla="*/ 237 h 781"/>
              <a:gd name="T16" fmla="*/ 40 w 350"/>
              <a:gd name="T17" fmla="*/ 233 h 781"/>
              <a:gd name="T18" fmla="*/ 40 w 350"/>
              <a:gd name="T19" fmla="*/ 200 h 781"/>
              <a:gd name="T20" fmla="*/ 301 w 350"/>
              <a:gd name="T21" fmla="*/ 197 h 781"/>
              <a:gd name="T22" fmla="*/ 309 w 350"/>
              <a:gd name="T23" fmla="*/ 200 h 781"/>
              <a:gd name="T24" fmla="*/ 311 w 350"/>
              <a:gd name="T25" fmla="*/ 228 h 781"/>
              <a:gd name="T26" fmla="*/ 307 w 350"/>
              <a:gd name="T27" fmla="*/ 234 h 781"/>
              <a:gd name="T28" fmla="*/ 301 w 350"/>
              <a:gd name="T29" fmla="*/ 237 h 781"/>
              <a:gd name="T30" fmla="*/ 336 w 350"/>
              <a:gd name="T31" fmla="*/ 13 h 781"/>
              <a:gd name="T32" fmla="*/ 83 w 350"/>
              <a:gd name="T33" fmla="*/ 243 h 781"/>
              <a:gd name="T34" fmla="*/ 141 w 350"/>
              <a:gd name="T35" fmla="*/ 246 h 781"/>
              <a:gd name="T36" fmla="*/ 110 w 350"/>
              <a:gd name="T37" fmla="*/ 246 h 781"/>
              <a:gd name="T38" fmla="*/ 255 w 350"/>
              <a:gd name="T39" fmla="*/ 237 h 781"/>
              <a:gd name="T40" fmla="*/ 262 w 350"/>
              <a:gd name="T41" fmla="*/ 246 h 781"/>
              <a:gd name="T42" fmla="*/ 262 w 350"/>
              <a:gd name="T43" fmla="*/ 246 h 781"/>
              <a:gd name="T44" fmla="*/ 350 w 350"/>
              <a:gd name="T45" fmla="*/ 0 h 781"/>
              <a:gd name="T46" fmla="*/ 341 w 350"/>
              <a:gd name="T47" fmla="*/ 259 h 781"/>
              <a:gd name="T48" fmla="*/ 255 w 350"/>
              <a:gd name="T49" fmla="*/ 461 h 781"/>
              <a:gd name="T50" fmla="*/ 246 w 350"/>
              <a:gd name="T51" fmla="*/ 465 h 781"/>
              <a:gd name="T52" fmla="*/ 246 w 350"/>
              <a:gd name="T53" fmla="*/ 437 h 781"/>
              <a:gd name="T54" fmla="*/ 267 w 350"/>
              <a:gd name="T55" fmla="*/ 748 h 781"/>
              <a:gd name="T56" fmla="*/ 274 w 350"/>
              <a:gd name="T57" fmla="*/ 754 h 781"/>
              <a:gd name="T58" fmla="*/ 276 w 350"/>
              <a:gd name="T59" fmla="*/ 772 h 781"/>
              <a:gd name="T60" fmla="*/ 85 w 350"/>
              <a:gd name="T61" fmla="*/ 781 h 781"/>
              <a:gd name="T62" fmla="*/ 77 w 350"/>
              <a:gd name="T63" fmla="*/ 772 h 781"/>
              <a:gd name="T64" fmla="*/ 78 w 350"/>
              <a:gd name="T65" fmla="*/ 754 h 781"/>
              <a:gd name="T66" fmla="*/ 166 w 350"/>
              <a:gd name="T67" fmla="*/ 748 h 781"/>
              <a:gd name="T68" fmla="*/ 107 w 350"/>
              <a:gd name="T69" fmla="*/ 459 h 781"/>
              <a:gd name="T70" fmla="*/ 103 w 350"/>
              <a:gd name="T71" fmla="*/ 465 h 781"/>
              <a:gd name="T72" fmla="*/ 93 w 350"/>
              <a:gd name="T73" fmla="*/ 461 h 781"/>
              <a:gd name="T74" fmla="*/ 0 w 350"/>
              <a:gd name="T75" fmla="*/ 259 h 781"/>
              <a:gd name="T76" fmla="*/ 6 w 350"/>
              <a:gd name="T77" fmla="*/ 0 h 781"/>
              <a:gd name="T78" fmla="*/ 240 w 350"/>
              <a:gd name="T79" fmla="*/ 262 h 781"/>
              <a:gd name="T80" fmla="*/ 204 w 350"/>
              <a:gd name="T81" fmla="*/ 259 h 781"/>
              <a:gd name="T82" fmla="*/ 204 w 350"/>
              <a:gd name="T83" fmla="*/ 259 h 781"/>
              <a:gd name="T84" fmla="*/ 85 w 350"/>
              <a:gd name="T85" fmla="*/ 274 h 781"/>
              <a:gd name="T86" fmla="*/ 166 w 350"/>
              <a:gd name="T87" fmla="*/ 308 h 781"/>
              <a:gd name="T88" fmla="*/ 166 w 350"/>
              <a:gd name="T89" fmla="*/ 382 h 781"/>
              <a:gd name="T90" fmla="*/ 166 w 350"/>
              <a:gd name="T91" fmla="*/ 382 h 781"/>
              <a:gd name="T92" fmla="*/ 206 w 350"/>
              <a:gd name="T93" fmla="*/ 400 h 781"/>
              <a:gd name="T94" fmla="*/ 188 w 350"/>
              <a:gd name="T95" fmla="*/ 363 h 781"/>
              <a:gd name="T96" fmla="*/ 188 w 350"/>
              <a:gd name="T97" fmla="*/ 369 h 781"/>
              <a:gd name="T98" fmla="*/ 209 w 350"/>
              <a:gd name="T99" fmla="*/ 326 h 781"/>
              <a:gd name="T100" fmla="*/ 188 w 350"/>
              <a:gd name="T101" fmla="*/ 295 h 781"/>
              <a:gd name="T102" fmla="*/ 188 w 350"/>
              <a:gd name="T103" fmla="*/ 295 h 781"/>
              <a:gd name="T104" fmla="*/ 225 w 350"/>
              <a:gd name="T105" fmla="*/ 400 h 781"/>
              <a:gd name="T106" fmla="*/ 126 w 350"/>
              <a:gd name="T107" fmla="*/ 400 h 781"/>
              <a:gd name="T108" fmla="*/ 126 w 350"/>
              <a:gd name="T109" fmla="*/ 335 h 781"/>
              <a:gd name="T110" fmla="*/ 126 w 350"/>
              <a:gd name="T111" fmla="*/ 335 h 781"/>
              <a:gd name="T112" fmla="*/ 234 w 350"/>
              <a:gd name="T113" fmla="*/ 326 h 781"/>
              <a:gd name="T114" fmla="*/ 117 w 350"/>
              <a:gd name="T115" fmla="*/ 326 h 781"/>
              <a:gd name="T116" fmla="*/ 123 w 350"/>
              <a:gd name="T117" fmla="*/ 270 h 781"/>
              <a:gd name="T118" fmla="*/ 123 w 350"/>
              <a:gd name="T119" fmla="*/ 270 h 781"/>
              <a:gd name="T120" fmla="*/ 296 w 350"/>
              <a:gd name="T121" fmla="*/ 221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0" h="781">
                <a:moveTo>
                  <a:pt x="166" y="259"/>
                </a:moveTo>
                <a:lnTo>
                  <a:pt x="166" y="283"/>
                </a:lnTo>
                <a:lnTo>
                  <a:pt x="139" y="262"/>
                </a:lnTo>
                <a:lnTo>
                  <a:pt x="148" y="259"/>
                </a:lnTo>
                <a:lnTo>
                  <a:pt x="166" y="259"/>
                </a:lnTo>
                <a:close/>
                <a:moveTo>
                  <a:pt x="240" y="86"/>
                </a:moveTo>
                <a:lnTo>
                  <a:pt x="240" y="86"/>
                </a:lnTo>
                <a:lnTo>
                  <a:pt x="110" y="86"/>
                </a:lnTo>
                <a:lnTo>
                  <a:pt x="110" y="172"/>
                </a:lnTo>
                <a:lnTo>
                  <a:pt x="240" y="172"/>
                </a:lnTo>
                <a:lnTo>
                  <a:pt x="240" y="86"/>
                </a:lnTo>
                <a:close/>
                <a:moveTo>
                  <a:pt x="105" y="73"/>
                </a:moveTo>
                <a:lnTo>
                  <a:pt x="105" y="73"/>
                </a:lnTo>
                <a:lnTo>
                  <a:pt x="246" y="73"/>
                </a:lnTo>
                <a:lnTo>
                  <a:pt x="252" y="73"/>
                </a:lnTo>
                <a:lnTo>
                  <a:pt x="252" y="80"/>
                </a:lnTo>
                <a:lnTo>
                  <a:pt x="252" y="181"/>
                </a:lnTo>
                <a:lnTo>
                  <a:pt x="252" y="187"/>
                </a:lnTo>
                <a:lnTo>
                  <a:pt x="246" y="187"/>
                </a:lnTo>
                <a:lnTo>
                  <a:pt x="105" y="187"/>
                </a:lnTo>
                <a:lnTo>
                  <a:pt x="98" y="187"/>
                </a:lnTo>
                <a:lnTo>
                  <a:pt x="98" y="181"/>
                </a:lnTo>
                <a:lnTo>
                  <a:pt x="98" y="80"/>
                </a:lnTo>
                <a:lnTo>
                  <a:pt x="98" y="73"/>
                </a:lnTo>
                <a:lnTo>
                  <a:pt x="105" y="73"/>
                </a:lnTo>
                <a:close/>
                <a:moveTo>
                  <a:pt x="336" y="13"/>
                </a:moveTo>
                <a:lnTo>
                  <a:pt x="336" y="13"/>
                </a:lnTo>
                <a:lnTo>
                  <a:pt x="12" y="13"/>
                </a:lnTo>
                <a:lnTo>
                  <a:pt x="12" y="246"/>
                </a:lnTo>
                <a:lnTo>
                  <a:pt x="67" y="246"/>
                </a:lnTo>
                <a:lnTo>
                  <a:pt x="67" y="237"/>
                </a:lnTo>
                <a:lnTo>
                  <a:pt x="47" y="237"/>
                </a:lnTo>
                <a:lnTo>
                  <a:pt x="47" y="237"/>
                </a:lnTo>
                <a:lnTo>
                  <a:pt x="43" y="236"/>
                </a:lnTo>
                <a:lnTo>
                  <a:pt x="42" y="235"/>
                </a:lnTo>
                <a:lnTo>
                  <a:pt x="40" y="233"/>
                </a:lnTo>
                <a:lnTo>
                  <a:pt x="40" y="230"/>
                </a:lnTo>
                <a:lnTo>
                  <a:pt x="40" y="203"/>
                </a:lnTo>
                <a:lnTo>
                  <a:pt x="40" y="203"/>
                </a:lnTo>
                <a:lnTo>
                  <a:pt x="40" y="200"/>
                </a:lnTo>
                <a:lnTo>
                  <a:pt x="42" y="197"/>
                </a:lnTo>
                <a:lnTo>
                  <a:pt x="43" y="197"/>
                </a:lnTo>
                <a:lnTo>
                  <a:pt x="47" y="197"/>
                </a:lnTo>
                <a:lnTo>
                  <a:pt x="301" y="197"/>
                </a:lnTo>
                <a:lnTo>
                  <a:pt x="301" y="197"/>
                </a:lnTo>
                <a:lnTo>
                  <a:pt x="306" y="197"/>
                </a:lnTo>
                <a:lnTo>
                  <a:pt x="308" y="197"/>
                </a:lnTo>
                <a:lnTo>
                  <a:pt x="309" y="200"/>
                </a:lnTo>
                <a:lnTo>
                  <a:pt x="311" y="203"/>
                </a:lnTo>
                <a:lnTo>
                  <a:pt x="311" y="209"/>
                </a:lnTo>
                <a:lnTo>
                  <a:pt x="311" y="221"/>
                </a:lnTo>
                <a:lnTo>
                  <a:pt x="311" y="228"/>
                </a:lnTo>
                <a:lnTo>
                  <a:pt x="311" y="228"/>
                </a:lnTo>
                <a:lnTo>
                  <a:pt x="311" y="230"/>
                </a:lnTo>
                <a:lnTo>
                  <a:pt x="307" y="234"/>
                </a:lnTo>
                <a:lnTo>
                  <a:pt x="307" y="234"/>
                </a:lnTo>
                <a:lnTo>
                  <a:pt x="307" y="234"/>
                </a:lnTo>
                <a:lnTo>
                  <a:pt x="307" y="235"/>
                </a:lnTo>
                <a:lnTo>
                  <a:pt x="306" y="236"/>
                </a:lnTo>
                <a:lnTo>
                  <a:pt x="301" y="237"/>
                </a:lnTo>
                <a:lnTo>
                  <a:pt x="283" y="237"/>
                </a:lnTo>
                <a:lnTo>
                  <a:pt x="280" y="246"/>
                </a:lnTo>
                <a:lnTo>
                  <a:pt x="336" y="246"/>
                </a:lnTo>
                <a:lnTo>
                  <a:pt x="336" y="13"/>
                </a:lnTo>
                <a:close/>
                <a:moveTo>
                  <a:pt x="83" y="246"/>
                </a:moveTo>
                <a:lnTo>
                  <a:pt x="83" y="246"/>
                </a:lnTo>
                <a:lnTo>
                  <a:pt x="85" y="246"/>
                </a:lnTo>
                <a:lnTo>
                  <a:pt x="83" y="243"/>
                </a:lnTo>
                <a:lnTo>
                  <a:pt x="83" y="246"/>
                </a:lnTo>
                <a:close/>
                <a:moveTo>
                  <a:pt x="110" y="246"/>
                </a:moveTo>
                <a:lnTo>
                  <a:pt x="110" y="246"/>
                </a:lnTo>
                <a:lnTo>
                  <a:pt x="141" y="246"/>
                </a:lnTo>
                <a:lnTo>
                  <a:pt x="160" y="237"/>
                </a:lnTo>
                <a:lnTo>
                  <a:pt x="153" y="237"/>
                </a:lnTo>
                <a:lnTo>
                  <a:pt x="95" y="237"/>
                </a:lnTo>
                <a:lnTo>
                  <a:pt x="110" y="246"/>
                </a:lnTo>
                <a:close/>
                <a:moveTo>
                  <a:pt x="206" y="246"/>
                </a:moveTo>
                <a:lnTo>
                  <a:pt x="206" y="246"/>
                </a:lnTo>
                <a:lnTo>
                  <a:pt x="237" y="246"/>
                </a:lnTo>
                <a:lnTo>
                  <a:pt x="255" y="237"/>
                </a:lnTo>
                <a:lnTo>
                  <a:pt x="197" y="237"/>
                </a:lnTo>
                <a:lnTo>
                  <a:pt x="191" y="237"/>
                </a:lnTo>
                <a:lnTo>
                  <a:pt x="206" y="246"/>
                </a:lnTo>
                <a:close/>
                <a:moveTo>
                  <a:pt x="262" y="246"/>
                </a:moveTo>
                <a:lnTo>
                  <a:pt x="262" y="246"/>
                </a:lnTo>
                <a:lnTo>
                  <a:pt x="267" y="246"/>
                </a:lnTo>
                <a:lnTo>
                  <a:pt x="267" y="243"/>
                </a:lnTo>
                <a:lnTo>
                  <a:pt x="262" y="246"/>
                </a:lnTo>
                <a:close/>
                <a:moveTo>
                  <a:pt x="6" y="0"/>
                </a:moveTo>
                <a:lnTo>
                  <a:pt x="6" y="0"/>
                </a:lnTo>
                <a:lnTo>
                  <a:pt x="341" y="0"/>
                </a:lnTo>
                <a:lnTo>
                  <a:pt x="350" y="0"/>
                </a:lnTo>
                <a:lnTo>
                  <a:pt x="350" y="6"/>
                </a:lnTo>
                <a:lnTo>
                  <a:pt x="350" y="252"/>
                </a:lnTo>
                <a:lnTo>
                  <a:pt x="350" y="259"/>
                </a:lnTo>
                <a:lnTo>
                  <a:pt x="341" y="259"/>
                </a:lnTo>
                <a:lnTo>
                  <a:pt x="280" y="259"/>
                </a:lnTo>
                <a:lnTo>
                  <a:pt x="255" y="459"/>
                </a:lnTo>
                <a:lnTo>
                  <a:pt x="255" y="459"/>
                </a:lnTo>
                <a:lnTo>
                  <a:pt x="255" y="461"/>
                </a:lnTo>
                <a:lnTo>
                  <a:pt x="252" y="464"/>
                </a:lnTo>
                <a:lnTo>
                  <a:pt x="250" y="465"/>
                </a:lnTo>
                <a:lnTo>
                  <a:pt x="248" y="466"/>
                </a:lnTo>
                <a:lnTo>
                  <a:pt x="246" y="465"/>
                </a:lnTo>
                <a:lnTo>
                  <a:pt x="243" y="464"/>
                </a:lnTo>
                <a:lnTo>
                  <a:pt x="242" y="461"/>
                </a:lnTo>
                <a:lnTo>
                  <a:pt x="242" y="459"/>
                </a:lnTo>
                <a:lnTo>
                  <a:pt x="246" y="437"/>
                </a:lnTo>
                <a:lnTo>
                  <a:pt x="215" y="409"/>
                </a:lnTo>
                <a:lnTo>
                  <a:pt x="188" y="440"/>
                </a:lnTo>
                <a:lnTo>
                  <a:pt x="188" y="748"/>
                </a:lnTo>
                <a:lnTo>
                  <a:pt x="267" y="748"/>
                </a:lnTo>
                <a:lnTo>
                  <a:pt x="267" y="748"/>
                </a:lnTo>
                <a:lnTo>
                  <a:pt x="270" y="748"/>
                </a:lnTo>
                <a:lnTo>
                  <a:pt x="272" y="749"/>
                </a:lnTo>
                <a:lnTo>
                  <a:pt x="274" y="754"/>
                </a:lnTo>
                <a:lnTo>
                  <a:pt x="276" y="759"/>
                </a:lnTo>
                <a:lnTo>
                  <a:pt x="276" y="766"/>
                </a:lnTo>
                <a:lnTo>
                  <a:pt x="276" y="766"/>
                </a:lnTo>
                <a:lnTo>
                  <a:pt x="276" y="772"/>
                </a:lnTo>
                <a:lnTo>
                  <a:pt x="274" y="776"/>
                </a:lnTo>
                <a:lnTo>
                  <a:pt x="272" y="780"/>
                </a:lnTo>
                <a:lnTo>
                  <a:pt x="267" y="781"/>
                </a:lnTo>
                <a:lnTo>
                  <a:pt x="85" y="781"/>
                </a:lnTo>
                <a:lnTo>
                  <a:pt x="85" y="781"/>
                </a:lnTo>
                <a:lnTo>
                  <a:pt x="82" y="780"/>
                </a:lnTo>
                <a:lnTo>
                  <a:pt x="78" y="776"/>
                </a:lnTo>
                <a:lnTo>
                  <a:pt x="77" y="772"/>
                </a:lnTo>
                <a:lnTo>
                  <a:pt x="76" y="766"/>
                </a:lnTo>
                <a:lnTo>
                  <a:pt x="76" y="766"/>
                </a:lnTo>
                <a:lnTo>
                  <a:pt x="77" y="759"/>
                </a:lnTo>
                <a:lnTo>
                  <a:pt x="78" y="754"/>
                </a:lnTo>
                <a:lnTo>
                  <a:pt x="82" y="749"/>
                </a:lnTo>
                <a:lnTo>
                  <a:pt x="84" y="748"/>
                </a:lnTo>
                <a:lnTo>
                  <a:pt x="85" y="748"/>
                </a:lnTo>
                <a:lnTo>
                  <a:pt x="166" y="748"/>
                </a:lnTo>
                <a:lnTo>
                  <a:pt x="166" y="446"/>
                </a:lnTo>
                <a:lnTo>
                  <a:pt x="135" y="409"/>
                </a:lnTo>
                <a:lnTo>
                  <a:pt x="105" y="437"/>
                </a:lnTo>
                <a:lnTo>
                  <a:pt x="107" y="459"/>
                </a:lnTo>
                <a:lnTo>
                  <a:pt x="107" y="459"/>
                </a:lnTo>
                <a:lnTo>
                  <a:pt x="107" y="461"/>
                </a:lnTo>
                <a:lnTo>
                  <a:pt x="106" y="464"/>
                </a:lnTo>
                <a:lnTo>
                  <a:pt x="103" y="465"/>
                </a:lnTo>
                <a:lnTo>
                  <a:pt x="101" y="466"/>
                </a:lnTo>
                <a:lnTo>
                  <a:pt x="98" y="465"/>
                </a:lnTo>
                <a:lnTo>
                  <a:pt x="95" y="464"/>
                </a:lnTo>
                <a:lnTo>
                  <a:pt x="93" y="461"/>
                </a:lnTo>
                <a:lnTo>
                  <a:pt x="92" y="459"/>
                </a:lnTo>
                <a:lnTo>
                  <a:pt x="70" y="259"/>
                </a:lnTo>
                <a:lnTo>
                  <a:pt x="6" y="259"/>
                </a:lnTo>
                <a:lnTo>
                  <a:pt x="0" y="259"/>
                </a:lnTo>
                <a:lnTo>
                  <a:pt x="0" y="252"/>
                </a:ln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close/>
                <a:moveTo>
                  <a:pt x="264" y="259"/>
                </a:moveTo>
                <a:lnTo>
                  <a:pt x="264" y="259"/>
                </a:lnTo>
                <a:lnTo>
                  <a:pt x="242" y="259"/>
                </a:lnTo>
                <a:lnTo>
                  <a:pt x="240" y="262"/>
                </a:lnTo>
                <a:lnTo>
                  <a:pt x="264" y="274"/>
                </a:lnTo>
                <a:lnTo>
                  <a:pt x="264" y="259"/>
                </a:lnTo>
                <a:close/>
                <a:moveTo>
                  <a:pt x="204" y="259"/>
                </a:moveTo>
                <a:lnTo>
                  <a:pt x="204" y="259"/>
                </a:lnTo>
                <a:lnTo>
                  <a:pt x="188" y="259"/>
                </a:lnTo>
                <a:lnTo>
                  <a:pt x="188" y="277"/>
                </a:lnTo>
                <a:lnTo>
                  <a:pt x="212" y="262"/>
                </a:lnTo>
                <a:lnTo>
                  <a:pt x="204" y="259"/>
                </a:lnTo>
                <a:close/>
                <a:moveTo>
                  <a:pt x="107" y="259"/>
                </a:moveTo>
                <a:lnTo>
                  <a:pt x="107" y="259"/>
                </a:lnTo>
                <a:lnTo>
                  <a:pt x="83" y="259"/>
                </a:lnTo>
                <a:lnTo>
                  <a:pt x="85" y="274"/>
                </a:lnTo>
                <a:lnTo>
                  <a:pt x="110" y="262"/>
                </a:lnTo>
                <a:lnTo>
                  <a:pt x="107" y="259"/>
                </a:lnTo>
                <a:close/>
                <a:moveTo>
                  <a:pt x="166" y="308"/>
                </a:moveTo>
                <a:lnTo>
                  <a:pt x="166" y="308"/>
                </a:lnTo>
                <a:lnTo>
                  <a:pt x="166" y="351"/>
                </a:lnTo>
                <a:lnTo>
                  <a:pt x="139" y="326"/>
                </a:lnTo>
                <a:lnTo>
                  <a:pt x="166" y="308"/>
                </a:lnTo>
                <a:close/>
                <a:moveTo>
                  <a:pt x="166" y="382"/>
                </a:moveTo>
                <a:lnTo>
                  <a:pt x="166" y="382"/>
                </a:lnTo>
                <a:lnTo>
                  <a:pt x="166" y="425"/>
                </a:lnTo>
                <a:lnTo>
                  <a:pt x="144" y="400"/>
                </a:lnTo>
                <a:lnTo>
                  <a:pt x="166" y="382"/>
                </a:lnTo>
                <a:close/>
                <a:moveTo>
                  <a:pt x="188" y="421"/>
                </a:moveTo>
                <a:lnTo>
                  <a:pt x="188" y="421"/>
                </a:lnTo>
                <a:lnTo>
                  <a:pt x="188" y="387"/>
                </a:lnTo>
                <a:lnTo>
                  <a:pt x="206" y="400"/>
                </a:lnTo>
                <a:lnTo>
                  <a:pt x="188" y="421"/>
                </a:lnTo>
                <a:close/>
                <a:moveTo>
                  <a:pt x="188" y="369"/>
                </a:moveTo>
                <a:lnTo>
                  <a:pt x="188" y="369"/>
                </a:lnTo>
                <a:lnTo>
                  <a:pt x="188" y="363"/>
                </a:lnTo>
                <a:lnTo>
                  <a:pt x="221" y="335"/>
                </a:lnTo>
                <a:lnTo>
                  <a:pt x="249" y="351"/>
                </a:lnTo>
                <a:lnTo>
                  <a:pt x="212" y="391"/>
                </a:lnTo>
                <a:lnTo>
                  <a:pt x="188" y="369"/>
                </a:lnTo>
                <a:close/>
                <a:moveTo>
                  <a:pt x="188" y="344"/>
                </a:moveTo>
                <a:lnTo>
                  <a:pt x="188" y="344"/>
                </a:lnTo>
                <a:lnTo>
                  <a:pt x="188" y="311"/>
                </a:lnTo>
                <a:lnTo>
                  <a:pt x="209" y="326"/>
                </a:lnTo>
                <a:lnTo>
                  <a:pt x="188" y="344"/>
                </a:lnTo>
                <a:close/>
                <a:moveTo>
                  <a:pt x="188" y="295"/>
                </a:moveTo>
                <a:lnTo>
                  <a:pt x="188" y="295"/>
                </a:lnTo>
                <a:lnTo>
                  <a:pt x="188" y="295"/>
                </a:lnTo>
                <a:lnTo>
                  <a:pt x="225" y="270"/>
                </a:lnTo>
                <a:lnTo>
                  <a:pt x="258" y="286"/>
                </a:lnTo>
                <a:lnTo>
                  <a:pt x="221" y="317"/>
                </a:lnTo>
                <a:lnTo>
                  <a:pt x="188" y="295"/>
                </a:lnTo>
                <a:close/>
                <a:moveTo>
                  <a:pt x="252" y="369"/>
                </a:moveTo>
                <a:lnTo>
                  <a:pt x="252" y="369"/>
                </a:lnTo>
                <a:lnTo>
                  <a:pt x="246" y="421"/>
                </a:lnTo>
                <a:lnTo>
                  <a:pt x="225" y="400"/>
                </a:lnTo>
                <a:lnTo>
                  <a:pt x="252" y="369"/>
                </a:lnTo>
                <a:close/>
                <a:moveTo>
                  <a:pt x="95" y="369"/>
                </a:moveTo>
                <a:lnTo>
                  <a:pt x="95" y="369"/>
                </a:lnTo>
                <a:lnTo>
                  <a:pt x="126" y="400"/>
                </a:lnTo>
                <a:lnTo>
                  <a:pt x="101" y="421"/>
                </a:lnTo>
                <a:lnTo>
                  <a:pt x="95" y="369"/>
                </a:lnTo>
                <a:close/>
                <a:moveTo>
                  <a:pt x="126" y="335"/>
                </a:moveTo>
                <a:lnTo>
                  <a:pt x="126" y="335"/>
                </a:lnTo>
                <a:lnTo>
                  <a:pt x="166" y="366"/>
                </a:lnTo>
                <a:lnTo>
                  <a:pt x="135" y="391"/>
                </a:lnTo>
                <a:lnTo>
                  <a:pt x="101" y="351"/>
                </a:lnTo>
                <a:lnTo>
                  <a:pt x="126" y="335"/>
                </a:lnTo>
                <a:close/>
                <a:moveTo>
                  <a:pt x="262" y="299"/>
                </a:moveTo>
                <a:lnTo>
                  <a:pt x="262" y="299"/>
                </a:lnTo>
                <a:lnTo>
                  <a:pt x="255" y="342"/>
                </a:lnTo>
                <a:lnTo>
                  <a:pt x="234" y="326"/>
                </a:lnTo>
                <a:lnTo>
                  <a:pt x="262" y="299"/>
                </a:lnTo>
                <a:close/>
                <a:moveTo>
                  <a:pt x="89" y="299"/>
                </a:moveTo>
                <a:lnTo>
                  <a:pt x="89" y="299"/>
                </a:lnTo>
                <a:lnTo>
                  <a:pt x="117" y="326"/>
                </a:lnTo>
                <a:lnTo>
                  <a:pt x="92" y="342"/>
                </a:lnTo>
                <a:lnTo>
                  <a:pt x="89" y="299"/>
                </a:lnTo>
                <a:close/>
                <a:moveTo>
                  <a:pt x="123" y="270"/>
                </a:moveTo>
                <a:lnTo>
                  <a:pt x="123" y="270"/>
                </a:lnTo>
                <a:lnTo>
                  <a:pt x="163" y="295"/>
                </a:lnTo>
                <a:lnTo>
                  <a:pt x="128" y="317"/>
                </a:lnTo>
                <a:lnTo>
                  <a:pt x="92" y="286"/>
                </a:lnTo>
                <a:lnTo>
                  <a:pt x="123" y="270"/>
                </a:lnTo>
                <a:close/>
                <a:moveTo>
                  <a:pt x="52" y="209"/>
                </a:moveTo>
                <a:lnTo>
                  <a:pt x="52" y="209"/>
                </a:lnTo>
                <a:lnTo>
                  <a:pt x="296" y="209"/>
                </a:lnTo>
                <a:lnTo>
                  <a:pt x="296" y="221"/>
                </a:lnTo>
                <a:lnTo>
                  <a:pt x="52" y="221"/>
                </a:lnTo>
                <a:lnTo>
                  <a:pt x="52" y="209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7"/>
          <p:cNvSpPr>
            <a:spLocks noEditPoints="1"/>
          </p:cNvSpPr>
          <p:nvPr/>
        </p:nvSpPr>
        <p:spPr bwMode="auto">
          <a:xfrm>
            <a:off x="838200" y="4003536"/>
            <a:ext cx="279782" cy="157825"/>
          </a:xfrm>
          <a:custGeom>
            <a:avLst/>
            <a:gdLst>
              <a:gd name="T0" fmla="*/ 49 w 782"/>
              <a:gd name="T1" fmla="*/ 93 h 442"/>
              <a:gd name="T2" fmla="*/ 733 w 782"/>
              <a:gd name="T3" fmla="*/ 50 h 442"/>
              <a:gd name="T4" fmla="*/ 733 w 782"/>
              <a:gd name="T5" fmla="*/ 231 h 442"/>
              <a:gd name="T6" fmla="*/ 545 w 782"/>
              <a:gd name="T7" fmla="*/ 320 h 442"/>
              <a:gd name="T8" fmla="*/ 545 w 782"/>
              <a:gd name="T9" fmla="*/ 317 h 442"/>
              <a:gd name="T10" fmla="*/ 547 w 782"/>
              <a:gd name="T11" fmla="*/ 301 h 442"/>
              <a:gd name="T12" fmla="*/ 547 w 782"/>
              <a:gd name="T13" fmla="*/ 144 h 442"/>
              <a:gd name="T14" fmla="*/ 733 w 782"/>
              <a:gd name="T15" fmla="*/ 231 h 442"/>
              <a:gd name="T16" fmla="*/ 502 w 782"/>
              <a:gd name="T17" fmla="*/ 287 h 442"/>
              <a:gd name="T18" fmla="*/ 501 w 782"/>
              <a:gd name="T19" fmla="*/ 297 h 442"/>
              <a:gd name="T20" fmla="*/ 497 w 782"/>
              <a:gd name="T21" fmla="*/ 318 h 442"/>
              <a:gd name="T22" fmla="*/ 488 w 782"/>
              <a:gd name="T23" fmla="*/ 338 h 442"/>
              <a:gd name="T24" fmla="*/ 477 w 782"/>
              <a:gd name="T25" fmla="*/ 355 h 442"/>
              <a:gd name="T26" fmla="*/ 461 w 782"/>
              <a:gd name="T27" fmla="*/ 370 h 442"/>
              <a:gd name="T28" fmla="*/ 444 w 782"/>
              <a:gd name="T29" fmla="*/ 381 h 442"/>
              <a:gd name="T30" fmla="*/ 423 w 782"/>
              <a:gd name="T31" fmla="*/ 389 h 442"/>
              <a:gd name="T32" fmla="*/ 402 w 782"/>
              <a:gd name="T33" fmla="*/ 394 h 442"/>
              <a:gd name="T34" fmla="*/ 390 w 782"/>
              <a:gd name="T35" fmla="*/ 394 h 442"/>
              <a:gd name="T36" fmla="*/ 370 w 782"/>
              <a:gd name="T37" fmla="*/ 391 h 442"/>
              <a:gd name="T38" fmla="*/ 349 w 782"/>
              <a:gd name="T39" fmla="*/ 386 h 442"/>
              <a:gd name="T40" fmla="*/ 331 w 782"/>
              <a:gd name="T41" fmla="*/ 375 h 442"/>
              <a:gd name="T42" fmla="*/ 315 w 782"/>
              <a:gd name="T43" fmla="*/ 362 h 442"/>
              <a:gd name="T44" fmla="*/ 302 w 782"/>
              <a:gd name="T45" fmla="*/ 346 h 442"/>
              <a:gd name="T46" fmla="*/ 291 w 782"/>
              <a:gd name="T47" fmla="*/ 328 h 442"/>
              <a:gd name="T48" fmla="*/ 286 w 782"/>
              <a:gd name="T49" fmla="*/ 308 h 442"/>
              <a:gd name="T50" fmla="*/ 283 w 782"/>
              <a:gd name="T51" fmla="*/ 287 h 442"/>
              <a:gd name="T52" fmla="*/ 502 w 782"/>
              <a:gd name="T53" fmla="*/ 144 h 442"/>
              <a:gd name="T54" fmla="*/ 49 w 782"/>
              <a:gd name="T55" fmla="*/ 231 h 442"/>
              <a:gd name="T56" fmla="*/ 49 w 782"/>
              <a:gd name="T57" fmla="*/ 144 h 442"/>
              <a:gd name="T58" fmla="*/ 233 w 782"/>
              <a:gd name="T59" fmla="*/ 287 h 442"/>
              <a:gd name="T60" fmla="*/ 234 w 782"/>
              <a:gd name="T61" fmla="*/ 301 h 442"/>
              <a:gd name="T62" fmla="*/ 237 w 782"/>
              <a:gd name="T63" fmla="*/ 317 h 442"/>
              <a:gd name="T64" fmla="*/ 49 w 782"/>
              <a:gd name="T65" fmla="*/ 231 h 442"/>
              <a:gd name="T66" fmla="*/ 782 w 782"/>
              <a:gd name="T67" fmla="*/ 247 h 442"/>
              <a:gd name="T68" fmla="*/ 782 w 782"/>
              <a:gd name="T69" fmla="*/ 25 h 442"/>
              <a:gd name="T70" fmla="*/ 781 w 782"/>
              <a:gd name="T71" fmla="*/ 16 h 442"/>
              <a:gd name="T72" fmla="*/ 775 w 782"/>
              <a:gd name="T73" fmla="*/ 8 h 442"/>
              <a:gd name="T74" fmla="*/ 768 w 782"/>
              <a:gd name="T75" fmla="*/ 2 h 442"/>
              <a:gd name="T76" fmla="*/ 758 w 782"/>
              <a:gd name="T77" fmla="*/ 0 h 442"/>
              <a:gd name="T78" fmla="*/ 24 w 782"/>
              <a:gd name="T79" fmla="*/ 0 h 442"/>
              <a:gd name="T80" fmla="*/ 15 w 782"/>
              <a:gd name="T81" fmla="*/ 2 h 442"/>
              <a:gd name="T82" fmla="*/ 8 w 782"/>
              <a:gd name="T83" fmla="*/ 8 h 442"/>
              <a:gd name="T84" fmla="*/ 2 w 782"/>
              <a:gd name="T85" fmla="*/ 16 h 442"/>
              <a:gd name="T86" fmla="*/ 0 w 782"/>
              <a:gd name="T87" fmla="*/ 25 h 442"/>
              <a:gd name="T88" fmla="*/ 0 w 782"/>
              <a:gd name="T89" fmla="*/ 247 h 442"/>
              <a:gd name="T90" fmla="*/ 3 w 782"/>
              <a:gd name="T91" fmla="*/ 259 h 442"/>
              <a:gd name="T92" fmla="*/ 15 w 782"/>
              <a:gd name="T93" fmla="*/ 271 h 442"/>
              <a:gd name="T94" fmla="*/ 283 w 782"/>
              <a:gd name="T95" fmla="*/ 397 h 442"/>
              <a:gd name="T96" fmla="*/ 294 w 782"/>
              <a:gd name="T97" fmla="*/ 407 h 442"/>
              <a:gd name="T98" fmla="*/ 319 w 782"/>
              <a:gd name="T99" fmla="*/ 425 h 442"/>
              <a:gd name="T100" fmla="*/ 346 w 782"/>
              <a:gd name="T101" fmla="*/ 437 h 442"/>
              <a:gd name="T102" fmla="*/ 375 w 782"/>
              <a:gd name="T103" fmla="*/ 442 h 442"/>
              <a:gd name="T104" fmla="*/ 390 w 782"/>
              <a:gd name="T105" fmla="*/ 442 h 442"/>
              <a:gd name="T106" fmla="*/ 422 w 782"/>
              <a:gd name="T107" fmla="*/ 440 h 442"/>
              <a:gd name="T108" fmla="*/ 451 w 782"/>
              <a:gd name="T109" fmla="*/ 431 h 442"/>
              <a:gd name="T110" fmla="*/ 478 w 782"/>
              <a:gd name="T111" fmla="*/ 417 h 442"/>
              <a:gd name="T112" fmla="*/ 502 w 782"/>
              <a:gd name="T113" fmla="*/ 397 h 442"/>
              <a:gd name="T114" fmla="*/ 769 w 782"/>
              <a:gd name="T115" fmla="*/ 271 h 442"/>
              <a:gd name="T116" fmla="*/ 776 w 782"/>
              <a:gd name="T117" fmla="*/ 266 h 442"/>
              <a:gd name="T118" fmla="*/ 782 w 782"/>
              <a:gd name="T119" fmla="*/ 254 h 442"/>
              <a:gd name="T120" fmla="*/ 782 w 782"/>
              <a:gd name="T121" fmla="*/ 247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82" h="442">
                <a:moveTo>
                  <a:pt x="733" y="93"/>
                </a:moveTo>
                <a:lnTo>
                  <a:pt x="49" y="93"/>
                </a:lnTo>
                <a:lnTo>
                  <a:pt x="49" y="50"/>
                </a:lnTo>
                <a:lnTo>
                  <a:pt x="733" y="50"/>
                </a:lnTo>
                <a:lnTo>
                  <a:pt x="733" y="93"/>
                </a:lnTo>
                <a:close/>
                <a:moveTo>
                  <a:pt x="733" y="231"/>
                </a:moveTo>
                <a:lnTo>
                  <a:pt x="733" y="231"/>
                </a:lnTo>
                <a:lnTo>
                  <a:pt x="545" y="320"/>
                </a:lnTo>
                <a:lnTo>
                  <a:pt x="545" y="317"/>
                </a:lnTo>
                <a:lnTo>
                  <a:pt x="545" y="317"/>
                </a:lnTo>
                <a:lnTo>
                  <a:pt x="546" y="309"/>
                </a:lnTo>
                <a:lnTo>
                  <a:pt x="547" y="301"/>
                </a:lnTo>
                <a:lnTo>
                  <a:pt x="547" y="287"/>
                </a:lnTo>
                <a:lnTo>
                  <a:pt x="547" y="144"/>
                </a:lnTo>
                <a:lnTo>
                  <a:pt x="733" y="144"/>
                </a:lnTo>
                <a:lnTo>
                  <a:pt x="733" y="231"/>
                </a:lnTo>
                <a:close/>
                <a:moveTo>
                  <a:pt x="502" y="287"/>
                </a:moveTo>
                <a:lnTo>
                  <a:pt x="502" y="287"/>
                </a:lnTo>
                <a:lnTo>
                  <a:pt x="502" y="287"/>
                </a:lnTo>
                <a:lnTo>
                  <a:pt x="501" y="297"/>
                </a:lnTo>
                <a:lnTo>
                  <a:pt x="500" y="308"/>
                </a:lnTo>
                <a:lnTo>
                  <a:pt x="497" y="318"/>
                </a:lnTo>
                <a:lnTo>
                  <a:pt x="493" y="328"/>
                </a:lnTo>
                <a:lnTo>
                  <a:pt x="488" y="338"/>
                </a:lnTo>
                <a:lnTo>
                  <a:pt x="482" y="346"/>
                </a:lnTo>
                <a:lnTo>
                  <a:pt x="477" y="355"/>
                </a:lnTo>
                <a:lnTo>
                  <a:pt x="469" y="362"/>
                </a:lnTo>
                <a:lnTo>
                  <a:pt x="461" y="370"/>
                </a:lnTo>
                <a:lnTo>
                  <a:pt x="453" y="375"/>
                </a:lnTo>
                <a:lnTo>
                  <a:pt x="444" y="381"/>
                </a:lnTo>
                <a:lnTo>
                  <a:pt x="434" y="386"/>
                </a:lnTo>
                <a:lnTo>
                  <a:pt x="423" y="389"/>
                </a:lnTo>
                <a:lnTo>
                  <a:pt x="413" y="391"/>
                </a:lnTo>
                <a:lnTo>
                  <a:pt x="402" y="394"/>
                </a:lnTo>
                <a:lnTo>
                  <a:pt x="390" y="394"/>
                </a:lnTo>
                <a:lnTo>
                  <a:pt x="390" y="394"/>
                </a:lnTo>
                <a:lnTo>
                  <a:pt x="380" y="394"/>
                </a:lnTo>
                <a:lnTo>
                  <a:pt x="370" y="391"/>
                </a:lnTo>
                <a:lnTo>
                  <a:pt x="360" y="389"/>
                </a:lnTo>
                <a:lnTo>
                  <a:pt x="349" y="386"/>
                </a:lnTo>
                <a:lnTo>
                  <a:pt x="340" y="381"/>
                </a:lnTo>
                <a:lnTo>
                  <a:pt x="331" y="375"/>
                </a:lnTo>
                <a:lnTo>
                  <a:pt x="323" y="370"/>
                </a:lnTo>
                <a:lnTo>
                  <a:pt x="315" y="362"/>
                </a:lnTo>
                <a:lnTo>
                  <a:pt x="308" y="355"/>
                </a:lnTo>
                <a:lnTo>
                  <a:pt x="302" y="346"/>
                </a:lnTo>
                <a:lnTo>
                  <a:pt x="296" y="338"/>
                </a:lnTo>
                <a:lnTo>
                  <a:pt x="291" y="328"/>
                </a:lnTo>
                <a:lnTo>
                  <a:pt x="288" y="318"/>
                </a:lnTo>
                <a:lnTo>
                  <a:pt x="286" y="308"/>
                </a:lnTo>
                <a:lnTo>
                  <a:pt x="283" y="297"/>
                </a:lnTo>
                <a:lnTo>
                  <a:pt x="283" y="287"/>
                </a:lnTo>
                <a:lnTo>
                  <a:pt x="283" y="144"/>
                </a:lnTo>
                <a:lnTo>
                  <a:pt x="502" y="144"/>
                </a:lnTo>
                <a:lnTo>
                  <a:pt x="502" y="287"/>
                </a:lnTo>
                <a:close/>
                <a:moveTo>
                  <a:pt x="49" y="231"/>
                </a:moveTo>
                <a:lnTo>
                  <a:pt x="49" y="231"/>
                </a:lnTo>
                <a:lnTo>
                  <a:pt x="49" y="144"/>
                </a:lnTo>
                <a:lnTo>
                  <a:pt x="233" y="144"/>
                </a:lnTo>
                <a:lnTo>
                  <a:pt x="233" y="287"/>
                </a:lnTo>
                <a:lnTo>
                  <a:pt x="233" y="287"/>
                </a:lnTo>
                <a:lnTo>
                  <a:pt x="234" y="301"/>
                </a:lnTo>
                <a:lnTo>
                  <a:pt x="236" y="309"/>
                </a:lnTo>
                <a:lnTo>
                  <a:pt x="237" y="317"/>
                </a:lnTo>
                <a:lnTo>
                  <a:pt x="237" y="320"/>
                </a:lnTo>
                <a:lnTo>
                  <a:pt x="49" y="231"/>
                </a:lnTo>
                <a:close/>
                <a:moveTo>
                  <a:pt x="782" y="247"/>
                </a:moveTo>
                <a:lnTo>
                  <a:pt x="782" y="247"/>
                </a:lnTo>
                <a:lnTo>
                  <a:pt x="782" y="25"/>
                </a:lnTo>
                <a:lnTo>
                  <a:pt x="782" y="25"/>
                </a:lnTo>
                <a:lnTo>
                  <a:pt x="782" y="20"/>
                </a:lnTo>
                <a:lnTo>
                  <a:pt x="781" y="16"/>
                </a:lnTo>
                <a:lnTo>
                  <a:pt x="778" y="11"/>
                </a:lnTo>
                <a:lnTo>
                  <a:pt x="775" y="8"/>
                </a:lnTo>
                <a:lnTo>
                  <a:pt x="771" y="4"/>
                </a:lnTo>
                <a:lnTo>
                  <a:pt x="768" y="2"/>
                </a:lnTo>
                <a:lnTo>
                  <a:pt x="762" y="1"/>
                </a:lnTo>
                <a:lnTo>
                  <a:pt x="758" y="0"/>
                </a:lnTo>
                <a:lnTo>
                  <a:pt x="24" y="0"/>
                </a:lnTo>
                <a:lnTo>
                  <a:pt x="24" y="0"/>
                </a:lnTo>
                <a:lnTo>
                  <a:pt x="19" y="1"/>
                </a:lnTo>
                <a:lnTo>
                  <a:pt x="15" y="2"/>
                </a:lnTo>
                <a:lnTo>
                  <a:pt x="11" y="4"/>
                </a:lnTo>
                <a:lnTo>
                  <a:pt x="8" y="8"/>
                </a:lnTo>
                <a:lnTo>
                  <a:pt x="5" y="11"/>
                </a:lnTo>
                <a:lnTo>
                  <a:pt x="2" y="16"/>
                </a:lnTo>
                <a:lnTo>
                  <a:pt x="0" y="20"/>
                </a:lnTo>
                <a:lnTo>
                  <a:pt x="0" y="25"/>
                </a:lnTo>
                <a:lnTo>
                  <a:pt x="0" y="247"/>
                </a:lnTo>
                <a:lnTo>
                  <a:pt x="0" y="247"/>
                </a:lnTo>
                <a:lnTo>
                  <a:pt x="1" y="254"/>
                </a:lnTo>
                <a:lnTo>
                  <a:pt x="3" y="259"/>
                </a:lnTo>
                <a:lnTo>
                  <a:pt x="9" y="266"/>
                </a:lnTo>
                <a:lnTo>
                  <a:pt x="15" y="271"/>
                </a:lnTo>
                <a:lnTo>
                  <a:pt x="283" y="397"/>
                </a:lnTo>
                <a:lnTo>
                  <a:pt x="283" y="397"/>
                </a:lnTo>
                <a:lnTo>
                  <a:pt x="283" y="397"/>
                </a:lnTo>
                <a:lnTo>
                  <a:pt x="294" y="407"/>
                </a:lnTo>
                <a:lnTo>
                  <a:pt x="306" y="417"/>
                </a:lnTo>
                <a:lnTo>
                  <a:pt x="319" y="425"/>
                </a:lnTo>
                <a:lnTo>
                  <a:pt x="332" y="431"/>
                </a:lnTo>
                <a:lnTo>
                  <a:pt x="346" y="437"/>
                </a:lnTo>
                <a:lnTo>
                  <a:pt x="361" y="440"/>
                </a:lnTo>
                <a:lnTo>
                  <a:pt x="375" y="442"/>
                </a:lnTo>
                <a:lnTo>
                  <a:pt x="390" y="442"/>
                </a:lnTo>
                <a:lnTo>
                  <a:pt x="390" y="442"/>
                </a:lnTo>
                <a:lnTo>
                  <a:pt x="406" y="442"/>
                </a:lnTo>
                <a:lnTo>
                  <a:pt x="422" y="440"/>
                </a:lnTo>
                <a:lnTo>
                  <a:pt x="437" y="437"/>
                </a:lnTo>
                <a:lnTo>
                  <a:pt x="451" y="431"/>
                </a:lnTo>
                <a:lnTo>
                  <a:pt x="464" y="425"/>
                </a:lnTo>
                <a:lnTo>
                  <a:pt x="478" y="417"/>
                </a:lnTo>
                <a:lnTo>
                  <a:pt x="490" y="407"/>
                </a:lnTo>
                <a:lnTo>
                  <a:pt x="502" y="397"/>
                </a:lnTo>
                <a:lnTo>
                  <a:pt x="502" y="397"/>
                </a:lnTo>
                <a:lnTo>
                  <a:pt x="769" y="271"/>
                </a:lnTo>
                <a:lnTo>
                  <a:pt x="769" y="271"/>
                </a:lnTo>
                <a:lnTo>
                  <a:pt x="776" y="266"/>
                </a:lnTo>
                <a:lnTo>
                  <a:pt x="779" y="259"/>
                </a:lnTo>
                <a:lnTo>
                  <a:pt x="782" y="254"/>
                </a:lnTo>
                <a:lnTo>
                  <a:pt x="782" y="247"/>
                </a:lnTo>
                <a:lnTo>
                  <a:pt x="782" y="247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8"/>
          <p:cNvSpPr>
            <a:spLocks noEditPoints="1"/>
          </p:cNvSpPr>
          <p:nvPr/>
        </p:nvSpPr>
        <p:spPr bwMode="auto">
          <a:xfrm>
            <a:off x="9588547" y="3096039"/>
            <a:ext cx="279782" cy="224184"/>
          </a:xfrm>
          <a:custGeom>
            <a:avLst/>
            <a:gdLst>
              <a:gd name="T0" fmla="*/ 170 w 782"/>
              <a:gd name="T1" fmla="*/ 600 h 627"/>
              <a:gd name="T2" fmla="*/ 170 w 782"/>
              <a:gd name="T3" fmla="*/ 606 h 627"/>
              <a:gd name="T4" fmla="*/ 174 w 782"/>
              <a:gd name="T5" fmla="*/ 615 h 627"/>
              <a:gd name="T6" fmla="*/ 182 w 782"/>
              <a:gd name="T7" fmla="*/ 623 h 627"/>
              <a:gd name="T8" fmla="*/ 191 w 782"/>
              <a:gd name="T9" fmla="*/ 627 h 627"/>
              <a:gd name="T10" fmla="*/ 585 w 782"/>
              <a:gd name="T11" fmla="*/ 627 h 627"/>
              <a:gd name="T12" fmla="*/ 590 w 782"/>
              <a:gd name="T13" fmla="*/ 627 h 627"/>
              <a:gd name="T14" fmla="*/ 599 w 782"/>
              <a:gd name="T15" fmla="*/ 623 h 627"/>
              <a:gd name="T16" fmla="*/ 606 w 782"/>
              <a:gd name="T17" fmla="*/ 615 h 627"/>
              <a:gd name="T18" fmla="*/ 609 w 782"/>
              <a:gd name="T19" fmla="*/ 606 h 627"/>
              <a:gd name="T20" fmla="*/ 610 w 782"/>
              <a:gd name="T21" fmla="*/ 584 h 627"/>
              <a:gd name="T22" fmla="*/ 15 w 782"/>
              <a:gd name="T23" fmla="*/ 154 h 627"/>
              <a:gd name="T24" fmla="*/ 6 w 782"/>
              <a:gd name="T25" fmla="*/ 163 h 627"/>
              <a:gd name="T26" fmla="*/ 4 w 782"/>
              <a:gd name="T27" fmla="*/ 167 h 627"/>
              <a:gd name="T28" fmla="*/ 1 w 782"/>
              <a:gd name="T29" fmla="*/ 177 h 627"/>
              <a:gd name="T30" fmla="*/ 0 w 782"/>
              <a:gd name="T31" fmla="*/ 181 h 627"/>
              <a:gd name="T32" fmla="*/ 3 w 782"/>
              <a:gd name="T33" fmla="*/ 192 h 627"/>
              <a:gd name="T34" fmla="*/ 6 w 782"/>
              <a:gd name="T35" fmla="*/ 201 h 627"/>
              <a:gd name="T36" fmla="*/ 62 w 782"/>
              <a:gd name="T37" fmla="*/ 252 h 627"/>
              <a:gd name="T38" fmla="*/ 71 w 782"/>
              <a:gd name="T39" fmla="*/ 259 h 627"/>
              <a:gd name="T40" fmla="*/ 80 w 782"/>
              <a:gd name="T41" fmla="*/ 261 h 627"/>
              <a:gd name="T42" fmla="*/ 90 w 782"/>
              <a:gd name="T43" fmla="*/ 259 h 627"/>
              <a:gd name="T44" fmla="*/ 99 w 782"/>
              <a:gd name="T45" fmla="*/ 252 h 627"/>
              <a:gd name="T46" fmla="*/ 15 w 782"/>
              <a:gd name="T47" fmla="*/ 154 h 627"/>
              <a:gd name="T48" fmla="*/ 37 w 782"/>
              <a:gd name="T49" fmla="*/ 132 h 627"/>
              <a:gd name="T50" fmla="*/ 112 w 782"/>
              <a:gd name="T51" fmla="*/ 241 h 627"/>
              <a:gd name="T52" fmla="*/ 37 w 782"/>
              <a:gd name="T53" fmla="*/ 132 h 627"/>
              <a:gd name="T54" fmla="*/ 730 w 782"/>
              <a:gd name="T55" fmla="*/ 120 h 627"/>
              <a:gd name="T56" fmla="*/ 610 w 782"/>
              <a:gd name="T57" fmla="*/ 185 h 627"/>
              <a:gd name="T58" fmla="*/ 170 w 782"/>
              <a:gd name="T59" fmla="*/ 560 h 627"/>
              <a:gd name="T60" fmla="*/ 136 w 782"/>
              <a:gd name="T61" fmla="*/ 216 h 627"/>
              <a:gd name="T62" fmla="*/ 164 w 782"/>
              <a:gd name="T63" fmla="*/ 10 h 627"/>
              <a:gd name="T64" fmla="*/ 166 w 782"/>
              <a:gd name="T65" fmla="*/ 5 h 627"/>
              <a:gd name="T66" fmla="*/ 176 w 782"/>
              <a:gd name="T67" fmla="*/ 0 h 627"/>
              <a:gd name="T68" fmla="*/ 293 w 782"/>
              <a:gd name="T69" fmla="*/ 0 h 627"/>
              <a:gd name="T70" fmla="*/ 301 w 782"/>
              <a:gd name="T71" fmla="*/ 2 h 627"/>
              <a:gd name="T72" fmla="*/ 309 w 782"/>
              <a:gd name="T73" fmla="*/ 6 h 627"/>
              <a:gd name="T74" fmla="*/ 471 w 782"/>
              <a:gd name="T75" fmla="*/ 6 h 627"/>
              <a:gd name="T76" fmla="*/ 480 w 782"/>
              <a:gd name="T77" fmla="*/ 2 h 627"/>
              <a:gd name="T78" fmla="*/ 491 w 782"/>
              <a:gd name="T79" fmla="*/ 0 h 627"/>
              <a:gd name="T80" fmla="*/ 601 w 782"/>
              <a:gd name="T81" fmla="*/ 0 h 627"/>
              <a:gd name="T82" fmla="*/ 611 w 782"/>
              <a:gd name="T83" fmla="*/ 3 h 627"/>
              <a:gd name="T84" fmla="*/ 619 w 782"/>
              <a:gd name="T85" fmla="*/ 10 h 627"/>
              <a:gd name="T86" fmla="*/ 755 w 782"/>
              <a:gd name="T87" fmla="*/ 145 h 627"/>
              <a:gd name="T88" fmla="*/ 666 w 782"/>
              <a:gd name="T89" fmla="*/ 237 h 627"/>
              <a:gd name="T90" fmla="*/ 740 w 782"/>
              <a:gd name="T91" fmla="*/ 129 h 627"/>
              <a:gd name="T92" fmla="*/ 773 w 782"/>
              <a:gd name="T93" fmla="*/ 163 h 627"/>
              <a:gd name="T94" fmla="*/ 764 w 782"/>
              <a:gd name="T95" fmla="*/ 151 h 627"/>
              <a:gd name="T96" fmla="*/ 681 w 782"/>
              <a:gd name="T97" fmla="*/ 252 h 627"/>
              <a:gd name="T98" fmla="*/ 685 w 782"/>
              <a:gd name="T99" fmla="*/ 256 h 627"/>
              <a:gd name="T100" fmla="*/ 696 w 782"/>
              <a:gd name="T101" fmla="*/ 261 h 627"/>
              <a:gd name="T102" fmla="*/ 706 w 782"/>
              <a:gd name="T103" fmla="*/ 261 h 627"/>
              <a:gd name="T104" fmla="*/ 714 w 782"/>
              <a:gd name="T105" fmla="*/ 256 h 627"/>
              <a:gd name="T106" fmla="*/ 773 w 782"/>
              <a:gd name="T107" fmla="*/ 201 h 627"/>
              <a:gd name="T108" fmla="*/ 777 w 782"/>
              <a:gd name="T109" fmla="*/ 196 h 627"/>
              <a:gd name="T110" fmla="*/ 782 w 782"/>
              <a:gd name="T111" fmla="*/ 187 h 627"/>
              <a:gd name="T112" fmla="*/ 782 w 782"/>
              <a:gd name="T113" fmla="*/ 177 h 627"/>
              <a:gd name="T114" fmla="*/ 777 w 782"/>
              <a:gd name="T115" fmla="*/ 167 h 627"/>
              <a:gd name="T116" fmla="*/ 773 w 782"/>
              <a:gd name="T117" fmla="*/ 163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2" h="627">
                <a:moveTo>
                  <a:pt x="170" y="584"/>
                </a:moveTo>
                <a:lnTo>
                  <a:pt x="170" y="600"/>
                </a:lnTo>
                <a:lnTo>
                  <a:pt x="170" y="600"/>
                </a:lnTo>
                <a:lnTo>
                  <a:pt x="170" y="606"/>
                </a:lnTo>
                <a:lnTo>
                  <a:pt x="172" y="610"/>
                </a:lnTo>
                <a:lnTo>
                  <a:pt x="174" y="615"/>
                </a:lnTo>
                <a:lnTo>
                  <a:pt x="178" y="619"/>
                </a:lnTo>
                <a:lnTo>
                  <a:pt x="182" y="623"/>
                </a:lnTo>
                <a:lnTo>
                  <a:pt x="187" y="625"/>
                </a:lnTo>
                <a:lnTo>
                  <a:pt x="191" y="627"/>
                </a:lnTo>
                <a:lnTo>
                  <a:pt x="198" y="627"/>
                </a:lnTo>
                <a:lnTo>
                  <a:pt x="585" y="627"/>
                </a:lnTo>
                <a:lnTo>
                  <a:pt x="585" y="627"/>
                </a:lnTo>
                <a:lnTo>
                  <a:pt x="590" y="627"/>
                </a:lnTo>
                <a:lnTo>
                  <a:pt x="594" y="625"/>
                </a:lnTo>
                <a:lnTo>
                  <a:pt x="599" y="623"/>
                </a:lnTo>
                <a:lnTo>
                  <a:pt x="602" y="619"/>
                </a:lnTo>
                <a:lnTo>
                  <a:pt x="606" y="615"/>
                </a:lnTo>
                <a:lnTo>
                  <a:pt x="608" y="610"/>
                </a:lnTo>
                <a:lnTo>
                  <a:pt x="609" y="606"/>
                </a:lnTo>
                <a:lnTo>
                  <a:pt x="610" y="600"/>
                </a:lnTo>
                <a:lnTo>
                  <a:pt x="610" y="584"/>
                </a:lnTo>
                <a:lnTo>
                  <a:pt x="170" y="584"/>
                </a:lnTo>
                <a:close/>
                <a:moveTo>
                  <a:pt x="15" y="154"/>
                </a:moveTo>
                <a:lnTo>
                  <a:pt x="15" y="154"/>
                </a:lnTo>
                <a:lnTo>
                  <a:pt x="6" y="163"/>
                </a:lnTo>
                <a:lnTo>
                  <a:pt x="6" y="163"/>
                </a:lnTo>
                <a:lnTo>
                  <a:pt x="4" y="167"/>
                </a:lnTo>
                <a:lnTo>
                  <a:pt x="3" y="171"/>
                </a:lnTo>
                <a:lnTo>
                  <a:pt x="1" y="177"/>
                </a:lnTo>
                <a:lnTo>
                  <a:pt x="0" y="181"/>
                </a:lnTo>
                <a:lnTo>
                  <a:pt x="0" y="181"/>
                </a:lnTo>
                <a:lnTo>
                  <a:pt x="1" y="187"/>
                </a:lnTo>
                <a:lnTo>
                  <a:pt x="3" y="192"/>
                </a:lnTo>
                <a:lnTo>
                  <a:pt x="4" y="197"/>
                </a:lnTo>
                <a:lnTo>
                  <a:pt x="6" y="201"/>
                </a:lnTo>
                <a:lnTo>
                  <a:pt x="62" y="252"/>
                </a:lnTo>
                <a:lnTo>
                  <a:pt x="62" y="252"/>
                </a:lnTo>
                <a:lnTo>
                  <a:pt x="66" y="256"/>
                </a:lnTo>
                <a:lnTo>
                  <a:pt x="71" y="259"/>
                </a:lnTo>
                <a:lnTo>
                  <a:pt x="75" y="261"/>
                </a:lnTo>
                <a:lnTo>
                  <a:pt x="80" y="261"/>
                </a:lnTo>
                <a:lnTo>
                  <a:pt x="86" y="261"/>
                </a:lnTo>
                <a:lnTo>
                  <a:pt x="90" y="259"/>
                </a:lnTo>
                <a:lnTo>
                  <a:pt x="95" y="256"/>
                </a:lnTo>
                <a:lnTo>
                  <a:pt x="99" y="252"/>
                </a:lnTo>
                <a:lnTo>
                  <a:pt x="102" y="250"/>
                </a:lnTo>
                <a:lnTo>
                  <a:pt x="15" y="154"/>
                </a:lnTo>
                <a:close/>
                <a:moveTo>
                  <a:pt x="37" y="132"/>
                </a:moveTo>
                <a:lnTo>
                  <a:pt x="37" y="132"/>
                </a:lnTo>
                <a:lnTo>
                  <a:pt x="22" y="147"/>
                </a:lnTo>
                <a:lnTo>
                  <a:pt x="112" y="241"/>
                </a:lnTo>
                <a:lnTo>
                  <a:pt x="127" y="225"/>
                </a:lnTo>
                <a:lnTo>
                  <a:pt x="37" y="132"/>
                </a:lnTo>
                <a:close/>
                <a:moveTo>
                  <a:pt x="730" y="120"/>
                </a:moveTo>
                <a:lnTo>
                  <a:pt x="730" y="120"/>
                </a:lnTo>
                <a:lnTo>
                  <a:pt x="641" y="212"/>
                </a:lnTo>
                <a:lnTo>
                  <a:pt x="610" y="185"/>
                </a:lnTo>
                <a:lnTo>
                  <a:pt x="610" y="560"/>
                </a:lnTo>
                <a:lnTo>
                  <a:pt x="170" y="560"/>
                </a:lnTo>
                <a:lnTo>
                  <a:pt x="170" y="185"/>
                </a:lnTo>
                <a:lnTo>
                  <a:pt x="136" y="216"/>
                </a:lnTo>
                <a:lnTo>
                  <a:pt x="47" y="123"/>
                </a:lnTo>
                <a:lnTo>
                  <a:pt x="164" y="10"/>
                </a:lnTo>
                <a:lnTo>
                  <a:pt x="164" y="10"/>
                </a:lnTo>
                <a:lnTo>
                  <a:pt x="166" y="5"/>
                </a:lnTo>
                <a:lnTo>
                  <a:pt x="171" y="3"/>
                </a:lnTo>
                <a:lnTo>
                  <a:pt x="176" y="0"/>
                </a:lnTo>
                <a:lnTo>
                  <a:pt x="182" y="0"/>
                </a:lnTo>
                <a:lnTo>
                  <a:pt x="293" y="0"/>
                </a:lnTo>
                <a:lnTo>
                  <a:pt x="293" y="0"/>
                </a:lnTo>
                <a:lnTo>
                  <a:pt x="301" y="2"/>
                </a:lnTo>
                <a:lnTo>
                  <a:pt x="305" y="4"/>
                </a:lnTo>
                <a:lnTo>
                  <a:pt x="309" y="6"/>
                </a:lnTo>
                <a:lnTo>
                  <a:pt x="392" y="71"/>
                </a:lnTo>
                <a:lnTo>
                  <a:pt x="471" y="6"/>
                </a:lnTo>
                <a:lnTo>
                  <a:pt x="471" y="6"/>
                </a:lnTo>
                <a:lnTo>
                  <a:pt x="480" y="2"/>
                </a:lnTo>
                <a:lnTo>
                  <a:pt x="485" y="0"/>
                </a:lnTo>
                <a:lnTo>
                  <a:pt x="491" y="0"/>
                </a:lnTo>
                <a:lnTo>
                  <a:pt x="601" y="0"/>
                </a:lnTo>
                <a:lnTo>
                  <a:pt x="601" y="0"/>
                </a:lnTo>
                <a:lnTo>
                  <a:pt x="606" y="0"/>
                </a:lnTo>
                <a:lnTo>
                  <a:pt x="611" y="3"/>
                </a:lnTo>
                <a:lnTo>
                  <a:pt x="616" y="5"/>
                </a:lnTo>
                <a:lnTo>
                  <a:pt x="619" y="10"/>
                </a:lnTo>
                <a:lnTo>
                  <a:pt x="730" y="120"/>
                </a:lnTo>
                <a:close/>
                <a:moveTo>
                  <a:pt x="755" y="145"/>
                </a:moveTo>
                <a:lnTo>
                  <a:pt x="755" y="145"/>
                </a:lnTo>
                <a:lnTo>
                  <a:pt x="666" y="237"/>
                </a:lnTo>
                <a:lnTo>
                  <a:pt x="650" y="221"/>
                </a:lnTo>
                <a:lnTo>
                  <a:pt x="740" y="129"/>
                </a:lnTo>
                <a:lnTo>
                  <a:pt x="755" y="145"/>
                </a:lnTo>
                <a:close/>
                <a:moveTo>
                  <a:pt x="773" y="163"/>
                </a:moveTo>
                <a:lnTo>
                  <a:pt x="773" y="163"/>
                </a:lnTo>
                <a:lnTo>
                  <a:pt x="764" y="151"/>
                </a:lnTo>
                <a:lnTo>
                  <a:pt x="672" y="246"/>
                </a:lnTo>
                <a:lnTo>
                  <a:pt x="681" y="252"/>
                </a:lnTo>
                <a:lnTo>
                  <a:pt x="681" y="252"/>
                </a:lnTo>
                <a:lnTo>
                  <a:pt x="685" y="256"/>
                </a:lnTo>
                <a:lnTo>
                  <a:pt x="691" y="259"/>
                </a:lnTo>
                <a:lnTo>
                  <a:pt x="696" y="261"/>
                </a:lnTo>
                <a:lnTo>
                  <a:pt x="700" y="261"/>
                </a:lnTo>
                <a:lnTo>
                  <a:pt x="706" y="261"/>
                </a:lnTo>
                <a:lnTo>
                  <a:pt x="710" y="259"/>
                </a:lnTo>
                <a:lnTo>
                  <a:pt x="714" y="256"/>
                </a:lnTo>
                <a:lnTo>
                  <a:pt x="718" y="252"/>
                </a:lnTo>
                <a:lnTo>
                  <a:pt x="773" y="201"/>
                </a:lnTo>
                <a:lnTo>
                  <a:pt x="773" y="201"/>
                </a:lnTo>
                <a:lnTo>
                  <a:pt x="777" y="196"/>
                </a:lnTo>
                <a:lnTo>
                  <a:pt x="780" y="192"/>
                </a:lnTo>
                <a:lnTo>
                  <a:pt x="782" y="187"/>
                </a:lnTo>
                <a:lnTo>
                  <a:pt x="782" y="181"/>
                </a:lnTo>
                <a:lnTo>
                  <a:pt x="782" y="177"/>
                </a:lnTo>
                <a:lnTo>
                  <a:pt x="780" y="171"/>
                </a:lnTo>
                <a:lnTo>
                  <a:pt x="777" y="167"/>
                </a:lnTo>
                <a:lnTo>
                  <a:pt x="773" y="163"/>
                </a:lnTo>
                <a:lnTo>
                  <a:pt x="773" y="16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9"/>
          <p:cNvSpPr>
            <a:spLocks noEditPoints="1"/>
          </p:cNvSpPr>
          <p:nvPr/>
        </p:nvSpPr>
        <p:spPr bwMode="auto">
          <a:xfrm>
            <a:off x="8713333" y="3069138"/>
            <a:ext cx="279782" cy="277989"/>
          </a:xfrm>
          <a:custGeom>
            <a:avLst/>
            <a:gdLst>
              <a:gd name="T0" fmla="*/ 396 w 780"/>
              <a:gd name="T1" fmla="*/ 646 h 775"/>
              <a:gd name="T2" fmla="*/ 375 w 780"/>
              <a:gd name="T3" fmla="*/ 665 h 775"/>
              <a:gd name="T4" fmla="*/ 366 w 780"/>
              <a:gd name="T5" fmla="*/ 682 h 775"/>
              <a:gd name="T6" fmla="*/ 362 w 780"/>
              <a:gd name="T7" fmla="*/ 709 h 775"/>
              <a:gd name="T8" fmla="*/ 372 w 780"/>
              <a:gd name="T9" fmla="*/ 746 h 775"/>
              <a:gd name="T10" fmla="*/ 380 w 780"/>
              <a:gd name="T11" fmla="*/ 756 h 775"/>
              <a:gd name="T12" fmla="*/ 415 w 780"/>
              <a:gd name="T13" fmla="*/ 774 h 775"/>
              <a:gd name="T14" fmla="*/ 451 w 780"/>
              <a:gd name="T15" fmla="*/ 771 h 775"/>
              <a:gd name="T16" fmla="*/ 467 w 780"/>
              <a:gd name="T17" fmla="*/ 761 h 775"/>
              <a:gd name="T18" fmla="*/ 309 w 780"/>
              <a:gd name="T19" fmla="*/ 655 h 775"/>
              <a:gd name="T20" fmla="*/ 322 w 780"/>
              <a:gd name="T21" fmla="*/ 654 h 775"/>
              <a:gd name="T22" fmla="*/ 350 w 780"/>
              <a:gd name="T23" fmla="*/ 640 h 775"/>
              <a:gd name="T24" fmla="*/ 672 w 780"/>
              <a:gd name="T25" fmla="*/ 319 h 775"/>
              <a:gd name="T26" fmla="*/ 260 w 780"/>
              <a:gd name="T27" fmla="*/ 541 h 775"/>
              <a:gd name="T28" fmla="*/ 242 w 780"/>
              <a:gd name="T29" fmla="*/ 575 h 775"/>
              <a:gd name="T30" fmla="*/ 247 w 780"/>
              <a:gd name="T31" fmla="*/ 613 h 775"/>
              <a:gd name="T32" fmla="*/ 260 w 780"/>
              <a:gd name="T33" fmla="*/ 636 h 775"/>
              <a:gd name="T34" fmla="*/ 276 w 780"/>
              <a:gd name="T35" fmla="*/ 647 h 775"/>
              <a:gd name="T36" fmla="*/ 309 w 780"/>
              <a:gd name="T37" fmla="*/ 655 h 775"/>
              <a:gd name="T38" fmla="*/ 186 w 780"/>
              <a:gd name="T39" fmla="*/ 534 h 775"/>
              <a:gd name="T40" fmla="*/ 212 w 780"/>
              <a:gd name="T41" fmla="*/ 530 h 775"/>
              <a:gd name="T42" fmla="*/ 231 w 780"/>
              <a:gd name="T43" fmla="*/ 521 h 775"/>
              <a:gd name="T44" fmla="*/ 457 w 780"/>
              <a:gd name="T45" fmla="*/ 104 h 775"/>
              <a:gd name="T46" fmla="*/ 135 w 780"/>
              <a:gd name="T47" fmla="*/ 425 h 775"/>
              <a:gd name="T48" fmla="*/ 124 w 780"/>
              <a:gd name="T49" fmla="*/ 442 h 775"/>
              <a:gd name="T50" fmla="*/ 119 w 780"/>
              <a:gd name="T51" fmla="*/ 467 h 775"/>
              <a:gd name="T52" fmla="*/ 127 w 780"/>
              <a:gd name="T53" fmla="*/ 499 h 775"/>
              <a:gd name="T54" fmla="*/ 140 w 780"/>
              <a:gd name="T55" fmla="*/ 516 h 775"/>
              <a:gd name="T56" fmla="*/ 150 w 780"/>
              <a:gd name="T57" fmla="*/ 524 h 775"/>
              <a:gd name="T58" fmla="*/ 186 w 780"/>
              <a:gd name="T59" fmla="*/ 534 h 775"/>
              <a:gd name="T60" fmla="*/ 66 w 780"/>
              <a:gd name="T61" fmla="*/ 415 h 775"/>
              <a:gd name="T62" fmla="*/ 41 w 780"/>
              <a:gd name="T63" fmla="*/ 410 h 775"/>
              <a:gd name="T64" fmla="*/ 20 w 780"/>
              <a:gd name="T65" fmla="*/ 395 h 775"/>
              <a:gd name="T66" fmla="*/ 2 w 780"/>
              <a:gd name="T67" fmla="*/ 361 h 775"/>
              <a:gd name="T68" fmla="*/ 3 w 780"/>
              <a:gd name="T69" fmla="*/ 324 h 775"/>
              <a:gd name="T70" fmla="*/ 17 w 780"/>
              <a:gd name="T71" fmla="*/ 301 h 775"/>
              <a:gd name="T72" fmla="*/ 115 w 780"/>
              <a:gd name="T73" fmla="*/ 395 h 775"/>
              <a:gd name="T74" fmla="*/ 93 w 780"/>
              <a:gd name="T75" fmla="*/ 410 h 775"/>
              <a:gd name="T76" fmla="*/ 66 w 780"/>
              <a:gd name="T77" fmla="*/ 415 h 775"/>
              <a:gd name="T78" fmla="*/ 722 w 780"/>
              <a:gd name="T79" fmla="*/ 282 h 775"/>
              <a:gd name="T80" fmla="*/ 710 w 780"/>
              <a:gd name="T81" fmla="*/ 294 h 775"/>
              <a:gd name="T82" fmla="*/ 524 w 780"/>
              <a:gd name="T83" fmla="*/ 36 h 775"/>
              <a:gd name="T84" fmla="*/ 547 w 780"/>
              <a:gd name="T85" fmla="*/ 20 h 775"/>
              <a:gd name="T86" fmla="*/ 586 w 780"/>
              <a:gd name="T87" fmla="*/ 5 h 775"/>
              <a:gd name="T88" fmla="*/ 627 w 780"/>
              <a:gd name="T89" fmla="*/ 0 h 775"/>
              <a:gd name="T90" fmla="*/ 656 w 780"/>
              <a:gd name="T91" fmla="*/ 3 h 775"/>
              <a:gd name="T92" fmla="*/ 699 w 780"/>
              <a:gd name="T93" fmla="*/ 19 h 775"/>
              <a:gd name="T94" fmla="*/ 737 w 780"/>
              <a:gd name="T95" fmla="*/ 46 h 775"/>
              <a:gd name="T96" fmla="*/ 755 w 780"/>
              <a:gd name="T97" fmla="*/ 70 h 775"/>
              <a:gd name="T98" fmla="*/ 775 w 780"/>
              <a:gd name="T99" fmla="*/ 112 h 775"/>
              <a:gd name="T100" fmla="*/ 780 w 780"/>
              <a:gd name="T101" fmla="*/ 157 h 775"/>
              <a:gd name="T102" fmla="*/ 778 w 780"/>
              <a:gd name="T103" fmla="*/ 184 h 775"/>
              <a:gd name="T104" fmla="*/ 768 w 780"/>
              <a:gd name="T105" fmla="*/ 221 h 775"/>
              <a:gd name="T106" fmla="*/ 746 w 780"/>
              <a:gd name="T107" fmla="*/ 258 h 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80" h="775">
                <a:moveTo>
                  <a:pt x="472" y="756"/>
                </a:moveTo>
                <a:lnTo>
                  <a:pt x="657" y="386"/>
                </a:lnTo>
                <a:lnTo>
                  <a:pt x="396" y="646"/>
                </a:lnTo>
                <a:lnTo>
                  <a:pt x="380" y="661"/>
                </a:lnTo>
                <a:lnTo>
                  <a:pt x="380" y="661"/>
                </a:lnTo>
                <a:lnTo>
                  <a:pt x="375" y="665"/>
                </a:lnTo>
                <a:lnTo>
                  <a:pt x="372" y="671"/>
                </a:lnTo>
                <a:lnTo>
                  <a:pt x="368" y="675"/>
                </a:lnTo>
                <a:lnTo>
                  <a:pt x="366" y="682"/>
                </a:lnTo>
                <a:lnTo>
                  <a:pt x="363" y="695"/>
                </a:lnTo>
                <a:lnTo>
                  <a:pt x="362" y="709"/>
                </a:lnTo>
                <a:lnTo>
                  <a:pt x="362" y="709"/>
                </a:lnTo>
                <a:lnTo>
                  <a:pt x="363" y="722"/>
                </a:lnTo>
                <a:lnTo>
                  <a:pt x="366" y="735"/>
                </a:lnTo>
                <a:lnTo>
                  <a:pt x="372" y="746"/>
                </a:lnTo>
                <a:lnTo>
                  <a:pt x="375" y="752"/>
                </a:lnTo>
                <a:lnTo>
                  <a:pt x="380" y="756"/>
                </a:lnTo>
                <a:lnTo>
                  <a:pt x="380" y="756"/>
                </a:lnTo>
                <a:lnTo>
                  <a:pt x="391" y="764"/>
                </a:lnTo>
                <a:lnTo>
                  <a:pt x="403" y="770"/>
                </a:lnTo>
                <a:lnTo>
                  <a:pt x="415" y="774"/>
                </a:lnTo>
                <a:lnTo>
                  <a:pt x="428" y="775"/>
                </a:lnTo>
                <a:lnTo>
                  <a:pt x="440" y="774"/>
                </a:lnTo>
                <a:lnTo>
                  <a:pt x="451" y="771"/>
                </a:lnTo>
                <a:lnTo>
                  <a:pt x="457" y="769"/>
                </a:lnTo>
                <a:lnTo>
                  <a:pt x="463" y="765"/>
                </a:lnTo>
                <a:lnTo>
                  <a:pt x="467" y="761"/>
                </a:lnTo>
                <a:lnTo>
                  <a:pt x="472" y="756"/>
                </a:lnTo>
                <a:lnTo>
                  <a:pt x="472" y="756"/>
                </a:lnTo>
                <a:close/>
                <a:moveTo>
                  <a:pt x="309" y="655"/>
                </a:moveTo>
                <a:lnTo>
                  <a:pt x="309" y="655"/>
                </a:lnTo>
                <a:lnTo>
                  <a:pt x="309" y="655"/>
                </a:lnTo>
                <a:lnTo>
                  <a:pt x="322" y="654"/>
                </a:lnTo>
                <a:lnTo>
                  <a:pt x="333" y="650"/>
                </a:lnTo>
                <a:lnTo>
                  <a:pt x="346" y="643"/>
                </a:lnTo>
                <a:lnTo>
                  <a:pt x="350" y="640"/>
                </a:lnTo>
                <a:lnTo>
                  <a:pt x="356" y="636"/>
                </a:lnTo>
                <a:lnTo>
                  <a:pt x="358" y="633"/>
                </a:lnTo>
                <a:lnTo>
                  <a:pt x="672" y="319"/>
                </a:lnTo>
                <a:lnTo>
                  <a:pt x="578" y="224"/>
                </a:lnTo>
                <a:lnTo>
                  <a:pt x="260" y="541"/>
                </a:lnTo>
                <a:lnTo>
                  <a:pt x="260" y="541"/>
                </a:lnTo>
                <a:lnTo>
                  <a:pt x="252" y="551"/>
                </a:lnTo>
                <a:lnTo>
                  <a:pt x="247" y="564"/>
                </a:lnTo>
                <a:lnTo>
                  <a:pt x="242" y="575"/>
                </a:lnTo>
                <a:lnTo>
                  <a:pt x="241" y="588"/>
                </a:lnTo>
                <a:lnTo>
                  <a:pt x="242" y="601"/>
                </a:lnTo>
                <a:lnTo>
                  <a:pt x="247" y="613"/>
                </a:lnTo>
                <a:lnTo>
                  <a:pt x="252" y="625"/>
                </a:lnTo>
                <a:lnTo>
                  <a:pt x="260" y="636"/>
                </a:lnTo>
                <a:lnTo>
                  <a:pt x="260" y="636"/>
                </a:lnTo>
                <a:lnTo>
                  <a:pt x="265" y="640"/>
                </a:lnTo>
                <a:lnTo>
                  <a:pt x="271" y="643"/>
                </a:lnTo>
                <a:lnTo>
                  <a:pt x="276" y="647"/>
                </a:lnTo>
                <a:lnTo>
                  <a:pt x="282" y="650"/>
                </a:lnTo>
                <a:lnTo>
                  <a:pt x="296" y="654"/>
                </a:lnTo>
                <a:lnTo>
                  <a:pt x="309" y="655"/>
                </a:lnTo>
                <a:lnTo>
                  <a:pt x="309" y="655"/>
                </a:lnTo>
                <a:close/>
                <a:moveTo>
                  <a:pt x="186" y="534"/>
                </a:moveTo>
                <a:lnTo>
                  <a:pt x="186" y="534"/>
                </a:lnTo>
                <a:lnTo>
                  <a:pt x="186" y="534"/>
                </a:lnTo>
                <a:lnTo>
                  <a:pt x="200" y="533"/>
                </a:lnTo>
                <a:lnTo>
                  <a:pt x="212" y="530"/>
                </a:lnTo>
                <a:lnTo>
                  <a:pt x="219" y="527"/>
                </a:lnTo>
                <a:lnTo>
                  <a:pt x="225" y="524"/>
                </a:lnTo>
                <a:lnTo>
                  <a:pt x="231" y="521"/>
                </a:lnTo>
                <a:lnTo>
                  <a:pt x="235" y="516"/>
                </a:lnTo>
                <a:lnTo>
                  <a:pt x="553" y="196"/>
                </a:lnTo>
                <a:lnTo>
                  <a:pt x="457" y="104"/>
                </a:lnTo>
                <a:lnTo>
                  <a:pt x="140" y="420"/>
                </a:lnTo>
                <a:lnTo>
                  <a:pt x="140" y="420"/>
                </a:lnTo>
                <a:lnTo>
                  <a:pt x="135" y="425"/>
                </a:lnTo>
                <a:lnTo>
                  <a:pt x="131" y="431"/>
                </a:lnTo>
                <a:lnTo>
                  <a:pt x="127" y="436"/>
                </a:lnTo>
                <a:lnTo>
                  <a:pt x="124" y="442"/>
                </a:lnTo>
                <a:lnTo>
                  <a:pt x="121" y="448"/>
                </a:lnTo>
                <a:lnTo>
                  <a:pt x="120" y="455"/>
                </a:lnTo>
                <a:lnTo>
                  <a:pt x="119" y="467"/>
                </a:lnTo>
                <a:lnTo>
                  <a:pt x="120" y="480"/>
                </a:lnTo>
                <a:lnTo>
                  <a:pt x="124" y="493"/>
                </a:lnTo>
                <a:lnTo>
                  <a:pt x="127" y="499"/>
                </a:lnTo>
                <a:lnTo>
                  <a:pt x="131" y="505"/>
                </a:lnTo>
                <a:lnTo>
                  <a:pt x="135" y="510"/>
                </a:lnTo>
                <a:lnTo>
                  <a:pt x="140" y="516"/>
                </a:lnTo>
                <a:lnTo>
                  <a:pt x="140" y="516"/>
                </a:lnTo>
                <a:lnTo>
                  <a:pt x="145" y="521"/>
                </a:lnTo>
                <a:lnTo>
                  <a:pt x="150" y="524"/>
                </a:lnTo>
                <a:lnTo>
                  <a:pt x="161" y="530"/>
                </a:lnTo>
                <a:lnTo>
                  <a:pt x="174" y="533"/>
                </a:lnTo>
                <a:lnTo>
                  <a:pt x="186" y="534"/>
                </a:lnTo>
                <a:lnTo>
                  <a:pt x="186" y="534"/>
                </a:lnTo>
                <a:close/>
                <a:moveTo>
                  <a:pt x="66" y="415"/>
                </a:moveTo>
                <a:lnTo>
                  <a:pt x="66" y="415"/>
                </a:lnTo>
                <a:lnTo>
                  <a:pt x="66" y="415"/>
                </a:lnTo>
                <a:lnTo>
                  <a:pt x="52" y="414"/>
                </a:lnTo>
                <a:lnTo>
                  <a:pt x="41" y="410"/>
                </a:lnTo>
                <a:lnTo>
                  <a:pt x="29" y="405"/>
                </a:lnTo>
                <a:lnTo>
                  <a:pt x="20" y="395"/>
                </a:lnTo>
                <a:lnTo>
                  <a:pt x="20" y="395"/>
                </a:lnTo>
                <a:lnTo>
                  <a:pt x="11" y="385"/>
                </a:lnTo>
                <a:lnTo>
                  <a:pt x="5" y="374"/>
                </a:lnTo>
                <a:lnTo>
                  <a:pt x="2" y="361"/>
                </a:lnTo>
                <a:lnTo>
                  <a:pt x="0" y="349"/>
                </a:lnTo>
                <a:lnTo>
                  <a:pt x="0" y="335"/>
                </a:lnTo>
                <a:lnTo>
                  <a:pt x="3" y="324"/>
                </a:lnTo>
                <a:lnTo>
                  <a:pt x="9" y="311"/>
                </a:lnTo>
                <a:lnTo>
                  <a:pt x="12" y="306"/>
                </a:lnTo>
                <a:lnTo>
                  <a:pt x="17" y="301"/>
                </a:lnTo>
                <a:lnTo>
                  <a:pt x="374" y="138"/>
                </a:lnTo>
                <a:lnTo>
                  <a:pt x="115" y="395"/>
                </a:lnTo>
                <a:lnTo>
                  <a:pt x="115" y="395"/>
                </a:lnTo>
                <a:lnTo>
                  <a:pt x="110" y="400"/>
                </a:lnTo>
                <a:lnTo>
                  <a:pt x="104" y="405"/>
                </a:lnTo>
                <a:lnTo>
                  <a:pt x="93" y="410"/>
                </a:lnTo>
                <a:lnTo>
                  <a:pt x="79" y="414"/>
                </a:lnTo>
                <a:lnTo>
                  <a:pt x="66" y="415"/>
                </a:lnTo>
                <a:lnTo>
                  <a:pt x="66" y="415"/>
                </a:lnTo>
                <a:close/>
                <a:moveTo>
                  <a:pt x="710" y="294"/>
                </a:moveTo>
                <a:lnTo>
                  <a:pt x="710" y="294"/>
                </a:lnTo>
                <a:lnTo>
                  <a:pt x="722" y="282"/>
                </a:lnTo>
                <a:lnTo>
                  <a:pt x="500" y="58"/>
                </a:lnTo>
                <a:lnTo>
                  <a:pt x="488" y="73"/>
                </a:lnTo>
                <a:lnTo>
                  <a:pt x="710" y="294"/>
                </a:lnTo>
                <a:close/>
                <a:moveTo>
                  <a:pt x="746" y="258"/>
                </a:moveTo>
                <a:lnTo>
                  <a:pt x="746" y="258"/>
                </a:lnTo>
                <a:lnTo>
                  <a:pt x="524" y="36"/>
                </a:lnTo>
                <a:lnTo>
                  <a:pt x="524" y="36"/>
                </a:lnTo>
                <a:lnTo>
                  <a:pt x="536" y="28"/>
                </a:lnTo>
                <a:lnTo>
                  <a:pt x="547" y="20"/>
                </a:lnTo>
                <a:lnTo>
                  <a:pt x="560" y="14"/>
                </a:lnTo>
                <a:lnTo>
                  <a:pt x="572" y="9"/>
                </a:lnTo>
                <a:lnTo>
                  <a:pt x="586" y="5"/>
                </a:lnTo>
                <a:lnTo>
                  <a:pt x="598" y="2"/>
                </a:lnTo>
                <a:lnTo>
                  <a:pt x="613" y="0"/>
                </a:lnTo>
                <a:lnTo>
                  <a:pt x="627" y="0"/>
                </a:lnTo>
                <a:lnTo>
                  <a:pt x="627" y="0"/>
                </a:lnTo>
                <a:lnTo>
                  <a:pt x="641" y="1"/>
                </a:lnTo>
                <a:lnTo>
                  <a:pt x="656" y="3"/>
                </a:lnTo>
                <a:lnTo>
                  <a:pt x="671" y="6"/>
                </a:lnTo>
                <a:lnTo>
                  <a:pt x="685" y="12"/>
                </a:lnTo>
                <a:lnTo>
                  <a:pt x="699" y="19"/>
                </a:lnTo>
                <a:lnTo>
                  <a:pt x="712" y="27"/>
                </a:lnTo>
                <a:lnTo>
                  <a:pt x="726" y="36"/>
                </a:lnTo>
                <a:lnTo>
                  <a:pt x="737" y="46"/>
                </a:lnTo>
                <a:lnTo>
                  <a:pt x="737" y="46"/>
                </a:lnTo>
                <a:lnTo>
                  <a:pt x="747" y="58"/>
                </a:lnTo>
                <a:lnTo>
                  <a:pt x="755" y="70"/>
                </a:lnTo>
                <a:lnTo>
                  <a:pt x="763" y="84"/>
                </a:lnTo>
                <a:lnTo>
                  <a:pt x="769" y="97"/>
                </a:lnTo>
                <a:lnTo>
                  <a:pt x="775" y="112"/>
                </a:lnTo>
                <a:lnTo>
                  <a:pt x="778" y="126"/>
                </a:lnTo>
                <a:lnTo>
                  <a:pt x="779" y="141"/>
                </a:lnTo>
                <a:lnTo>
                  <a:pt x="780" y="157"/>
                </a:lnTo>
                <a:lnTo>
                  <a:pt x="780" y="157"/>
                </a:lnTo>
                <a:lnTo>
                  <a:pt x="780" y="170"/>
                </a:lnTo>
                <a:lnTo>
                  <a:pt x="778" y="184"/>
                </a:lnTo>
                <a:lnTo>
                  <a:pt x="776" y="196"/>
                </a:lnTo>
                <a:lnTo>
                  <a:pt x="772" y="209"/>
                </a:lnTo>
                <a:lnTo>
                  <a:pt x="768" y="221"/>
                </a:lnTo>
                <a:lnTo>
                  <a:pt x="762" y="234"/>
                </a:lnTo>
                <a:lnTo>
                  <a:pt x="755" y="246"/>
                </a:lnTo>
                <a:lnTo>
                  <a:pt x="746" y="258"/>
                </a:lnTo>
                <a:lnTo>
                  <a:pt x="746" y="258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0"/>
          <p:cNvSpPr>
            <a:spLocks noEditPoints="1"/>
          </p:cNvSpPr>
          <p:nvPr/>
        </p:nvSpPr>
        <p:spPr bwMode="auto">
          <a:xfrm>
            <a:off x="7838119" y="3096039"/>
            <a:ext cx="279782" cy="225977"/>
          </a:xfrm>
          <a:custGeom>
            <a:avLst/>
            <a:gdLst>
              <a:gd name="T0" fmla="*/ 170 w 781"/>
              <a:gd name="T1" fmla="*/ 600 h 631"/>
              <a:gd name="T2" fmla="*/ 171 w 781"/>
              <a:gd name="T3" fmla="*/ 606 h 631"/>
              <a:gd name="T4" fmla="*/ 175 w 781"/>
              <a:gd name="T5" fmla="*/ 616 h 631"/>
              <a:gd name="T6" fmla="*/ 182 w 781"/>
              <a:gd name="T7" fmla="*/ 625 h 631"/>
              <a:gd name="T8" fmla="*/ 193 w 781"/>
              <a:gd name="T9" fmla="*/ 630 h 631"/>
              <a:gd name="T10" fmla="*/ 583 w 781"/>
              <a:gd name="T11" fmla="*/ 631 h 631"/>
              <a:gd name="T12" fmla="*/ 589 w 781"/>
              <a:gd name="T13" fmla="*/ 630 h 631"/>
              <a:gd name="T14" fmla="*/ 598 w 781"/>
              <a:gd name="T15" fmla="*/ 625 h 631"/>
              <a:gd name="T16" fmla="*/ 606 w 781"/>
              <a:gd name="T17" fmla="*/ 616 h 631"/>
              <a:gd name="T18" fmla="*/ 610 w 781"/>
              <a:gd name="T19" fmla="*/ 606 h 631"/>
              <a:gd name="T20" fmla="*/ 610 w 781"/>
              <a:gd name="T21" fmla="*/ 584 h 631"/>
              <a:gd name="T22" fmla="*/ 774 w 781"/>
              <a:gd name="T23" fmla="*/ 163 h 631"/>
              <a:gd name="T24" fmla="*/ 621 w 781"/>
              <a:gd name="T25" fmla="*/ 10 h 631"/>
              <a:gd name="T26" fmla="*/ 615 w 781"/>
              <a:gd name="T27" fmla="*/ 5 h 631"/>
              <a:gd name="T28" fmla="*/ 605 w 781"/>
              <a:gd name="T29" fmla="*/ 0 h 631"/>
              <a:gd name="T30" fmla="*/ 491 w 781"/>
              <a:gd name="T31" fmla="*/ 0 h 631"/>
              <a:gd name="T32" fmla="*/ 486 w 781"/>
              <a:gd name="T33" fmla="*/ 0 h 631"/>
              <a:gd name="T34" fmla="*/ 476 w 781"/>
              <a:gd name="T35" fmla="*/ 3 h 631"/>
              <a:gd name="T36" fmla="*/ 392 w 781"/>
              <a:gd name="T37" fmla="*/ 71 h 631"/>
              <a:gd name="T38" fmla="*/ 309 w 781"/>
              <a:gd name="T39" fmla="*/ 6 h 631"/>
              <a:gd name="T40" fmla="*/ 301 w 781"/>
              <a:gd name="T41" fmla="*/ 0 h 631"/>
              <a:gd name="T42" fmla="*/ 293 w 781"/>
              <a:gd name="T43" fmla="*/ 0 h 631"/>
              <a:gd name="T44" fmla="*/ 182 w 781"/>
              <a:gd name="T45" fmla="*/ 0 h 631"/>
              <a:gd name="T46" fmla="*/ 171 w 781"/>
              <a:gd name="T47" fmla="*/ 3 h 631"/>
              <a:gd name="T48" fmla="*/ 164 w 781"/>
              <a:gd name="T49" fmla="*/ 10 h 631"/>
              <a:gd name="T50" fmla="*/ 7 w 781"/>
              <a:gd name="T51" fmla="*/ 163 h 631"/>
              <a:gd name="T52" fmla="*/ 3 w 781"/>
              <a:gd name="T53" fmla="*/ 171 h 631"/>
              <a:gd name="T54" fmla="*/ 0 w 781"/>
              <a:gd name="T55" fmla="*/ 181 h 631"/>
              <a:gd name="T56" fmla="*/ 2 w 781"/>
              <a:gd name="T57" fmla="*/ 187 h 631"/>
              <a:gd name="T58" fmla="*/ 5 w 781"/>
              <a:gd name="T59" fmla="*/ 197 h 631"/>
              <a:gd name="T60" fmla="*/ 63 w 781"/>
              <a:gd name="T61" fmla="*/ 255 h 631"/>
              <a:gd name="T62" fmla="*/ 66 w 781"/>
              <a:gd name="T63" fmla="*/ 259 h 631"/>
              <a:gd name="T64" fmla="*/ 76 w 781"/>
              <a:gd name="T65" fmla="*/ 262 h 631"/>
              <a:gd name="T66" fmla="*/ 86 w 781"/>
              <a:gd name="T67" fmla="*/ 262 h 631"/>
              <a:gd name="T68" fmla="*/ 96 w 781"/>
              <a:gd name="T69" fmla="*/ 259 h 631"/>
              <a:gd name="T70" fmla="*/ 170 w 781"/>
              <a:gd name="T71" fmla="*/ 185 h 631"/>
              <a:gd name="T72" fmla="*/ 610 w 781"/>
              <a:gd name="T73" fmla="*/ 560 h 631"/>
              <a:gd name="T74" fmla="*/ 682 w 781"/>
              <a:gd name="T75" fmla="*/ 255 h 631"/>
              <a:gd name="T76" fmla="*/ 685 w 781"/>
              <a:gd name="T77" fmla="*/ 259 h 631"/>
              <a:gd name="T78" fmla="*/ 695 w 781"/>
              <a:gd name="T79" fmla="*/ 262 h 631"/>
              <a:gd name="T80" fmla="*/ 706 w 781"/>
              <a:gd name="T81" fmla="*/ 262 h 631"/>
              <a:gd name="T82" fmla="*/ 716 w 781"/>
              <a:gd name="T83" fmla="*/ 259 h 631"/>
              <a:gd name="T84" fmla="*/ 774 w 781"/>
              <a:gd name="T85" fmla="*/ 201 h 631"/>
              <a:gd name="T86" fmla="*/ 776 w 781"/>
              <a:gd name="T87" fmla="*/ 196 h 631"/>
              <a:gd name="T88" fmla="*/ 780 w 781"/>
              <a:gd name="T89" fmla="*/ 187 h 631"/>
              <a:gd name="T90" fmla="*/ 780 w 781"/>
              <a:gd name="T91" fmla="*/ 177 h 631"/>
              <a:gd name="T92" fmla="*/ 776 w 781"/>
              <a:gd name="T93" fmla="*/ 167 h 631"/>
              <a:gd name="T94" fmla="*/ 774 w 781"/>
              <a:gd name="T95" fmla="*/ 163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81" h="631">
                <a:moveTo>
                  <a:pt x="170" y="584"/>
                </a:moveTo>
                <a:lnTo>
                  <a:pt x="170" y="600"/>
                </a:lnTo>
                <a:lnTo>
                  <a:pt x="170" y="600"/>
                </a:lnTo>
                <a:lnTo>
                  <a:pt x="171" y="606"/>
                </a:lnTo>
                <a:lnTo>
                  <a:pt x="172" y="611"/>
                </a:lnTo>
                <a:lnTo>
                  <a:pt x="175" y="616"/>
                </a:lnTo>
                <a:lnTo>
                  <a:pt x="178" y="621"/>
                </a:lnTo>
                <a:lnTo>
                  <a:pt x="182" y="625"/>
                </a:lnTo>
                <a:lnTo>
                  <a:pt x="187" y="629"/>
                </a:lnTo>
                <a:lnTo>
                  <a:pt x="193" y="630"/>
                </a:lnTo>
                <a:lnTo>
                  <a:pt x="198" y="631"/>
                </a:lnTo>
                <a:lnTo>
                  <a:pt x="583" y="631"/>
                </a:lnTo>
                <a:lnTo>
                  <a:pt x="583" y="631"/>
                </a:lnTo>
                <a:lnTo>
                  <a:pt x="589" y="630"/>
                </a:lnTo>
                <a:lnTo>
                  <a:pt x="593" y="629"/>
                </a:lnTo>
                <a:lnTo>
                  <a:pt x="598" y="625"/>
                </a:lnTo>
                <a:lnTo>
                  <a:pt x="602" y="621"/>
                </a:lnTo>
                <a:lnTo>
                  <a:pt x="606" y="616"/>
                </a:lnTo>
                <a:lnTo>
                  <a:pt x="608" y="611"/>
                </a:lnTo>
                <a:lnTo>
                  <a:pt x="610" y="606"/>
                </a:lnTo>
                <a:lnTo>
                  <a:pt x="610" y="600"/>
                </a:lnTo>
                <a:lnTo>
                  <a:pt x="610" y="584"/>
                </a:lnTo>
                <a:lnTo>
                  <a:pt x="170" y="584"/>
                </a:lnTo>
                <a:close/>
                <a:moveTo>
                  <a:pt x="774" y="163"/>
                </a:moveTo>
                <a:lnTo>
                  <a:pt x="774" y="163"/>
                </a:lnTo>
                <a:lnTo>
                  <a:pt x="621" y="10"/>
                </a:lnTo>
                <a:lnTo>
                  <a:pt x="621" y="10"/>
                </a:lnTo>
                <a:lnTo>
                  <a:pt x="615" y="5"/>
                </a:lnTo>
                <a:lnTo>
                  <a:pt x="610" y="3"/>
                </a:lnTo>
                <a:lnTo>
                  <a:pt x="605" y="0"/>
                </a:lnTo>
                <a:lnTo>
                  <a:pt x="598" y="0"/>
                </a:lnTo>
                <a:lnTo>
                  <a:pt x="491" y="0"/>
                </a:lnTo>
                <a:lnTo>
                  <a:pt x="491" y="0"/>
                </a:lnTo>
                <a:lnTo>
                  <a:pt x="486" y="0"/>
                </a:lnTo>
                <a:lnTo>
                  <a:pt x="482" y="0"/>
                </a:lnTo>
                <a:lnTo>
                  <a:pt x="476" y="3"/>
                </a:lnTo>
                <a:lnTo>
                  <a:pt x="472" y="6"/>
                </a:lnTo>
                <a:lnTo>
                  <a:pt x="392" y="71"/>
                </a:lnTo>
                <a:lnTo>
                  <a:pt x="309" y="6"/>
                </a:lnTo>
                <a:lnTo>
                  <a:pt x="309" y="6"/>
                </a:lnTo>
                <a:lnTo>
                  <a:pt x="304" y="3"/>
                </a:lnTo>
                <a:lnTo>
                  <a:pt x="301" y="0"/>
                </a:lnTo>
                <a:lnTo>
                  <a:pt x="297" y="0"/>
                </a:lnTo>
                <a:lnTo>
                  <a:pt x="293" y="0"/>
                </a:lnTo>
                <a:lnTo>
                  <a:pt x="182" y="0"/>
                </a:lnTo>
                <a:lnTo>
                  <a:pt x="182" y="0"/>
                </a:lnTo>
                <a:lnTo>
                  <a:pt x="177" y="0"/>
                </a:lnTo>
                <a:lnTo>
                  <a:pt x="171" y="3"/>
                </a:lnTo>
                <a:lnTo>
                  <a:pt x="167" y="5"/>
                </a:lnTo>
                <a:lnTo>
                  <a:pt x="164" y="10"/>
                </a:lnTo>
                <a:lnTo>
                  <a:pt x="7" y="163"/>
                </a:lnTo>
                <a:lnTo>
                  <a:pt x="7" y="163"/>
                </a:lnTo>
                <a:lnTo>
                  <a:pt x="5" y="167"/>
                </a:lnTo>
                <a:lnTo>
                  <a:pt x="3" y="171"/>
                </a:lnTo>
                <a:lnTo>
                  <a:pt x="2" y="177"/>
                </a:lnTo>
                <a:lnTo>
                  <a:pt x="0" y="181"/>
                </a:lnTo>
                <a:lnTo>
                  <a:pt x="0" y="181"/>
                </a:lnTo>
                <a:lnTo>
                  <a:pt x="2" y="187"/>
                </a:lnTo>
                <a:lnTo>
                  <a:pt x="3" y="192"/>
                </a:lnTo>
                <a:lnTo>
                  <a:pt x="5" y="197"/>
                </a:lnTo>
                <a:lnTo>
                  <a:pt x="7" y="201"/>
                </a:lnTo>
                <a:lnTo>
                  <a:pt x="63" y="255"/>
                </a:lnTo>
                <a:lnTo>
                  <a:pt x="63" y="255"/>
                </a:lnTo>
                <a:lnTo>
                  <a:pt x="66" y="259"/>
                </a:lnTo>
                <a:lnTo>
                  <a:pt x="71" y="261"/>
                </a:lnTo>
                <a:lnTo>
                  <a:pt x="76" y="262"/>
                </a:lnTo>
                <a:lnTo>
                  <a:pt x="81" y="262"/>
                </a:lnTo>
                <a:lnTo>
                  <a:pt x="86" y="262"/>
                </a:lnTo>
                <a:lnTo>
                  <a:pt x="91" y="261"/>
                </a:lnTo>
                <a:lnTo>
                  <a:pt x="96" y="259"/>
                </a:lnTo>
                <a:lnTo>
                  <a:pt x="99" y="255"/>
                </a:lnTo>
                <a:lnTo>
                  <a:pt x="170" y="185"/>
                </a:lnTo>
                <a:lnTo>
                  <a:pt x="170" y="560"/>
                </a:lnTo>
                <a:lnTo>
                  <a:pt x="610" y="560"/>
                </a:lnTo>
                <a:lnTo>
                  <a:pt x="610" y="185"/>
                </a:lnTo>
                <a:lnTo>
                  <a:pt x="682" y="255"/>
                </a:lnTo>
                <a:lnTo>
                  <a:pt x="682" y="255"/>
                </a:lnTo>
                <a:lnTo>
                  <a:pt x="685" y="259"/>
                </a:lnTo>
                <a:lnTo>
                  <a:pt x="690" y="261"/>
                </a:lnTo>
                <a:lnTo>
                  <a:pt x="695" y="262"/>
                </a:lnTo>
                <a:lnTo>
                  <a:pt x="700" y="262"/>
                </a:lnTo>
                <a:lnTo>
                  <a:pt x="706" y="262"/>
                </a:lnTo>
                <a:lnTo>
                  <a:pt x="712" y="261"/>
                </a:lnTo>
                <a:lnTo>
                  <a:pt x="716" y="259"/>
                </a:lnTo>
                <a:lnTo>
                  <a:pt x="722" y="255"/>
                </a:lnTo>
                <a:lnTo>
                  <a:pt x="774" y="201"/>
                </a:lnTo>
                <a:lnTo>
                  <a:pt x="774" y="201"/>
                </a:lnTo>
                <a:lnTo>
                  <a:pt x="776" y="196"/>
                </a:lnTo>
                <a:lnTo>
                  <a:pt x="779" y="192"/>
                </a:lnTo>
                <a:lnTo>
                  <a:pt x="780" y="187"/>
                </a:lnTo>
                <a:lnTo>
                  <a:pt x="781" y="181"/>
                </a:lnTo>
                <a:lnTo>
                  <a:pt x="780" y="177"/>
                </a:lnTo>
                <a:lnTo>
                  <a:pt x="779" y="171"/>
                </a:lnTo>
                <a:lnTo>
                  <a:pt x="776" y="167"/>
                </a:lnTo>
                <a:lnTo>
                  <a:pt x="774" y="163"/>
                </a:lnTo>
                <a:lnTo>
                  <a:pt x="774" y="16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1"/>
          <p:cNvSpPr>
            <a:spLocks noEditPoints="1"/>
          </p:cNvSpPr>
          <p:nvPr/>
        </p:nvSpPr>
        <p:spPr bwMode="auto">
          <a:xfrm>
            <a:off x="6962905" y="3070931"/>
            <a:ext cx="279782" cy="276195"/>
          </a:xfrm>
          <a:custGeom>
            <a:avLst/>
            <a:gdLst>
              <a:gd name="T0" fmla="*/ 350 w 781"/>
              <a:gd name="T1" fmla="*/ 233 h 771"/>
              <a:gd name="T2" fmla="*/ 332 w 781"/>
              <a:gd name="T3" fmla="*/ 230 h 771"/>
              <a:gd name="T4" fmla="*/ 302 w 781"/>
              <a:gd name="T5" fmla="*/ 251 h 771"/>
              <a:gd name="T6" fmla="*/ 299 w 781"/>
              <a:gd name="T7" fmla="*/ 255 h 771"/>
              <a:gd name="T8" fmla="*/ 148 w 781"/>
              <a:gd name="T9" fmla="*/ 107 h 771"/>
              <a:gd name="T10" fmla="*/ 104 w 781"/>
              <a:gd name="T11" fmla="*/ 64 h 771"/>
              <a:gd name="T12" fmla="*/ 67 w 781"/>
              <a:gd name="T13" fmla="*/ 108 h 771"/>
              <a:gd name="T14" fmla="*/ 99 w 781"/>
              <a:gd name="T15" fmla="*/ 138 h 771"/>
              <a:gd name="T16" fmla="*/ 176 w 781"/>
              <a:gd name="T17" fmla="*/ 217 h 771"/>
              <a:gd name="T18" fmla="*/ 255 w 781"/>
              <a:gd name="T19" fmla="*/ 298 h 771"/>
              <a:gd name="T20" fmla="*/ 238 w 781"/>
              <a:gd name="T21" fmla="*/ 320 h 771"/>
              <a:gd name="T22" fmla="*/ 230 w 781"/>
              <a:gd name="T23" fmla="*/ 336 h 771"/>
              <a:gd name="T24" fmla="*/ 238 w 781"/>
              <a:gd name="T25" fmla="*/ 353 h 771"/>
              <a:gd name="T26" fmla="*/ 657 w 781"/>
              <a:gd name="T27" fmla="*/ 770 h 771"/>
              <a:gd name="T28" fmla="*/ 676 w 781"/>
              <a:gd name="T29" fmla="*/ 770 h 771"/>
              <a:gd name="T30" fmla="*/ 767 w 781"/>
              <a:gd name="T31" fmla="*/ 681 h 771"/>
              <a:gd name="T32" fmla="*/ 773 w 781"/>
              <a:gd name="T33" fmla="*/ 663 h 771"/>
              <a:gd name="T34" fmla="*/ 767 w 781"/>
              <a:gd name="T35" fmla="*/ 648 h 771"/>
              <a:gd name="T36" fmla="*/ 86 w 781"/>
              <a:gd name="T37" fmla="*/ 6 h 771"/>
              <a:gd name="T38" fmla="*/ 69 w 781"/>
              <a:gd name="T39" fmla="*/ 0 h 771"/>
              <a:gd name="T40" fmla="*/ 5 w 781"/>
              <a:gd name="T41" fmla="*/ 60 h 771"/>
              <a:gd name="T42" fmla="*/ 1 w 781"/>
              <a:gd name="T43" fmla="*/ 77 h 771"/>
              <a:gd name="T44" fmla="*/ 12 w 781"/>
              <a:gd name="T45" fmla="*/ 90 h 771"/>
              <a:gd name="T46" fmla="*/ 26 w 781"/>
              <a:gd name="T47" fmla="*/ 90 h 771"/>
              <a:gd name="T48" fmla="*/ 86 w 781"/>
              <a:gd name="T49" fmla="*/ 33 h 771"/>
              <a:gd name="T50" fmla="*/ 92 w 781"/>
              <a:gd name="T51" fmla="*/ 18 h 771"/>
              <a:gd name="T52" fmla="*/ 90 w 781"/>
              <a:gd name="T53" fmla="*/ 8 h 771"/>
              <a:gd name="T54" fmla="*/ 104 w 781"/>
              <a:gd name="T55" fmla="*/ 710 h 771"/>
              <a:gd name="T56" fmla="*/ 108 w 781"/>
              <a:gd name="T57" fmla="*/ 718 h 771"/>
              <a:gd name="T58" fmla="*/ 182 w 781"/>
              <a:gd name="T59" fmla="*/ 718 h 771"/>
              <a:gd name="T60" fmla="*/ 184 w 781"/>
              <a:gd name="T61" fmla="*/ 246 h 771"/>
              <a:gd name="T62" fmla="*/ 240 w 781"/>
              <a:gd name="T63" fmla="*/ 719 h 771"/>
              <a:gd name="T64" fmla="*/ 315 w 781"/>
              <a:gd name="T65" fmla="*/ 717 h 771"/>
              <a:gd name="T66" fmla="*/ 234 w 781"/>
              <a:gd name="T67" fmla="*/ 371 h 771"/>
              <a:gd name="T68" fmla="*/ 238 w 781"/>
              <a:gd name="T69" fmla="*/ 717 h 771"/>
              <a:gd name="T70" fmla="*/ 363 w 781"/>
              <a:gd name="T71" fmla="*/ 710 h 771"/>
              <a:gd name="T72" fmla="*/ 368 w 781"/>
              <a:gd name="T73" fmla="*/ 718 h 771"/>
              <a:gd name="T74" fmla="*/ 442 w 781"/>
              <a:gd name="T75" fmla="*/ 718 h 771"/>
              <a:gd name="T76" fmla="*/ 446 w 781"/>
              <a:gd name="T77" fmla="*/ 584 h 771"/>
              <a:gd name="T78" fmla="*/ 635 w 781"/>
              <a:gd name="T79" fmla="*/ 313 h 771"/>
              <a:gd name="T80" fmla="*/ 589 w 781"/>
              <a:gd name="T81" fmla="*/ 306 h 771"/>
              <a:gd name="T82" fmla="*/ 538 w 781"/>
              <a:gd name="T83" fmla="*/ 278 h 771"/>
              <a:gd name="T84" fmla="*/ 502 w 781"/>
              <a:gd name="T85" fmla="*/ 233 h 771"/>
              <a:gd name="T86" fmla="*/ 484 w 781"/>
              <a:gd name="T87" fmla="*/ 177 h 771"/>
              <a:gd name="T88" fmla="*/ 487 w 781"/>
              <a:gd name="T89" fmla="*/ 132 h 771"/>
              <a:gd name="T90" fmla="*/ 510 w 781"/>
              <a:gd name="T91" fmla="*/ 78 h 771"/>
              <a:gd name="T92" fmla="*/ 550 w 781"/>
              <a:gd name="T93" fmla="*/ 37 h 771"/>
              <a:gd name="T94" fmla="*/ 604 w 781"/>
              <a:gd name="T95" fmla="*/ 15 h 771"/>
              <a:gd name="T96" fmla="*/ 649 w 781"/>
              <a:gd name="T97" fmla="*/ 12 h 771"/>
              <a:gd name="T98" fmla="*/ 704 w 781"/>
              <a:gd name="T99" fmla="*/ 30 h 771"/>
              <a:gd name="T100" fmla="*/ 747 w 781"/>
              <a:gd name="T101" fmla="*/ 67 h 771"/>
              <a:gd name="T102" fmla="*/ 775 w 781"/>
              <a:gd name="T103" fmla="*/ 117 h 771"/>
              <a:gd name="T104" fmla="*/ 781 w 781"/>
              <a:gd name="T105" fmla="*/ 163 h 771"/>
              <a:gd name="T106" fmla="*/ 770 w 781"/>
              <a:gd name="T107" fmla="*/ 220 h 771"/>
              <a:gd name="T108" fmla="*/ 738 w 781"/>
              <a:gd name="T109" fmla="*/ 267 h 771"/>
              <a:gd name="T110" fmla="*/ 690 w 781"/>
              <a:gd name="T111" fmla="*/ 300 h 771"/>
              <a:gd name="T112" fmla="*/ 635 w 781"/>
              <a:gd name="T113" fmla="*/ 313 h 771"/>
              <a:gd name="T114" fmla="*/ 102 w 781"/>
              <a:gd name="T115" fmla="*/ 125 h 771"/>
              <a:gd name="T116" fmla="*/ 142 w 781"/>
              <a:gd name="T117" fmla="*/ 51 h 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1" h="771">
                <a:moveTo>
                  <a:pt x="767" y="648"/>
                </a:moveTo>
                <a:lnTo>
                  <a:pt x="354" y="235"/>
                </a:lnTo>
                <a:lnTo>
                  <a:pt x="354" y="235"/>
                </a:lnTo>
                <a:lnTo>
                  <a:pt x="350" y="233"/>
                </a:lnTo>
                <a:lnTo>
                  <a:pt x="346" y="231"/>
                </a:lnTo>
                <a:lnTo>
                  <a:pt x="341" y="230"/>
                </a:lnTo>
                <a:lnTo>
                  <a:pt x="337" y="229"/>
                </a:lnTo>
                <a:lnTo>
                  <a:pt x="332" y="230"/>
                </a:lnTo>
                <a:lnTo>
                  <a:pt x="327" y="231"/>
                </a:lnTo>
                <a:lnTo>
                  <a:pt x="324" y="233"/>
                </a:lnTo>
                <a:lnTo>
                  <a:pt x="319" y="235"/>
                </a:lnTo>
                <a:lnTo>
                  <a:pt x="302" y="251"/>
                </a:lnTo>
                <a:lnTo>
                  <a:pt x="302" y="251"/>
                </a:lnTo>
                <a:lnTo>
                  <a:pt x="301" y="254"/>
                </a:lnTo>
                <a:lnTo>
                  <a:pt x="299" y="255"/>
                </a:lnTo>
                <a:lnTo>
                  <a:pt x="299" y="255"/>
                </a:lnTo>
                <a:lnTo>
                  <a:pt x="294" y="254"/>
                </a:lnTo>
                <a:lnTo>
                  <a:pt x="292" y="254"/>
                </a:lnTo>
                <a:lnTo>
                  <a:pt x="292" y="251"/>
                </a:lnTo>
                <a:lnTo>
                  <a:pt x="148" y="107"/>
                </a:lnTo>
                <a:lnTo>
                  <a:pt x="139" y="116"/>
                </a:lnTo>
                <a:lnTo>
                  <a:pt x="142" y="51"/>
                </a:lnTo>
                <a:lnTo>
                  <a:pt x="104" y="49"/>
                </a:lnTo>
                <a:lnTo>
                  <a:pt x="104" y="64"/>
                </a:lnTo>
                <a:lnTo>
                  <a:pt x="88" y="49"/>
                </a:lnTo>
                <a:lnTo>
                  <a:pt x="49" y="89"/>
                </a:lnTo>
                <a:lnTo>
                  <a:pt x="49" y="89"/>
                </a:lnTo>
                <a:lnTo>
                  <a:pt x="67" y="108"/>
                </a:lnTo>
                <a:lnTo>
                  <a:pt x="79" y="119"/>
                </a:lnTo>
                <a:lnTo>
                  <a:pt x="92" y="132"/>
                </a:lnTo>
                <a:lnTo>
                  <a:pt x="102" y="125"/>
                </a:lnTo>
                <a:lnTo>
                  <a:pt x="99" y="138"/>
                </a:lnTo>
                <a:lnTo>
                  <a:pt x="114" y="138"/>
                </a:lnTo>
                <a:lnTo>
                  <a:pt x="104" y="143"/>
                </a:lnTo>
                <a:lnTo>
                  <a:pt x="104" y="143"/>
                </a:lnTo>
                <a:lnTo>
                  <a:pt x="176" y="217"/>
                </a:lnTo>
                <a:lnTo>
                  <a:pt x="252" y="295"/>
                </a:lnTo>
                <a:lnTo>
                  <a:pt x="252" y="295"/>
                </a:lnTo>
                <a:lnTo>
                  <a:pt x="253" y="296"/>
                </a:lnTo>
                <a:lnTo>
                  <a:pt x="255" y="298"/>
                </a:lnTo>
                <a:lnTo>
                  <a:pt x="253" y="301"/>
                </a:lnTo>
                <a:lnTo>
                  <a:pt x="252" y="304"/>
                </a:lnTo>
                <a:lnTo>
                  <a:pt x="238" y="320"/>
                </a:lnTo>
                <a:lnTo>
                  <a:pt x="238" y="320"/>
                </a:lnTo>
                <a:lnTo>
                  <a:pt x="234" y="323"/>
                </a:lnTo>
                <a:lnTo>
                  <a:pt x="232" y="328"/>
                </a:lnTo>
                <a:lnTo>
                  <a:pt x="231" y="331"/>
                </a:lnTo>
                <a:lnTo>
                  <a:pt x="230" y="336"/>
                </a:lnTo>
                <a:lnTo>
                  <a:pt x="231" y="341"/>
                </a:lnTo>
                <a:lnTo>
                  <a:pt x="232" y="345"/>
                </a:lnTo>
                <a:lnTo>
                  <a:pt x="234" y="349"/>
                </a:lnTo>
                <a:lnTo>
                  <a:pt x="238" y="353"/>
                </a:lnTo>
                <a:lnTo>
                  <a:pt x="649" y="765"/>
                </a:lnTo>
                <a:lnTo>
                  <a:pt x="649" y="765"/>
                </a:lnTo>
                <a:lnTo>
                  <a:pt x="653" y="768"/>
                </a:lnTo>
                <a:lnTo>
                  <a:pt x="657" y="770"/>
                </a:lnTo>
                <a:lnTo>
                  <a:pt x="662" y="771"/>
                </a:lnTo>
                <a:lnTo>
                  <a:pt x="667" y="771"/>
                </a:lnTo>
                <a:lnTo>
                  <a:pt x="671" y="771"/>
                </a:lnTo>
                <a:lnTo>
                  <a:pt x="676" y="770"/>
                </a:lnTo>
                <a:lnTo>
                  <a:pt x="680" y="768"/>
                </a:lnTo>
                <a:lnTo>
                  <a:pt x="684" y="765"/>
                </a:lnTo>
                <a:lnTo>
                  <a:pt x="767" y="681"/>
                </a:lnTo>
                <a:lnTo>
                  <a:pt x="767" y="681"/>
                </a:lnTo>
                <a:lnTo>
                  <a:pt x="769" y="679"/>
                </a:lnTo>
                <a:lnTo>
                  <a:pt x="771" y="675"/>
                </a:lnTo>
                <a:lnTo>
                  <a:pt x="772" y="670"/>
                </a:lnTo>
                <a:lnTo>
                  <a:pt x="773" y="663"/>
                </a:lnTo>
                <a:lnTo>
                  <a:pt x="773" y="663"/>
                </a:lnTo>
                <a:lnTo>
                  <a:pt x="772" y="660"/>
                </a:lnTo>
                <a:lnTo>
                  <a:pt x="771" y="656"/>
                </a:lnTo>
                <a:lnTo>
                  <a:pt x="767" y="648"/>
                </a:lnTo>
                <a:lnTo>
                  <a:pt x="767" y="648"/>
                </a:lnTo>
                <a:close/>
                <a:moveTo>
                  <a:pt x="86" y="6"/>
                </a:moveTo>
                <a:lnTo>
                  <a:pt x="86" y="6"/>
                </a:lnTo>
                <a:lnTo>
                  <a:pt x="86" y="6"/>
                </a:lnTo>
                <a:lnTo>
                  <a:pt x="79" y="1"/>
                </a:lnTo>
                <a:lnTo>
                  <a:pt x="74" y="0"/>
                </a:lnTo>
                <a:lnTo>
                  <a:pt x="74" y="0"/>
                </a:lnTo>
                <a:lnTo>
                  <a:pt x="69" y="0"/>
                </a:lnTo>
                <a:lnTo>
                  <a:pt x="67" y="1"/>
                </a:lnTo>
                <a:lnTo>
                  <a:pt x="61" y="6"/>
                </a:lnTo>
                <a:lnTo>
                  <a:pt x="5" y="60"/>
                </a:lnTo>
                <a:lnTo>
                  <a:pt x="5" y="60"/>
                </a:lnTo>
                <a:lnTo>
                  <a:pt x="2" y="67"/>
                </a:lnTo>
                <a:lnTo>
                  <a:pt x="0" y="73"/>
                </a:lnTo>
                <a:lnTo>
                  <a:pt x="0" y="73"/>
                </a:lnTo>
                <a:lnTo>
                  <a:pt x="1" y="77"/>
                </a:lnTo>
                <a:lnTo>
                  <a:pt x="2" y="81"/>
                </a:lnTo>
                <a:lnTo>
                  <a:pt x="5" y="89"/>
                </a:lnTo>
                <a:lnTo>
                  <a:pt x="5" y="89"/>
                </a:lnTo>
                <a:lnTo>
                  <a:pt x="12" y="90"/>
                </a:lnTo>
                <a:lnTo>
                  <a:pt x="18" y="92"/>
                </a:lnTo>
                <a:lnTo>
                  <a:pt x="18" y="92"/>
                </a:lnTo>
                <a:lnTo>
                  <a:pt x="23" y="91"/>
                </a:lnTo>
                <a:lnTo>
                  <a:pt x="26" y="90"/>
                </a:lnTo>
                <a:lnTo>
                  <a:pt x="29" y="89"/>
                </a:lnTo>
                <a:lnTo>
                  <a:pt x="34" y="89"/>
                </a:lnTo>
                <a:lnTo>
                  <a:pt x="86" y="33"/>
                </a:lnTo>
                <a:lnTo>
                  <a:pt x="86" y="33"/>
                </a:lnTo>
                <a:lnTo>
                  <a:pt x="90" y="30"/>
                </a:lnTo>
                <a:lnTo>
                  <a:pt x="92" y="25"/>
                </a:lnTo>
                <a:lnTo>
                  <a:pt x="92" y="22"/>
                </a:lnTo>
                <a:lnTo>
                  <a:pt x="92" y="18"/>
                </a:lnTo>
                <a:lnTo>
                  <a:pt x="92" y="18"/>
                </a:lnTo>
                <a:lnTo>
                  <a:pt x="92" y="15"/>
                </a:lnTo>
                <a:lnTo>
                  <a:pt x="92" y="11"/>
                </a:lnTo>
                <a:lnTo>
                  <a:pt x="90" y="8"/>
                </a:lnTo>
                <a:lnTo>
                  <a:pt x="86" y="6"/>
                </a:lnTo>
                <a:lnTo>
                  <a:pt x="86" y="6"/>
                </a:lnTo>
                <a:close/>
                <a:moveTo>
                  <a:pt x="104" y="710"/>
                </a:moveTo>
                <a:lnTo>
                  <a:pt x="104" y="710"/>
                </a:lnTo>
                <a:lnTo>
                  <a:pt x="104" y="710"/>
                </a:lnTo>
                <a:lnTo>
                  <a:pt x="106" y="713"/>
                </a:lnTo>
                <a:lnTo>
                  <a:pt x="107" y="717"/>
                </a:lnTo>
                <a:lnTo>
                  <a:pt x="108" y="718"/>
                </a:lnTo>
                <a:lnTo>
                  <a:pt x="110" y="719"/>
                </a:lnTo>
                <a:lnTo>
                  <a:pt x="178" y="719"/>
                </a:lnTo>
                <a:lnTo>
                  <a:pt x="178" y="719"/>
                </a:lnTo>
                <a:lnTo>
                  <a:pt x="182" y="718"/>
                </a:lnTo>
                <a:lnTo>
                  <a:pt x="184" y="717"/>
                </a:lnTo>
                <a:lnTo>
                  <a:pt x="184" y="713"/>
                </a:lnTo>
                <a:lnTo>
                  <a:pt x="184" y="710"/>
                </a:lnTo>
                <a:lnTo>
                  <a:pt x="184" y="246"/>
                </a:lnTo>
                <a:lnTo>
                  <a:pt x="104" y="163"/>
                </a:lnTo>
                <a:lnTo>
                  <a:pt x="104" y="710"/>
                </a:lnTo>
                <a:close/>
                <a:moveTo>
                  <a:pt x="240" y="719"/>
                </a:moveTo>
                <a:lnTo>
                  <a:pt x="240" y="719"/>
                </a:lnTo>
                <a:lnTo>
                  <a:pt x="310" y="719"/>
                </a:lnTo>
                <a:lnTo>
                  <a:pt x="310" y="719"/>
                </a:lnTo>
                <a:lnTo>
                  <a:pt x="313" y="718"/>
                </a:lnTo>
                <a:lnTo>
                  <a:pt x="315" y="717"/>
                </a:lnTo>
                <a:lnTo>
                  <a:pt x="316" y="713"/>
                </a:lnTo>
                <a:lnTo>
                  <a:pt x="317" y="710"/>
                </a:lnTo>
                <a:lnTo>
                  <a:pt x="317" y="454"/>
                </a:lnTo>
                <a:lnTo>
                  <a:pt x="234" y="371"/>
                </a:lnTo>
                <a:lnTo>
                  <a:pt x="234" y="710"/>
                </a:lnTo>
                <a:lnTo>
                  <a:pt x="234" y="710"/>
                </a:lnTo>
                <a:lnTo>
                  <a:pt x="235" y="713"/>
                </a:lnTo>
                <a:lnTo>
                  <a:pt x="238" y="717"/>
                </a:lnTo>
                <a:lnTo>
                  <a:pt x="240" y="719"/>
                </a:lnTo>
                <a:lnTo>
                  <a:pt x="240" y="719"/>
                </a:lnTo>
                <a:close/>
                <a:moveTo>
                  <a:pt x="363" y="710"/>
                </a:moveTo>
                <a:lnTo>
                  <a:pt x="363" y="710"/>
                </a:lnTo>
                <a:lnTo>
                  <a:pt x="363" y="710"/>
                </a:lnTo>
                <a:lnTo>
                  <a:pt x="364" y="713"/>
                </a:lnTo>
                <a:lnTo>
                  <a:pt x="365" y="717"/>
                </a:lnTo>
                <a:lnTo>
                  <a:pt x="368" y="718"/>
                </a:lnTo>
                <a:lnTo>
                  <a:pt x="373" y="719"/>
                </a:lnTo>
                <a:lnTo>
                  <a:pt x="440" y="719"/>
                </a:lnTo>
                <a:lnTo>
                  <a:pt x="440" y="719"/>
                </a:lnTo>
                <a:lnTo>
                  <a:pt x="442" y="718"/>
                </a:lnTo>
                <a:lnTo>
                  <a:pt x="445" y="717"/>
                </a:lnTo>
                <a:lnTo>
                  <a:pt x="446" y="713"/>
                </a:lnTo>
                <a:lnTo>
                  <a:pt x="446" y="710"/>
                </a:lnTo>
                <a:lnTo>
                  <a:pt x="446" y="584"/>
                </a:lnTo>
                <a:lnTo>
                  <a:pt x="363" y="501"/>
                </a:lnTo>
                <a:lnTo>
                  <a:pt x="363" y="710"/>
                </a:lnTo>
                <a:close/>
                <a:moveTo>
                  <a:pt x="635" y="313"/>
                </a:moveTo>
                <a:lnTo>
                  <a:pt x="635" y="313"/>
                </a:lnTo>
                <a:lnTo>
                  <a:pt x="635" y="313"/>
                </a:lnTo>
                <a:lnTo>
                  <a:pt x="619" y="312"/>
                </a:lnTo>
                <a:lnTo>
                  <a:pt x="604" y="309"/>
                </a:lnTo>
                <a:lnTo>
                  <a:pt x="589" y="306"/>
                </a:lnTo>
                <a:lnTo>
                  <a:pt x="576" y="300"/>
                </a:lnTo>
                <a:lnTo>
                  <a:pt x="562" y="295"/>
                </a:lnTo>
                <a:lnTo>
                  <a:pt x="550" y="287"/>
                </a:lnTo>
                <a:lnTo>
                  <a:pt x="538" y="278"/>
                </a:lnTo>
                <a:lnTo>
                  <a:pt x="528" y="267"/>
                </a:lnTo>
                <a:lnTo>
                  <a:pt x="517" y="257"/>
                </a:lnTo>
                <a:lnTo>
                  <a:pt x="510" y="246"/>
                </a:lnTo>
                <a:lnTo>
                  <a:pt x="502" y="233"/>
                </a:lnTo>
                <a:lnTo>
                  <a:pt x="496" y="220"/>
                </a:lnTo>
                <a:lnTo>
                  <a:pt x="490" y="206"/>
                </a:lnTo>
                <a:lnTo>
                  <a:pt x="487" y="192"/>
                </a:lnTo>
                <a:lnTo>
                  <a:pt x="484" y="177"/>
                </a:lnTo>
                <a:lnTo>
                  <a:pt x="483" y="163"/>
                </a:lnTo>
                <a:lnTo>
                  <a:pt x="483" y="163"/>
                </a:lnTo>
                <a:lnTo>
                  <a:pt x="484" y="147"/>
                </a:lnTo>
                <a:lnTo>
                  <a:pt x="487" y="132"/>
                </a:lnTo>
                <a:lnTo>
                  <a:pt x="490" y="117"/>
                </a:lnTo>
                <a:lnTo>
                  <a:pt x="496" y="103"/>
                </a:lnTo>
                <a:lnTo>
                  <a:pt x="502" y="91"/>
                </a:lnTo>
                <a:lnTo>
                  <a:pt x="510" y="78"/>
                </a:lnTo>
                <a:lnTo>
                  <a:pt x="517" y="67"/>
                </a:lnTo>
                <a:lnTo>
                  <a:pt x="528" y="56"/>
                </a:lnTo>
                <a:lnTo>
                  <a:pt x="538" y="47"/>
                </a:lnTo>
                <a:lnTo>
                  <a:pt x="550" y="37"/>
                </a:lnTo>
                <a:lnTo>
                  <a:pt x="562" y="30"/>
                </a:lnTo>
                <a:lnTo>
                  <a:pt x="576" y="24"/>
                </a:lnTo>
                <a:lnTo>
                  <a:pt x="589" y="18"/>
                </a:lnTo>
                <a:lnTo>
                  <a:pt x="604" y="15"/>
                </a:lnTo>
                <a:lnTo>
                  <a:pt x="619" y="12"/>
                </a:lnTo>
                <a:lnTo>
                  <a:pt x="635" y="11"/>
                </a:lnTo>
                <a:lnTo>
                  <a:pt x="635" y="11"/>
                </a:lnTo>
                <a:lnTo>
                  <a:pt x="649" y="12"/>
                </a:lnTo>
                <a:lnTo>
                  <a:pt x="663" y="15"/>
                </a:lnTo>
                <a:lnTo>
                  <a:pt x="678" y="18"/>
                </a:lnTo>
                <a:lnTo>
                  <a:pt x="690" y="24"/>
                </a:lnTo>
                <a:lnTo>
                  <a:pt x="704" y="30"/>
                </a:lnTo>
                <a:lnTo>
                  <a:pt x="715" y="37"/>
                </a:lnTo>
                <a:lnTo>
                  <a:pt x="727" y="47"/>
                </a:lnTo>
                <a:lnTo>
                  <a:pt x="738" y="56"/>
                </a:lnTo>
                <a:lnTo>
                  <a:pt x="747" y="67"/>
                </a:lnTo>
                <a:lnTo>
                  <a:pt x="756" y="78"/>
                </a:lnTo>
                <a:lnTo>
                  <a:pt x="763" y="91"/>
                </a:lnTo>
                <a:lnTo>
                  <a:pt x="770" y="103"/>
                </a:lnTo>
                <a:lnTo>
                  <a:pt x="775" y="117"/>
                </a:lnTo>
                <a:lnTo>
                  <a:pt x="779" y="132"/>
                </a:lnTo>
                <a:lnTo>
                  <a:pt x="781" y="147"/>
                </a:lnTo>
                <a:lnTo>
                  <a:pt x="781" y="163"/>
                </a:lnTo>
                <a:lnTo>
                  <a:pt x="781" y="163"/>
                </a:lnTo>
                <a:lnTo>
                  <a:pt x="781" y="177"/>
                </a:lnTo>
                <a:lnTo>
                  <a:pt x="779" y="192"/>
                </a:lnTo>
                <a:lnTo>
                  <a:pt x="775" y="206"/>
                </a:lnTo>
                <a:lnTo>
                  <a:pt x="770" y="220"/>
                </a:lnTo>
                <a:lnTo>
                  <a:pt x="763" y="233"/>
                </a:lnTo>
                <a:lnTo>
                  <a:pt x="756" y="246"/>
                </a:lnTo>
                <a:lnTo>
                  <a:pt x="747" y="257"/>
                </a:lnTo>
                <a:lnTo>
                  <a:pt x="738" y="267"/>
                </a:lnTo>
                <a:lnTo>
                  <a:pt x="727" y="278"/>
                </a:lnTo>
                <a:lnTo>
                  <a:pt x="715" y="287"/>
                </a:lnTo>
                <a:lnTo>
                  <a:pt x="704" y="295"/>
                </a:lnTo>
                <a:lnTo>
                  <a:pt x="690" y="300"/>
                </a:lnTo>
                <a:lnTo>
                  <a:pt x="678" y="306"/>
                </a:lnTo>
                <a:lnTo>
                  <a:pt x="663" y="309"/>
                </a:lnTo>
                <a:lnTo>
                  <a:pt x="649" y="312"/>
                </a:lnTo>
                <a:lnTo>
                  <a:pt x="635" y="313"/>
                </a:lnTo>
                <a:lnTo>
                  <a:pt x="635" y="313"/>
                </a:lnTo>
                <a:close/>
                <a:moveTo>
                  <a:pt x="99" y="138"/>
                </a:moveTo>
                <a:lnTo>
                  <a:pt x="99" y="138"/>
                </a:lnTo>
                <a:lnTo>
                  <a:pt x="102" y="125"/>
                </a:lnTo>
                <a:lnTo>
                  <a:pt x="132" y="94"/>
                </a:lnTo>
                <a:lnTo>
                  <a:pt x="104" y="64"/>
                </a:lnTo>
                <a:lnTo>
                  <a:pt x="104" y="49"/>
                </a:lnTo>
                <a:lnTo>
                  <a:pt x="142" y="51"/>
                </a:lnTo>
                <a:lnTo>
                  <a:pt x="139" y="116"/>
                </a:lnTo>
                <a:lnTo>
                  <a:pt x="114" y="138"/>
                </a:lnTo>
                <a:lnTo>
                  <a:pt x="99" y="138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42"/>
          <p:cNvSpPr>
            <a:spLocks noEditPoints="1"/>
          </p:cNvSpPr>
          <p:nvPr/>
        </p:nvSpPr>
        <p:spPr bwMode="auto">
          <a:xfrm>
            <a:off x="6109212" y="3069138"/>
            <a:ext cx="236738" cy="279781"/>
          </a:xfrm>
          <a:custGeom>
            <a:avLst/>
            <a:gdLst>
              <a:gd name="T0" fmla="*/ 614 w 660"/>
              <a:gd name="T1" fmla="*/ 226 h 782"/>
              <a:gd name="T2" fmla="*/ 589 w 660"/>
              <a:gd name="T3" fmla="*/ 242 h 782"/>
              <a:gd name="T4" fmla="*/ 26 w 660"/>
              <a:gd name="T5" fmla="*/ 709 h 782"/>
              <a:gd name="T6" fmla="*/ 3 w 660"/>
              <a:gd name="T7" fmla="*/ 729 h 782"/>
              <a:gd name="T8" fmla="*/ 0 w 660"/>
              <a:gd name="T9" fmla="*/ 755 h 782"/>
              <a:gd name="T10" fmla="*/ 21 w 660"/>
              <a:gd name="T11" fmla="*/ 780 h 782"/>
              <a:gd name="T12" fmla="*/ 659 w 660"/>
              <a:gd name="T13" fmla="*/ 269 h 782"/>
              <a:gd name="T14" fmla="*/ 652 w 660"/>
              <a:gd name="T15" fmla="*/ 239 h 782"/>
              <a:gd name="T16" fmla="*/ 71 w 660"/>
              <a:gd name="T17" fmla="*/ 632 h 782"/>
              <a:gd name="T18" fmla="*/ 181 w 660"/>
              <a:gd name="T19" fmla="*/ 441 h 782"/>
              <a:gd name="T20" fmla="*/ 179 w 660"/>
              <a:gd name="T21" fmla="*/ 426 h 782"/>
              <a:gd name="T22" fmla="*/ 186 w 660"/>
              <a:gd name="T23" fmla="*/ 222 h 782"/>
              <a:gd name="T24" fmla="*/ 61 w 660"/>
              <a:gd name="T25" fmla="*/ 295 h 782"/>
              <a:gd name="T26" fmla="*/ 40 w 660"/>
              <a:gd name="T27" fmla="*/ 302 h 782"/>
              <a:gd name="T28" fmla="*/ 13 w 660"/>
              <a:gd name="T29" fmla="*/ 291 h 782"/>
              <a:gd name="T30" fmla="*/ 4 w 660"/>
              <a:gd name="T31" fmla="*/ 268 h 782"/>
              <a:gd name="T32" fmla="*/ 114 w 660"/>
              <a:gd name="T33" fmla="*/ 152 h 782"/>
              <a:gd name="T34" fmla="*/ 134 w 660"/>
              <a:gd name="T35" fmla="*/ 143 h 782"/>
              <a:gd name="T36" fmla="*/ 297 w 660"/>
              <a:gd name="T37" fmla="*/ 176 h 782"/>
              <a:gd name="T38" fmla="*/ 448 w 660"/>
              <a:gd name="T39" fmla="*/ 104 h 782"/>
              <a:gd name="T40" fmla="*/ 472 w 660"/>
              <a:gd name="T41" fmla="*/ 90 h 782"/>
              <a:gd name="T42" fmla="*/ 492 w 660"/>
              <a:gd name="T43" fmla="*/ 95 h 782"/>
              <a:gd name="T44" fmla="*/ 510 w 660"/>
              <a:gd name="T45" fmla="*/ 120 h 782"/>
              <a:gd name="T46" fmla="*/ 475 w 660"/>
              <a:gd name="T47" fmla="*/ 251 h 782"/>
              <a:gd name="T48" fmla="*/ 450 w 660"/>
              <a:gd name="T49" fmla="*/ 269 h 782"/>
              <a:gd name="T50" fmla="*/ 416 w 660"/>
              <a:gd name="T51" fmla="*/ 386 h 782"/>
              <a:gd name="T52" fmla="*/ 444 w 660"/>
              <a:gd name="T53" fmla="*/ 395 h 782"/>
              <a:gd name="T54" fmla="*/ 453 w 660"/>
              <a:gd name="T55" fmla="*/ 594 h 782"/>
              <a:gd name="T56" fmla="*/ 437 w 660"/>
              <a:gd name="T57" fmla="*/ 623 h 782"/>
              <a:gd name="T58" fmla="*/ 416 w 660"/>
              <a:gd name="T59" fmla="*/ 628 h 782"/>
              <a:gd name="T60" fmla="*/ 389 w 660"/>
              <a:gd name="T61" fmla="*/ 614 h 782"/>
              <a:gd name="T62" fmla="*/ 255 w 660"/>
              <a:gd name="T63" fmla="*/ 466 h 782"/>
              <a:gd name="T64" fmla="*/ 236 w 660"/>
              <a:gd name="T65" fmla="*/ 580 h 782"/>
              <a:gd name="T66" fmla="*/ 118 w 660"/>
              <a:gd name="T67" fmla="*/ 683 h 782"/>
              <a:gd name="T68" fmla="*/ 103 w 660"/>
              <a:gd name="T69" fmla="*/ 689 h 782"/>
              <a:gd name="T70" fmla="*/ 73 w 660"/>
              <a:gd name="T71" fmla="*/ 682 h 782"/>
              <a:gd name="T72" fmla="*/ 60 w 660"/>
              <a:gd name="T73" fmla="*/ 659 h 782"/>
              <a:gd name="T74" fmla="*/ 71 w 660"/>
              <a:gd name="T75" fmla="*/ 632 h 782"/>
              <a:gd name="T76" fmla="*/ 369 w 660"/>
              <a:gd name="T77" fmla="*/ 31 h 782"/>
              <a:gd name="T78" fmla="*/ 340 w 660"/>
              <a:gd name="T79" fmla="*/ 7 h 782"/>
              <a:gd name="T80" fmla="*/ 302 w 660"/>
              <a:gd name="T81" fmla="*/ 0 h 782"/>
              <a:gd name="T82" fmla="*/ 266 w 660"/>
              <a:gd name="T83" fmla="*/ 14 h 782"/>
              <a:gd name="T84" fmla="*/ 243 w 660"/>
              <a:gd name="T85" fmla="*/ 32 h 782"/>
              <a:gd name="T86" fmla="*/ 228 w 660"/>
              <a:gd name="T87" fmla="*/ 64 h 782"/>
              <a:gd name="T88" fmla="*/ 231 w 660"/>
              <a:gd name="T89" fmla="*/ 101 h 782"/>
              <a:gd name="T90" fmla="*/ 247 w 660"/>
              <a:gd name="T91" fmla="*/ 127 h 782"/>
              <a:gd name="T92" fmla="*/ 302 w 660"/>
              <a:gd name="T93" fmla="*/ 151 h 782"/>
              <a:gd name="T94" fmla="*/ 341 w 660"/>
              <a:gd name="T95" fmla="*/ 143 h 782"/>
              <a:gd name="T96" fmla="*/ 367 w 660"/>
              <a:gd name="T97" fmla="*/ 126 h 782"/>
              <a:gd name="T98" fmla="*/ 384 w 660"/>
              <a:gd name="T99" fmla="*/ 94 h 782"/>
              <a:gd name="T100" fmla="*/ 383 w 660"/>
              <a:gd name="T101" fmla="*/ 58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60" h="782">
                <a:moveTo>
                  <a:pt x="638" y="229"/>
                </a:moveTo>
                <a:lnTo>
                  <a:pt x="625" y="226"/>
                </a:lnTo>
                <a:lnTo>
                  <a:pt x="625" y="226"/>
                </a:lnTo>
                <a:lnTo>
                  <a:pt x="619" y="226"/>
                </a:lnTo>
                <a:lnTo>
                  <a:pt x="614" y="226"/>
                </a:lnTo>
                <a:lnTo>
                  <a:pt x="608" y="227"/>
                </a:lnTo>
                <a:lnTo>
                  <a:pt x="602" y="229"/>
                </a:lnTo>
                <a:lnTo>
                  <a:pt x="597" y="232"/>
                </a:lnTo>
                <a:lnTo>
                  <a:pt x="592" y="237"/>
                </a:lnTo>
                <a:lnTo>
                  <a:pt x="589" y="242"/>
                </a:lnTo>
                <a:lnTo>
                  <a:pt x="585" y="247"/>
                </a:lnTo>
                <a:lnTo>
                  <a:pt x="468" y="672"/>
                </a:lnTo>
                <a:lnTo>
                  <a:pt x="31" y="708"/>
                </a:lnTo>
                <a:lnTo>
                  <a:pt x="31" y="708"/>
                </a:lnTo>
                <a:lnTo>
                  <a:pt x="26" y="709"/>
                </a:lnTo>
                <a:lnTo>
                  <a:pt x="20" y="711"/>
                </a:lnTo>
                <a:lnTo>
                  <a:pt x="14" y="714"/>
                </a:lnTo>
                <a:lnTo>
                  <a:pt x="10" y="718"/>
                </a:lnTo>
                <a:lnTo>
                  <a:pt x="6" y="723"/>
                </a:lnTo>
                <a:lnTo>
                  <a:pt x="3" y="729"/>
                </a:lnTo>
                <a:lnTo>
                  <a:pt x="0" y="733"/>
                </a:lnTo>
                <a:lnTo>
                  <a:pt x="0" y="740"/>
                </a:lnTo>
                <a:lnTo>
                  <a:pt x="0" y="748"/>
                </a:lnTo>
                <a:lnTo>
                  <a:pt x="0" y="748"/>
                </a:lnTo>
                <a:lnTo>
                  <a:pt x="0" y="755"/>
                </a:lnTo>
                <a:lnTo>
                  <a:pt x="3" y="762"/>
                </a:lnTo>
                <a:lnTo>
                  <a:pt x="6" y="767"/>
                </a:lnTo>
                <a:lnTo>
                  <a:pt x="11" y="772"/>
                </a:lnTo>
                <a:lnTo>
                  <a:pt x="15" y="776"/>
                </a:lnTo>
                <a:lnTo>
                  <a:pt x="21" y="780"/>
                </a:lnTo>
                <a:lnTo>
                  <a:pt x="28" y="781"/>
                </a:lnTo>
                <a:lnTo>
                  <a:pt x="35" y="782"/>
                </a:lnTo>
                <a:lnTo>
                  <a:pt x="561" y="782"/>
                </a:lnTo>
                <a:lnTo>
                  <a:pt x="659" y="269"/>
                </a:lnTo>
                <a:lnTo>
                  <a:pt x="659" y="269"/>
                </a:lnTo>
                <a:lnTo>
                  <a:pt x="660" y="262"/>
                </a:lnTo>
                <a:lnTo>
                  <a:pt x="659" y="255"/>
                </a:lnTo>
                <a:lnTo>
                  <a:pt x="658" y="250"/>
                </a:lnTo>
                <a:lnTo>
                  <a:pt x="656" y="244"/>
                </a:lnTo>
                <a:lnTo>
                  <a:pt x="652" y="239"/>
                </a:lnTo>
                <a:lnTo>
                  <a:pt x="648" y="235"/>
                </a:lnTo>
                <a:lnTo>
                  <a:pt x="643" y="231"/>
                </a:lnTo>
                <a:lnTo>
                  <a:pt x="638" y="229"/>
                </a:lnTo>
                <a:lnTo>
                  <a:pt x="638" y="229"/>
                </a:lnTo>
                <a:close/>
                <a:moveTo>
                  <a:pt x="71" y="632"/>
                </a:moveTo>
                <a:lnTo>
                  <a:pt x="71" y="632"/>
                </a:lnTo>
                <a:lnTo>
                  <a:pt x="173" y="543"/>
                </a:lnTo>
                <a:lnTo>
                  <a:pt x="185" y="453"/>
                </a:lnTo>
                <a:lnTo>
                  <a:pt x="185" y="453"/>
                </a:lnTo>
                <a:lnTo>
                  <a:pt x="181" y="441"/>
                </a:lnTo>
                <a:lnTo>
                  <a:pt x="179" y="435"/>
                </a:lnTo>
                <a:lnTo>
                  <a:pt x="179" y="429"/>
                </a:lnTo>
                <a:lnTo>
                  <a:pt x="179" y="429"/>
                </a:lnTo>
                <a:lnTo>
                  <a:pt x="179" y="426"/>
                </a:lnTo>
                <a:lnTo>
                  <a:pt x="179" y="426"/>
                </a:lnTo>
                <a:lnTo>
                  <a:pt x="202" y="329"/>
                </a:lnTo>
                <a:lnTo>
                  <a:pt x="212" y="280"/>
                </a:lnTo>
                <a:lnTo>
                  <a:pt x="222" y="231"/>
                </a:lnTo>
                <a:lnTo>
                  <a:pt x="222" y="231"/>
                </a:lnTo>
                <a:lnTo>
                  <a:pt x="186" y="222"/>
                </a:lnTo>
                <a:lnTo>
                  <a:pt x="148" y="213"/>
                </a:lnTo>
                <a:lnTo>
                  <a:pt x="65" y="294"/>
                </a:lnTo>
                <a:lnTo>
                  <a:pt x="65" y="294"/>
                </a:lnTo>
                <a:lnTo>
                  <a:pt x="63" y="294"/>
                </a:lnTo>
                <a:lnTo>
                  <a:pt x="61" y="295"/>
                </a:lnTo>
                <a:lnTo>
                  <a:pt x="59" y="296"/>
                </a:lnTo>
                <a:lnTo>
                  <a:pt x="59" y="296"/>
                </a:lnTo>
                <a:lnTo>
                  <a:pt x="53" y="300"/>
                </a:lnTo>
                <a:lnTo>
                  <a:pt x="47" y="301"/>
                </a:lnTo>
                <a:lnTo>
                  <a:pt x="40" y="302"/>
                </a:lnTo>
                <a:lnTo>
                  <a:pt x="35" y="302"/>
                </a:lnTo>
                <a:lnTo>
                  <a:pt x="29" y="301"/>
                </a:lnTo>
                <a:lnTo>
                  <a:pt x="23" y="297"/>
                </a:lnTo>
                <a:lnTo>
                  <a:pt x="18" y="295"/>
                </a:lnTo>
                <a:lnTo>
                  <a:pt x="13" y="291"/>
                </a:lnTo>
                <a:lnTo>
                  <a:pt x="13" y="291"/>
                </a:lnTo>
                <a:lnTo>
                  <a:pt x="8" y="286"/>
                </a:lnTo>
                <a:lnTo>
                  <a:pt x="6" y="280"/>
                </a:lnTo>
                <a:lnTo>
                  <a:pt x="4" y="273"/>
                </a:lnTo>
                <a:lnTo>
                  <a:pt x="4" y="268"/>
                </a:lnTo>
                <a:lnTo>
                  <a:pt x="4" y="261"/>
                </a:lnTo>
                <a:lnTo>
                  <a:pt x="6" y="255"/>
                </a:lnTo>
                <a:lnTo>
                  <a:pt x="8" y="250"/>
                </a:lnTo>
                <a:lnTo>
                  <a:pt x="13" y="244"/>
                </a:lnTo>
                <a:lnTo>
                  <a:pt x="114" y="152"/>
                </a:lnTo>
                <a:lnTo>
                  <a:pt x="114" y="152"/>
                </a:lnTo>
                <a:lnTo>
                  <a:pt x="120" y="146"/>
                </a:lnTo>
                <a:lnTo>
                  <a:pt x="120" y="146"/>
                </a:lnTo>
                <a:lnTo>
                  <a:pt x="127" y="144"/>
                </a:lnTo>
                <a:lnTo>
                  <a:pt x="134" y="143"/>
                </a:lnTo>
                <a:lnTo>
                  <a:pt x="140" y="143"/>
                </a:lnTo>
                <a:lnTo>
                  <a:pt x="148" y="146"/>
                </a:lnTo>
                <a:lnTo>
                  <a:pt x="148" y="146"/>
                </a:lnTo>
                <a:lnTo>
                  <a:pt x="208" y="157"/>
                </a:lnTo>
                <a:lnTo>
                  <a:pt x="297" y="176"/>
                </a:lnTo>
                <a:lnTo>
                  <a:pt x="416" y="197"/>
                </a:lnTo>
                <a:lnTo>
                  <a:pt x="444" y="115"/>
                </a:lnTo>
                <a:lnTo>
                  <a:pt x="444" y="115"/>
                </a:lnTo>
                <a:lnTo>
                  <a:pt x="445" y="108"/>
                </a:lnTo>
                <a:lnTo>
                  <a:pt x="448" y="104"/>
                </a:lnTo>
                <a:lnTo>
                  <a:pt x="452" y="99"/>
                </a:lnTo>
                <a:lnTo>
                  <a:pt x="456" y="97"/>
                </a:lnTo>
                <a:lnTo>
                  <a:pt x="456" y="97"/>
                </a:lnTo>
                <a:lnTo>
                  <a:pt x="464" y="93"/>
                </a:lnTo>
                <a:lnTo>
                  <a:pt x="472" y="90"/>
                </a:lnTo>
                <a:lnTo>
                  <a:pt x="478" y="90"/>
                </a:lnTo>
                <a:lnTo>
                  <a:pt x="482" y="91"/>
                </a:lnTo>
                <a:lnTo>
                  <a:pt x="484" y="94"/>
                </a:lnTo>
                <a:lnTo>
                  <a:pt x="484" y="94"/>
                </a:lnTo>
                <a:lnTo>
                  <a:pt x="492" y="95"/>
                </a:lnTo>
                <a:lnTo>
                  <a:pt x="498" y="98"/>
                </a:lnTo>
                <a:lnTo>
                  <a:pt x="503" y="103"/>
                </a:lnTo>
                <a:lnTo>
                  <a:pt x="507" y="107"/>
                </a:lnTo>
                <a:lnTo>
                  <a:pt x="509" y="113"/>
                </a:lnTo>
                <a:lnTo>
                  <a:pt x="510" y="120"/>
                </a:lnTo>
                <a:lnTo>
                  <a:pt x="510" y="127"/>
                </a:lnTo>
                <a:lnTo>
                  <a:pt x="509" y="133"/>
                </a:lnTo>
                <a:lnTo>
                  <a:pt x="477" y="244"/>
                </a:lnTo>
                <a:lnTo>
                  <a:pt x="477" y="244"/>
                </a:lnTo>
                <a:lnTo>
                  <a:pt x="475" y="251"/>
                </a:lnTo>
                <a:lnTo>
                  <a:pt x="472" y="256"/>
                </a:lnTo>
                <a:lnTo>
                  <a:pt x="462" y="265"/>
                </a:lnTo>
                <a:lnTo>
                  <a:pt x="462" y="265"/>
                </a:lnTo>
                <a:lnTo>
                  <a:pt x="456" y="268"/>
                </a:lnTo>
                <a:lnTo>
                  <a:pt x="450" y="269"/>
                </a:lnTo>
                <a:lnTo>
                  <a:pt x="437" y="269"/>
                </a:lnTo>
                <a:lnTo>
                  <a:pt x="336" y="253"/>
                </a:lnTo>
                <a:lnTo>
                  <a:pt x="305" y="395"/>
                </a:lnTo>
                <a:lnTo>
                  <a:pt x="416" y="386"/>
                </a:lnTo>
                <a:lnTo>
                  <a:pt x="416" y="386"/>
                </a:lnTo>
                <a:lnTo>
                  <a:pt x="424" y="386"/>
                </a:lnTo>
                <a:lnTo>
                  <a:pt x="431" y="388"/>
                </a:lnTo>
                <a:lnTo>
                  <a:pt x="439" y="391"/>
                </a:lnTo>
                <a:lnTo>
                  <a:pt x="444" y="395"/>
                </a:lnTo>
                <a:lnTo>
                  <a:pt x="444" y="395"/>
                </a:lnTo>
                <a:lnTo>
                  <a:pt x="449" y="400"/>
                </a:lnTo>
                <a:lnTo>
                  <a:pt x="452" y="405"/>
                </a:lnTo>
                <a:lnTo>
                  <a:pt x="455" y="412"/>
                </a:lnTo>
                <a:lnTo>
                  <a:pt x="456" y="419"/>
                </a:lnTo>
                <a:lnTo>
                  <a:pt x="453" y="594"/>
                </a:lnTo>
                <a:lnTo>
                  <a:pt x="453" y="594"/>
                </a:lnTo>
                <a:lnTo>
                  <a:pt x="452" y="603"/>
                </a:lnTo>
                <a:lnTo>
                  <a:pt x="449" y="611"/>
                </a:lnTo>
                <a:lnTo>
                  <a:pt x="444" y="617"/>
                </a:lnTo>
                <a:lnTo>
                  <a:pt x="437" y="623"/>
                </a:lnTo>
                <a:lnTo>
                  <a:pt x="437" y="623"/>
                </a:lnTo>
                <a:lnTo>
                  <a:pt x="428" y="627"/>
                </a:lnTo>
                <a:lnTo>
                  <a:pt x="423" y="628"/>
                </a:lnTo>
                <a:lnTo>
                  <a:pt x="416" y="628"/>
                </a:lnTo>
                <a:lnTo>
                  <a:pt x="416" y="628"/>
                </a:lnTo>
                <a:lnTo>
                  <a:pt x="409" y="628"/>
                </a:lnTo>
                <a:lnTo>
                  <a:pt x="403" y="626"/>
                </a:lnTo>
                <a:lnTo>
                  <a:pt x="398" y="623"/>
                </a:lnTo>
                <a:lnTo>
                  <a:pt x="392" y="618"/>
                </a:lnTo>
                <a:lnTo>
                  <a:pt x="389" y="614"/>
                </a:lnTo>
                <a:lnTo>
                  <a:pt x="385" y="608"/>
                </a:lnTo>
                <a:lnTo>
                  <a:pt x="383" y="601"/>
                </a:lnTo>
                <a:lnTo>
                  <a:pt x="383" y="594"/>
                </a:lnTo>
                <a:lnTo>
                  <a:pt x="383" y="457"/>
                </a:lnTo>
                <a:lnTo>
                  <a:pt x="255" y="466"/>
                </a:lnTo>
                <a:lnTo>
                  <a:pt x="244" y="565"/>
                </a:lnTo>
                <a:lnTo>
                  <a:pt x="244" y="565"/>
                </a:lnTo>
                <a:lnTo>
                  <a:pt x="242" y="570"/>
                </a:lnTo>
                <a:lnTo>
                  <a:pt x="238" y="576"/>
                </a:lnTo>
                <a:lnTo>
                  <a:pt x="236" y="580"/>
                </a:lnTo>
                <a:lnTo>
                  <a:pt x="231" y="583"/>
                </a:lnTo>
                <a:lnTo>
                  <a:pt x="120" y="681"/>
                </a:lnTo>
                <a:lnTo>
                  <a:pt x="120" y="681"/>
                </a:lnTo>
                <a:lnTo>
                  <a:pt x="119" y="682"/>
                </a:lnTo>
                <a:lnTo>
                  <a:pt x="118" y="683"/>
                </a:lnTo>
                <a:lnTo>
                  <a:pt x="117" y="683"/>
                </a:lnTo>
                <a:lnTo>
                  <a:pt x="114" y="684"/>
                </a:lnTo>
                <a:lnTo>
                  <a:pt x="114" y="684"/>
                </a:lnTo>
                <a:lnTo>
                  <a:pt x="109" y="686"/>
                </a:lnTo>
                <a:lnTo>
                  <a:pt x="103" y="689"/>
                </a:lnTo>
                <a:lnTo>
                  <a:pt x="96" y="690"/>
                </a:lnTo>
                <a:lnTo>
                  <a:pt x="90" y="689"/>
                </a:lnTo>
                <a:lnTo>
                  <a:pt x="85" y="688"/>
                </a:lnTo>
                <a:lnTo>
                  <a:pt x="78" y="685"/>
                </a:lnTo>
                <a:lnTo>
                  <a:pt x="73" y="682"/>
                </a:lnTo>
                <a:lnTo>
                  <a:pt x="68" y="677"/>
                </a:lnTo>
                <a:lnTo>
                  <a:pt x="68" y="677"/>
                </a:lnTo>
                <a:lnTo>
                  <a:pt x="64" y="672"/>
                </a:lnTo>
                <a:lnTo>
                  <a:pt x="61" y="666"/>
                </a:lnTo>
                <a:lnTo>
                  <a:pt x="60" y="659"/>
                </a:lnTo>
                <a:lnTo>
                  <a:pt x="60" y="653"/>
                </a:lnTo>
                <a:lnTo>
                  <a:pt x="60" y="648"/>
                </a:lnTo>
                <a:lnTo>
                  <a:pt x="62" y="642"/>
                </a:lnTo>
                <a:lnTo>
                  <a:pt x="66" y="636"/>
                </a:lnTo>
                <a:lnTo>
                  <a:pt x="71" y="632"/>
                </a:lnTo>
                <a:lnTo>
                  <a:pt x="71" y="632"/>
                </a:lnTo>
                <a:close/>
                <a:moveTo>
                  <a:pt x="373" y="38"/>
                </a:moveTo>
                <a:lnTo>
                  <a:pt x="373" y="38"/>
                </a:lnTo>
                <a:lnTo>
                  <a:pt x="373" y="38"/>
                </a:lnTo>
                <a:lnTo>
                  <a:pt x="369" y="31"/>
                </a:lnTo>
                <a:lnTo>
                  <a:pt x="363" y="25"/>
                </a:lnTo>
                <a:lnTo>
                  <a:pt x="358" y="20"/>
                </a:lnTo>
                <a:lnTo>
                  <a:pt x="352" y="15"/>
                </a:lnTo>
                <a:lnTo>
                  <a:pt x="346" y="11"/>
                </a:lnTo>
                <a:lnTo>
                  <a:pt x="340" y="7"/>
                </a:lnTo>
                <a:lnTo>
                  <a:pt x="332" y="5"/>
                </a:lnTo>
                <a:lnTo>
                  <a:pt x="325" y="3"/>
                </a:lnTo>
                <a:lnTo>
                  <a:pt x="318" y="2"/>
                </a:lnTo>
                <a:lnTo>
                  <a:pt x="310" y="0"/>
                </a:lnTo>
                <a:lnTo>
                  <a:pt x="302" y="0"/>
                </a:lnTo>
                <a:lnTo>
                  <a:pt x="294" y="2"/>
                </a:lnTo>
                <a:lnTo>
                  <a:pt x="287" y="4"/>
                </a:lnTo>
                <a:lnTo>
                  <a:pt x="279" y="6"/>
                </a:lnTo>
                <a:lnTo>
                  <a:pt x="272" y="9"/>
                </a:lnTo>
                <a:lnTo>
                  <a:pt x="266" y="14"/>
                </a:lnTo>
                <a:lnTo>
                  <a:pt x="266" y="14"/>
                </a:lnTo>
                <a:lnTo>
                  <a:pt x="259" y="17"/>
                </a:lnTo>
                <a:lnTo>
                  <a:pt x="253" y="22"/>
                </a:lnTo>
                <a:lnTo>
                  <a:pt x="247" y="27"/>
                </a:lnTo>
                <a:lnTo>
                  <a:pt x="243" y="32"/>
                </a:lnTo>
                <a:lnTo>
                  <a:pt x="238" y="38"/>
                </a:lnTo>
                <a:lnTo>
                  <a:pt x="235" y="44"/>
                </a:lnTo>
                <a:lnTo>
                  <a:pt x="231" y="50"/>
                </a:lnTo>
                <a:lnTo>
                  <a:pt x="229" y="57"/>
                </a:lnTo>
                <a:lnTo>
                  <a:pt x="228" y="64"/>
                </a:lnTo>
                <a:lnTo>
                  <a:pt x="227" y="71"/>
                </a:lnTo>
                <a:lnTo>
                  <a:pt x="227" y="79"/>
                </a:lnTo>
                <a:lnTo>
                  <a:pt x="228" y="86"/>
                </a:lnTo>
                <a:lnTo>
                  <a:pt x="229" y="94"/>
                </a:lnTo>
                <a:lnTo>
                  <a:pt x="231" y="101"/>
                </a:lnTo>
                <a:lnTo>
                  <a:pt x="234" y="107"/>
                </a:lnTo>
                <a:lnTo>
                  <a:pt x="237" y="115"/>
                </a:lnTo>
                <a:lnTo>
                  <a:pt x="237" y="115"/>
                </a:lnTo>
                <a:lnTo>
                  <a:pt x="243" y="121"/>
                </a:lnTo>
                <a:lnTo>
                  <a:pt x="247" y="127"/>
                </a:lnTo>
                <a:lnTo>
                  <a:pt x="260" y="136"/>
                </a:lnTo>
                <a:lnTo>
                  <a:pt x="272" y="144"/>
                </a:lnTo>
                <a:lnTo>
                  <a:pt x="287" y="148"/>
                </a:lnTo>
                <a:lnTo>
                  <a:pt x="295" y="149"/>
                </a:lnTo>
                <a:lnTo>
                  <a:pt x="302" y="151"/>
                </a:lnTo>
                <a:lnTo>
                  <a:pt x="310" y="151"/>
                </a:lnTo>
                <a:lnTo>
                  <a:pt x="318" y="149"/>
                </a:lnTo>
                <a:lnTo>
                  <a:pt x="326" y="148"/>
                </a:lnTo>
                <a:lnTo>
                  <a:pt x="333" y="146"/>
                </a:lnTo>
                <a:lnTo>
                  <a:pt x="341" y="143"/>
                </a:lnTo>
                <a:lnTo>
                  <a:pt x="349" y="139"/>
                </a:lnTo>
                <a:lnTo>
                  <a:pt x="349" y="139"/>
                </a:lnTo>
                <a:lnTo>
                  <a:pt x="356" y="135"/>
                </a:lnTo>
                <a:lnTo>
                  <a:pt x="361" y="130"/>
                </a:lnTo>
                <a:lnTo>
                  <a:pt x="367" y="126"/>
                </a:lnTo>
                <a:lnTo>
                  <a:pt x="371" y="120"/>
                </a:lnTo>
                <a:lnTo>
                  <a:pt x="376" y="113"/>
                </a:lnTo>
                <a:lnTo>
                  <a:pt x="379" y="107"/>
                </a:lnTo>
                <a:lnTo>
                  <a:pt x="382" y="101"/>
                </a:lnTo>
                <a:lnTo>
                  <a:pt x="384" y="94"/>
                </a:lnTo>
                <a:lnTo>
                  <a:pt x="385" y="87"/>
                </a:lnTo>
                <a:lnTo>
                  <a:pt x="386" y="80"/>
                </a:lnTo>
                <a:lnTo>
                  <a:pt x="386" y="72"/>
                </a:lnTo>
                <a:lnTo>
                  <a:pt x="385" y="65"/>
                </a:lnTo>
                <a:lnTo>
                  <a:pt x="383" y="58"/>
                </a:lnTo>
                <a:lnTo>
                  <a:pt x="381" y="52"/>
                </a:lnTo>
                <a:lnTo>
                  <a:pt x="377" y="45"/>
                </a:lnTo>
                <a:lnTo>
                  <a:pt x="373" y="38"/>
                </a:lnTo>
                <a:lnTo>
                  <a:pt x="373" y="38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3"/>
          <p:cNvSpPr>
            <a:spLocks noEditPoints="1"/>
          </p:cNvSpPr>
          <p:nvPr/>
        </p:nvSpPr>
        <p:spPr bwMode="auto">
          <a:xfrm>
            <a:off x="5257313" y="3069138"/>
            <a:ext cx="191902" cy="279781"/>
          </a:xfrm>
          <a:custGeom>
            <a:avLst/>
            <a:gdLst>
              <a:gd name="T0" fmla="*/ 308 w 537"/>
              <a:gd name="T1" fmla="*/ 125 h 780"/>
              <a:gd name="T2" fmla="*/ 303 w 537"/>
              <a:gd name="T3" fmla="*/ 121 h 780"/>
              <a:gd name="T4" fmla="*/ 308 w 537"/>
              <a:gd name="T5" fmla="*/ 117 h 780"/>
              <a:gd name="T6" fmla="*/ 483 w 537"/>
              <a:gd name="T7" fmla="*/ 14 h 780"/>
              <a:gd name="T8" fmla="*/ 488 w 537"/>
              <a:gd name="T9" fmla="*/ 14 h 780"/>
              <a:gd name="T10" fmla="*/ 490 w 537"/>
              <a:gd name="T11" fmla="*/ 18 h 780"/>
              <a:gd name="T12" fmla="*/ 490 w 537"/>
              <a:gd name="T13" fmla="*/ 224 h 780"/>
              <a:gd name="T14" fmla="*/ 488 w 537"/>
              <a:gd name="T15" fmla="*/ 230 h 780"/>
              <a:gd name="T16" fmla="*/ 483 w 537"/>
              <a:gd name="T17" fmla="*/ 229 h 780"/>
              <a:gd name="T18" fmla="*/ 9 w 537"/>
              <a:gd name="T19" fmla="*/ 417 h 780"/>
              <a:gd name="T20" fmla="*/ 207 w 537"/>
              <a:gd name="T21" fmla="*/ 417 h 780"/>
              <a:gd name="T22" fmla="*/ 208 w 537"/>
              <a:gd name="T23" fmla="*/ 432 h 780"/>
              <a:gd name="T24" fmla="*/ 215 w 537"/>
              <a:gd name="T25" fmla="*/ 453 h 780"/>
              <a:gd name="T26" fmla="*/ 223 w 537"/>
              <a:gd name="T27" fmla="*/ 468 h 780"/>
              <a:gd name="T28" fmla="*/ 228 w 537"/>
              <a:gd name="T29" fmla="*/ 476 h 780"/>
              <a:gd name="T30" fmla="*/ 260 w 537"/>
              <a:gd name="T31" fmla="*/ 502 h 780"/>
              <a:gd name="T32" fmla="*/ 281 w 537"/>
              <a:gd name="T33" fmla="*/ 515 h 780"/>
              <a:gd name="T34" fmla="*/ 304 w 537"/>
              <a:gd name="T35" fmla="*/ 525 h 780"/>
              <a:gd name="T36" fmla="*/ 322 w 537"/>
              <a:gd name="T37" fmla="*/ 531 h 780"/>
              <a:gd name="T38" fmla="*/ 373 w 537"/>
              <a:gd name="T39" fmla="*/ 541 h 780"/>
              <a:gd name="T40" fmla="*/ 154 w 537"/>
              <a:gd name="T41" fmla="*/ 760 h 780"/>
              <a:gd name="T42" fmla="*/ 152 w 537"/>
              <a:gd name="T43" fmla="*/ 769 h 780"/>
              <a:gd name="T44" fmla="*/ 154 w 537"/>
              <a:gd name="T45" fmla="*/ 777 h 780"/>
              <a:gd name="T46" fmla="*/ 159 w 537"/>
              <a:gd name="T47" fmla="*/ 779 h 780"/>
              <a:gd name="T48" fmla="*/ 163 w 537"/>
              <a:gd name="T49" fmla="*/ 780 h 780"/>
              <a:gd name="T50" fmla="*/ 168 w 537"/>
              <a:gd name="T51" fmla="*/ 779 h 780"/>
              <a:gd name="T52" fmla="*/ 172 w 537"/>
              <a:gd name="T53" fmla="*/ 777 h 780"/>
              <a:gd name="T54" fmla="*/ 533 w 537"/>
              <a:gd name="T55" fmla="*/ 411 h 780"/>
              <a:gd name="T56" fmla="*/ 537 w 537"/>
              <a:gd name="T57" fmla="*/ 406 h 780"/>
              <a:gd name="T58" fmla="*/ 535 w 537"/>
              <a:gd name="T59" fmla="*/ 12 h 780"/>
              <a:gd name="T60" fmla="*/ 535 w 537"/>
              <a:gd name="T61" fmla="*/ 7 h 780"/>
              <a:gd name="T62" fmla="*/ 531 w 537"/>
              <a:gd name="T63" fmla="*/ 1 h 780"/>
              <a:gd name="T64" fmla="*/ 526 w 537"/>
              <a:gd name="T65" fmla="*/ 0 h 780"/>
              <a:gd name="T66" fmla="*/ 518 w 537"/>
              <a:gd name="T67" fmla="*/ 3 h 780"/>
              <a:gd name="T68" fmla="*/ 514 w 537"/>
              <a:gd name="T69" fmla="*/ 12 h 780"/>
              <a:gd name="T70" fmla="*/ 9 w 537"/>
              <a:gd name="T71" fmla="*/ 393 h 780"/>
              <a:gd name="T72" fmla="*/ 6 w 537"/>
              <a:gd name="T73" fmla="*/ 394 h 780"/>
              <a:gd name="T74" fmla="*/ 1 w 537"/>
              <a:gd name="T75" fmla="*/ 401 h 780"/>
              <a:gd name="T76" fmla="*/ 0 w 537"/>
              <a:gd name="T77" fmla="*/ 406 h 780"/>
              <a:gd name="T78" fmla="*/ 3 w 537"/>
              <a:gd name="T79" fmla="*/ 414 h 780"/>
              <a:gd name="T80" fmla="*/ 9 w 537"/>
              <a:gd name="T81" fmla="*/ 417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37" h="780">
                <a:moveTo>
                  <a:pt x="308" y="125"/>
                </a:moveTo>
                <a:lnTo>
                  <a:pt x="308" y="125"/>
                </a:lnTo>
                <a:lnTo>
                  <a:pt x="304" y="125"/>
                </a:lnTo>
                <a:lnTo>
                  <a:pt x="303" y="121"/>
                </a:lnTo>
                <a:lnTo>
                  <a:pt x="304" y="119"/>
                </a:lnTo>
                <a:lnTo>
                  <a:pt x="308" y="117"/>
                </a:lnTo>
                <a:lnTo>
                  <a:pt x="483" y="14"/>
                </a:lnTo>
                <a:lnTo>
                  <a:pt x="483" y="14"/>
                </a:lnTo>
                <a:lnTo>
                  <a:pt x="485" y="13"/>
                </a:lnTo>
                <a:lnTo>
                  <a:pt x="488" y="14"/>
                </a:lnTo>
                <a:lnTo>
                  <a:pt x="489" y="15"/>
                </a:lnTo>
                <a:lnTo>
                  <a:pt x="490" y="18"/>
                </a:lnTo>
                <a:lnTo>
                  <a:pt x="490" y="224"/>
                </a:lnTo>
                <a:lnTo>
                  <a:pt x="490" y="224"/>
                </a:lnTo>
                <a:lnTo>
                  <a:pt x="489" y="227"/>
                </a:lnTo>
                <a:lnTo>
                  <a:pt x="488" y="230"/>
                </a:lnTo>
                <a:lnTo>
                  <a:pt x="485" y="230"/>
                </a:lnTo>
                <a:lnTo>
                  <a:pt x="483" y="229"/>
                </a:lnTo>
                <a:lnTo>
                  <a:pt x="308" y="125"/>
                </a:lnTo>
                <a:close/>
                <a:moveTo>
                  <a:pt x="9" y="417"/>
                </a:moveTo>
                <a:lnTo>
                  <a:pt x="9" y="417"/>
                </a:lnTo>
                <a:lnTo>
                  <a:pt x="207" y="417"/>
                </a:lnTo>
                <a:lnTo>
                  <a:pt x="207" y="417"/>
                </a:lnTo>
                <a:lnTo>
                  <a:pt x="208" y="432"/>
                </a:lnTo>
                <a:lnTo>
                  <a:pt x="211" y="447"/>
                </a:lnTo>
                <a:lnTo>
                  <a:pt x="215" y="453"/>
                </a:lnTo>
                <a:lnTo>
                  <a:pt x="218" y="461"/>
                </a:lnTo>
                <a:lnTo>
                  <a:pt x="223" y="468"/>
                </a:lnTo>
                <a:lnTo>
                  <a:pt x="228" y="476"/>
                </a:lnTo>
                <a:lnTo>
                  <a:pt x="228" y="476"/>
                </a:lnTo>
                <a:lnTo>
                  <a:pt x="243" y="490"/>
                </a:lnTo>
                <a:lnTo>
                  <a:pt x="260" y="502"/>
                </a:lnTo>
                <a:lnTo>
                  <a:pt x="270" y="509"/>
                </a:lnTo>
                <a:lnTo>
                  <a:pt x="281" y="515"/>
                </a:lnTo>
                <a:lnTo>
                  <a:pt x="293" y="521"/>
                </a:lnTo>
                <a:lnTo>
                  <a:pt x="304" y="525"/>
                </a:lnTo>
                <a:lnTo>
                  <a:pt x="304" y="525"/>
                </a:lnTo>
                <a:lnTo>
                  <a:pt x="322" y="531"/>
                </a:lnTo>
                <a:lnTo>
                  <a:pt x="339" y="535"/>
                </a:lnTo>
                <a:lnTo>
                  <a:pt x="373" y="541"/>
                </a:lnTo>
                <a:lnTo>
                  <a:pt x="154" y="760"/>
                </a:lnTo>
                <a:lnTo>
                  <a:pt x="154" y="760"/>
                </a:lnTo>
                <a:lnTo>
                  <a:pt x="152" y="764"/>
                </a:lnTo>
                <a:lnTo>
                  <a:pt x="152" y="769"/>
                </a:lnTo>
                <a:lnTo>
                  <a:pt x="152" y="773"/>
                </a:lnTo>
                <a:lnTo>
                  <a:pt x="154" y="777"/>
                </a:lnTo>
                <a:lnTo>
                  <a:pt x="154" y="777"/>
                </a:lnTo>
                <a:lnTo>
                  <a:pt x="159" y="779"/>
                </a:lnTo>
                <a:lnTo>
                  <a:pt x="163" y="780"/>
                </a:lnTo>
                <a:lnTo>
                  <a:pt x="163" y="780"/>
                </a:lnTo>
                <a:lnTo>
                  <a:pt x="166" y="780"/>
                </a:lnTo>
                <a:lnTo>
                  <a:pt x="168" y="779"/>
                </a:lnTo>
                <a:lnTo>
                  <a:pt x="170" y="778"/>
                </a:lnTo>
                <a:lnTo>
                  <a:pt x="172" y="777"/>
                </a:lnTo>
                <a:lnTo>
                  <a:pt x="533" y="411"/>
                </a:lnTo>
                <a:lnTo>
                  <a:pt x="533" y="411"/>
                </a:lnTo>
                <a:lnTo>
                  <a:pt x="537" y="408"/>
                </a:lnTo>
                <a:lnTo>
                  <a:pt x="537" y="406"/>
                </a:lnTo>
                <a:lnTo>
                  <a:pt x="535" y="402"/>
                </a:lnTo>
                <a:lnTo>
                  <a:pt x="535" y="12"/>
                </a:lnTo>
                <a:lnTo>
                  <a:pt x="535" y="12"/>
                </a:lnTo>
                <a:lnTo>
                  <a:pt x="535" y="7"/>
                </a:lnTo>
                <a:lnTo>
                  <a:pt x="533" y="3"/>
                </a:lnTo>
                <a:lnTo>
                  <a:pt x="531" y="1"/>
                </a:lnTo>
                <a:lnTo>
                  <a:pt x="526" y="0"/>
                </a:lnTo>
                <a:lnTo>
                  <a:pt x="526" y="0"/>
                </a:lnTo>
                <a:lnTo>
                  <a:pt x="522" y="1"/>
                </a:lnTo>
                <a:lnTo>
                  <a:pt x="518" y="3"/>
                </a:lnTo>
                <a:lnTo>
                  <a:pt x="515" y="7"/>
                </a:lnTo>
                <a:lnTo>
                  <a:pt x="514" y="12"/>
                </a:lnTo>
                <a:lnTo>
                  <a:pt x="514" y="393"/>
                </a:lnTo>
                <a:lnTo>
                  <a:pt x="9" y="393"/>
                </a:lnTo>
                <a:lnTo>
                  <a:pt x="9" y="393"/>
                </a:lnTo>
                <a:lnTo>
                  <a:pt x="6" y="394"/>
                </a:lnTo>
                <a:lnTo>
                  <a:pt x="3" y="397"/>
                </a:lnTo>
                <a:lnTo>
                  <a:pt x="1" y="401"/>
                </a:lnTo>
                <a:lnTo>
                  <a:pt x="0" y="406"/>
                </a:lnTo>
                <a:lnTo>
                  <a:pt x="0" y="406"/>
                </a:lnTo>
                <a:lnTo>
                  <a:pt x="1" y="409"/>
                </a:lnTo>
                <a:lnTo>
                  <a:pt x="3" y="414"/>
                </a:lnTo>
                <a:lnTo>
                  <a:pt x="6" y="416"/>
                </a:lnTo>
                <a:lnTo>
                  <a:pt x="9" y="417"/>
                </a:lnTo>
                <a:lnTo>
                  <a:pt x="9" y="417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44"/>
          <p:cNvSpPr>
            <a:spLocks noEditPoints="1"/>
          </p:cNvSpPr>
          <p:nvPr/>
        </p:nvSpPr>
        <p:spPr bwMode="auto">
          <a:xfrm>
            <a:off x="4339056" y="3069138"/>
            <a:ext cx="279782" cy="279781"/>
          </a:xfrm>
          <a:custGeom>
            <a:avLst/>
            <a:gdLst>
              <a:gd name="T0" fmla="*/ 536 w 779"/>
              <a:gd name="T1" fmla="*/ 274 h 780"/>
              <a:gd name="T2" fmla="*/ 500 w 779"/>
              <a:gd name="T3" fmla="*/ 245 h 780"/>
              <a:gd name="T4" fmla="*/ 485 w 779"/>
              <a:gd name="T5" fmla="*/ 202 h 780"/>
              <a:gd name="T6" fmla="*/ 496 w 779"/>
              <a:gd name="T7" fmla="*/ 166 h 780"/>
              <a:gd name="T8" fmla="*/ 529 w 779"/>
              <a:gd name="T9" fmla="*/ 134 h 780"/>
              <a:gd name="T10" fmla="*/ 566 w 779"/>
              <a:gd name="T11" fmla="*/ 125 h 780"/>
              <a:gd name="T12" fmla="*/ 607 w 779"/>
              <a:gd name="T13" fmla="*/ 138 h 780"/>
              <a:gd name="T14" fmla="*/ 635 w 779"/>
              <a:gd name="T15" fmla="*/ 172 h 780"/>
              <a:gd name="T16" fmla="*/ 640 w 779"/>
              <a:gd name="T17" fmla="*/ 210 h 780"/>
              <a:gd name="T18" fmla="*/ 623 w 779"/>
              <a:gd name="T19" fmla="*/ 251 h 780"/>
              <a:gd name="T20" fmla="*/ 588 w 779"/>
              <a:gd name="T21" fmla="*/ 276 h 780"/>
              <a:gd name="T22" fmla="*/ 566 w 779"/>
              <a:gd name="T23" fmla="*/ 651 h 780"/>
              <a:gd name="T24" fmla="*/ 529 w 779"/>
              <a:gd name="T25" fmla="*/ 642 h 780"/>
              <a:gd name="T26" fmla="*/ 496 w 779"/>
              <a:gd name="T27" fmla="*/ 610 h 780"/>
              <a:gd name="T28" fmla="*/ 485 w 779"/>
              <a:gd name="T29" fmla="*/ 574 h 780"/>
              <a:gd name="T30" fmla="*/ 500 w 779"/>
              <a:gd name="T31" fmla="*/ 531 h 780"/>
              <a:gd name="T32" fmla="*/ 536 w 779"/>
              <a:gd name="T33" fmla="*/ 504 h 780"/>
              <a:gd name="T34" fmla="*/ 573 w 779"/>
              <a:gd name="T35" fmla="*/ 498 h 780"/>
              <a:gd name="T36" fmla="*/ 613 w 779"/>
              <a:gd name="T37" fmla="*/ 515 h 780"/>
              <a:gd name="T38" fmla="*/ 637 w 779"/>
              <a:gd name="T39" fmla="*/ 551 h 780"/>
              <a:gd name="T40" fmla="*/ 639 w 779"/>
              <a:gd name="T41" fmla="*/ 590 h 780"/>
              <a:gd name="T42" fmla="*/ 619 w 779"/>
              <a:gd name="T43" fmla="*/ 629 h 780"/>
              <a:gd name="T44" fmla="*/ 581 w 779"/>
              <a:gd name="T45" fmla="*/ 649 h 780"/>
              <a:gd name="T46" fmla="*/ 215 w 779"/>
              <a:gd name="T47" fmla="*/ 651 h 780"/>
              <a:gd name="T48" fmla="*/ 171 w 779"/>
              <a:gd name="T49" fmla="*/ 638 h 780"/>
              <a:gd name="T50" fmla="*/ 144 w 779"/>
              <a:gd name="T51" fmla="*/ 605 h 780"/>
              <a:gd name="T52" fmla="*/ 138 w 779"/>
              <a:gd name="T53" fmla="*/ 566 h 780"/>
              <a:gd name="T54" fmla="*/ 156 w 779"/>
              <a:gd name="T55" fmla="*/ 525 h 780"/>
              <a:gd name="T56" fmla="*/ 192 w 779"/>
              <a:gd name="T57" fmla="*/ 501 h 780"/>
              <a:gd name="T58" fmla="*/ 229 w 779"/>
              <a:gd name="T59" fmla="*/ 499 h 780"/>
              <a:gd name="T60" fmla="*/ 269 w 779"/>
              <a:gd name="T61" fmla="*/ 519 h 780"/>
              <a:gd name="T62" fmla="*/ 291 w 779"/>
              <a:gd name="T63" fmla="*/ 558 h 780"/>
              <a:gd name="T64" fmla="*/ 289 w 779"/>
              <a:gd name="T65" fmla="*/ 597 h 780"/>
              <a:gd name="T66" fmla="*/ 264 w 779"/>
              <a:gd name="T67" fmla="*/ 633 h 780"/>
              <a:gd name="T68" fmla="*/ 223 w 779"/>
              <a:gd name="T69" fmla="*/ 650 h 780"/>
              <a:gd name="T70" fmla="*/ 207 w 779"/>
              <a:gd name="T71" fmla="*/ 278 h 780"/>
              <a:gd name="T72" fmla="*/ 166 w 779"/>
              <a:gd name="T73" fmla="*/ 262 h 780"/>
              <a:gd name="T74" fmla="*/ 142 w 779"/>
              <a:gd name="T75" fmla="*/ 225 h 780"/>
              <a:gd name="T76" fmla="*/ 140 w 779"/>
              <a:gd name="T77" fmla="*/ 186 h 780"/>
              <a:gd name="T78" fmla="*/ 160 w 779"/>
              <a:gd name="T79" fmla="*/ 147 h 780"/>
              <a:gd name="T80" fmla="*/ 200 w 779"/>
              <a:gd name="T81" fmla="*/ 127 h 780"/>
              <a:gd name="T82" fmla="*/ 237 w 779"/>
              <a:gd name="T83" fmla="*/ 128 h 780"/>
              <a:gd name="T84" fmla="*/ 274 w 779"/>
              <a:gd name="T85" fmla="*/ 153 h 780"/>
              <a:gd name="T86" fmla="*/ 292 w 779"/>
              <a:gd name="T87" fmla="*/ 194 h 780"/>
              <a:gd name="T88" fmla="*/ 286 w 779"/>
              <a:gd name="T89" fmla="*/ 233 h 780"/>
              <a:gd name="T90" fmla="*/ 257 w 779"/>
              <a:gd name="T91" fmla="*/ 266 h 780"/>
              <a:gd name="T92" fmla="*/ 215 w 779"/>
              <a:gd name="T93" fmla="*/ 279 h 780"/>
              <a:gd name="T94" fmla="*/ 108 w 779"/>
              <a:gd name="T95" fmla="*/ 0 h 780"/>
              <a:gd name="T96" fmla="*/ 43 w 779"/>
              <a:gd name="T97" fmla="*/ 26 h 780"/>
              <a:gd name="T98" fmla="*/ 5 w 779"/>
              <a:gd name="T99" fmla="*/ 83 h 780"/>
              <a:gd name="T100" fmla="*/ 1 w 779"/>
              <a:gd name="T101" fmla="*/ 672 h 780"/>
              <a:gd name="T102" fmla="*/ 27 w 779"/>
              <a:gd name="T103" fmla="*/ 736 h 780"/>
              <a:gd name="T104" fmla="*/ 84 w 779"/>
              <a:gd name="T105" fmla="*/ 774 h 780"/>
              <a:gd name="T106" fmla="*/ 671 w 779"/>
              <a:gd name="T107" fmla="*/ 780 h 780"/>
              <a:gd name="T108" fmla="*/ 736 w 779"/>
              <a:gd name="T109" fmla="*/ 753 h 780"/>
              <a:gd name="T110" fmla="*/ 773 w 779"/>
              <a:gd name="T111" fmla="*/ 696 h 780"/>
              <a:gd name="T112" fmla="*/ 778 w 779"/>
              <a:gd name="T113" fmla="*/ 106 h 780"/>
              <a:gd name="T114" fmla="*/ 752 w 779"/>
              <a:gd name="T115" fmla="*/ 43 h 780"/>
              <a:gd name="T116" fmla="*/ 695 w 779"/>
              <a:gd name="T117" fmla="*/ 4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79" h="780">
                <a:moveTo>
                  <a:pt x="566" y="279"/>
                </a:moveTo>
                <a:lnTo>
                  <a:pt x="566" y="279"/>
                </a:lnTo>
                <a:lnTo>
                  <a:pt x="558" y="278"/>
                </a:lnTo>
                <a:lnTo>
                  <a:pt x="550" y="277"/>
                </a:lnTo>
                <a:lnTo>
                  <a:pt x="542" y="276"/>
                </a:lnTo>
                <a:lnTo>
                  <a:pt x="536" y="274"/>
                </a:lnTo>
                <a:lnTo>
                  <a:pt x="529" y="270"/>
                </a:lnTo>
                <a:lnTo>
                  <a:pt x="522" y="266"/>
                </a:lnTo>
                <a:lnTo>
                  <a:pt x="516" y="262"/>
                </a:lnTo>
                <a:lnTo>
                  <a:pt x="511" y="257"/>
                </a:lnTo>
                <a:lnTo>
                  <a:pt x="505" y="251"/>
                </a:lnTo>
                <a:lnTo>
                  <a:pt x="500" y="245"/>
                </a:lnTo>
                <a:lnTo>
                  <a:pt x="496" y="240"/>
                </a:lnTo>
                <a:lnTo>
                  <a:pt x="492" y="233"/>
                </a:lnTo>
                <a:lnTo>
                  <a:pt x="490" y="225"/>
                </a:lnTo>
                <a:lnTo>
                  <a:pt x="488" y="218"/>
                </a:lnTo>
                <a:lnTo>
                  <a:pt x="487" y="210"/>
                </a:lnTo>
                <a:lnTo>
                  <a:pt x="485" y="202"/>
                </a:lnTo>
                <a:lnTo>
                  <a:pt x="485" y="202"/>
                </a:lnTo>
                <a:lnTo>
                  <a:pt x="487" y="194"/>
                </a:lnTo>
                <a:lnTo>
                  <a:pt x="488" y="186"/>
                </a:lnTo>
                <a:lnTo>
                  <a:pt x="490" y="179"/>
                </a:lnTo>
                <a:lnTo>
                  <a:pt x="492" y="172"/>
                </a:lnTo>
                <a:lnTo>
                  <a:pt x="496" y="166"/>
                </a:lnTo>
                <a:lnTo>
                  <a:pt x="500" y="159"/>
                </a:lnTo>
                <a:lnTo>
                  <a:pt x="505" y="153"/>
                </a:lnTo>
                <a:lnTo>
                  <a:pt x="511" y="147"/>
                </a:lnTo>
                <a:lnTo>
                  <a:pt x="516" y="143"/>
                </a:lnTo>
                <a:lnTo>
                  <a:pt x="522" y="138"/>
                </a:lnTo>
                <a:lnTo>
                  <a:pt x="529" y="134"/>
                </a:lnTo>
                <a:lnTo>
                  <a:pt x="536" y="131"/>
                </a:lnTo>
                <a:lnTo>
                  <a:pt x="542" y="128"/>
                </a:lnTo>
                <a:lnTo>
                  <a:pt x="550" y="127"/>
                </a:lnTo>
                <a:lnTo>
                  <a:pt x="558" y="126"/>
                </a:lnTo>
                <a:lnTo>
                  <a:pt x="566" y="125"/>
                </a:lnTo>
                <a:lnTo>
                  <a:pt x="566" y="125"/>
                </a:lnTo>
                <a:lnTo>
                  <a:pt x="573" y="126"/>
                </a:lnTo>
                <a:lnTo>
                  <a:pt x="581" y="127"/>
                </a:lnTo>
                <a:lnTo>
                  <a:pt x="588" y="128"/>
                </a:lnTo>
                <a:lnTo>
                  <a:pt x="595" y="131"/>
                </a:lnTo>
                <a:lnTo>
                  <a:pt x="602" y="134"/>
                </a:lnTo>
                <a:lnTo>
                  <a:pt x="607" y="138"/>
                </a:lnTo>
                <a:lnTo>
                  <a:pt x="613" y="143"/>
                </a:lnTo>
                <a:lnTo>
                  <a:pt x="619" y="147"/>
                </a:lnTo>
                <a:lnTo>
                  <a:pt x="623" y="153"/>
                </a:lnTo>
                <a:lnTo>
                  <a:pt x="628" y="159"/>
                </a:lnTo>
                <a:lnTo>
                  <a:pt x="631" y="166"/>
                </a:lnTo>
                <a:lnTo>
                  <a:pt x="635" y="172"/>
                </a:lnTo>
                <a:lnTo>
                  <a:pt x="637" y="179"/>
                </a:lnTo>
                <a:lnTo>
                  <a:pt x="639" y="186"/>
                </a:lnTo>
                <a:lnTo>
                  <a:pt x="640" y="194"/>
                </a:lnTo>
                <a:lnTo>
                  <a:pt x="640" y="202"/>
                </a:lnTo>
                <a:lnTo>
                  <a:pt x="640" y="202"/>
                </a:lnTo>
                <a:lnTo>
                  <a:pt x="640" y="210"/>
                </a:lnTo>
                <a:lnTo>
                  <a:pt x="639" y="218"/>
                </a:lnTo>
                <a:lnTo>
                  <a:pt x="637" y="225"/>
                </a:lnTo>
                <a:lnTo>
                  <a:pt x="635" y="233"/>
                </a:lnTo>
                <a:lnTo>
                  <a:pt x="631" y="240"/>
                </a:lnTo>
                <a:lnTo>
                  <a:pt x="628" y="245"/>
                </a:lnTo>
                <a:lnTo>
                  <a:pt x="623" y="251"/>
                </a:lnTo>
                <a:lnTo>
                  <a:pt x="619" y="257"/>
                </a:lnTo>
                <a:lnTo>
                  <a:pt x="613" y="262"/>
                </a:lnTo>
                <a:lnTo>
                  <a:pt x="607" y="266"/>
                </a:lnTo>
                <a:lnTo>
                  <a:pt x="602" y="270"/>
                </a:lnTo>
                <a:lnTo>
                  <a:pt x="595" y="274"/>
                </a:lnTo>
                <a:lnTo>
                  <a:pt x="588" y="276"/>
                </a:lnTo>
                <a:lnTo>
                  <a:pt x="581" y="277"/>
                </a:lnTo>
                <a:lnTo>
                  <a:pt x="573" y="278"/>
                </a:lnTo>
                <a:lnTo>
                  <a:pt x="566" y="279"/>
                </a:lnTo>
                <a:lnTo>
                  <a:pt x="566" y="279"/>
                </a:lnTo>
                <a:close/>
                <a:moveTo>
                  <a:pt x="566" y="651"/>
                </a:moveTo>
                <a:lnTo>
                  <a:pt x="566" y="651"/>
                </a:lnTo>
                <a:lnTo>
                  <a:pt x="566" y="651"/>
                </a:lnTo>
                <a:lnTo>
                  <a:pt x="558" y="650"/>
                </a:lnTo>
                <a:lnTo>
                  <a:pt x="550" y="649"/>
                </a:lnTo>
                <a:lnTo>
                  <a:pt x="542" y="648"/>
                </a:lnTo>
                <a:lnTo>
                  <a:pt x="536" y="645"/>
                </a:lnTo>
                <a:lnTo>
                  <a:pt x="529" y="642"/>
                </a:lnTo>
                <a:lnTo>
                  <a:pt x="522" y="638"/>
                </a:lnTo>
                <a:lnTo>
                  <a:pt x="516" y="633"/>
                </a:lnTo>
                <a:lnTo>
                  <a:pt x="511" y="629"/>
                </a:lnTo>
                <a:lnTo>
                  <a:pt x="505" y="623"/>
                </a:lnTo>
                <a:lnTo>
                  <a:pt x="500" y="617"/>
                </a:lnTo>
                <a:lnTo>
                  <a:pt x="496" y="610"/>
                </a:lnTo>
                <a:lnTo>
                  <a:pt x="492" y="605"/>
                </a:lnTo>
                <a:lnTo>
                  <a:pt x="490" y="597"/>
                </a:lnTo>
                <a:lnTo>
                  <a:pt x="488" y="590"/>
                </a:lnTo>
                <a:lnTo>
                  <a:pt x="487" y="582"/>
                </a:lnTo>
                <a:lnTo>
                  <a:pt x="485" y="574"/>
                </a:lnTo>
                <a:lnTo>
                  <a:pt x="485" y="574"/>
                </a:lnTo>
                <a:lnTo>
                  <a:pt x="487" y="566"/>
                </a:lnTo>
                <a:lnTo>
                  <a:pt x="488" y="558"/>
                </a:lnTo>
                <a:lnTo>
                  <a:pt x="490" y="551"/>
                </a:lnTo>
                <a:lnTo>
                  <a:pt x="492" y="545"/>
                </a:lnTo>
                <a:lnTo>
                  <a:pt x="496" y="538"/>
                </a:lnTo>
                <a:lnTo>
                  <a:pt x="500" y="531"/>
                </a:lnTo>
                <a:lnTo>
                  <a:pt x="505" y="525"/>
                </a:lnTo>
                <a:lnTo>
                  <a:pt x="511" y="519"/>
                </a:lnTo>
                <a:lnTo>
                  <a:pt x="516" y="515"/>
                </a:lnTo>
                <a:lnTo>
                  <a:pt x="522" y="510"/>
                </a:lnTo>
                <a:lnTo>
                  <a:pt x="529" y="507"/>
                </a:lnTo>
                <a:lnTo>
                  <a:pt x="536" y="504"/>
                </a:lnTo>
                <a:lnTo>
                  <a:pt x="542" y="501"/>
                </a:lnTo>
                <a:lnTo>
                  <a:pt x="550" y="499"/>
                </a:lnTo>
                <a:lnTo>
                  <a:pt x="558" y="498"/>
                </a:lnTo>
                <a:lnTo>
                  <a:pt x="566" y="498"/>
                </a:lnTo>
                <a:lnTo>
                  <a:pt x="566" y="498"/>
                </a:lnTo>
                <a:lnTo>
                  <a:pt x="573" y="498"/>
                </a:lnTo>
                <a:lnTo>
                  <a:pt x="581" y="499"/>
                </a:lnTo>
                <a:lnTo>
                  <a:pt x="588" y="501"/>
                </a:lnTo>
                <a:lnTo>
                  <a:pt x="595" y="504"/>
                </a:lnTo>
                <a:lnTo>
                  <a:pt x="602" y="507"/>
                </a:lnTo>
                <a:lnTo>
                  <a:pt x="607" y="510"/>
                </a:lnTo>
                <a:lnTo>
                  <a:pt x="613" y="515"/>
                </a:lnTo>
                <a:lnTo>
                  <a:pt x="619" y="519"/>
                </a:lnTo>
                <a:lnTo>
                  <a:pt x="623" y="525"/>
                </a:lnTo>
                <a:lnTo>
                  <a:pt x="628" y="531"/>
                </a:lnTo>
                <a:lnTo>
                  <a:pt x="631" y="538"/>
                </a:lnTo>
                <a:lnTo>
                  <a:pt x="635" y="545"/>
                </a:lnTo>
                <a:lnTo>
                  <a:pt x="637" y="551"/>
                </a:lnTo>
                <a:lnTo>
                  <a:pt x="639" y="558"/>
                </a:lnTo>
                <a:lnTo>
                  <a:pt x="640" y="566"/>
                </a:lnTo>
                <a:lnTo>
                  <a:pt x="640" y="574"/>
                </a:lnTo>
                <a:lnTo>
                  <a:pt x="640" y="574"/>
                </a:lnTo>
                <a:lnTo>
                  <a:pt x="640" y="582"/>
                </a:lnTo>
                <a:lnTo>
                  <a:pt x="639" y="590"/>
                </a:lnTo>
                <a:lnTo>
                  <a:pt x="637" y="597"/>
                </a:lnTo>
                <a:lnTo>
                  <a:pt x="635" y="605"/>
                </a:lnTo>
                <a:lnTo>
                  <a:pt x="631" y="610"/>
                </a:lnTo>
                <a:lnTo>
                  <a:pt x="628" y="617"/>
                </a:lnTo>
                <a:lnTo>
                  <a:pt x="623" y="623"/>
                </a:lnTo>
                <a:lnTo>
                  <a:pt x="619" y="629"/>
                </a:lnTo>
                <a:lnTo>
                  <a:pt x="613" y="633"/>
                </a:lnTo>
                <a:lnTo>
                  <a:pt x="607" y="638"/>
                </a:lnTo>
                <a:lnTo>
                  <a:pt x="602" y="642"/>
                </a:lnTo>
                <a:lnTo>
                  <a:pt x="595" y="645"/>
                </a:lnTo>
                <a:lnTo>
                  <a:pt x="588" y="648"/>
                </a:lnTo>
                <a:lnTo>
                  <a:pt x="581" y="649"/>
                </a:lnTo>
                <a:lnTo>
                  <a:pt x="573" y="650"/>
                </a:lnTo>
                <a:lnTo>
                  <a:pt x="566" y="651"/>
                </a:lnTo>
                <a:lnTo>
                  <a:pt x="566" y="651"/>
                </a:lnTo>
                <a:close/>
                <a:moveTo>
                  <a:pt x="215" y="651"/>
                </a:moveTo>
                <a:lnTo>
                  <a:pt x="215" y="651"/>
                </a:lnTo>
                <a:lnTo>
                  <a:pt x="215" y="651"/>
                </a:lnTo>
                <a:lnTo>
                  <a:pt x="207" y="650"/>
                </a:lnTo>
                <a:lnTo>
                  <a:pt x="200" y="649"/>
                </a:lnTo>
                <a:lnTo>
                  <a:pt x="192" y="648"/>
                </a:lnTo>
                <a:lnTo>
                  <a:pt x="185" y="645"/>
                </a:lnTo>
                <a:lnTo>
                  <a:pt x="178" y="642"/>
                </a:lnTo>
                <a:lnTo>
                  <a:pt x="171" y="638"/>
                </a:lnTo>
                <a:lnTo>
                  <a:pt x="166" y="633"/>
                </a:lnTo>
                <a:lnTo>
                  <a:pt x="160" y="629"/>
                </a:lnTo>
                <a:lnTo>
                  <a:pt x="156" y="623"/>
                </a:lnTo>
                <a:lnTo>
                  <a:pt x="151" y="617"/>
                </a:lnTo>
                <a:lnTo>
                  <a:pt x="148" y="610"/>
                </a:lnTo>
                <a:lnTo>
                  <a:pt x="144" y="605"/>
                </a:lnTo>
                <a:lnTo>
                  <a:pt x="142" y="597"/>
                </a:lnTo>
                <a:lnTo>
                  <a:pt x="140" y="590"/>
                </a:lnTo>
                <a:lnTo>
                  <a:pt x="138" y="582"/>
                </a:lnTo>
                <a:lnTo>
                  <a:pt x="138" y="574"/>
                </a:lnTo>
                <a:lnTo>
                  <a:pt x="138" y="574"/>
                </a:lnTo>
                <a:lnTo>
                  <a:pt x="138" y="566"/>
                </a:lnTo>
                <a:lnTo>
                  <a:pt x="140" y="558"/>
                </a:lnTo>
                <a:lnTo>
                  <a:pt x="142" y="551"/>
                </a:lnTo>
                <a:lnTo>
                  <a:pt x="144" y="545"/>
                </a:lnTo>
                <a:lnTo>
                  <a:pt x="148" y="538"/>
                </a:lnTo>
                <a:lnTo>
                  <a:pt x="151" y="531"/>
                </a:lnTo>
                <a:lnTo>
                  <a:pt x="156" y="525"/>
                </a:lnTo>
                <a:lnTo>
                  <a:pt x="160" y="519"/>
                </a:lnTo>
                <a:lnTo>
                  <a:pt x="166" y="515"/>
                </a:lnTo>
                <a:lnTo>
                  <a:pt x="171" y="510"/>
                </a:lnTo>
                <a:lnTo>
                  <a:pt x="178" y="507"/>
                </a:lnTo>
                <a:lnTo>
                  <a:pt x="185" y="504"/>
                </a:lnTo>
                <a:lnTo>
                  <a:pt x="192" y="501"/>
                </a:lnTo>
                <a:lnTo>
                  <a:pt x="200" y="499"/>
                </a:lnTo>
                <a:lnTo>
                  <a:pt x="207" y="498"/>
                </a:lnTo>
                <a:lnTo>
                  <a:pt x="215" y="498"/>
                </a:lnTo>
                <a:lnTo>
                  <a:pt x="215" y="498"/>
                </a:lnTo>
                <a:lnTo>
                  <a:pt x="223" y="498"/>
                </a:lnTo>
                <a:lnTo>
                  <a:pt x="229" y="499"/>
                </a:lnTo>
                <a:lnTo>
                  <a:pt x="237" y="501"/>
                </a:lnTo>
                <a:lnTo>
                  <a:pt x="244" y="504"/>
                </a:lnTo>
                <a:lnTo>
                  <a:pt x="251" y="507"/>
                </a:lnTo>
                <a:lnTo>
                  <a:pt x="257" y="510"/>
                </a:lnTo>
                <a:lnTo>
                  <a:pt x="264" y="515"/>
                </a:lnTo>
                <a:lnTo>
                  <a:pt x="269" y="519"/>
                </a:lnTo>
                <a:lnTo>
                  <a:pt x="274" y="525"/>
                </a:lnTo>
                <a:lnTo>
                  <a:pt x="278" y="531"/>
                </a:lnTo>
                <a:lnTo>
                  <a:pt x="283" y="538"/>
                </a:lnTo>
                <a:lnTo>
                  <a:pt x="286" y="545"/>
                </a:lnTo>
                <a:lnTo>
                  <a:pt x="289" y="551"/>
                </a:lnTo>
                <a:lnTo>
                  <a:pt x="291" y="558"/>
                </a:lnTo>
                <a:lnTo>
                  <a:pt x="292" y="566"/>
                </a:lnTo>
                <a:lnTo>
                  <a:pt x="292" y="574"/>
                </a:lnTo>
                <a:lnTo>
                  <a:pt x="292" y="574"/>
                </a:lnTo>
                <a:lnTo>
                  <a:pt x="292" y="582"/>
                </a:lnTo>
                <a:lnTo>
                  <a:pt x="291" y="590"/>
                </a:lnTo>
                <a:lnTo>
                  <a:pt x="289" y="597"/>
                </a:lnTo>
                <a:lnTo>
                  <a:pt x="286" y="605"/>
                </a:lnTo>
                <a:lnTo>
                  <a:pt x="283" y="610"/>
                </a:lnTo>
                <a:lnTo>
                  <a:pt x="278" y="617"/>
                </a:lnTo>
                <a:lnTo>
                  <a:pt x="274" y="623"/>
                </a:lnTo>
                <a:lnTo>
                  <a:pt x="269" y="629"/>
                </a:lnTo>
                <a:lnTo>
                  <a:pt x="264" y="633"/>
                </a:lnTo>
                <a:lnTo>
                  <a:pt x="257" y="638"/>
                </a:lnTo>
                <a:lnTo>
                  <a:pt x="251" y="642"/>
                </a:lnTo>
                <a:lnTo>
                  <a:pt x="244" y="645"/>
                </a:lnTo>
                <a:lnTo>
                  <a:pt x="237" y="648"/>
                </a:lnTo>
                <a:lnTo>
                  <a:pt x="229" y="649"/>
                </a:lnTo>
                <a:lnTo>
                  <a:pt x="223" y="650"/>
                </a:lnTo>
                <a:lnTo>
                  <a:pt x="215" y="651"/>
                </a:lnTo>
                <a:lnTo>
                  <a:pt x="215" y="651"/>
                </a:lnTo>
                <a:close/>
                <a:moveTo>
                  <a:pt x="215" y="279"/>
                </a:moveTo>
                <a:lnTo>
                  <a:pt x="215" y="279"/>
                </a:lnTo>
                <a:lnTo>
                  <a:pt x="215" y="279"/>
                </a:lnTo>
                <a:lnTo>
                  <a:pt x="207" y="278"/>
                </a:lnTo>
                <a:lnTo>
                  <a:pt x="200" y="277"/>
                </a:lnTo>
                <a:lnTo>
                  <a:pt x="192" y="276"/>
                </a:lnTo>
                <a:lnTo>
                  <a:pt x="185" y="274"/>
                </a:lnTo>
                <a:lnTo>
                  <a:pt x="178" y="270"/>
                </a:lnTo>
                <a:lnTo>
                  <a:pt x="171" y="266"/>
                </a:lnTo>
                <a:lnTo>
                  <a:pt x="166" y="262"/>
                </a:lnTo>
                <a:lnTo>
                  <a:pt x="160" y="257"/>
                </a:lnTo>
                <a:lnTo>
                  <a:pt x="156" y="251"/>
                </a:lnTo>
                <a:lnTo>
                  <a:pt x="151" y="245"/>
                </a:lnTo>
                <a:lnTo>
                  <a:pt x="148" y="240"/>
                </a:lnTo>
                <a:lnTo>
                  <a:pt x="144" y="233"/>
                </a:lnTo>
                <a:lnTo>
                  <a:pt x="142" y="225"/>
                </a:lnTo>
                <a:lnTo>
                  <a:pt x="140" y="218"/>
                </a:lnTo>
                <a:lnTo>
                  <a:pt x="138" y="210"/>
                </a:lnTo>
                <a:lnTo>
                  <a:pt x="138" y="202"/>
                </a:lnTo>
                <a:lnTo>
                  <a:pt x="138" y="202"/>
                </a:lnTo>
                <a:lnTo>
                  <a:pt x="138" y="194"/>
                </a:lnTo>
                <a:lnTo>
                  <a:pt x="140" y="186"/>
                </a:lnTo>
                <a:lnTo>
                  <a:pt x="142" y="179"/>
                </a:lnTo>
                <a:lnTo>
                  <a:pt x="144" y="172"/>
                </a:lnTo>
                <a:lnTo>
                  <a:pt x="148" y="166"/>
                </a:lnTo>
                <a:lnTo>
                  <a:pt x="151" y="159"/>
                </a:lnTo>
                <a:lnTo>
                  <a:pt x="156" y="153"/>
                </a:lnTo>
                <a:lnTo>
                  <a:pt x="160" y="147"/>
                </a:lnTo>
                <a:lnTo>
                  <a:pt x="166" y="143"/>
                </a:lnTo>
                <a:lnTo>
                  <a:pt x="171" y="138"/>
                </a:lnTo>
                <a:lnTo>
                  <a:pt x="178" y="134"/>
                </a:lnTo>
                <a:lnTo>
                  <a:pt x="185" y="131"/>
                </a:lnTo>
                <a:lnTo>
                  <a:pt x="192" y="128"/>
                </a:lnTo>
                <a:lnTo>
                  <a:pt x="200" y="127"/>
                </a:lnTo>
                <a:lnTo>
                  <a:pt x="207" y="126"/>
                </a:lnTo>
                <a:lnTo>
                  <a:pt x="215" y="125"/>
                </a:lnTo>
                <a:lnTo>
                  <a:pt x="215" y="125"/>
                </a:lnTo>
                <a:lnTo>
                  <a:pt x="223" y="126"/>
                </a:lnTo>
                <a:lnTo>
                  <a:pt x="229" y="127"/>
                </a:lnTo>
                <a:lnTo>
                  <a:pt x="237" y="128"/>
                </a:lnTo>
                <a:lnTo>
                  <a:pt x="244" y="131"/>
                </a:lnTo>
                <a:lnTo>
                  <a:pt x="251" y="134"/>
                </a:lnTo>
                <a:lnTo>
                  <a:pt x="257" y="138"/>
                </a:lnTo>
                <a:lnTo>
                  <a:pt x="264" y="143"/>
                </a:lnTo>
                <a:lnTo>
                  <a:pt x="269" y="147"/>
                </a:lnTo>
                <a:lnTo>
                  <a:pt x="274" y="153"/>
                </a:lnTo>
                <a:lnTo>
                  <a:pt x="278" y="159"/>
                </a:lnTo>
                <a:lnTo>
                  <a:pt x="283" y="166"/>
                </a:lnTo>
                <a:lnTo>
                  <a:pt x="286" y="172"/>
                </a:lnTo>
                <a:lnTo>
                  <a:pt x="289" y="179"/>
                </a:lnTo>
                <a:lnTo>
                  <a:pt x="291" y="186"/>
                </a:lnTo>
                <a:lnTo>
                  <a:pt x="292" y="194"/>
                </a:lnTo>
                <a:lnTo>
                  <a:pt x="292" y="202"/>
                </a:lnTo>
                <a:lnTo>
                  <a:pt x="292" y="202"/>
                </a:lnTo>
                <a:lnTo>
                  <a:pt x="292" y="210"/>
                </a:lnTo>
                <a:lnTo>
                  <a:pt x="291" y="218"/>
                </a:lnTo>
                <a:lnTo>
                  <a:pt x="289" y="225"/>
                </a:lnTo>
                <a:lnTo>
                  <a:pt x="286" y="233"/>
                </a:lnTo>
                <a:lnTo>
                  <a:pt x="283" y="240"/>
                </a:lnTo>
                <a:lnTo>
                  <a:pt x="278" y="245"/>
                </a:lnTo>
                <a:lnTo>
                  <a:pt x="274" y="251"/>
                </a:lnTo>
                <a:lnTo>
                  <a:pt x="269" y="257"/>
                </a:lnTo>
                <a:lnTo>
                  <a:pt x="264" y="262"/>
                </a:lnTo>
                <a:lnTo>
                  <a:pt x="257" y="266"/>
                </a:lnTo>
                <a:lnTo>
                  <a:pt x="251" y="270"/>
                </a:lnTo>
                <a:lnTo>
                  <a:pt x="244" y="274"/>
                </a:lnTo>
                <a:lnTo>
                  <a:pt x="237" y="276"/>
                </a:lnTo>
                <a:lnTo>
                  <a:pt x="229" y="277"/>
                </a:lnTo>
                <a:lnTo>
                  <a:pt x="223" y="278"/>
                </a:lnTo>
                <a:lnTo>
                  <a:pt x="215" y="279"/>
                </a:lnTo>
                <a:lnTo>
                  <a:pt x="215" y="279"/>
                </a:lnTo>
                <a:close/>
                <a:moveTo>
                  <a:pt x="658" y="0"/>
                </a:moveTo>
                <a:lnTo>
                  <a:pt x="658" y="0"/>
                </a:lnTo>
                <a:lnTo>
                  <a:pt x="120" y="0"/>
                </a:lnTo>
                <a:lnTo>
                  <a:pt x="120" y="0"/>
                </a:lnTo>
                <a:lnTo>
                  <a:pt x="108" y="0"/>
                </a:lnTo>
                <a:lnTo>
                  <a:pt x="95" y="2"/>
                </a:lnTo>
                <a:lnTo>
                  <a:pt x="84" y="4"/>
                </a:lnTo>
                <a:lnTo>
                  <a:pt x="72" y="9"/>
                </a:lnTo>
                <a:lnTo>
                  <a:pt x="62" y="13"/>
                </a:lnTo>
                <a:lnTo>
                  <a:pt x="52" y="19"/>
                </a:lnTo>
                <a:lnTo>
                  <a:pt x="43" y="26"/>
                </a:lnTo>
                <a:lnTo>
                  <a:pt x="35" y="34"/>
                </a:lnTo>
                <a:lnTo>
                  <a:pt x="27" y="43"/>
                </a:lnTo>
                <a:lnTo>
                  <a:pt x="20" y="52"/>
                </a:lnTo>
                <a:lnTo>
                  <a:pt x="14" y="61"/>
                </a:lnTo>
                <a:lnTo>
                  <a:pt x="9" y="72"/>
                </a:lnTo>
                <a:lnTo>
                  <a:pt x="5" y="83"/>
                </a:lnTo>
                <a:lnTo>
                  <a:pt x="2" y="95"/>
                </a:lnTo>
                <a:lnTo>
                  <a:pt x="1" y="106"/>
                </a:lnTo>
                <a:lnTo>
                  <a:pt x="0" y="119"/>
                </a:lnTo>
                <a:lnTo>
                  <a:pt x="0" y="661"/>
                </a:lnTo>
                <a:lnTo>
                  <a:pt x="0" y="661"/>
                </a:lnTo>
                <a:lnTo>
                  <a:pt x="1" y="672"/>
                </a:lnTo>
                <a:lnTo>
                  <a:pt x="2" y="684"/>
                </a:lnTo>
                <a:lnTo>
                  <a:pt x="5" y="696"/>
                </a:lnTo>
                <a:lnTo>
                  <a:pt x="9" y="706"/>
                </a:lnTo>
                <a:lnTo>
                  <a:pt x="14" y="717"/>
                </a:lnTo>
                <a:lnTo>
                  <a:pt x="20" y="727"/>
                </a:lnTo>
                <a:lnTo>
                  <a:pt x="27" y="736"/>
                </a:lnTo>
                <a:lnTo>
                  <a:pt x="35" y="745"/>
                </a:lnTo>
                <a:lnTo>
                  <a:pt x="43" y="753"/>
                </a:lnTo>
                <a:lnTo>
                  <a:pt x="52" y="760"/>
                </a:lnTo>
                <a:lnTo>
                  <a:pt x="62" y="765"/>
                </a:lnTo>
                <a:lnTo>
                  <a:pt x="72" y="771"/>
                </a:lnTo>
                <a:lnTo>
                  <a:pt x="84" y="774"/>
                </a:lnTo>
                <a:lnTo>
                  <a:pt x="95" y="778"/>
                </a:lnTo>
                <a:lnTo>
                  <a:pt x="108" y="780"/>
                </a:lnTo>
                <a:lnTo>
                  <a:pt x="120" y="780"/>
                </a:lnTo>
                <a:lnTo>
                  <a:pt x="658" y="780"/>
                </a:lnTo>
                <a:lnTo>
                  <a:pt x="658" y="780"/>
                </a:lnTo>
                <a:lnTo>
                  <a:pt x="671" y="780"/>
                </a:lnTo>
                <a:lnTo>
                  <a:pt x="683" y="778"/>
                </a:lnTo>
                <a:lnTo>
                  <a:pt x="695" y="774"/>
                </a:lnTo>
                <a:lnTo>
                  <a:pt x="706" y="771"/>
                </a:lnTo>
                <a:lnTo>
                  <a:pt x="716" y="765"/>
                </a:lnTo>
                <a:lnTo>
                  <a:pt x="727" y="760"/>
                </a:lnTo>
                <a:lnTo>
                  <a:pt x="736" y="753"/>
                </a:lnTo>
                <a:lnTo>
                  <a:pt x="744" y="745"/>
                </a:lnTo>
                <a:lnTo>
                  <a:pt x="752" y="736"/>
                </a:lnTo>
                <a:lnTo>
                  <a:pt x="759" y="727"/>
                </a:lnTo>
                <a:lnTo>
                  <a:pt x="764" y="717"/>
                </a:lnTo>
                <a:lnTo>
                  <a:pt x="770" y="706"/>
                </a:lnTo>
                <a:lnTo>
                  <a:pt x="773" y="696"/>
                </a:lnTo>
                <a:lnTo>
                  <a:pt x="777" y="684"/>
                </a:lnTo>
                <a:lnTo>
                  <a:pt x="778" y="672"/>
                </a:lnTo>
                <a:lnTo>
                  <a:pt x="779" y="661"/>
                </a:lnTo>
                <a:lnTo>
                  <a:pt x="779" y="119"/>
                </a:lnTo>
                <a:lnTo>
                  <a:pt x="779" y="119"/>
                </a:lnTo>
                <a:lnTo>
                  <a:pt x="778" y="106"/>
                </a:lnTo>
                <a:lnTo>
                  <a:pt x="777" y="95"/>
                </a:lnTo>
                <a:lnTo>
                  <a:pt x="773" y="83"/>
                </a:lnTo>
                <a:lnTo>
                  <a:pt x="770" y="72"/>
                </a:lnTo>
                <a:lnTo>
                  <a:pt x="764" y="61"/>
                </a:lnTo>
                <a:lnTo>
                  <a:pt x="759" y="52"/>
                </a:lnTo>
                <a:lnTo>
                  <a:pt x="752" y="43"/>
                </a:lnTo>
                <a:lnTo>
                  <a:pt x="744" y="34"/>
                </a:lnTo>
                <a:lnTo>
                  <a:pt x="736" y="26"/>
                </a:lnTo>
                <a:lnTo>
                  <a:pt x="727" y="19"/>
                </a:lnTo>
                <a:lnTo>
                  <a:pt x="716" y="13"/>
                </a:lnTo>
                <a:lnTo>
                  <a:pt x="706" y="9"/>
                </a:lnTo>
                <a:lnTo>
                  <a:pt x="695" y="4"/>
                </a:lnTo>
                <a:lnTo>
                  <a:pt x="683" y="2"/>
                </a:lnTo>
                <a:lnTo>
                  <a:pt x="671" y="0"/>
                </a:lnTo>
                <a:lnTo>
                  <a:pt x="658" y="0"/>
                </a:lnTo>
                <a:lnTo>
                  <a:pt x="658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5"/>
          <p:cNvSpPr>
            <a:spLocks noEditPoints="1"/>
          </p:cNvSpPr>
          <p:nvPr/>
        </p:nvSpPr>
        <p:spPr bwMode="auto">
          <a:xfrm>
            <a:off x="3463842" y="3069138"/>
            <a:ext cx="281576" cy="279781"/>
          </a:xfrm>
          <a:custGeom>
            <a:avLst/>
            <a:gdLst>
              <a:gd name="T0" fmla="*/ 173 w 783"/>
              <a:gd name="T1" fmla="*/ 235 h 780"/>
              <a:gd name="T2" fmla="*/ 141 w 783"/>
              <a:gd name="T3" fmla="*/ 187 h 780"/>
              <a:gd name="T4" fmla="*/ 148 w 783"/>
              <a:gd name="T5" fmla="*/ 134 h 780"/>
              <a:gd name="T6" fmla="*/ 193 w 783"/>
              <a:gd name="T7" fmla="*/ 95 h 780"/>
              <a:gd name="T8" fmla="*/ 246 w 783"/>
              <a:gd name="T9" fmla="*/ 97 h 780"/>
              <a:gd name="T10" fmla="*/ 287 w 783"/>
              <a:gd name="T11" fmla="*/ 141 h 780"/>
              <a:gd name="T12" fmla="*/ 289 w 783"/>
              <a:gd name="T13" fmla="*/ 194 h 780"/>
              <a:gd name="T14" fmla="*/ 252 w 783"/>
              <a:gd name="T15" fmla="*/ 240 h 780"/>
              <a:gd name="T16" fmla="*/ 566 w 783"/>
              <a:gd name="T17" fmla="*/ 249 h 780"/>
              <a:gd name="T18" fmla="*/ 518 w 783"/>
              <a:gd name="T19" fmla="*/ 230 h 780"/>
              <a:gd name="T20" fmla="*/ 490 w 783"/>
              <a:gd name="T21" fmla="*/ 179 h 780"/>
              <a:gd name="T22" fmla="*/ 503 w 783"/>
              <a:gd name="T23" fmla="*/ 127 h 780"/>
              <a:gd name="T24" fmla="*/ 551 w 783"/>
              <a:gd name="T25" fmla="*/ 93 h 780"/>
              <a:gd name="T26" fmla="*/ 604 w 783"/>
              <a:gd name="T27" fmla="*/ 101 h 780"/>
              <a:gd name="T28" fmla="*/ 640 w 783"/>
              <a:gd name="T29" fmla="*/ 149 h 780"/>
              <a:gd name="T30" fmla="*/ 638 w 783"/>
              <a:gd name="T31" fmla="*/ 202 h 780"/>
              <a:gd name="T32" fmla="*/ 597 w 783"/>
              <a:gd name="T33" fmla="*/ 242 h 780"/>
              <a:gd name="T34" fmla="*/ 216 w 783"/>
              <a:gd name="T35" fmla="*/ 684 h 780"/>
              <a:gd name="T36" fmla="*/ 161 w 783"/>
              <a:gd name="T37" fmla="*/ 663 h 780"/>
              <a:gd name="T38" fmla="*/ 139 w 783"/>
              <a:gd name="T39" fmla="*/ 608 h 780"/>
              <a:gd name="T40" fmla="*/ 156 w 783"/>
              <a:gd name="T41" fmla="*/ 559 h 780"/>
              <a:gd name="T42" fmla="*/ 208 w 783"/>
              <a:gd name="T43" fmla="*/ 532 h 780"/>
              <a:gd name="T44" fmla="*/ 259 w 783"/>
              <a:gd name="T45" fmla="*/ 545 h 780"/>
              <a:gd name="T46" fmla="*/ 291 w 783"/>
              <a:gd name="T47" fmla="*/ 592 h 780"/>
              <a:gd name="T48" fmla="*/ 283 w 783"/>
              <a:gd name="T49" fmla="*/ 645 h 780"/>
              <a:gd name="T50" fmla="*/ 239 w 783"/>
              <a:gd name="T51" fmla="*/ 681 h 780"/>
              <a:gd name="T52" fmla="*/ 208 w 783"/>
              <a:gd name="T53" fmla="*/ 466 h 780"/>
              <a:gd name="T54" fmla="*/ 156 w 783"/>
              <a:gd name="T55" fmla="*/ 440 h 780"/>
              <a:gd name="T56" fmla="*/ 139 w 783"/>
              <a:gd name="T57" fmla="*/ 393 h 780"/>
              <a:gd name="T58" fmla="*/ 161 w 783"/>
              <a:gd name="T59" fmla="*/ 336 h 780"/>
              <a:gd name="T60" fmla="*/ 216 w 783"/>
              <a:gd name="T61" fmla="*/ 314 h 780"/>
              <a:gd name="T62" fmla="*/ 265 w 783"/>
              <a:gd name="T63" fmla="*/ 331 h 780"/>
              <a:gd name="T64" fmla="*/ 292 w 783"/>
              <a:gd name="T65" fmla="*/ 384 h 780"/>
              <a:gd name="T66" fmla="*/ 280 w 783"/>
              <a:gd name="T67" fmla="*/ 434 h 780"/>
              <a:gd name="T68" fmla="*/ 232 w 783"/>
              <a:gd name="T69" fmla="*/ 465 h 780"/>
              <a:gd name="T70" fmla="*/ 551 w 783"/>
              <a:gd name="T71" fmla="*/ 683 h 780"/>
              <a:gd name="T72" fmla="*/ 503 w 783"/>
              <a:gd name="T73" fmla="*/ 651 h 780"/>
              <a:gd name="T74" fmla="*/ 490 w 783"/>
              <a:gd name="T75" fmla="*/ 600 h 780"/>
              <a:gd name="T76" fmla="*/ 518 w 783"/>
              <a:gd name="T77" fmla="*/ 549 h 780"/>
              <a:gd name="T78" fmla="*/ 566 w 783"/>
              <a:gd name="T79" fmla="*/ 531 h 780"/>
              <a:gd name="T80" fmla="*/ 621 w 783"/>
              <a:gd name="T81" fmla="*/ 554 h 780"/>
              <a:gd name="T82" fmla="*/ 644 w 783"/>
              <a:gd name="T83" fmla="*/ 608 h 780"/>
              <a:gd name="T84" fmla="*/ 627 w 783"/>
              <a:gd name="T85" fmla="*/ 657 h 780"/>
              <a:gd name="T86" fmla="*/ 574 w 783"/>
              <a:gd name="T87" fmla="*/ 684 h 780"/>
              <a:gd name="T88" fmla="*/ 544 w 783"/>
              <a:gd name="T89" fmla="*/ 464 h 780"/>
              <a:gd name="T90" fmla="*/ 499 w 783"/>
              <a:gd name="T91" fmla="*/ 427 h 780"/>
              <a:gd name="T92" fmla="*/ 491 w 783"/>
              <a:gd name="T93" fmla="*/ 376 h 780"/>
              <a:gd name="T94" fmla="*/ 523 w 783"/>
              <a:gd name="T95" fmla="*/ 326 h 780"/>
              <a:gd name="T96" fmla="*/ 574 w 783"/>
              <a:gd name="T97" fmla="*/ 314 h 780"/>
              <a:gd name="T98" fmla="*/ 627 w 783"/>
              <a:gd name="T99" fmla="*/ 341 h 780"/>
              <a:gd name="T100" fmla="*/ 644 w 783"/>
              <a:gd name="T101" fmla="*/ 393 h 780"/>
              <a:gd name="T102" fmla="*/ 621 w 783"/>
              <a:gd name="T103" fmla="*/ 444 h 780"/>
              <a:gd name="T104" fmla="*/ 566 w 783"/>
              <a:gd name="T105" fmla="*/ 467 h 780"/>
              <a:gd name="T106" fmla="*/ 84 w 783"/>
              <a:gd name="T107" fmla="*/ 4 h 780"/>
              <a:gd name="T108" fmla="*/ 15 w 783"/>
              <a:gd name="T109" fmla="*/ 61 h 780"/>
              <a:gd name="T110" fmla="*/ 1 w 783"/>
              <a:gd name="T111" fmla="*/ 672 h 780"/>
              <a:gd name="T112" fmla="*/ 43 w 783"/>
              <a:gd name="T113" fmla="*/ 753 h 780"/>
              <a:gd name="T114" fmla="*/ 662 w 783"/>
              <a:gd name="T115" fmla="*/ 780 h 780"/>
              <a:gd name="T116" fmla="*/ 739 w 783"/>
              <a:gd name="T117" fmla="*/ 753 h 780"/>
              <a:gd name="T118" fmla="*/ 782 w 783"/>
              <a:gd name="T119" fmla="*/ 672 h 780"/>
              <a:gd name="T120" fmla="*/ 768 w 783"/>
              <a:gd name="T121" fmla="*/ 61 h 780"/>
              <a:gd name="T122" fmla="*/ 698 w 783"/>
              <a:gd name="T123" fmla="*/ 4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83" h="780">
                <a:moveTo>
                  <a:pt x="216" y="249"/>
                </a:moveTo>
                <a:lnTo>
                  <a:pt x="216" y="249"/>
                </a:lnTo>
                <a:lnTo>
                  <a:pt x="208" y="248"/>
                </a:lnTo>
                <a:lnTo>
                  <a:pt x="200" y="246"/>
                </a:lnTo>
                <a:lnTo>
                  <a:pt x="193" y="245"/>
                </a:lnTo>
                <a:lnTo>
                  <a:pt x="185" y="242"/>
                </a:lnTo>
                <a:lnTo>
                  <a:pt x="178" y="240"/>
                </a:lnTo>
                <a:lnTo>
                  <a:pt x="173" y="235"/>
                </a:lnTo>
                <a:lnTo>
                  <a:pt x="167" y="230"/>
                </a:lnTo>
                <a:lnTo>
                  <a:pt x="161" y="226"/>
                </a:lnTo>
                <a:lnTo>
                  <a:pt x="156" y="220"/>
                </a:lnTo>
                <a:lnTo>
                  <a:pt x="152" y="215"/>
                </a:lnTo>
                <a:lnTo>
                  <a:pt x="148" y="208"/>
                </a:lnTo>
                <a:lnTo>
                  <a:pt x="144" y="202"/>
                </a:lnTo>
                <a:lnTo>
                  <a:pt x="142" y="194"/>
                </a:lnTo>
                <a:lnTo>
                  <a:pt x="141" y="187"/>
                </a:lnTo>
                <a:lnTo>
                  <a:pt x="140" y="179"/>
                </a:lnTo>
                <a:lnTo>
                  <a:pt x="139" y="171"/>
                </a:lnTo>
                <a:lnTo>
                  <a:pt x="139" y="171"/>
                </a:lnTo>
                <a:lnTo>
                  <a:pt x="140" y="163"/>
                </a:lnTo>
                <a:lnTo>
                  <a:pt x="141" y="155"/>
                </a:lnTo>
                <a:lnTo>
                  <a:pt x="142" y="149"/>
                </a:lnTo>
                <a:lnTo>
                  <a:pt x="144" y="141"/>
                </a:lnTo>
                <a:lnTo>
                  <a:pt x="148" y="134"/>
                </a:lnTo>
                <a:lnTo>
                  <a:pt x="152" y="127"/>
                </a:lnTo>
                <a:lnTo>
                  <a:pt x="156" y="121"/>
                </a:lnTo>
                <a:lnTo>
                  <a:pt x="161" y="116"/>
                </a:lnTo>
                <a:lnTo>
                  <a:pt x="167" y="110"/>
                </a:lnTo>
                <a:lnTo>
                  <a:pt x="173" y="105"/>
                </a:lnTo>
                <a:lnTo>
                  <a:pt x="178" y="101"/>
                </a:lnTo>
                <a:lnTo>
                  <a:pt x="185" y="97"/>
                </a:lnTo>
                <a:lnTo>
                  <a:pt x="193" y="95"/>
                </a:lnTo>
                <a:lnTo>
                  <a:pt x="200" y="93"/>
                </a:lnTo>
                <a:lnTo>
                  <a:pt x="208" y="92"/>
                </a:lnTo>
                <a:lnTo>
                  <a:pt x="216" y="92"/>
                </a:lnTo>
                <a:lnTo>
                  <a:pt x="216" y="92"/>
                </a:lnTo>
                <a:lnTo>
                  <a:pt x="224" y="92"/>
                </a:lnTo>
                <a:lnTo>
                  <a:pt x="232" y="93"/>
                </a:lnTo>
                <a:lnTo>
                  <a:pt x="239" y="95"/>
                </a:lnTo>
                <a:lnTo>
                  <a:pt x="246" y="97"/>
                </a:lnTo>
                <a:lnTo>
                  <a:pt x="252" y="101"/>
                </a:lnTo>
                <a:lnTo>
                  <a:pt x="259" y="105"/>
                </a:lnTo>
                <a:lnTo>
                  <a:pt x="265" y="110"/>
                </a:lnTo>
                <a:lnTo>
                  <a:pt x="271" y="116"/>
                </a:lnTo>
                <a:lnTo>
                  <a:pt x="275" y="121"/>
                </a:lnTo>
                <a:lnTo>
                  <a:pt x="280" y="127"/>
                </a:lnTo>
                <a:lnTo>
                  <a:pt x="283" y="134"/>
                </a:lnTo>
                <a:lnTo>
                  <a:pt x="287" y="141"/>
                </a:lnTo>
                <a:lnTo>
                  <a:pt x="289" y="149"/>
                </a:lnTo>
                <a:lnTo>
                  <a:pt x="291" y="155"/>
                </a:lnTo>
                <a:lnTo>
                  <a:pt x="292" y="163"/>
                </a:lnTo>
                <a:lnTo>
                  <a:pt x="292" y="171"/>
                </a:lnTo>
                <a:lnTo>
                  <a:pt x="292" y="171"/>
                </a:lnTo>
                <a:lnTo>
                  <a:pt x="292" y="179"/>
                </a:lnTo>
                <a:lnTo>
                  <a:pt x="291" y="187"/>
                </a:lnTo>
                <a:lnTo>
                  <a:pt x="289" y="194"/>
                </a:lnTo>
                <a:lnTo>
                  <a:pt x="287" y="202"/>
                </a:lnTo>
                <a:lnTo>
                  <a:pt x="283" y="208"/>
                </a:lnTo>
                <a:lnTo>
                  <a:pt x="280" y="215"/>
                </a:lnTo>
                <a:lnTo>
                  <a:pt x="275" y="220"/>
                </a:lnTo>
                <a:lnTo>
                  <a:pt x="271" y="226"/>
                </a:lnTo>
                <a:lnTo>
                  <a:pt x="265" y="230"/>
                </a:lnTo>
                <a:lnTo>
                  <a:pt x="259" y="235"/>
                </a:lnTo>
                <a:lnTo>
                  <a:pt x="252" y="240"/>
                </a:lnTo>
                <a:lnTo>
                  <a:pt x="246" y="242"/>
                </a:lnTo>
                <a:lnTo>
                  <a:pt x="239" y="245"/>
                </a:lnTo>
                <a:lnTo>
                  <a:pt x="232" y="246"/>
                </a:lnTo>
                <a:lnTo>
                  <a:pt x="224" y="248"/>
                </a:lnTo>
                <a:lnTo>
                  <a:pt x="216" y="249"/>
                </a:lnTo>
                <a:lnTo>
                  <a:pt x="216" y="249"/>
                </a:lnTo>
                <a:close/>
                <a:moveTo>
                  <a:pt x="566" y="249"/>
                </a:moveTo>
                <a:lnTo>
                  <a:pt x="566" y="249"/>
                </a:lnTo>
                <a:lnTo>
                  <a:pt x="566" y="249"/>
                </a:lnTo>
                <a:lnTo>
                  <a:pt x="558" y="248"/>
                </a:lnTo>
                <a:lnTo>
                  <a:pt x="551" y="246"/>
                </a:lnTo>
                <a:lnTo>
                  <a:pt x="544" y="245"/>
                </a:lnTo>
                <a:lnTo>
                  <a:pt x="537" y="242"/>
                </a:lnTo>
                <a:lnTo>
                  <a:pt x="530" y="240"/>
                </a:lnTo>
                <a:lnTo>
                  <a:pt x="523" y="235"/>
                </a:lnTo>
                <a:lnTo>
                  <a:pt x="518" y="230"/>
                </a:lnTo>
                <a:lnTo>
                  <a:pt x="512" y="226"/>
                </a:lnTo>
                <a:lnTo>
                  <a:pt x="507" y="220"/>
                </a:lnTo>
                <a:lnTo>
                  <a:pt x="503" y="215"/>
                </a:lnTo>
                <a:lnTo>
                  <a:pt x="499" y="208"/>
                </a:lnTo>
                <a:lnTo>
                  <a:pt x="496" y="202"/>
                </a:lnTo>
                <a:lnTo>
                  <a:pt x="494" y="194"/>
                </a:lnTo>
                <a:lnTo>
                  <a:pt x="491" y="187"/>
                </a:lnTo>
                <a:lnTo>
                  <a:pt x="490" y="179"/>
                </a:lnTo>
                <a:lnTo>
                  <a:pt x="490" y="171"/>
                </a:lnTo>
                <a:lnTo>
                  <a:pt x="490" y="171"/>
                </a:lnTo>
                <a:lnTo>
                  <a:pt x="490" y="163"/>
                </a:lnTo>
                <a:lnTo>
                  <a:pt x="491" y="155"/>
                </a:lnTo>
                <a:lnTo>
                  <a:pt x="494" y="149"/>
                </a:lnTo>
                <a:lnTo>
                  <a:pt x="496" y="141"/>
                </a:lnTo>
                <a:lnTo>
                  <a:pt x="499" y="134"/>
                </a:lnTo>
                <a:lnTo>
                  <a:pt x="503" y="127"/>
                </a:lnTo>
                <a:lnTo>
                  <a:pt x="507" y="121"/>
                </a:lnTo>
                <a:lnTo>
                  <a:pt x="512" y="116"/>
                </a:lnTo>
                <a:lnTo>
                  <a:pt x="518" y="110"/>
                </a:lnTo>
                <a:lnTo>
                  <a:pt x="523" y="105"/>
                </a:lnTo>
                <a:lnTo>
                  <a:pt x="530" y="101"/>
                </a:lnTo>
                <a:lnTo>
                  <a:pt x="537" y="97"/>
                </a:lnTo>
                <a:lnTo>
                  <a:pt x="544" y="95"/>
                </a:lnTo>
                <a:lnTo>
                  <a:pt x="551" y="93"/>
                </a:lnTo>
                <a:lnTo>
                  <a:pt x="558" y="92"/>
                </a:lnTo>
                <a:lnTo>
                  <a:pt x="566" y="92"/>
                </a:lnTo>
                <a:lnTo>
                  <a:pt x="566" y="92"/>
                </a:lnTo>
                <a:lnTo>
                  <a:pt x="574" y="92"/>
                </a:lnTo>
                <a:lnTo>
                  <a:pt x="582" y="93"/>
                </a:lnTo>
                <a:lnTo>
                  <a:pt x="590" y="95"/>
                </a:lnTo>
                <a:lnTo>
                  <a:pt x="597" y="97"/>
                </a:lnTo>
                <a:lnTo>
                  <a:pt x="604" y="101"/>
                </a:lnTo>
                <a:lnTo>
                  <a:pt x="610" y="105"/>
                </a:lnTo>
                <a:lnTo>
                  <a:pt x="617" y="110"/>
                </a:lnTo>
                <a:lnTo>
                  <a:pt x="621" y="116"/>
                </a:lnTo>
                <a:lnTo>
                  <a:pt x="627" y="121"/>
                </a:lnTo>
                <a:lnTo>
                  <a:pt x="631" y="127"/>
                </a:lnTo>
                <a:lnTo>
                  <a:pt x="635" y="134"/>
                </a:lnTo>
                <a:lnTo>
                  <a:pt x="638" y="141"/>
                </a:lnTo>
                <a:lnTo>
                  <a:pt x="640" y="149"/>
                </a:lnTo>
                <a:lnTo>
                  <a:pt x="643" y="155"/>
                </a:lnTo>
                <a:lnTo>
                  <a:pt x="644" y="163"/>
                </a:lnTo>
                <a:lnTo>
                  <a:pt x="644" y="171"/>
                </a:lnTo>
                <a:lnTo>
                  <a:pt x="644" y="171"/>
                </a:lnTo>
                <a:lnTo>
                  <a:pt x="644" y="179"/>
                </a:lnTo>
                <a:lnTo>
                  <a:pt x="643" y="187"/>
                </a:lnTo>
                <a:lnTo>
                  <a:pt x="640" y="194"/>
                </a:lnTo>
                <a:lnTo>
                  <a:pt x="638" y="202"/>
                </a:lnTo>
                <a:lnTo>
                  <a:pt x="635" y="208"/>
                </a:lnTo>
                <a:lnTo>
                  <a:pt x="631" y="215"/>
                </a:lnTo>
                <a:lnTo>
                  <a:pt x="627" y="220"/>
                </a:lnTo>
                <a:lnTo>
                  <a:pt x="621" y="226"/>
                </a:lnTo>
                <a:lnTo>
                  <a:pt x="617" y="230"/>
                </a:lnTo>
                <a:lnTo>
                  <a:pt x="610" y="235"/>
                </a:lnTo>
                <a:lnTo>
                  <a:pt x="604" y="240"/>
                </a:lnTo>
                <a:lnTo>
                  <a:pt x="597" y="242"/>
                </a:lnTo>
                <a:lnTo>
                  <a:pt x="590" y="245"/>
                </a:lnTo>
                <a:lnTo>
                  <a:pt x="582" y="246"/>
                </a:lnTo>
                <a:lnTo>
                  <a:pt x="574" y="248"/>
                </a:lnTo>
                <a:lnTo>
                  <a:pt x="566" y="249"/>
                </a:lnTo>
                <a:lnTo>
                  <a:pt x="566" y="249"/>
                </a:lnTo>
                <a:close/>
                <a:moveTo>
                  <a:pt x="216" y="684"/>
                </a:moveTo>
                <a:lnTo>
                  <a:pt x="216" y="684"/>
                </a:lnTo>
                <a:lnTo>
                  <a:pt x="216" y="684"/>
                </a:lnTo>
                <a:lnTo>
                  <a:pt x="208" y="684"/>
                </a:lnTo>
                <a:lnTo>
                  <a:pt x="200" y="683"/>
                </a:lnTo>
                <a:lnTo>
                  <a:pt x="193" y="681"/>
                </a:lnTo>
                <a:lnTo>
                  <a:pt x="185" y="679"/>
                </a:lnTo>
                <a:lnTo>
                  <a:pt x="178" y="675"/>
                </a:lnTo>
                <a:lnTo>
                  <a:pt x="173" y="672"/>
                </a:lnTo>
                <a:lnTo>
                  <a:pt x="167" y="667"/>
                </a:lnTo>
                <a:lnTo>
                  <a:pt x="161" y="663"/>
                </a:lnTo>
                <a:lnTo>
                  <a:pt x="156" y="657"/>
                </a:lnTo>
                <a:lnTo>
                  <a:pt x="152" y="651"/>
                </a:lnTo>
                <a:lnTo>
                  <a:pt x="148" y="645"/>
                </a:lnTo>
                <a:lnTo>
                  <a:pt x="144" y="638"/>
                </a:lnTo>
                <a:lnTo>
                  <a:pt x="142" y="631"/>
                </a:lnTo>
                <a:lnTo>
                  <a:pt x="141" y="624"/>
                </a:lnTo>
                <a:lnTo>
                  <a:pt x="140" y="616"/>
                </a:lnTo>
                <a:lnTo>
                  <a:pt x="139" y="608"/>
                </a:lnTo>
                <a:lnTo>
                  <a:pt x="139" y="608"/>
                </a:lnTo>
                <a:lnTo>
                  <a:pt x="140" y="600"/>
                </a:lnTo>
                <a:lnTo>
                  <a:pt x="141" y="592"/>
                </a:lnTo>
                <a:lnTo>
                  <a:pt x="142" y="585"/>
                </a:lnTo>
                <a:lnTo>
                  <a:pt x="144" y="578"/>
                </a:lnTo>
                <a:lnTo>
                  <a:pt x="148" y="572"/>
                </a:lnTo>
                <a:lnTo>
                  <a:pt x="152" y="565"/>
                </a:lnTo>
                <a:lnTo>
                  <a:pt x="156" y="559"/>
                </a:lnTo>
                <a:lnTo>
                  <a:pt x="161" y="554"/>
                </a:lnTo>
                <a:lnTo>
                  <a:pt x="167" y="549"/>
                </a:lnTo>
                <a:lnTo>
                  <a:pt x="173" y="545"/>
                </a:lnTo>
                <a:lnTo>
                  <a:pt x="178" y="541"/>
                </a:lnTo>
                <a:lnTo>
                  <a:pt x="185" y="538"/>
                </a:lnTo>
                <a:lnTo>
                  <a:pt x="193" y="534"/>
                </a:lnTo>
                <a:lnTo>
                  <a:pt x="200" y="533"/>
                </a:lnTo>
                <a:lnTo>
                  <a:pt x="208" y="532"/>
                </a:lnTo>
                <a:lnTo>
                  <a:pt x="216" y="531"/>
                </a:lnTo>
                <a:lnTo>
                  <a:pt x="216" y="531"/>
                </a:lnTo>
                <a:lnTo>
                  <a:pt x="224" y="532"/>
                </a:lnTo>
                <a:lnTo>
                  <a:pt x="232" y="533"/>
                </a:lnTo>
                <a:lnTo>
                  <a:pt x="239" y="534"/>
                </a:lnTo>
                <a:lnTo>
                  <a:pt x="246" y="538"/>
                </a:lnTo>
                <a:lnTo>
                  <a:pt x="252" y="541"/>
                </a:lnTo>
                <a:lnTo>
                  <a:pt x="259" y="545"/>
                </a:lnTo>
                <a:lnTo>
                  <a:pt x="265" y="549"/>
                </a:lnTo>
                <a:lnTo>
                  <a:pt x="271" y="554"/>
                </a:lnTo>
                <a:lnTo>
                  <a:pt x="275" y="559"/>
                </a:lnTo>
                <a:lnTo>
                  <a:pt x="280" y="565"/>
                </a:lnTo>
                <a:lnTo>
                  <a:pt x="283" y="572"/>
                </a:lnTo>
                <a:lnTo>
                  <a:pt x="287" y="578"/>
                </a:lnTo>
                <a:lnTo>
                  <a:pt x="289" y="585"/>
                </a:lnTo>
                <a:lnTo>
                  <a:pt x="291" y="592"/>
                </a:lnTo>
                <a:lnTo>
                  <a:pt x="292" y="600"/>
                </a:lnTo>
                <a:lnTo>
                  <a:pt x="292" y="608"/>
                </a:lnTo>
                <a:lnTo>
                  <a:pt x="292" y="608"/>
                </a:lnTo>
                <a:lnTo>
                  <a:pt x="292" y="616"/>
                </a:lnTo>
                <a:lnTo>
                  <a:pt x="291" y="624"/>
                </a:lnTo>
                <a:lnTo>
                  <a:pt x="289" y="631"/>
                </a:lnTo>
                <a:lnTo>
                  <a:pt x="287" y="638"/>
                </a:lnTo>
                <a:lnTo>
                  <a:pt x="283" y="645"/>
                </a:lnTo>
                <a:lnTo>
                  <a:pt x="280" y="651"/>
                </a:lnTo>
                <a:lnTo>
                  <a:pt x="275" y="657"/>
                </a:lnTo>
                <a:lnTo>
                  <a:pt x="271" y="663"/>
                </a:lnTo>
                <a:lnTo>
                  <a:pt x="265" y="667"/>
                </a:lnTo>
                <a:lnTo>
                  <a:pt x="259" y="672"/>
                </a:lnTo>
                <a:lnTo>
                  <a:pt x="252" y="675"/>
                </a:lnTo>
                <a:lnTo>
                  <a:pt x="246" y="679"/>
                </a:lnTo>
                <a:lnTo>
                  <a:pt x="239" y="681"/>
                </a:lnTo>
                <a:lnTo>
                  <a:pt x="232" y="683"/>
                </a:lnTo>
                <a:lnTo>
                  <a:pt x="224" y="684"/>
                </a:lnTo>
                <a:lnTo>
                  <a:pt x="216" y="684"/>
                </a:lnTo>
                <a:lnTo>
                  <a:pt x="216" y="684"/>
                </a:lnTo>
                <a:close/>
                <a:moveTo>
                  <a:pt x="216" y="467"/>
                </a:moveTo>
                <a:lnTo>
                  <a:pt x="216" y="467"/>
                </a:lnTo>
                <a:lnTo>
                  <a:pt x="216" y="467"/>
                </a:lnTo>
                <a:lnTo>
                  <a:pt x="208" y="466"/>
                </a:lnTo>
                <a:lnTo>
                  <a:pt x="200" y="465"/>
                </a:lnTo>
                <a:lnTo>
                  <a:pt x="193" y="464"/>
                </a:lnTo>
                <a:lnTo>
                  <a:pt x="185" y="460"/>
                </a:lnTo>
                <a:lnTo>
                  <a:pt x="178" y="458"/>
                </a:lnTo>
                <a:lnTo>
                  <a:pt x="173" y="453"/>
                </a:lnTo>
                <a:lnTo>
                  <a:pt x="167" y="449"/>
                </a:lnTo>
                <a:lnTo>
                  <a:pt x="161" y="444"/>
                </a:lnTo>
                <a:lnTo>
                  <a:pt x="156" y="440"/>
                </a:lnTo>
                <a:lnTo>
                  <a:pt x="152" y="434"/>
                </a:lnTo>
                <a:lnTo>
                  <a:pt x="148" y="427"/>
                </a:lnTo>
                <a:lnTo>
                  <a:pt x="144" y="422"/>
                </a:lnTo>
                <a:lnTo>
                  <a:pt x="142" y="415"/>
                </a:lnTo>
                <a:lnTo>
                  <a:pt x="141" y="408"/>
                </a:lnTo>
                <a:lnTo>
                  <a:pt x="140" y="400"/>
                </a:lnTo>
                <a:lnTo>
                  <a:pt x="139" y="393"/>
                </a:lnTo>
                <a:lnTo>
                  <a:pt x="139" y="393"/>
                </a:lnTo>
                <a:lnTo>
                  <a:pt x="140" y="384"/>
                </a:lnTo>
                <a:lnTo>
                  <a:pt x="141" y="376"/>
                </a:lnTo>
                <a:lnTo>
                  <a:pt x="142" y="368"/>
                </a:lnTo>
                <a:lnTo>
                  <a:pt x="144" y="361"/>
                </a:lnTo>
                <a:lnTo>
                  <a:pt x="148" y="355"/>
                </a:lnTo>
                <a:lnTo>
                  <a:pt x="152" y="348"/>
                </a:lnTo>
                <a:lnTo>
                  <a:pt x="156" y="341"/>
                </a:lnTo>
                <a:lnTo>
                  <a:pt x="161" y="336"/>
                </a:lnTo>
                <a:lnTo>
                  <a:pt x="167" y="331"/>
                </a:lnTo>
                <a:lnTo>
                  <a:pt x="173" y="326"/>
                </a:lnTo>
                <a:lnTo>
                  <a:pt x="178" y="323"/>
                </a:lnTo>
                <a:lnTo>
                  <a:pt x="185" y="319"/>
                </a:lnTo>
                <a:lnTo>
                  <a:pt x="193" y="317"/>
                </a:lnTo>
                <a:lnTo>
                  <a:pt x="200" y="315"/>
                </a:lnTo>
                <a:lnTo>
                  <a:pt x="208" y="314"/>
                </a:lnTo>
                <a:lnTo>
                  <a:pt x="216" y="314"/>
                </a:lnTo>
                <a:lnTo>
                  <a:pt x="216" y="314"/>
                </a:lnTo>
                <a:lnTo>
                  <a:pt x="224" y="314"/>
                </a:lnTo>
                <a:lnTo>
                  <a:pt x="232" y="315"/>
                </a:lnTo>
                <a:lnTo>
                  <a:pt x="239" y="317"/>
                </a:lnTo>
                <a:lnTo>
                  <a:pt x="246" y="319"/>
                </a:lnTo>
                <a:lnTo>
                  <a:pt x="252" y="323"/>
                </a:lnTo>
                <a:lnTo>
                  <a:pt x="259" y="326"/>
                </a:lnTo>
                <a:lnTo>
                  <a:pt x="265" y="331"/>
                </a:lnTo>
                <a:lnTo>
                  <a:pt x="271" y="336"/>
                </a:lnTo>
                <a:lnTo>
                  <a:pt x="275" y="341"/>
                </a:lnTo>
                <a:lnTo>
                  <a:pt x="280" y="348"/>
                </a:lnTo>
                <a:lnTo>
                  <a:pt x="283" y="355"/>
                </a:lnTo>
                <a:lnTo>
                  <a:pt x="287" y="361"/>
                </a:lnTo>
                <a:lnTo>
                  <a:pt x="289" y="368"/>
                </a:lnTo>
                <a:lnTo>
                  <a:pt x="291" y="376"/>
                </a:lnTo>
                <a:lnTo>
                  <a:pt x="292" y="384"/>
                </a:lnTo>
                <a:lnTo>
                  <a:pt x="292" y="393"/>
                </a:lnTo>
                <a:lnTo>
                  <a:pt x="292" y="393"/>
                </a:lnTo>
                <a:lnTo>
                  <a:pt x="292" y="400"/>
                </a:lnTo>
                <a:lnTo>
                  <a:pt x="291" y="408"/>
                </a:lnTo>
                <a:lnTo>
                  <a:pt x="289" y="415"/>
                </a:lnTo>
                <a:lnTo>
                  <a:pt x="287" y="422"/>
                </a:lnTo>
                <a:lnTo>
                  <a:pt x="283" y="427"/>
                </a:lnTo>
                <a:lnTo>
                  <a:pt x="280" y="434"/>
                </a:lnTo>
                <a:lnTo>
                  <a:pt x="275" y="440"/>
                </a:lnTo>
                <a:lnTo>
                  <a:pt x="271" y="444"/>
                </a:lnTo>
                <a:lnTo>
                  <a:pt x="265" y="449"/>
                </a:lnTo>
                <a:lnTo>
                  <a:pt x="259" y="453"/>
                </a:lnTo>
                <a:lnTo>
                  <a:pt x="252" y="458"/>
                </a:lnTo>
                <a:lnTo>
                  <a:pt x="246" y="460"/>
                </a:lnTo>
                <a:lnTo>
                  <a:pt x="239" y="464"/>
                </a:lnTo>
                <a:lnTo>
                  <a:pt x="232" y="465"/>
                </a:lnTo>
                <a:lnTo>
                  <a:pt x="224" y="466"/>
                </a:lnTo>
                <a:lnTo>
                  <a:pt x="216" y="467"/>
                </a:lnTo>
                <a:lnTo>
                  <a:pt x="216" y="467"/>
                </a:lnTo>
                <a:close/>
                <a:moveTo>
                  <a:pt x="566" y="684"/>
                </a:moveTo>
                <a:lnTo>
                  <a:pt x="566" y="684"/>
                </a:lnTo>
                <a:lnTo>
                  <a:pt x="566" y="684"/>
                </a:lnTo>
                <a:lnTo>
                  <a:pt x="558" y="684"/>
                </a:lnTo>
                <a:lnTo>
                  <a:pt x="551" y="683"/>
                </a:lnTo>
                <a:lnTo>
                  <a:pt x="544" y="681"/>
                </a:lnTo>
                <a:lnTo>
                  <a:pt x="537" y="679"/>
                </a:lnTo>
                <a:lnTo>
                  <a:pt x="530" y="675"/>
                </a:lnTo>
                <a:lnTo>
                  <a:pt x="523" y="672"/>
                </a:lnTo>
                <a:lnTo>
                  <a:pt x="518" y="667"/>
                </a:lnTo>
                <a:lnTo>
                  <a:pt x="512" y="663"/>
                </a:lnTo>
                <a:lnTo>
                  <a:pt x="507" y="657"/>
                </a:lnTo>
                <a:lnTo>
                  <a:pt x="503" y="651"/>
                </a:lnTo>
                <a:lnTo>
                  <a:pt x="499" y="645"/>
                </a:lnTo>
                <a:lnTo>
                  <a:pt x="496" y="638"/>
                </a:lnTo>
                <a:lnTo>
                  <a:pt x="494" y="631"/>
                </a:lnTo>
                <a:lnTo>
                  <a:pt x="491" y="624"/>
                </a:lnTo>
                <a:lnTo>
                  <a:pt x="490" y="616"/>
                </a:lnTo>
                <a:lnTo>
                  <a:pt x="490" y="608"/>
                </a:lnTo>
                <a:lnTo>
                  <a:pt x="490" y="608"/>
                </a:lnTo>
                <a:lnTo>
                  <a:pt x="490" y="600"/>
                </a:lnTo>
                <a:lnTo>
                  <a:pt x="491" y="592"/>
                </a:lnTo>
                <a:lnTo>
                  <a:pt x="494" y="585"/>
                </a:lnTo>
                <a:lnTo>
                  <a:pt x="496" y="578"/>
                </a:lnTo>
                <a:lnTo>
                  <a:pt x="499" y="572"/>
                </a:lnTo>
                <a:lnTo>
                  <a:pt x="503" y="565"/>
                </a:lnTo>
                <a:lnTo>
                  <a:pt x="507" y="559"/>
                </a:lnTo>
                <a:lnTo>
                  <a:pt x="512" y="554"/>
                </a:lnTo>
                <a:lnTo>
                  <a:pt x="518" y="549"/>
                </a:lnTo>
                <a:lnTo>
                  <a:pt x="523" y="545"/>
                </a:lnTo>
                <a:lnTo>
                  <a:pt x="530" y="541"/>
                </a:lnTo>
                <a:lnTo>
                  <a:pt x="537" y="538"/>
                </a:lnTo>
                <a:lnTo>
                  <a:pt x="544" y="534"/>
                </a:lnTo>
                <a:lnTo>
                  <a:pt x="551" y="533"/>
                </a:lnTo>
                <a:lnTo>
                  <a:pt x="558" y="532"/>
                </a:lnTo>
                <a:lnTo>
                  <a:pt x="566" y="531"/>
                </a:lnTo>
                <a:lnTo>
                  <a:pt x="566" y="531"/>
                </a:lnTo>
                <a:lnTo>
                  <a:pt x="574" y="532"/>
                </a:lnTo>
                <a:lnTo>
                  <a:pt x="582" y="533"/>
                </a:lnTo>
                <a:lnTo>
                  <a:pt x="590" y="534"/>
                </a:lnTo>
                <a:lnTo>
                  <a:pt x="597" y="538"/>
                </a:lnTo>
                <a:lnTo>
                  <a:pt x="604" y="541"/>
                </a:lnTo>
                <a:lnTo>
                  <a:pt x="610" y="545"/>
                </a:lnTo>
                <a:lnTo>
                  <a:pt x="617" y="549"/>
                </a:lnTo>
                <a:lnTo>
                  <a:pt x="621" y="554"/>
                </a:lnTo>
                <a:lnTo>
                  <a:pt x="627" y="559"/>
                </a:lnTo>
                <a:lnTo>
                  <a:pt x="631" y="565"/>
                </a:lnTo>
                <a:lnTo>
                  <a:pt x="635" y="572"/>
                </a:lnTo>
                <a:lnTo>
                  <a:pt x="638" y="578"/>
                </a:lnTo>
                <a:lnTo>
                  <a:pt x="640" y="585"/>
                </a:lnTo>
                <a:lnTo>
                  <a:pt x="643" y="592"/>
                </a:lnTo>
                <a:lnTo>
                  <a:pt x="644" y="600"/>
                </a:lnTo>
                <a:lnTo>
                  <a:pt x="644" y="608"/>
                </a:lnTo>
                <a:lnTo>
                  <a:pt x="644" y="608"/>
                </a:lnTo>
                <a:lnTo>
                  <a:pt x="644" y="616"/>
                </a:lnTo>
                <a:lnTo>
                  <a:pt x="643" y="624"/>
                </a:lnTo>
                <a:lnTo>
                  <a:pt x="640" y="631"/>
                </a:lnTo>
                <a:lnTo>
                  <a:pt x="638" y="638"/>
                </a:lnTo>
                <a:lnTo>
                  <a:pt x="635" y="645"/>
                </a:lnTo>
                <a:lnTo>
                  <a:pt x="631" y="651"/>
                </a:lnTo>
                <a:lnTo>
                  <a:pt x="627" y="657"/>
                </a:lnTo>
                <a:lnTo>
                  <a:pt x="621" y="663"/>
                </a:lnTo>
                <a:lnTo>
                  <a:pt x="617" y="667"/>
                </a:lnTo>
                <a:lnTo>
                  <a:pt x="610" y="672"/>
                </a:lnTo>
                <a:lnTo>
                  <a:pt x="604" y="675"/>
                </a:lnTo>
                <a:lnTo>
                  <a:pt x="597" y="679"/>
                </a:lnTo>
                <a:lnTo>
                  <a:pt x="590" y="681"/>
                </a:lnTo>
                <a:lnTo>
                  <a:pt x="582" y="683"/>
                </a:lnTo>
                <a:lnTo>
                  <a:pt x="574" y="684"/>
                </a:lnTo>
                <a:lnTo>
                  <a:pt x="566" y="684"/>
                </a:lnTo>
                <a:lnTo>
                  <a:pt x="566" y="684"/>
                </a:lnTo>
                <a:close/>
                <a:moveTo>
                  <a:pt x="566" y="467"/>
                </a:moveTo>
                <a:lnTo>
                  <a:pt x="566" y="467"/>
                </a:lnTo>
                <a:lnTo>
                  <a:pt x="566" y="467"/>
                </a:lnTo>
                <a:lnTo>
                  <a:pt x="558" y="466"/>
                </a:lnTo>
                <a:lnTo>
                  <a:pt x="551" y="465"/>
                </a:lnTo>
                <a:lnTo>
                  <a:pt x="544" y="464"/>
                </a:lnTo>
                <a:lnTo>
                  <a:pt x="537" y="460"/>
                </a:lnTo>
                <a:lnTo>
                  <a:pt x="530" y="458"/>
                </a:lnTo>
                <a:lnTo>
                  <a:pt x="523" y="453"/>
                </a:lnTo>
                <a:lnTo>
                  <a:pt x="518" y="449"/>
                </a:lnTo>
                <a:lnTo>
                  <a:pt x="512" y="444"/>
                </a:lnTo>
                <a:lnTo>
                  <a:pt x="507" y="440"/>
                </a:lnTo>
                <a:lnTo>
                  <a:pt x="503" y="434"/>
                </a:lnTo>
                <a:lnTo>
                  <a:pt x="499" y="427"/>
                </a:lnTo>
                <a:lnTo>
                  <a:pt x="496" y="422"/>
                </a:lnTo>
                <a:lnTo>
                  <a:pt x="494" y="415"/>
                </a:lnTo>
                <a:lnTo>
                  <a:pt x="491" y="408"/>
                </a:lnTo>
                <a:lnTo>
                  <a:pt x="490" y="400"/>
                </a:lnTo>
                <a:lnTo>
                  <a:pt x="490" y="393"/>
                </a:lnTo>
                <a:lnTo>
                  <a:pt x="490" y="393"/>
                </a:lnTo>
                <a:lnTo>
                  <a:pt x="490" y="384"/>
                </a:lnTo>
                <a:lnTo>
                  <a:pt x="491" y="376"/>
                </a:lnTo>
                <a:lnTo>
                  <a:pt x="494" y="368"/>
                </a:lnTo>
                <a:lnTo>
                  <a:pt x="496" y="361"/>
                </a:lnTo>
                <a:lnTo>
                  <a:pt x="499" y="355"/>
                </a:lnTo>
                <a:lnTo>
                  <a:pt x="503" y="348"/>
                </a:lnTo>
                <a:lnTo>
                  <a:pt x="507" y="341"/>
                </a:lnTo>
                <a:lnTo>
                  <a:pt x="512" y="336"/>
                </a:lnTo>
                <a:lnTo>
                  <a:pt x="518" y="331"/>
                </a:lnTo>
                <a:lnTo>
                  <a:pt x="523" y="326"/>
                </a:lnTo>
                <a:lnTo>
                  <a:pt x="530" y="323"/>
                </a:lnTo>
                <a:lnTo>
                  <a:pt x="537" y="319"/>
                </a:lnTo>
                <a:lnTo>
                  <a:pt x="544" y="317"/>
                </a:lnTo>
                <a:lnTo>
                  <a:pt x="551" y="315"/>
                </a:lnTo>
                <a:lnTo>
                  <a:pt x="558" y="314"/>
                </a:lnTo>
                <a:lnTo>
                  <a:pt x="566" y="314"/>
                </a:lnTo>
                <a:lnTo>
                  <a:pt x="566" y="314"/>
                </a:lnTo>
                <a:lnTo>
                  <a:pt x="574" y="314"/>
                </a:lnTo>
                <a:lnTo>
                  <a:pt x="582" y="315"/>
                </a:lnTo>
                <a:lnTo>
                  <a:pt x="590" y="317"/>
                </a:lnTo>
                <a:lnTo>
                  <a:pt x="597" y="319"/>
                </a:lnTo>
                <a:lnTo>
                  <a:pt x="604" y="323"/>
                </a:lnTo>
                <a:lnTo>
                  <a:pt x="610" y="326"/>
                </a:lnTo>
                <a:lnTo>
                  <a:pt x="617" y="331"/>
                </a:lnTo>
                <a:lnTo>
                  <a:pt x="621" y="336"/>
                </a:lnTo>
                <a:lnTo>
                  <a:pt x="627" y="341"/>
                </a:lnTo>
                <a:lnTo>
                  <a:pt x="631" y="348"/>
                </a:lnTo>
                <a:lnTo>
                  <a:pt x="635" y="355"/>
                </a:lnTo>
                <a:lnTo>
                  <a:pt x="638" y="361"/>
                </a:lnTo>
                <a:lnTo>
                  <a:pt x="640" y="368"/>
                </a:lnTo>
                <a:lnTo>
                  <a:pt x="643" y="376"/>
                </a:lnTo>
                <a:lnTo>
                  <a:pt x="644" y="384"/>
                </a:lnTo>
                <a:lnTo>
                  <a:pt x="644" y="393"/>
                </a:lnTo>
                <a:lnTo>
                  <a:pt x="644" y="393"/>
                </a:lnTo>
                <a:lnTo>
                  <a:pt x="644" y="400"/>
                </a:lnTo>
                <a:lnTo>
                  <a:pt x="643" y="408"/>
                </a:lnTo>
                <a:lnTo>
                  <a:pt x="640" y="415"/>
                </a:lnTo>
                <a:lnTo>
                  <a:pt x="638" y="422"/>
                </a:lnTo>
                <a:lnTo>
                  <a:pt x="635" y="427"/>
                </a:lnTo>
                <a:lnTo>
                  <a:pt x="631" y="434"/>
                </a:lnTo>
                <a:lnTo>
                  <a:pt x="627" y="440"/>
                </a:lnTo>
                <a:lnTo>
                  <a:pt x="621" y="444"/>
                </a:lnTo>
                <a:lnTo>
                  <a:pt x="617" y="449"/>
                </a:lnTo>
                <a:lnTo>
                  <a:pt x="610" y="453"/>
                </a:lnTo>
                <a:lnTo>
                  <a:pt x="604" y="458"/>
                </a:lnTo>
                <a:lnTo>
                  <a:pt x="597" y="460"/>
                </a:lnTo>
                <a:lnTo>
                  <a:pt x="590" y="464"/>
                </a:lnTo>
                <a:lnTo>
                  <a:pt x="582" y="465"/>
                </a:lnTo>
                <a:lnTo>
                  <a:pt x="574" y="466"/>
                </a:lnTo>
                <a:lnTo>
                  <a:pt x="566" y="467"/>
                </a:lnTo>
                <a:lnTo>
                  <a:pt x="566" y="467"/>
                </a:lnTo>
                <a:close/>
                <a:moveTo>
                  <a:pt x="662" y="0"/>
                </a:moveTo>
                <a:lnTo>
                  <a:pt x="662" y="0"/>
                </a:lnTo>
                <a:lnTo>
                  <a:pt x="120" y="0"/>
                </a:lnTo>
                <a:lnTo>
                  <a:pt x="120" y="0"/>
                </a:lnTo>
                <a:lnTo>
                  <a:pt x="108" y="0"/>
                </a:lnTo>
                <a:lnTo>
                  <a:pt x="95" y="2"/>
                </a:lnTo>
                <a:lnTo>
                  <a:pt x="84" y="4"/>
                </a:lnTo>
                <a:lnTo>
                  <a:pt x="73" y="9"/>
                </a:lnTo>
                <a:lnTo>
                  <a:pt x="62" y="13"/>
                </a:lnTo>
                <a:lnTo>
                  <a:pt x="52" y="19"/>
                </a:lnTo>
                <a:lnTo>
                  <a:pt x="43" y="26"/>
                </a:lnTo>
                <a:lnTo>
                  <a:pt x="35" y="34"/>
                </a:lnTo>
                <a:lnTo>
                  <a:pt x="27" y="43"/>
                </a:lnTo>
                <a:lnTo>
                  <a:pt x="20" y="52"/>
                </a:lnTo>
                <a:lnTo>
                  <a:pt x="15" y="61"/>
                </a:lnTo>
                <a:lnTo>
                  <a:pt x="9" y="72"/>
                </a:lnTo>
                <a:lnTo>
                  <a:pt x="5" y="83"/>
                </a:lnTo>
                <a:lnTo>
                  <a:pt x="2" y="95"/>
                </a:lnTo>
                <a:lnTo>
                  <a:pt x="1" y="106"/>
                </a:lnTo>
                <a:lnTo>
                  <a:pt x="0" y="119"/>
                </a:lnTo>
                <a:lnTo>
                  <a:pt x="0" y="661"/>
                </a:lnTo>
                <a:lnTo>
                  <a:pt x="0" y="661"/>
                </a:lnTo>
                <a:lnTo>
                  <a:pt x="1" y="672"/>
                </a:lnTo>
                <a:lnTo>
                  <a:pt x="2" y="684"/>
                </a:lnTo>
                <a:lnTo>
                  <a:pt x="5" y="696"/>
                </a:lnTo>
                <a:lnTo>
                  <a:pt x="9" y="706"/>
                </a:lnTo>
                <a:lnTo>
                  <a:pt x="15" y="717"/>
                </a:lnTo>
                <a:lnTo>
                  <a:pt x="20" y="727"/>
                </a:lnTo>
                <a:lnTo>
                  <a:pt x="27" y="736"/>
                </a:lnTo>
                <a:lnTo>
                  <a:pt x="35" y="745"/>
                </a:lnTo>
                <a:lnTo>
                  <a:pt x="43" y="753"/>
                </a:lnTo>
                <a:lnTo>
                  <a:pt x="52" y="760"/>
                </a:lnTo>
                <a:lnTo>
                  <a:pt x="62" y="765"/>
                </a:lnTo>
                <a:lnTo>
                  <a:pt x="73" y="771"/>
                </a:lnTo>
                <a:lnTo>
                  <a:pt x="84" y="774"/>
                </a:lnTo>
                <a:lnTo>
                  <a:pt x="95" y="778"/>
                </a:lnTo>
                <a:lnTo>
                  <a:pt x="108" y="780"/>
                </a:lnTo>
                <a:lnTo>
                  <a:pt x="120" y="780"/>
                </a:lnTo>
                <a:lnTo>
                  <a:pt x="662" y="780"/>
                </a:lnTo>
                <a:lnTo>
                  <a:pt x="662" y="780"/>
                </a:lnTo>
                <a:lnTo>
                  <a:pt x="675" y="780"/>
                </a:lnTo>
                <a:lnTo>
                  <a:pt x="687" y="778"/>
                </a:lnTo>
                <a:lnTo>
                  <a:pt x="698" y="774"/>
                </a:lnTo>
                <a:lnTo>
                  <a:pt x="710" y="771"/>
                </a:lnTo>
                <a:lnTo>
                  <a:pt x="720" y="765"/>
                </a:lnTo>
                <a:lnTo>
                  <a:pt x="730" y="760"/>
                </a:lnTo>
                <a:lnTo>
                  <a:pt x="739" y="753"/>
                </a:lnTo>
                <a:lnTo>
                  <a:pt x="747" y="745"/>
                </a:lnTo>
                <a:lnTo>
                  <a:pt x="755" y="736"/>
                </a:lnTo>
                <a:lnTo>
                  <a:pt x="762" y="727"/>
                </a:lnTo>
                <a:lnTo>
                  <a:pt x="768" y="717"/>
                </a:lnTo>
                <a:lnTo>
                  <a:pt x="774" y="706"/>
                </a:lnTo>
                <a:lnTo>
                  <a:pt x="777" y="696"/>
                </a:lnTo>
                <a:lnTo>
                  <a:pt x="780" y="684"/>
                </a:lnTo>
                <a:lnTo>
                  <a:pt x="782" y="672"/>
                </a:lnTo>
                <a:lnTo>
                  <a:pt x="783" y="661"/>
                </a:lnTo>
                <a:lnTo>
                  <a:pt x="783" y="119"/>
                </a:lnTo>
                <a:lnTo>
                  <a:pt x="783" y="119"/>
                </a:lnTo>
                <a:lnTo>
                  <a:pt x="782" y="106"/>
                </a:lnTo>
                <a:lnTo>
                  <a:pt x="780" y="95"/>
                </a:lnTo>
                <a:lnTo>
                  <a:pt x="777" y="83"/>
                </a:lnTo>
                <a:lnTo>
                  <a:pt x="774" y="72"/>
                </a:lnTo>
                <a:lnTo>
                  <a:pt x="768" y="61"/>
                </a:lnTo>
                <a:lnTo>
                  <a:pt x="762" y="52"/>
                </a:lnTo>
                <a:lnTo>
                  <a:pt x="755" y="43"/>
                </a:lnTo>
                <a:lnTo>
                  <a:pt x="747" y="34"/>
                </a:lnTo>
                <a:lnTo>
                  <a:pt x="739" y="26"/>
                </a:lnTo>
                <a:lnTo>
                  <a:pt x="730" y="19"/>
                </a:lnTo>
                <a:lnTo>
                  <a:pt x="720" y="13"/>
                </a:lnTo>
                <a:lnTo>
                  <a:pt x="710" y="9"/>
                </a:lnTo>
                <a:lnTo>
                  <a:pt x="698" y="4"/>
                </a:lnTo>
                <a:lnTo>
                  <a:pt x="687" y="2"/>
                </a:lnTo>
                <a:lnTo>
                  <a:pt x="675" y="0"/>
                </a:lnTo>
                <a:lnTo>
                  <a:pt x="662" y="0"/>
                </a:lnTo>
                <a:lnTo>
                  <a:pt x="662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46"/>
          <p:cNvSpPr>
            <a:spLocks noEditPoints="1"/>
          </p:cNvSpPr>
          <p:nvPr/>
        </p:nvSpPr>
        <p:spPr bwMode="auto">
          <a:xfrm>
            <a:off x="9633383" y="2193924"/>
            <a:ext cx="188315" cy="281576"/>
          </a:xfrm>
          <a:custGeom>
            <a:avLst/>
            <a:gdLst>
              <a:gd name="T0" fmla="*/ 465 w 526"/>
              <a:gd name="T1" fmla="*/ 723 h 782"/>
              <a:gd name="T2" fmla="*/ 465 w 526"/>
              <a:gd name="T3" fmla="*/ 59 h 782"/>
              <a:gd name="T4" fmla="*/ 59 w 526"/>
              <a:gd name="T5" fmla="*/ 59 h 782"/>
              <a:gd name="T6" fmla="*/ 59 w 526"/>
              <a:gd name="T7" fmla="*/ 723 h 782"/>
              <a:gd name="T8" fmla="*/ 465 w 526"/>
              <a:gd name="T9" fmla="*/ 723 h 782"/>
              <a:gd name="T10" fmla="*/ 496 w 526"/>
              <a:gd name="T11" fmla="*/ 0 h 782"/>
              <a:gd name="T12" fmla="*/ 496 w 526"/>
              <a:gd name="T13" fmla="*/ 0 h 782"/>
              <a:gd name="T14" fmla="*/ 31 w 526"/>
              <a:gd name="T15" fmla="*/ 0 h 782"/>
              <a:gd name="T16" fmla="*/ 31 w 526"/>
              <a:gd name="T17" fmla="*/ 0 h 782"/>
              <a:gd name="T18" fmla="*/ 26 w 526"/>
              <a:gd name="T19" fmla="*/ 1 h 782"/>
              <a:gd name="T20" fmla="*/ 20 w 526"/>
              <a:gd name="T21" fmla="*/ 2 h 782"/>
              <a:gd name="T22" fmla="*/ 14 w 526"/>
              <a:gd name="T23" fmla="*/ 5 h 782"/>
              <a:gd name="T24" fmla="*/ 10 w 526"/>
              <a:gd name="T25" fmla="*/ 8 h 782"/>
              <a:gd name="T26" fmla="*/ 5 w 526"/>
              <a:gd name="T27" fmla="*/ 13 h 782"/>
              <a:gd name="T28" fmla="*/ 3 w 526"/>
              <a:gd name="T29" fmla="*/ 17 h 782"/>
              <a:gd name="T30" fmla="*/ 1 w 526"/>
              <a:gd name="T31" fmla="*/ 23 h 782"/>
              <a:gd name="T32" fmla="*/ 0 w 526"/>
              <a:gd name="T33" fmla="*/ 27 h 782"/>
              <a:gd name="T34" fmla="*/ 0 w 526"/>
              <a:gd name="T35" fmla="*/ 754 h 782"/>
              <a:gd name="T36" fmla="*/ 0 w 526"/>
              <a:gd name="T37" fmla="*/ 754 h 782"/>
              <a:gd name="T38" fmla="*/ 1 w 526"/>
              <a:gd name="T39" fmla="*/ 760 h 782"/>
              <a:gd name="T40" fmla="*/ 3 w 526"/>
              <a:gd name="T41" fmla="*/ 765 h 782"/>
              <a:gd name="T42" fmla="*/ 5 w 526"/>
              <a:gd name="T43" fmla="*/ 769 h 782"/>
              <a:gd name="T44" fmla="*/ 10 w 526"/>
              <a:gd name="T45" fmla="*/ 774 h 782"/>
              <a:gd name="T46" fmla="*/ 14 w 526"/>
              <a:gd name="T47" fmla="*/ 777 h 782"/>
              <a:gd name="T48" fmla="*/ 20 w 526"/>
              <a:gd name="T49" fmla="*/ 780 h 782"/>
              <a:gd name="T50" fmla="*/ 26 w 526"/>
              <a:gd name="T51" fmla="*/ 781 h 782"/>
              <a:gd name="T52" fmla="*/ 31 w 526"/>
              <a:gd name="T53" fmla="*/ 782 h 782"/>
              <a:gd name="T54" fmla="*/ 496 w 526"/>
              <a:gd name="T55" fmla="*/ 782 h 782"/>
              <a:gd name="T56" fmla="*/ 496 w 526"/>
              <a:gd name="T57" fmla="*/ 782 h 782"/>
              <a:gd name="T58" fmla="*/ 501 w 526"/>
              <a:gd name="T59" fmla="*/ 781 h 782"/>
              <a:gd name="T60" fmla="*/ 507 w 526"/>
              <a:gd name="T61" fmla="*/ 780 h 782"/>
              <a:gd name="T62" fmla="*/ 513 w 526"/>
              <a:gd name="T63" fmla="*/ 777 h 782"/>
              <a:gd name="T64" fmla="*/ 517 w 526"/>
              <a:gd name="T65" fmla="*/ 774 h 782"/>
              <a:gd name="T66" fmla="*/ 521 w 526"/>
              <a:gd name="T67" fmla="*/ 769 h 782"/>
              <a:gd name="T68" fmla="*/ 524 w 526"/>
              <a:gd name="T69" fmla="*/ 765 h 782"/>
              <a:gd name="T70" fmla="*/ 526 w 526"/>
              <a:gd name="T71" fmla="*/ 760 h 782"/>
              <a:gd name="T72" fmla="*/ 526 w 526"/>
              <a:gd name="T73" fmla="*/ 754 h 782"/>
              <a:gd name="T74" fmla="*/ 526 w 526"/>
              <a:gd name="T75" fmla="*/ 27 h 782"/>
              <a:gd name="T76" fmla="*/ 526 w 526"/>
              <a:gd name="T77" fmla="*/ 27 h 782"/>
              <a:gd name="T78" fmla="*/ 526 w 526"/>
              <a:gd name="T79" fmla="*/ 23 h 782"/>
              <a:gd name="T80" fmla="*/ 524 w 526"/>
              <a:gd name="T81" fmla="*/ 17 h 782"/>
              <a:gd name="T82" fmla="*/ 521 w 526"/>
              <a:gd name="T83" fmla="*/ 13 h 782"/>
              <a:gd name="T84" fmla="*/ 517 w 526"/>
              <a:gd name="T85" fmla="*/ 8 h 782"/>
              <a:gd name="T86" fmla="*/ 513 w 526"/>
              <a:gd name="T87" fmla="*/ 5 h 782"/>
              <a:gd name="T88" fmla="*/ 507 w 526"/>
              <a:gd name="T89" fmla="*/ 2 h 782"/>
              <a:gd name="T90" fmla="*/ 501 w 526"/>
              <a:gd name="T91" fmla="*/ 1 h 782"/>
              <a:gd name="T92" fmla="*/ 496 w 526"/>
              <a:gd name="T93" fmla="*/ 0 h 782"/>
              <a:gd name="T94" fmla="*/ 496 w 526"/>
              <a:gd name="T95" fmla="*/ 0 h 782"/>
              <a:gd name="T96" fmla="*/ 265 w 526"/>
              <a:gd name="T97" fmla="*/ 572 h 782"/>
              <a:gd name="T98" fmla="*/ 265 w 526"/>
              <a:gd name="T99" fmla="*/ 572 h 782"/>
              <a:gd name="T100" fmla="*/ 145 w 526"/>
              <a:gd name="T101" fmla="*/ 390 h 782"/>
              <a:gd name="T102" fmla="*/ 265 w 526"/>
              <a:gd name="T103" fmla="*/ 210 h 782"/>
              <a:gd name="T104" fmla="*/ 382 w 526"/>
              <a:gd name="T105" fmla="*/ 390 h 782"/>
              <a:gd name="T106" fmla="*/ 265 w 526"/>
              <a:gd name="T107" fmla="*/ 572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26" h="782">
                <a:moveTo>
                  <a:pt x="465" y="723"/>
                </a:moveTo>
                <a:lnTo>
                  <a:pt x="465" y="59"/>
                </a:lnTo>
                <a:lnTo>
                  <a:pt x="59" y="59"/>
                </a:lnTo>
                <a:lnTo>
                  <a:pt x="59" y="723"/>
                </a:lnTo>
                <a:lnTo>
                  <a:pt x="465" y="723"/>
                </a:lnTo>
                <a:close/>
                <a:moveTo>
                  <a:pt x="496" y="0"/>
                </a:moveTo>
                <a:lnTo>
                  <a:pt x="496" y="0"/>
                </a:lnTo>
                <a:lnTo>
                  <a:pt x="31" y="0"/>
                </a:lnTo>
                <a:lnTo>
                  <a:pt x="31" y="0"/>
                </a:lnTo>
                <a:lnTo>
                  <a:pt x="26" y="1"/>
                </a:lnTo>
                <a:lnTo>
                  <a:pt x="20" y="2"/>
                </a:lnTo>
                <a:lnTo>
                  <a:pt x="14" y="5"/>
                </a:lnTo>
                <a:lnTo>
                  <a:pt x="10" y="8"/>
                </a:lnTo>
                <a:lnTo>
                  <a:pt x="5" y="13"/>
                </a:lnTo>
                <a:lnTo>
                  <a:pt x="3" y="17"/>
                </a:lnTo>
                <a:lnTo>
                  <a:pt x="1" y="23"/>
                </a:lnTo>
                <a:lnTo>
                  <a:pt x="0" y="27"/>
                </a:lnTo>
                <a:lnTo>
                  <a:pt x="0" y="754"/>
                </a:lnTo>
                <a:lnTo>
                  <a:pt x="0" y="754"/>
                </a:lnTo>
                <a:lnTo>
                  <a:pt x="1" y="760"/>
                </a:lnTo>
                <a:lnTo>
                  <a:pt x="3" y="765"/>
                </a:lnTo>
                <a:lnTo>
                  <a:pt x="5" y="769"/>
                </a:lnTo>
                <a:lnTo>
                  <a:pt x="10" y="774"/>
                </a:lnTo>
                <a:lnTo>
                  <a:pt x="14" y="777"/>
                </a:lnTo>
                <a:lnTo>
                  <a:pt x="20" y="780"/>
                </a:lnTo>
                <a:lnTo>
                  <a:pt x="26" y="781"/>
                </a:lnTo>
                <a:lnTo>
                  <a:pt x="31" y="782"/>
                </a:lnTo>
                <a:lnTo>
                  <a:pt x="496" y="782"/>
                </a:lnTo>
                <a:lnTo>
                  <a:pt x="496" y="782"/>
                </a:lnTo>
                <a:lnTo>
                  <a:pt x="501" y="781"/>
                </a:lnTo>
                <a:lnTo>
                  <a:pt x="507" y="780"/>
                </a:lnTo>
                <a:lnTo>
                  <a:pt x="513" y="777"/>
                </a:lnTo>
                <a:lnTo>
                  <a:pt x="517" y="774"/>
                </a:lnTo>
                <a:lnTo>
                  <a:pt x="521" y="769"/>
                </a:lnTo>
                <a:lnTo>
                  <a:pt x="524" y="765"/>
                </a:lnTo>
                <a:lnTo>
                  <a:pt x="526" y="760"/>
                </a:lnTo>
                <a:lnTo>
                  <a:pt x="526" y="754"/>
                </a:lnTo>
                <a:lnTo>
                  <a:pt x="526" y="27"/>
                </a:lnTo>
                <a:lnTo>
                  <a:pt x="526" y="27"/>
                </a:lnTo>
                <a:lnTo>
                  <a:pt x="526" y="23"/>
                </a:lnTo>
                <a:lnTo>
                  <a:pt x="524" y="17"/>
                </a:lnTo>
                <a:lnTo>
                  <a:pt x="521" y="13"/>
                </a:lnTo>
                <a:lnTo>
                  <a:pt x="517" y="8"/>
                </a:lnTo>
                <a:lnTo>
                  <a:pt x="513" y="5"/>
                </a:lnTo>
                <a:lnTo>
                  <a:pt x="507" y="2"/>
                </a:lnTo>
                <a:lnTo>
                  <a:pt x="501" y="1"/>
                </a:lnTo>
                <a:lnTo>
                  <a:pt x="496" y="0"/>
                </a:lnTo>
                <a:lnTo>
                  <a:pt x="496" y="0"/>
                </a:lnTo>
                <a:close/>
                <a:moveTo>
                  <a:pt x="265" y="572"/>
                </a:moveTo>
                <a:lnTo>
                  <a:pt x="265" y="572"/>
                </a:lnTo>
                <a:lnTo>
                  <a:pt x="145" y="390"/>
                </a:lnTo>
                <a:lnTo>
                  <a:pt x="265" y="210"/>
                </a:lnTo>
                <a:lnTo>
                  <a:pt x="382" y="390"/>
                </a:lnTo>
                <a:lnTo>
                  <a:pt x="265" y="572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47"/>
          <p:cNvSpPr>
            <a:spLocks noEditPoints="1"/>
          </p:cNvSpPr>
          <p:nvPr/>
        </p:nvSpPr>
        <p:spPr bwMode="auto">
          <a:xfrm>
            <a:off x="8765343" y="2193924"/>
            <a:ext cx="175760" cy="281576"/>
          </a:xfrm>
          <a:custGeom>
            <a:avLst/>
            <a:gdLst>
              <a:gd name="T0" fmla="*/ 455 w 489"/>
              <a:gd name="T1" fmla="*/ 747 h 782"/>
              <a:gd name="T2" fmla="*/ 61 w 489"/>
              <a:gd name="T3" fmla="*/ 757 h 782"/>
              <a:gd name="T4" fmla="*/ 29 w 489"/>
              <a:gd name="T5" fmla="*/ 735 h 782"/>
              <a:gd name="T6" fmla="*/ 29 w 489"/>
              <a:gd name="T7" fmla="*/ 47 h 782"/>
              <a:gd name="T8" fmla="*/ 61 w 489"/>
              <a:gd name="T9" fmla="*/ 25 h 782"/>
              <a:gd name="T10" fmla="*/ 455 w 489"/>
              <a:gd name="T11" fmla="*/ 35 h 782"/>
              <a:gd name="T12" fmla="*/ 101 w 489"/>
              <a:gd name="T13" fmla="*/ 96 h 782"/>
              <a:gd name="T14" fmla="*/ 73 w 489"/>
              <a:gd name="T15" fmla="*/ 163 h 782"/>
              <a:gd name="T16" fmla="*/ 58 w 489"/>
              <a:gd name="T17" fmla="*/ 170 h 782"/>
              <a:gd name="T18" fmla="*/ 88 w 489"/>
              <a:gd name="T19" fmla="*/ 59 h 782"/>
              <a:gd name="T20" fmla="*/ 88 w 489"/>
              <a:gd name="T21" fmla="*/ 52 h 782"/>
              <a:gd name="T22" fmla="*/ 95 w 489"/>
              <a:gd name="T23" fmla="*/ 49 h 782"/>
              <a:gd name="T24" fmla="*/ 101 w 489"/>
              <a:gd name="T25" fmla="*/ 49 h 782"/>
              <a:gd name="T26" fmla="*/ 106 w 489"/>
              <a:gd name="T27" fmla="*/ 52 h 782"/>
              <a:gd name="T28" fmla="*/ 110 w 489"/>
              <a:gd name="T29" fmla="*/ 56 h 782"/>
              <a:gd name="T30" fmla="*/ 149 w 489"/>
              <a:gd name="T31" fmla="*/ 163 h 782"/>
              <a:gd name="T32" fmla="*/ 137 w 489"/>
              <a:gd name="T33" fmla="*/ 171 h 782"/>
              <a:gd name="T34" fmla="*/ 126 w 489"/>
              <a:gd name="T35" fmla="*/ 167 h 782"/>
              <a:gd name="T36" fmla="*/ 391 w 489"/>
              <a:gd name="T37" fmla="*/ 686 h 782"/>
              <a:gd name="T38" fmla="*/ 434 w 489"/>
              <a:gd name="T39" fmla="*/ 612 h 782"/>
              <a:gd name="T40" fmla="*/ 402 w 489"/>
              <a:gd name="T41" fmla="*/ 726 h 782"/>
              <a:gd name="T42" fmla="*/ 397 w 489"/>
              <a:gd name="T43" fmla="*/ 733 h 782"/>
              <a:gd name="T44" fmla="*/ 388 w 489"/>
              <a:gd name="T45" fmla="*/ 733 h 782"/>
              <a:gd name="T46" fmla="*/ 384 w 489"/>
              <a:gd name="T47" fmla="*/ 729 h 782"/>
              <a:gd name="T48" fmla="*/ 344 w 489"/>
              <a:gd name="T49" fmla="*/ 627 h 782"/>
              <a:gd name="T50" fmla="*/ 356 w 489"/>
              <a:gd name="T51" fmla="*/ 611 h 782"/>
              <a:gd name="T52" fmla="*/ 413 w 489"/>
              <a:gd name="T53" fmla="*/ 634 h 782"/>
              <a:gd name="T54" fmla="*/ 428 w 489"/>
              <a:gd name="T55" fmla="*/ 611 h 782"/>
              <a:gd name="T56" fmla="*/ 335 w 489"/>
              <a:gd name="T57" fmla="*/ 696 h 782"/>
              <a:gd name="T58" fmla="*/ 340 w 489"/>
              <a:gd name="T59" fmla="*/ 716 h 782"/>
              <a:gd name="T60" fmla="*/ 64 w 489"/>
              <a:gd name="T61" fmla="*/ 716 h 782"/>
              <a:gd name="T62" fmla="*/ 64 w 489"/>
              <a:gd name="T63" fmla="*/ 199 h 782"/>
              <a:gd name="T64" fmla="*/ 85 w 489"/>
              <a:gd name="T65" fmla="*/ 204 h 782"/>
              <a:gd name="T66" fmla="*/ 159 w 489"/>
              <a:gd name="T67" fmla="*/ 87 h 782"/>
              <a:gd name="T68" fmla="*/ 149 w 489"/>
              <a:gd name="T69" fmla="*/ 70 h 782"/>
              <a:gd name="T70" fmla="*/ 421 w 489"/>
              <a:gd name="T71" fmla="*/ 63 h 782"/>
              <a:gd name="T72" fmla="*/ 431 w 489"/>
              <a:gd name="T73" fmla="*/ 576 h 782"/>
              <a:gd name="T74" fmla="*/ 415 w 489"/>
              <a:gd name="T75" fmla="*/ 587 h 782"/>
              <a:gd name="T76" fmla="*/ 402 w 489"/>
              <a:gd name="T77" fmla="*/ 87 h 782"/>
              <a:gd name="T78" fmla="*/ 336 w 489"/>
              <a:gd name="T79" fmla="*/ 369 h 782"/>
              <a:gd name="T80" fmla="*/ 343 w 489"/>
              <a:gd name="T81" fmla="*/ 418 h 782"/>
              <a:gd name="T82" fmla="*/ 300 w 489"/>
              <a:gd name="T83" fmla="*/ 463 h 782"/>
              <a:gd name="T84" fmla="*/ 263 w 489"/>
              <a:gd name="T85" fmla="*/ 459 h 782"/>
              <a:gd name="T86" fmla="*/ 286 w 489"/>
              <a:gd name="T87" fmla="*/ 502 h 782"/>
              <a:gd name="T88" fmla="*/ 202 w 489"/>
              <a:gd name="T89" fmla="*/ 498 h 782"/>
              <a:gd name="T90" fmla="*/ 215 w 489"/>
              <a:gd name="T91" fmla="*/ 463 h 782"/>
              <a:gd name="T92" fmla="*/ 169 w 489"/>
              <a:gd name="T93" fmla="*/ 454 h 782"/>
              <a:gd name="T94" fmla="*/ 144 w 489"/>
              <a:gd name="T95" fmla="*/ 406 h 782"/>
              <a:gd name="T96" fmla="*/ 168 w 489"/>
              <a:gd name="T97" fmla="*/ 346 h 782"/>
              <a:gd name="T98" fmla="*/ 227 w 489"/>
              <a:gd name="T99" fmla="*/ 290 h 782"/>
              <a:gd name="T100" fmla="*/ 278 w 489"/>
              <a:gd name="T101" fmla="*/ 303 h 782"/>
              <a:gd name="T102" fmla="*/ 323 w 489"/>
              <a:gd name="T103" fmla="*/ 346 h 782"/>
              <a:gd name="T104" fmla="*/ 61 w 489"/>
              <a:gd name="T105" fmla="*/ 0 h 782"/>
              <a:gd name="T106" fmla="*/ 4 w 489"/>
              <a:gd name="T107" fmla="*/ 38 h 782"/>
              <a:gd name="T108" fmla="*/ 4 w 489"/>
              <a:gd name="T109" fmla="*/ 744 h 782"/>
              <a:gd name="T110" fmla="*/ 61 w 489"/>
              <a:gd name="T111" fmla="*/ 782 h 782"/>
              <a:gd name="T112" fmla="*/ 472 w 489"/>
              <a:gd name="T113" fmla="*/ 764 h 782"/>
              <a:gd name="T114" fmla="*/ 489 w 489"/>
              <a:gd name="T115" fmla="*/ 62 h 782"/>
              <a:gd name="T116" fmla="*/ 452 w 489"/>
              <a:gd name="T117" fmla="*/ 5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89" h="782">
                <a:moveTo>
                  <a:pt x="465" y="720"/>
                </a:moveTo>
                <a:lnTo>
                  <a:pt x="465" y="720"/>
                </a:lnTo>
                <a:lnTo>
                  <a:pt x="464" y="728"/>
                </a:lnTo>
                <a:lnTo>
                  <a:pt x="461" y="735"/>
                </a:lnTo>
                <a:lnTo>
                  <a:pt x="459" y="741"/>
                </a:lnTo>
                <a:lnTo>
                  <a:pt x="455" y="747"/>
                </a:lnTo>
                <a:lnTo>
                  <a:pt x="449" y="751"/>
                </a:lnTo>
                <a:lnTo>
                  <a:pt x="443" y="754"/>
                </a:lnTo>
                <a:lnTo>
                  <a:pt x="438" y="757"/>
                </a:lnTo>
                <a:lnTo>
                  <a:pt x="431" y="757"/>
                </a:lnTo>
                <a:lnTo>
                  <a:pt x="61" y="757"/>
                </a:lnTo>
                <a:lnTo>
                  <a:pt x="61" y="757"/>
                </a:lnTo>
                <a:lnTo>
                  <a:pt x="54" y="757"/>
                </a:lnTo>
                <a:lnTo>
                  <a:pt x="47" y="754"/>
                </a:lnTo>
                <a:lnTo>
                  <a:pt x="42" y="751"/>
                </a:lnTo>
                <a:lnTo>
                  <a:pt x="37" y="747"/>
                </a:lnTo>
                <a:lnTo>
                  <a:pt x="32" y="741"/>
                </a:lnTo>
                <a:lnTo>
                  <a:pt x="29" y="735"/>
                </a:lnTo>
                <a:lnTo>
                  <a:pt x="28" y="728"/>
                </a:lnTo>
                <a:lnTo>
                  <a:pt x="27" y="720"/>
                </a:lnTo>
                <a:lnTo>
                  <a:pt x="27" y="62"/>
                </a:lnTo>
                <a:lnTo>
                  <a:pt x="27" y="62"/>
                </a:lnTo>
                <a:lnTo>
                  <a:pt x="28" y="54"/>
                </a:lnTo>
                <a:lnTo>
                  <a:pt x="29" y="47"/>
                </a:lnTo>
                <a:lnTo>
                  <a:pt x="32" y="41"/>
                </a:lnTo>
                <a:lnTo>
                  <a:pt x="37" y="35"/>
                </a:lnTo>
                <a:lnTo>
                  <a:pt x="42" y="31"/>
                </a:lnTo>
                <a:lnTo>
                  <a:pt x="47" y="27"/>
                </a:lnTo>
                <a:lnTo>
                  <a:pt x="54" y="25"/>
                </a:lnTo>
                <a:lnTo>
                  <a:pt x="61" y="25"/>
                </a:lnTo>
                <a:lnTo>
                  <a:pt x="431" y="25"/>
                </a:lnTo>
                <a:lnTo>
                  <a:pt x="431" y="25"/>
                </a:lnTo>
                <a:lnTo>
                  <a:pt x="438" y="25"/>
                </a:lnTo>
                <a:lnTo>
                  <a:pt x="443" y="27"/>
                </a:lnTo>
                <a:lnTo>
                  <a:pt x="449" y="31"/>
                </a:lnTo>
                <a:lnTo>
                  <a:pt x="455" y="35"/>
                </a:lnTo>
                <a:lnTo>
                  <a:pt x="459" y="41"/>
                </a:lnTo>
                <a:lnTo>
                  <a:pt x="461" y="47"/>
                </a:lnTo>
                <a:lnTo>
                  <a:pt x="464" y="54"/>
                </a:lnTo>
                <a:lnTo>
                  <a:pt x="465" y="62"/>
                </a:lnTo>
                <a:lnTo>
                  <a:pt x="465" y="720"/>
                </a:lnTo>
                <a:close/>
                <a:moveTo>
                  <a:pt x="101" y="96"/>
                </a:moveTo>
                <a:lnTo>
                  <a:pt x="101" y="96"/>
                </a:lnTo>
                <a:lnTo>
                  <a:pt x="106" y="123"/>
                </a:lnTo>
                <a:lnTo>
                  <a:pt x="88" y="123"/>
                </a:lnTo>
                <a:lnTo>
                  <a:pt x="101" y="96"/>
                </a:lnTo>
                <a:close/>
                <a:moveTo>
                  <a:pt x="73" y="163"/>
                </a:moveTo>
                <a:lnTo>
                  <a:pt x="73" y="163"/>
                </a:lnTo>
                <a:lnTo>
                  <a:pt x="73" y="163"/>
                </a:lnTo>
                <a:lnTo>
                  <a:pt x="72" y="167"/>
                </a:lnTo>
                <a:lnTo>
                  <a:pt x="69" y="171"/>
                </a:lnTo>
                <a:lnTo>
                  <a:pt x="65" y="172"/>
                </a:lnTo>
                <a:lnTo>
                  <a:pt x="61" y="173"/>
                </a:lnTo>
                <a:lnTo>
                  <a:pt x="58" y="170"/>
                </a:lnTo>
                <a:lnTo>
                  <a:pt x="58" y="170"/>
                </a:lnTo>
                <a:lnTo>
                  <a:pt x="54" y="169"/>
                </a:lnTo>
                <a:lnTo>
                  <a:pt x="52" y="165"/>
                </a:lnTo>
                <a:lnTo>
                  <a:pt x="51" y="161"/>
                </a:lnTo>
                <a:lnTo>
                  <a:pt x="52" y="154"/>
                </a:lnTo>
                <a:lnTo>
                  <a:pt x="88" y="59"/>
                </a:lnTo>
                <a:lnTo>
                  <a:pt x="88" y="59"/>
                </a:lnTo>
                <a:lnTo>
                  <a:pt x="88" y="56"/>
                </a:lnTo>
                <a:lnTo>
                  <a:pt x="88" y="56"/>
                </a:lnTo>
                <a:lnTo>
                  <a:pt x="88" y="56"/>
                </a:lnTo>
                <a:lnTo>
                  <a:pt x="88" y="52"/>
                </a:lnTo>
                <a:lnTo>
                  <a:pt x="88" y="52"/>
                </a:lnTo>
                <a:lnTo>
                  <a:pt x="92" y="52"/>
                </a:lnTo>
                <a:lnTo>
                  <a:pt x="92" y="52"/>
                </a:lnTo>
                <a:lnTo>
                  <a:pt x="92" y="52"/>
                </a:lnTo>
                <a:lnTo>
                  <a:pt x="92" y="52"/>
                </a:lnTo>
                <a:lnTo>
                  <a:pt x="95" y="52"/>
                </a:lnTo>
                <a:lnTo>
                  <a:pt x="95" y="49"/>
                </a:lnTo>
                <a:lnTo>
                  <a:pt x="95" y="49"/>
                </a:lnTo>
                <a:lnTo>
                  <a:pt x="98" y="49"/>
                </a:lnTo>
                <a:lnTo>
                  <a:pt x="98" y="49"/>
                </a:lnTo>
                <a:lnTo>
                  <a:pt x="98" y="49"/>
                </a:lnTo>
                <a:lnTo>
                  <a:pt x="101" y="49"/>
                </a:lnTo>
                <a:lnTo>
                  <a:pt x="101" y="49"/>
                </a:lnTo>
                <a:lnTo>
                  <a:pt x="101" y="49"/>
                </a:lnTo>
                <a:lnTo>
                  <a:pt x="104" y="49"/>
                </a:lnTo>
                <a:lnTo>
                  <a:pt x="104" y="52"/>
                </a:lnTo>
                <a:lnTo>
                  <a:pt x="104" y="52"/>
                </a:lnTo>
                <a:lnTo>
                  <a:pt x="104" y="52"/>
                </a:lnTo>
                <a:lnTo>
                  <a:pt x="106" y="52"/>
                </a:lnTo>
                <a:lnTo>
                  <a:pt x="106" y="52"/>
                </a:lnTo>
                <a:lnTo>
                  <a:pt x="106" y="52"/>
                </a:lnTo>
                <a:lnTo>
                  <a:pt x="106" y="56"/>
                </a:lnTo>
                <a:lnTo>
                  <a:pt x="106" y="56"/>
                </a:lnTo>
                <a:lnTo>
                  <a:pt x="110" y="56"/>
                </a:lnTo>
                <a:lnTo>
                  <a:pt x="110" y="56"/>
                </a:lnTo>
                <a:lnTo>
                  <a:pt x="110" y="56"/>
                </a:lnTo>
                <a:lnTo>
                  <a:pt x="110" y="59"/>
                </a:lnTo>
                <a:lnTo>
                  <a:pt x="147" y="154"/>
                </a:lnTo>
                <a:lnTo>
                  <a:pt x="147" y="154"/>
                </a:lnTo>
                <a:lnTo>
                  <a:pt x="149" y="161"/>
                </a:lnTo>
                <a:lnTo>
                  <a:pt x="149" y="163"/>
                </a:lnTo>
                <a:lnTo>
                  <a:pt x="147" y="165"/>
                </a:lnTo>
                <a:lnTo>
                  <a:pt x="145" y="167"/>
                </a:lnTo>
                <a:lnTo>
                  <a:pt x="144" y="169"/>
                </a:lnTo>
                <a:lnTo>
                  <a:pt x="137" y="170"/>
                </a:lnTo>
                <a:lnTo>
                  <a:pt x="137" y="170"/>
                </a:lnTo>
                <a:lnTo>
                  <a:pt x="137" y="171"/>
                </a:lnTo>
                <a:lnTo>
                  <a:pt x="136" y="172"/>
                </a:lnTo>
                <a:lnTo>
                  <a:pt x="135" y="173"/>
                </a:lnTo>
                <a:lnTo>
                  <a:pt x="135" y="173"/>
                </a:lnTo>
                <a:lnTo>
                  <a:pt x="133" y="172"/>
                </a:lnTo>
                <a:lnTo>
                  <a:pt x="129" y="171"/>
                </a:lnTo>
                <a:lnTo>
                  <a:pt x="126" y="167"/>
                </a:lnTo>
                <a:lnTo>
                  <a:pt x="122" y="163"/>
                </a:lnTo>
                <a:lnTo>
                  <a:pt x="120" y="148"/>
                </a:lnTo>
                <a:lnTo>
                  <a:pt x="79" y="148"/>
                </a:lnTo>
                <a:lnTo>
                  <a:pt x="73" y="163"/>
                </a:lnTo>
                <a:close/>
                <a:moveTo>
                  <a:pt x="391" y="686"/>
                </a:moveTo>
                <a:lnTo>
                  <a:pt x="391" y="686"/>
                </a:lnTo>
                <a:lnTo>
                  <a:pt x="381" y="659"/>
                </a:lnTo>
                <a:lnTo>
                  <a:pt x="402" y="659"/>
                </a:lnTo>
                <a:lnTo>
                  <a:pt x="391" y="686"/>
                </a:lnTo>
                <a:close/>
                <a:moveTo>
                  <a:pt x="434" y="612"/>
                </a:moveTo>
                <a:lnTo>
                  <a:pt x="434" y="612"/>
                </a:lnTo>
                <a:lnTo>
                  <a:pt x="434" y="612"/>
                </a:lnTo>
                <a:lnTo>
                  <a:pt x="438" y="616"/>
                </a:lnTo>
                <a:lnTo>
                  <a:pt x="440" y="619"/>
                </a:lnTo>
                <a:lnTo>
                  <a:pt x="441" y="624"/>
                </a:lnTo>
                <a:lnTo>
                  <a:pt x="440" y="627"/>
                </a:lnTo>
                <a:lnTo>
                  <a:pt x="402" y="726"/>
                </a:lnTo>
                <a:lnTo>
                  <a:pt x="402" y="726"/>
                </a:lnTo>
                <a:lnTo>
                  <a:pt x="402" y="729"/>
                </a:lnTo>
                <a:lnTo>
                  <a:pt x="400" y="729"/>
                </a:lnTo>
                <a:lnTo>
                  <a:pt x="400" y="729"/>
                </a:lnTo>
                <a:lnTo>
                  <a:pt x="400" y="729"/>
                </a:lnTo>
                <a:lnTo>
                  <a:pt x="399" y="732"/>
                </a:lnTo>
                <a:lnTo>
                  <a:pt x="397" y="733"/>
                </a:lnTo>
                <a:lnTo>
                  <a:pt x="397" y="733"/>
                </a:lnTo>
                <a:lnTo>
                  <a:pt x="397" y="733"/>
                </a:lnTo>
                <a:lnTo>
                  <a:pt x="393" y="733"/>
                </a:lnTo>
                <a:lnTo>
                  <a:pt x="391" y="733"/>
                </a:lnTo>
                <a:lnTo>
                  <a:pt x="391" y="733"/>
                </a:lnTo>
                <a:lnTo>
                  <a:pt x="388" y="733"/>
                </a:lnTo>
                <a:lnTo>
                  <a:pt x="388" y="733"/>
                </a:lnTo>
                <a:lnTo>
                  <a:pt x="388" y="733"/>
                </a:lnTo>
                <a:lnTo>
                  <a:pt x="384" y="729"/>
                </a:lnTo>
                <a:lnTo>
                  <a:pt x="384" y="729"/>
                </a:lnTo>
                <a:lnTo>
                  <a:pt x="384" y="729"/>
                </a:lnTo>
                <a:lnTo>
                  <a:pt x="384" y="729"/>
                </a:lnTo>
                <a:lnTo>
                  <a:pt x="381" y="729"/>
                </a:lnTo>
                <a:lnTo>
                  <a:pt x="381" y="726"/>
                </a:lnTo>
                <a:lnTo>
                  <a:pt x="381" y="726"/>
                </a:lnTo>
                <a:lnTo>
                  <a:pt x="381" y="726"/>
                </a:lnTo>
                <a:lnTo>
                  <a:pt x="344" y="627"/>
                </a:lnTo>
                <a:lnTo>
                  <a:pt x="344" y="627"/>
                </a:lnTo>
                <a:lnTo>
                  <a:pt x="343" y="624"/>
                </a:lnTo>
                <a:lnTo>
                  <a:pt x="344" y="619"/>
                </a:lnTo>
                <a:lnTo>
                  <a:pt x="347" y="616"/>
                </a:lnTo>
                <a:lnTo>
                  <a:pt x="350" y="612"/>
                </a:lnTo>
                <a:lnTo>
                  <a:pt x="350" y="612"/>
                </a:lnTo>
                <a:lnTo>
                  <a:pt x="356" y="611"/>
                </a:lnTo>
                <a:lnTo>
                  <a:pt x="360" y="612"/>
                </a:lnTo>
                <a:lnTo>
                  <a:pt x="365" y="615"/>
                </a:lnTo>
                <a:lnTo>
                  <a:pt x="366" y="617"/>
                </a:lnTo>
                <a:lnTo>
                  <a:pt x="366" y="619"/>
                </a:lnTo>
                <a:lnTo>
                  <a:pt x="372" y="634"/>
                </a:lnTo>
                <a:lnTo>
                  <a:pt x="413" y="634"/>
                </a:lnTo>
                <a:lnTo>
                  <a:pt x="418" y="619"/>
                </a:lnTo>
                <a:lnTo>
                  <a:pt x="418" y="619"/>
                </a:lnTo>
                <a:lnTo>
                  <a:pt x="418" y="617"/>
                </a:lnTo>
                <a:lnTo>
                  <a:pt x="419" y="615"/>
                </a:lnTo>
                <a:lnTo>
                  <a:pt x="424" y="612"/>
                </a:lnTo>
                <a:lnTo>
                  <a:pt x="428" y="611"/>
                </a:lnTo>
                <a:lnTo>
                  <a:pt x="434" y="612"/>
                </a:lnTo>
                <a:lnTo>
                  <a:pt x="434" y="612"/>
                </a:lnTo>
                <a:close/>
                <a:moveTo>
                  <a:pt x="328" y="695"/>
                </a:moveTo>
                <a:lnTo>
                  <a:pt x="328" y="695"/>
                </a:lnTo>
                <a:lnTo>
                  <a:pt x="328" y="695"/>
                </a:lnTo>
                <a:lnTo>
                  <a:pt x="335" y="696"/>
                </a:lnTo>
                <a:lnTo>
                  <a:pt x="340" y="699"/>
                </a:lnTo>
                <a:lnTo>
                  <a:pt x="343" y="703"/>
                </a:lnTo>
                <a:lnTo>
                  <a:pt x="344" y="708"/>
                </a:lnTo>
                <a:lnTo>
                  <a:pt x="344" y="708"/>
                </a:lnTo>
                <a:lnTo>
                  <a:pt x="343" y="712"/>
                </a:lnTo>
                <a:lnTo>
                  <a:pt x="340" y="716"/>
                </a:lnTo>
                <a:lnTo>
                  <a:pt x="335" y="719"/>
                </a:lnTo>
                <a:lnTo>
                  <a:pt x="328" y="720"/>
                </a:lnTo>
                <a:lnTo>
                  <a:pt x="73" y="720"/>
                </a:lnTo>
                <a:lnTo>
                  <a:pt x="73" y="720"/>
                </a:lnTo>
                <a:lnTo>
                  <a:pt x="69" y="719"/>
                </a:lnTo>
                <a:lnTo>
                  <a:pt x="64" y="716"/>
                </a:lnTo>
                <a:lnTo>
                  <a:pt x="62" y="712"/>
                </a:lnTo>
                <a:lnTo>
                  <a:pt x="61" y="708"/>
                </a:lnTo>
                <a:lnTo>
                  <a:pt x="61" y="210"/>
                </a:lnTo>
                <a:lnTo>
                  <a:pt x="61" y="210"/>
                </a:lnTo>
                <a:lnTo>
                  <a:pt x="62" y="204"/>
                </a:lnTo>
                <a:lnTo>
                  <a:pt x="64" y="199"/>
                </a:lnTo>
                <a:lnTo>
                  <a:pt x="69" y="198"/>
                </a:lnTo>
                <a:lnTo>
                  <a:pt x="73" y="197"/>
                </a:lnTo>
                <a:lnTo>
                  <a:pt x="73" y="197"/>
                </a:lnTo>
                <a:lnTo>
                  <a:pt x="79" y="198"/>
                </a:lnTo>
                <a:lnTo>
                  <a:pt x="83" y="199"/>
                </a:lnTo>
                <a:lnTo>
                  <a:pt x="85" y="204"/>
                </a:lnTo>
                <a:lnTo>
                  <a:pt x="86" y="210"/>
                </a:lnTo>
                <a:lnTo>
                  <a:pt x="86" y="695"/>
                </a:lnTo>
                <a:lnTo>
                  <a:pt x="328" y="695"/>
                </a:lnTo>
                <a:close/>
                <a:moveTo>
                  <a:pt x="159" y="87"/>
                </a:moveTo>
                <a:lnTo>
                  <a:pt x="159" y="87"/>
                </a:lnTo>
                <a:lnTo>
                  <a:pt x="159" y="87"/>
                </a:lnTo>
                <a:lnTo>
                  <a:pt x="155" y="85"/>
                </a:lnTo>
                <a:lnTo>
                  <a:pt x="151" y="82"/>
                </a:lnTo>
                <a:lnTo>
                  <a:pt x="149" y="79"/>
                </a:lnTo>
                <a:lnTo>
                  <a:pt x="147" y="74"/>
                </a:lnTo>
                <a:lnTo>
                  <a:pt x="147" y="74"/>
                </a:lnTo>
                <a:lnTo>
                  <a:pt x="149" y="70"/>
                </a:lnTo>
                <a:lnTo>
                  <a:pt x="151" y="66"/>
                </a:lnTo>
                <a:lnTo>
                  <a:pt x="155" y="63"/>
                </a:lnTo>
                <a:lnTo>
                  <a:pt x="159" y="62"/>
                </a:lnTo>
                <a:lnTo>
                  <a:pt x="415" y="62"/>
                </a:lnTo>
                <a:lnTo>
                  <a:pt x="415" y="62"/>
                </a:lnTo>
                <a:lnTo>
                  <a:pt x="421" y="63"/>
                </a:lnTo>
                <a:lnTo>
                  <a:pt x="425" y="66"/>
                </a:lnTo>
                <a:lnTo>
                  <a:pt x="430" y="70"/>
                </a:lnTo>
                <a:lnTo>
                  <a:pt x="431" y="72"/>
                </a:lnTo>
                <a:lnTo>
                  <a:pt x="431" y="74"/>
                </a:lnTo>
                <a:lnTo>
                  <a:pt x="431" y="576"/>
                </a:lnTo>
                <a:lnTo>
                  <a:pt x="431" y="576"/>
                </a:lnTo>
                <a:lnTo>
                  <a:pt x="431" y="578"/>
                </a:lnTo>
                <a:lnTo>
                  <a:pt x="430" y="580"/>
                </a:lnTo>
                <a:lnTo>
                  <a:pt x="425" y="584"/>
                </a:lnTo>
                <a:lnTo>
                  <a:pt x="421" y="587"/>
                </a:lnTo>
                <a:lnTo>
                  <a:pt x="415" y="587"/>
                </a:lnTo>
                <a:lnTo>
                  <a:pt x="415" y="587"/>
                </a:lnTo>
                <a:lnTo>
                  <a:pt x="411" y="587"/>
                </a:lnTo>
                <a:lnTo>
                  <a:pt x="408" y="584"/>
                </a:lnTo>
                <a:lnTo>
                  <a:pt x="405" y="580"/>
                </a:lnTo>
                <a:lnTo>
                  <a:pt x="403" y="578"/>
                </a:lnTo>
                <a:lnTo>
                  <a:pt x="402" y="576"/>
                </a:lnTo>
                <a:lnTo>
                  <a:pt x="402" y="87"/>
                </a:lnTo>
                <a:lnTo>
                  <a:pt x="159" y="87"/>
                </a:lnTo>
                <a:close/>
                <a:moveTo>
                  <a:pt x="328" y="357"/>
                </a:moveTo>
                <a:lnTo>
                  <a:pt x="328" y="357"/>
                </a:lnTo>
                <a:lnTo>
                  <a:pt x="328" y="357"/>
                </a:lnTo>
                <a:lnTo>
                  <a:pt x="333" y="363"/>
                </a:lnTo>
                <a:lnTo>
                  <a:pt x="336" y="369"/>
                </a:lnTo>
                <a:lnTo>
                  <a:pt x="340" y="376"/>
                </a:lnTo>
                <a:lnTo>
                  <a:pt x="341" y="381"/>
                </a:lnTo>
                <a:lnTo>
                  <a:pt x="343" y="394"/>
                </a:lnTo>
                <a:lnTo>
                  <a:pt x="344" y="406"/>
                </a:lnTo>
                <a:lnTo>
                  <a:pt x="344" y="406"/>
                </a:lnTo>
                <a:lnTo>
                  <a:pt x="343" y="418"/>
                </a:lnTo>
                <a:lnTo>
                  <a:pt x="340" y="428"/>
                </a:lnTo>
                <a:lnTo>
                  <a:pt x="335" y="438"/>
                </a:lnTo>
                <a:lnTo>
                  <a:pt x="328" y="447"/>
                </a:lnTo>
                <a:lnTo>
                  <a:pt x="320" y="454"/>
                </a:lnTo>
                <a:lnTo>
                  <a:pt x="310" y="460"/>
                </a:lnTo>
                <a:lnTo>
                  <a:pt x="300" y="463"/>
                </a:lnTo>
                <a:lnTo>
                  <a:pt x="289" y="464"/>
                </a:lnTo>
                <a:lnTo>
                  <a:pt x="289" y="464"/>
                </a:lnTo>
                <a:lnTo>
                  <a:pt x="283" y="464"/>
                </a:lnTo>
                <a:lnTo>
                  <a:pt x="276" y="463"/>
                </a:lnTo>
                <a:lnTo>
                  <a:pt x="263" y="459"/>
                </a:lnTo>
                <a:lnTo>
                  <a:pt x="263" y="459"/>
                </a:lnTo>
                <a:lnTo>
                  <a:pt x="274" y="478"/>
                </a:lnTo>
                <a:lnTo>
                  <a:pt x="281" y="488"/>
                </a:lnTo>
                <a:lnTo>
                  <a:pt x="289" y="498"/>
                </a:lnTo>
                <a:lnTo>
                  <a:pt x="289" y="498"/>
                </a:lnTo>
                <a:lnTo>
                  <a:pt x="289" y="502"/>
                </a:lnTo>
                <a:lnTo>
                  <a:pt x="286" y="502"/>
                </a:lnTo>
                <a:lnTo>
                  <a:pt x="209" y="502"/>
                </a:lnTo>
                <a:lnTo>
                  <a:pt x="209" y="502"/>
                </a:lnTo>
                <a:lnTo>
                  <a:pt x="202" y="502"/>
                </a:lnTo>
                <a:lnTo>
                  <a:pt x="202" y="502"/>
                </a:lnTo>
                <a:lnTo>
                  <a:pt x="202" y="498"/>
                </a:lnTo>
                <a:lnTo>
                  <a:pt x="202" y="498"/>
                </a:lnTo>
                <a:lnTo>
                  <a:pt x="211" y="488"/>
                </a:lnTo>
                <a:lnTo>
                  <a:pt x="218" y="478"/>
                </a:lnTo>
                <a:lnTo>
                  <a:pt x="224" y="469"/>
                </a:lnTo>
                <a:lnTo>
                  <a:pt x="227" y="459"/>
                </a:lnTo>
                <a:lnTo>
                  <a:pt x="227" y="459"/>
                </a:lnTo>
                <a:lnTo>
                  <a:pt x="215" y="463"/>
                </a:lnTo>
                <a:lnTo>
                  <a:pt x="209" y="464"/>
                </a:lnTo>
                <a:lnTo>
                  <a:pt x="202" y="464"/>
                </a:lnTo>
                <a:lnTo>
                  <a:pt x="202" y="464"/>
                </a:lnTo>
                <a:lnTo>
                  <a:pt x="191" y="463"/>
                </a:lnTo>
                <a:lnTo>
                  <a:pt x="179" y="460"/>
                </a:lnTo>
                <a:lnTo>
                  <a:pt x="169" y="454"/>
                </a:lnTo>
                <a:lnTo>
                  <a:pt x="161" y="447"/>
                </a:lnTo>
                <a:lnTo>
                  <a:pt x="154" y="438"/>
                </a:lnTo>
                <a:lnTo>
                  <a:pt x="149" y="428"/>
                </a:lnTo>
                <a:lnTo>
                  <a:pt x="145" y="418"/>
                </a:lnTo>
                <a:lnTo>
                  <a:pt x="144" y="406"/>
                </a:lnTo>
                <a:lnTo>
                  <a:pt x="144" y="406"/>
                </a:lnTo>
                <a:lnTo>
                  <a:pt x="145" y="394"/>
                </a:lnTo>
                <a:lnTo>
                  <a:pt x="149" y="381"/>
                </a:lnTo>
                <a:lnTo>
                  <a:pt x="154" y="369"/>
                </a:lnTo>
                <a:lnTo>
                  <a:pt x="162" y="357"/>
                </a:lnTo>
                <a:lnTo>
                  <a:pt x="162" y="357"/>
                </a:lnTo>
                <a:lnTo>
                  <a:pt x="168" y="346"/>
                </a:lnTo>
                <a:lnTo>
                  <a:pt x="176" y="336"/>
                </a:lnTo>
                <a:lnTo>
                  <a:pt x="184" y="327"/>
                </a:lnTo>
                <a:lnTo>
                  <a:pt x="193" y="316"/>
                </a:lnTo>
                <a:lnTo>
                  <a:pt x="193" y="316"/>
                </a:lnTo>
                <a:lnTo>
                  <a:pt x="211" y="303"/>
                </a:lnTo>
                <a:lnTo>
                  <a:pt x="227" y="290"/>
                </a:lnTo>
                <a:lnTo>
                  <a:pt x="243" y="280"/>
                </a:lnTo>
                <a:lnTo>
                  <a:pt x="243" y="280"/>
                </a:lnTo>
                <a:lnTo>
                  <a:pt x="245" y="280"/>
                </a:lnTo>
                <a:lnTo>
                  <a:pt x="245" y="280"/>
                </a:lnTo>
                <a:lnTo>
                  <a:pt x="262" y="290"/>
                </a:lnTo>
                <a:lnTo>
                  <a:pt x="278" y="303"/>
                </a:lnTo>
                <a:lnTo>
                  <a:pt x="286" y="310"/>
                </a:lnTo>
                <a:lnTo>
                  <a:pt x="294" y="316"/>
                </a:lnTo>
                <a:lnTo>
                  <a:pt x="294" y="316"/>
                </a:lnTo>
                <a:lnTo>
                  <a:pt x="306" y="327"/>
                </a:lnTo>
                <a:lnTo>
                  <a:pt x="316" y="336"/>
                </a:lnTo>
                <a:lnTo>
                  <a:pt x="323" y="346"/>
                </a:lnTo>
                <a:lnTo>
                  <a:pt x="328" y="357"/>
                </a:lnTo>
                <a:lnTo>
                  <a:pt x="328" y="357"/>
                </a:lnTo>
                <a:close/>
                <a:moveTo>
                  <a:pt x="431" y="0"/>
                </a:moveTo>
                <a:lnTo>
                  <a:pt x="431" y="0"/>
                </a:lnTo>
                <a:lnTo>
                  <a:pt x="61" y="0"/>
                </a:lnTo>
                <a:lnTo>
                  <a:pt x="61" y="0"/>
                </a:lnTo>
                <a:lnTo>
                  <a:pt x="48" y="1"/>
                </a:lnTo>
                <a:lnTo>
                  <a:pt x="37" y="5"/>
                </a:lnTo>
                <a:lnTo>
                  <a:pt x="27" y="10"/>
                </a:lnTo>
                <a:lnTo>
                  <a:pt x="18" y="18"/>
                </a:lnTo>
                <a:lnTo>
                  <a:pt x="10" y="27"/>
                </a:lnTo>
                <a:lnTo>
                  <a:pt x="4" y="38"/>
                </a:lnTo>
                <a:lnTo>
                  <a:pt x="1" y="49"/>
                </a:lnTo>
                <a:lnTo>
                  <a:pt x="0" y="62"/>
                </a:lnTo>
                <a:lnTo>
                  <a:pt x="0" y="720"/>
                </a:lnTo>
                <a:lnTo>
                  <a:pt x="0" y="720"/>
                </a:lnTo>
                <a:lnTo>
                  <a:pt x="1" y="733"/>
                </a:lnTo>
                <a:lnTo>
                  <a:pt x="4" y="744"/>
                </a:lnTo>
                <a:lnTo>
                  <a:pt x="10" y="754"/>
                </a:lnTo>
                <a:lnTo>
                  <a:pt x="18" y="764"/>
                </a:lnTo>
                <a:lnTo>
                  <a:pt x="27" y="772"/>
                </a:lnTo>
                <a:lnTo>
                  <a:pt x="37" y="777"/>
                </a:lnTo>
                <a:lnTo>
                  <a:pt x="48" y="781"/>
                </a:lnTo>
                <a:lnTo>
                  <a:pt x="61" y="782"/>
                </a:lnTo>
                <a:lnTo>
                  <a:pt x="431" y="782"/>
                </a:lnTo>
                <a:lnTo>
                  <a:pt x="431" y="782"/>
                </a:lnTo>
                <a:lnTo>
                  <a:pt x="442" y="781"/>
                </a:lnTo>
                <a:lnTo>
                  <a:pt x="452" y="777"/>
                </a:lnTo>
                <a:lnTo>
                  <a:pt x="463" y="772"/>
                </a:lnTo>
                <a:lnTo>
                  <a:pt x="472" y="764"/>
                </a:lnTo>
                <a:lnTo>
                  <a:pt x="479" y="754"/>
                </a:lnTo>
                <a:lnTo>
                  <a:pt x="484" y="744"/>
                </a:lnTo>
                <a:lnTo>
                  <a:pt x="488" y="733"/>
                </a:lnTo>
                <a:lnTo>
                  <a:pt x="489" y="720"/>
                </a:lnTo>
                <a:lnTo>
                  <a:pt x="489" y="62"/>
                </a:lnTo>
                <a:lnTo>
                  <a:pt x="489" y="62"/>
                </a:lnTo>
                <a:lnTo>
                  <a:pt x="488" y="49"/>
                </a:lnTo>
                <a:lnTo>
                  <a:pt x="484" y="38"/>
                </a:lnTo>
                <a:lnTo>
                  <a:pt x="479" y="27"/>
                </a:lnTo>
                <a:lnTo>
                  <a:pt x="472" y="18"/>
                </a:lnTo>
                <a:lnTo>
                  <a:pt x="463" y="10"/>
                </a:lnTo>
                <a:lnTo>
                  <a:pt x="452" y="5"/>
                </a:lnTo>
                <a:lnTo>
                  <a:pt x="442" y="1"/>
                </a:lnTo>
                <a:lnTo>
                  <a:pt x="431" y="0"/>
                </a:lnTo>
                <a:lnTo>
                  <a:pt x="431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48"/>
          <p:cNvSpPr>
            <a:spLocks noEditPoints="1"/>
          </p:cNvSpPr>
          <p:nvPr/>
        </p:nvSpPr>
        <p:spPr bwMode="auto">
          <a:xfrm>
            <a:off x="7845293" y="2193924"/>
            <a:ext cx="267228" cy="281576"/>
          </a:xfrm>
          <a:custGeom>
            <a:avLst/>
            <a:gdLst>
              <a:gd name="T0" fmla="*/ 22 w 744"/>
              <a:gd name="T1" fmla="*/ 52 h 782"/>
              <a:gd name="T2" fmla="*/ 1 w 744"/>
              <a:gd name="T3" fmla="*/ 111 h 782"/>
              <a:gd name="T4" fmla="*/ 7 w 744"/>
              <a:gd name="T5" fmla="*/ 172 h 782"/>
              <a:gd name="T6" fmla="*/ 229 w 744"/>
              <a:gd name="T7" fmla="*/ 49 h 782"/>
              <a:gd name="T8" fmla="*/ 180 w 744"/>
              <a:gd name="T9" fmla="*/ 12 h 782"/>
              <a:gd name="T10" fmla="*/ 120 w 744"/>
              <a:gd name="T11" fmla="*/ 1 h 782"/>
              <a:gd name="T12" fmla="*/ 60 w 744"/>
              <a:gd name="T13" fmla="*/ 18 h 782"/>
              <a:gd name="T14" fmla="*/ 347 w 744"/>
              <a:gd name="T15" fmla="*/ 216 h 782"/>
              <a:gd name="T16" fmla="*/ 355 w 744"/>
              <a:gd name="T17" fmla="*/ 197 h 782"/>
              <a:gd name="T18" fmla="*/ 374 w 744"/>
              <a:gd name="T19" fmla="*/ 191 h 782"/>
              <a:gd name="T20" fmla="*/ 398 w 744"/>
              <a:gd name="T21" fmla="*/ 202 h 782"/>
              <a:gd name="T22" fmla="*/ 541 w 744"/>
              <a:gd name="T23" fmla="*/ 401 h 782"/>
              <a:gd name="T24" fmla="*/ 560 w 744"/>
              <a:gd name="T25" fmla="*/ 407 h 782"/>
              <a:gd name="T26" fmla="*/ 568 w 744"/>
              <a:gd name="T27" fmla="*/ 425 h 782"/>
              <a:gd name="T28" fmla="*/ 557 w 744"/>
              <a:gd name="T29" fmla="*/ 447 h 782"/>
              <a:gd name="T30" fmla="*/ 374 w 744"/>
              <a:gd name="T31" fmla="*/ 452 h 782"/>
              <a:gd name="T32" fmla="*/ 351 w 744"/>
              <a:gd name="T33" fmla="*/ 440 h 782"/>
              <a:gd name="T34" fmla="*/ 374 w 744"/>
              <a:gd name="T35" fmla="*/ 62 h 782"/>
              <a:gd name="T36" fmla="*/ 427 w 744"/>
              <a:gd name="T37" fmla="*/ 66 h 782"/>
              <a:gd name="T38" fmla="*/ 509 w 744"/>
              <a:gd name="T39" fmla="*/ 89 h 782"/>
              <a:gd name="T40" fmla="*/ 581 w 744"/>
              <a:gd name="T41" fmla="*/ 130 h 782"/>
              <a:gd name="T42" fmla="*/ 641 w 744"/>
              <a:gd name="T43" fmla="*/ 187 h 782"/>
              <a:gd name="T44" fmla="*/ 686 w 744"/>
              <a:gd name="T45" fmla="*/ 257 h 782"/>
              <a:gd name="T46" fmla="*/ 713 w 744"/>
              <a:gd name="T47" fmla="*/ 337 h 782"/>
              <a:gd name="T48" fmla="*/ 720 w 744"/>
              <a:gd name="T49" fmla="*/ 406 h 782"/>
              <a:gd name="T50" fmla="*/ 708 w 744"/>
              <a:gd name="T51" fmla="*/ 492 h 782"/>
              <a:gd name="T52" fmla="*/ 678 w 744"/>
              <a:gd name="T53" fmla="*/ 569 h 782"/>
              <a:gd name="T54" fmla="*/ 630 w 744"/>
              <a:gd name="T55" fmla="*/ 635 h 782"/>
              <a:gd name="T56" fmla="*/ 567 w 744"/>
              <a:gd name="T57" fmla="*/ 690 h 782"/>
              <a:gd name="T58" fmla="*/ 493 w 744"/>
              <a:gd name="T59" fmla="*/ 727 h 782"/>
              <a:gd name="T60" fmla="*/ 410 w 744"/>
              <a:gd name="T61" fmla="*/ 745 h 782"/>
              <a:gd name="T62" fmla="*/ 339 w 744"/>
              <a:gd name="T63" fmla="*/ 745 h 782"/>
              <a:gd name="T64" fmla="*/ 256 w 744"/>
              <a:gd name="T65" fmla="*/ 727 h 782"/>
              <a:gd name="T66" fmla="*/ 182 w 744"/>
              <a:gd name="T67" fmla="*/ 690 h 782"/>
              <a:gd name="T68" fmla="*/ 119 w 744"/>
              <a:gd name="T69" fmla="*/ 635 h 782"/>
              <a:gd name="T70" fmla="*/ 71 w 744"/>
              <a:gd name="T71" fmla="*/ 569 h 782"/>
              <a:gd name="T72" fmla="*/ 40 w 744"/>
              <a:gd name="T73" fmla="*/ 492 h 782"/>
              <a:gd name="T74" fmla="*/ 29 w 744"/>
              <a:gd name="T75" fmla="*/ 406 h 782"/>
              <a:gd name="T76" fmla="*/ 36 w 744"/>
              <a:gd name="T77" fmla="*/ 337 h 782"/>
              <a:gd name="T78" fmla="*/ 63 w 744"/>
              <a:gd name="T79" fmla="*/ 257 h 782"/>
              <a:gd name="T80" fmla="*/ 108 w 744"/>
              <a:gd name="T81" fmla="*/ 187 h 782"/>
              <a:gd name="T82" fmla="*/ 168 w 744"/>
              <a:gd name="T83" fmla="*/ 130 h 782"/>
              <a:gd name="T84" fmla="*/ 240 w 744"/>
              <a:gd name="T85" fmla="*/ 89 h 782"/>
              <a:gd name="T86" fmla="*/ 322 w 744"/>
              <a:gd name="T87" fmla="*/ 66 h 782"/>
              <a:gd name="T88" fmla="*/ 578 w 744"/>
              <a:gd name="T89" fmla="*/ 726 h 782"/>
              <a:gd name="T90" fmla="*/ 633 w 744"/>
              <a:gd name="T91" fmla="*/ 683 h 782"/>
              <a:gd name="T92" fmla="*/ 54 w 744"/>
              <a:gd name="T93" fmla="*/ 782 h 782"/>
              <a:gd name="T94" fmla="*/ 153 w 744"/>
              <a:gd name="T95" fmla="*/ 714 h 782"/>
              <a:gd name="T96" fmla="*/ 695 w 744"/>
              <a:gd name="T97" fmla="*/ 25 h 782"/>
              <a:gd name="T98" fmla="*/ 661 w 744"/>
              <a:gd name="T99" fmla="*/ 8 h 782"/>
              <a:gd name="T100" fmla="*/ 599 w 744"/>
              <a:gd name="T101" fmla="*/ 1 h 782"/>
              <a:gd name="T102" fmla="*/ 542 w 744"/>
              <a:gd name="T103" fmla="*/ 23 h 782"/>
              <a:gd name="T104" fmla="*/ 720 w 744"/>
              <a:gd name="T105" fmla="*/ 206 h 782"/>
              <a:gd name="T106" fmla="*/ 743 w 744"/>
              <a:gd name="T107" fmla="*/ 147 h 782"/>
              <a:gd name="T108" fmla="*/ 738 w 744"/>
              <a:gd name="T109" fmla="*/ 85 h 782"/>
              <a:gd name="T110" fmla="*/ 705 w 744"/>
              <a:gd name="T111" fmla="*/ 33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4" h="782">
                <a:moveTo>
                  <a:pt x="48" y="25"/>
                </a:moveTo>
                <a:lnTo>
                  <a:pt x="48" y="25"/>
                </a:lnTo>
                <a:lnTo>
                  <a:pt x="38" y="33"/>
                </a:lnTo>
                <a:lnTo>
                  <a:pt x="29" y="42"/>
                </a:lnTo>
                <a:lnTo>
                  <a:pt x="22" y="52"/>
                </a:lnTo>
                <a:lnTo>
                  <a:pt x="15" y="64"/>
                </a:lnTo>
                <a:lnTo>
                  <a:pt x="10" y="74"/>
                </a:lnTo>
                <a:lnTo>
                  <a:pt x="5" y="85"/>
                </a:lnTo>
                <a:lnTo>
                  <a:pt x="3" y="98"/>
                </a:lnTo>
                <a:lnTo>
                  <a:pt x="1" y="111"/>
                </a:lnTo>
                <a:lnTo>
                  <a:pt x="0" y="122"/>
                </a:lnTo>
                <a:lnTo>
                  <a:pt x="0" y="134"/>
                </a:lnTo>
                <a:lnTo>
                  <a:pt x="2" y="147"/>
                </a:lnTo>
                <a:lnTo>
                  <a:pt x="4" y="159"/>
                </a:lnTo>
                <a:lnTo>
                  <a:pt x="7" y="172"/>
                </a:lnTo>
                <a:lnTo>
                  <a:pt x="13" y="183"/>
                </a:lnTo>
                <a:lnTo>
                  <a:pt x="19" y="196"/>
                </a:lnTo>
                <a:lnTo>
                  <a:pt x="27" y="206"/>
                </a:lnTo>
                <a:lnTo>
                  <a:pt x="229" y="49"/>
                </a:lnTo>
                <a:lnTo>
                  <a:pt x="229" y="49"/>
                </a:lnTo>
                <a:lnTo>
                  <a:pt x="221" y="40"/>
                </a:lnTo>
                <a:lnTo>
                  <a:pt x="212" y="31"/>
                </a:lnTo>
                <a:lnTo>
                  <a:pt x="202" y="23"/>
                </a:lnTo>
                <a:lnTo>
                  <a:pt x="192" y="17"/>
                </a:lnTo>
                <a:lnTo>
                  <a:pt x="180" y="12"/>
                </a:lnTo>
                <a:lnTo>
                  <a:pt x="169" y="7"/>
                </a:lnTo>
                <a:lnTo>
                  <a:pt x="157" y="4"/>
                </a:lnTo>
                <a:lnTo>
                  <a:pt x="145" y="1"/>
                </a:lnTo>
                <a:lnTo>
                  <a:pt x="133" y="0"/>
                </a:lnTo>
                <a:lnTo>
                  <a:pt x="120" y="1"/>
                </a:lnTo>
                <a:lnTo>
                  <a:pt x="108" y="2"/>
                </a:lnTo>
                <a:lnTo>
                  <a:pt x="95" y="5"/>
                </a:lnTo>
                <a:lnTo>
                  <a:pt x="83" y="8"/>
                </a:lnTo>
                <a:lnTo>
                  <a:pt x="71" y="13"/>
                </a:lnTo>
                <a:lnTo>
                  <a:pt x="60" y="18"/>
                </a:lnTo>
                <a:lnTo>
                  <a:pt x="48" y="25"/>
                </a:lnTo>
                <a:lnTo>
                  <a:pt x="48" y="25"/>
                </a:lnTo>
                <a:close/>
                <a:moveTo>
                  <a:pt x="347" y="425"/>
                </a:moveTo>
                <a:lnTo>
                  <a:pt x="347" y="425"/>
                </a:lnTo>
                <a:lnTo>
                  <a:pt x="347" y="216"/>
                </a:lnTo>
                <a:lnTo>
                  <a:pt x="347" y="216"/>
                </a:lnTo>
                <a:lnTo>
                  <a:pt x="348" y="211"/>
                </a:lnTo>
                <a:lnTo>
                  <a:pt x="349" y="205"/>
                </a:lnTo>
                <a:lnTo>
                  <a:pt x="351" y="202"/>
                </a:lnTo>
                <a:lnTo>
                  <a:pt x="355" y="197"/>
                </a:lnTo>
                <a:lnTo>
                  <a:pt x="359" y="195"/>
                </a:lnTo>
                <a:lnTo>
                  <a:pt x="364" y="192"/>
                </a:lnTo>
                <a:lnTo>
                  <a:pt x="369" y="191"/>
                </a:lnTo>
                <a:lnTo>
                  <a:pt x="374" y="191"/>
                </a:lnTo>
                <a:lnTo>
                  <a:pt x="374" y="191"/>
                </a:lnTo>
                <a:lnTo>
                  <a:pt x="381" y="191"/>
                </a:lnTo>
                <a:lnTo>
                  <a:pt x="385" y="192"/>
                </a:lnTo>
                <a:lnTo>
                  <a:pt x="390" y="195"/>
                </a:lnTo>
                <a:lnTo>
                  <a:pt x="394" y="197"/>
                </a:lnTo>
                <a:lnTo>
                  <a:pt x="398" y="202"/>
                </a:lnTo>
                <a:lnTo>
                  <a:pt x="400" y="205"/>
                </a:lnTo>
                <a:lnTo>
                  <a:pt x="402" y="211"/>
                </a:lnTo>
                <a:lnTo>
                  <a:pt x="402" y="216"/>
                </a:lnTo>
                <a:lnTo>
                  <a:pt x="402" y="401"/>
                </a:lnTo>
                <a:lnTo>
                  <a:pt x="541" y="401"/>
                </a:lnTo>
                <a:lnTo>
                  <a:pt x="541" y="401"/>
                </a:lnTo>
                <a:lnTo>
                  <a:pt x="547" y="401"/>
                </a:lnTo>
                <a:lnTo>
                  <a:pt x="551" y="403"/>
                </a:lnTo>
                <a:lnTo>
                  <a:pt x="557" y="405"/>
                </a:lnTo>
                <a:lnTo>
                  <a:pt x="560" y="407"/>
                </a:lnTo>
                <a:lnTo>
                  <a:pt x="564" y="412"/>
                </a:lnTo>
                <a:lnTo>
                  <a:pt x="566" y="415"/>
                </a:lnTo>
                <a:lnTo>
                  <a:pt x="568" y="420"/>
                </a:lnTo>
                <a:lnTo>
                  <a:pt x="568" y="425"/>
                </a:lnTo>
                <a:lnTo>
                  <a:pt x="568" y="425"/>
                </a:lnTo>
                <a:lnTo>
                  <a:pt x="568" y="430"/>
                </a:lnTo>
                <a:lnTo>
                  <a:pt x="566" y="436"/>
                </a:lnTo>
                <a:lnTo>
                  <a:pt x="564" y="440"/>
                </a:lnTo>
                <a:lnTo>
                  <a:pt x="560" y="444"/>
                </a:lnTo>
                <a:lnTo>
                  <a:pt x="557" y="447"/>
                </a:lnTo>
                <a:lnTo>
                  <a:pt x="551" y="451"/>
                </a:lnTo>
                <a:lnTo>
                  <a:pt x="547" y="452"/>
                </a:lnTo>
                <a:lnTo>
                  <a:pt x="541" y="452"/>
                </a:lnTo>
                <a:lnTo>
                  <a:pt x="374" y="452"/>
                </a:lnTo>
                <a:lnTo>
                  <a:pt x="374" y="452"/>
                </a:lnTo>
                <a:lnTo>
                  <a:pt x="369" y="452"/>
                </a:lnTo>
                <a:lnTo>
                  <a:pt x="364" y="451"/>
                </a:lnTo>
                <a:lnTo>
                  <a:pt x="359" y="447"/>
                </a:lnTo>
                <a:lnTo>
                  <a:pt x="355" y="444"/>
                </a:lnTo>
                <a:lnTo>
                  <a:pt x="351" y="440"/>
                </a:lnTo>
                <a:lnTo>
                  <a:pt x="349" y="436"/>
                </a:lnTo>
                <a:lnTo>
                  <a:pt x="348" y="430"/>
                </a:lnTo>
                <a:lnTo>
                  <a:pt x="347" y="425"/>
                </a:lnTo>
                <a:lnTo>
                  <a:pt x="347" y="425"/>
                </a:lnTo>
                <a:close/>
                <a:moveTo>
                  <a:pt x="374" y="62"/>
                </a:moveTo>
                <a:lnTo>
                  <a:pt x="374" y="62"/>
                </a:lnTo>
                <a:lnTo>
                  <a:pt x="374" y="62"/>
                </a:lnTo>
                <a:lnTo>
                  <a:pt x="392" y="63"/>
                </a:lnTo>
                <a:lnTo>
                  <a:pt x="410" y="64"/>
                </a:lnTo>
                <a:lnTo>
                  <a:pt x="427" y="66"/>
                </a:lnTo>
                <a:lnTo>
                  <a:pt x="444" y="68"/>
                </a:lnTo>
                <a:lnTo>
                  <a:pt x="460" y="73"/>
                </a:lnTo>
                <a:lnTo>
                  <a:pt x="477" y="78"/>
                </a:lnTo>
                <a:lnTo>
                  <a:pt x="493" y="82"/>
                </a:lnTo>
                <a:lnTo>
                  <a:pt x="509" y="89"/>
                </a:lnTo>
                <a:lnTo>
                  <a:pt x="524" y="96"/>
                </a:lnTo>
                <a:lnTo>
                  <a:pt x="539" y="104"/>
                </a:lnTo>
                <a:lnTo>
                  <a:pt x="554" y="112"/>
                </a:lnTo>
                <a:lnTo>
                  <a:pt x="567" y="121"/>
                </a:lnTo>
                <a:lnTo>
                  <a:pt x="581" y="130"/>
                </a:lnTo>
                <a:lnTo>
                  <a:pt x="593" y="140"/>
                </a:lnTo>
                <a:lnTo>
                  <a:pt x="606" y="151"/>
                </a:lnTo>
                <a:lnTo>
                  <a:pt x="618" y="163"/>
                </a:lnTo>
                <a:lnTo>
                  <a:pt x="630" y="174"/>
                </a:lnTo>
                <a:lnTo>
                  <a:pt x="641" y="187"/>
                </a:lnTo>
                <a:lnTo>
                  <a:pt x="651" y="200"/>
                </a:lnTo>
                <a:lnTo>
                  <a:pt x="661" y="214"/>
                </a:lnTo>
                <a:lnTo>
                  <a:pt x="670" y="228"/>
                </a:lnTo>
                <a:lnTo>
                  <a:pt x="678" y="243"/>
                </a:lnTo>
                <a:lnTo>
                  <a:pt x="686" y="257"/>
                </a:lnTo>
                <a:lnTo>
                  <a:pt x="692" y="272"/>
                </a:lnTo>
                <a:lnTo>
                  <a:pt x="698" y="288"/>
                </a:lnTo>
                <a:lnTo>
                  <a:pt x="704" y="304"/>
                </a:lnTo>
                <a:lnTo>
                  <a:pt x="708" y="320"/>
                </a:lnTo>
                <a:lnTo>
                  <a:pt x="713" y="337"/>
                </a:lnTo>
                <a:lnTo>
                  <a:pt x="715" y="354"/>
                </a:lnTo>
                <a:lnTo>
                  <a:pt x="717" y="371"/>
                </a:lnTo>
                <a:lnTo>
                  <a:pt x="719" y="388"/>
                </a:lnTo>
                <a:lnTo>
                  <a:pt x="720" y="406"/>
                </a:lnTo>
                <a:lnTo>
                  <a:pt x="720" y="406"/>
                </a:lnTo>
                <a:lnTo>
                  <a:pt x="719" y="423"/>
                </a:lnTo>
                <a:lnTo>
                  <a:pt x="717" y="440"/>
                </a:lnTo>
                <a:lnTo>
                  <a:pt x="715" y="458"/>
                </a:lnTo>
                <a:lnTo>
                  <a:pt x="713" y="475"/>
                </a:lnTo>
                <a:lnTo>
                  <a:pt x="708" y="492"/>
                </a:lnTo>
                <a:lnTo>
                  <a:pt x="704" y="508"/>
                </a:lnTo>
                <a:lnTo>
                  <a:pt x="698" y="524"/>
                </a:lnTo>
                <a:lnTo>
                  <a:pt x="692" y="538"/>
                </a:lnTo>
                <a:lnTo>
                  <a:pt x="686" y="554"/>
                </a:lnTo>
                <a:lnTo>
                  <a:pt x="678" y="569"/>
                </a:lnTo>
                <a:lnTo>
                  <a:pt x="670" y="583"/>
                </a:lnTo>
                <a:lnTo>
                  <a:pt x="661" y="596"/>
                </a:lnTo>
                <a:lnTo>
                  <a:pt x="651" y="610"/>
                </a:lnTo>
                <a:lnTo>
                  <a:pt x="641" y="624"/>
                </a:lnTo>
                <a:lnTo>
                  <a:pt x="630" y="635"/>
                </a:lnTo>
                <a:lnTo>
                  <a:pt x="618" y="648"/>
                </a:lnTo>
                <a:lnTo>
                  <a:pt x="606" y="659"/>
                </a:lnTo>
                <a:lnTo>
                  <a:pt x="593" y="669"/>
                </a:lnTo>
                <a:lnTo>
                  <a:pt x="581" y="679"/>
                </a:lnTo>
                <a:lnTo>
                  <a:pt x="567" y="690"/>
                </a:lnTo>
                <a:lnTo>
                  <a:pt x="554" y="698"/>
                </a:lnTo>
                <a:lnTo>
                  <a:pt x="539" y="707"/>
                </a:lnTo>
                <a:lnTo>
                  <a:pt x="524" y="714"/>
                </a:lnTo>
                <a:lnTo>
                  <a:pt x="509" y="720"/>
                </a:lnTo>
                <a:lnTo>
                  <a:pt x="493" y="727"/>
                </a:lnTo>
                <a:lnTo>
                  <a:pt x="477" y="732"/>
                </a:lnTo>
                <a:lnTo>
                  <a:pt x="460" y="737"/>
                </a:lnTo>
                <a:lnTo>
                  <a:pt x="444" y="741"/>
                </a:lnTo>
                <a:lnTo>
                  <a:pt x="427" y="744"/>
                </a:lnTo>
                <a:lnTo>
                  <a:pt x="410" y="745"/>
                </a:lnTo>
                <a:lnTo>
                  <a:pt x="392" y="748"/>
                </a:lnTo>
                <a:lnTo>
                  <a:pt x="374" y="748"/>
                </a:lnTo>
                <a:lnTo>
                  <a:pt x="374" y="748"/>
                </a:lnTo>
                <a:lnTo>
                  <a:pt x="357" y="748"/>
                </a:lnTo>
                <a:lnTo>
                  <a:pt x="339" y="745"/>
                </a:lnTo>
                <a:lnTo>
                  <a:pt x="322" y="744"/>
                </a:lnTo>
                <a:lnTo>
                  <a:pt x="304" y="741"/>
                </a:lnTo>
                <a:lnTo>
                  <a:pt x="289" y="737"/>
                </a:lnTo>
                <a:lnTo>
                  <a:pt x="271" y="732"/>
                </a:lnTo>
                <a:lnTo>
                  <a:pt x="256" y="727"/>
                </a:lnTo>
                <a:lnTo>
                  <a:pt x="240" y="720"/>
                </a:lnTo>
                <a:lnTo>
                  <a:pt x="225" y="714"/>
                </a:lnTo>
                <a:lnTo>
                  <a:pt x="210" y="707"/>
                </a:lnTo>
                <a:lnTo>
                  <a:pt x="195" y="698"/>
                </a:lnTo>
                <a:lnTo>
                  <a:pt x="182" y="690"/>
                </a:lnTo>
                <a:lnTo>
                  <a:pt x="168" y="679"/>
                </a:lnTo>
                <a:lnTo>
                  <a:pt x="155" y="669"/>
                </a:lnTo>
                <a:lnTo>
                  <a:pt x="143" y="659"/>
                </a:lnTo>
                <a:lnTo>
                  <a:pt x="130" y="648"/>
                </a:lnTo>
                <a:lnTo>
                  <a:pt x="119" y="635"/>
                </a:lnTo>
                <a:lnTo>
                  <a:pt x="108" y="624"/>
                </a:lnTo>
                <a:lnTo>
                  <a:pt x="97" y="610"/>
                </a:lnTo>
                <a:lnTo>
                  <a:pt x="88" y="596"/>
                </a:lnTo>
                <a:lnTo>
                  <a:pt x="79" y="583"/>
                </a:lnTo>
                <a:lnTo>
                  <a:pt x="71" y="569"/>
                </a:lnTo>
                <a:lnTo>
                  <a:pt x="63" y="554"/>
                </a:lnTo>
                <a:lnTo>
                  <a:pt x="56" y="538"/>
                </a:lnTo>
                <a:lnTo>
                  <a:pt x="51" y="524"/>
                </a:lnTo>
                <a:lnTo>
                  <a:pt x="45" y="508"/>
                </a:lnTo>
                <a:lnTo>
                  <a:pt x="40" y="492"/>
                </a:lnTo>
                <a:lnTo>
                  <a:pt x="36" y="475"/>
                </a:lnTo>
                <a:lnTo>
                  <a:pt x="34" y="458"/>
                </a:lnTo>
                <a:lnTo>
                  <a:pt x="31" y="440"/>
                </a:lnTo>
                <a:lnTo>
                  <a:pt x="30" y="423"/>
                </a:lnTo>
                <a:lnTo>
                  <a:pt x="29" y="406"/>
                </a:lnTo>
                <a:lnTo>
                  <a:pt x="29" y="406"/>
                </a:lnTo>
                <a:lnTo>
                  <a:pt x="30" y="388"/>
                </a:lnTo>
                <a:lnTo>
                  <a:pt x="31" y="371"/>
                </a:lnTo>
                <a:lnTo>
                  <a:pt x="34" y="354"/>
                </a:lnTo>
                <a:lnTo>
                  <a:pt x="36" y="337"/>
                </a:lnTo>
                <a:lnTo>
                  <a:pt x="40" y="320"/>
                </a:lnTo>
                <a:lnTo>
                  <a:pt x="45" y="304"/>
                </a:lnTo>
                <a:lnTo>
                  <a:pt x="51" y="288"/>
                </a:lnTo>
                <a:lnTo>
                  <a:pt x="56" y="272"/>
                </a:lnTo>
                <a:lnTo>
                  <a:pt x="63" y="257"/>
                </a:lnTo>
                <a:lnTo>
                  <a:pt x="71" y="243"/>
                </a:lnTo>
                <a:lnTo>
                  <a:pt x="79" y="228"/>
                </a:lnTo>
                <a:lnTo>
                  <a:pt x="88" y="214"/>
                </a:lnTo>
                <a:lnTo>
                  <a:pt x="97" y="200"/>
                </a:lnTo>
                <a:lnTo>
                  <a:pt x="108" y="187"/>
                </a:lnTo>
                <a:lnTo>
                  <a:pt x="119" y="174"/>
                </a:lnTo>
                <a:lnTo>
                  <a:pt x="130" y="163"/>
                </a:lnTo>
                <a:lnTo>
                  <a:pt x="143" y="151"/>
                </a:lnTo>
                <a:lnTo>
                  <a:pt x="155" y="140"/>
                </a:lnTo>
                <a:lnTo>
                  <a:pt x="168" y="130"/>
                </a:lnTo>
                <a:lnTo>
                  <a:pt x="182" y="121"/>
                </a:lnTo>
                <a:lnTo>
                  <a:pt x="195" y="112"/>
                </a:lnTo>
                <a:lnTo>
                  <a:pt x="210" y="104"/>
                </a:lnTo>
                <a:lnTo>
                  <a:pt x="225" y="96"/>
                </a:lnTo>
                <a:lnTo>
                  <a:pt x="240" y="89"/>
                </a:lnTo>
                <a:lnTo>
                  <a:pt x="256" y="82"/>
                </a:lnTo>
                <a:lnTo>
                  <a:pt x="271" y="78"/>
                </a:lnTo>
                <a:lnTo>
                  <a:pt x="289" y="73"/>
                </a:lnTo>
                <a:lnTo>
                  <a:pt x="304" y="68"/>
                </a:lnTo>
                <a:lnTo>
                  <a:pt x="322" y="66"/>
                </a:lnTo>
                <a:lnTo>
                  <a:pt x="339" y="64"/>
                </a:lnTo>
                <a:lnTo>
                  <a:pt x="357" y="63"/>
                </a:lnTo>
                <a:lnTo>
                  <a:pt x="374" y="62"/>
                </a:lnTo>
                <a:lnTo>
                  <a:pt x="374" y="62"/>
                </a:lnTo>
                <a:close/>
                <a:moveTo>
                  <a:pt x="578" y="726"/>
                </a:moveTo>
                <a:lnTo>
                  <a:pt x="578" y="726"/>
                </a:lnTo>
                <a:lnTo>
                  <a:pt x="608" y="782"/>
                </a:lnTo>
                <a:lnTo>
                  <a:pt x="688" y="782"/>
                </a:lnTo>
                <a:lnTo>
                  <a:pt x="633" y="683"/>
                </a:lnTo>
                <a:lnTo>
                  <a:pt x="633" y="683"/>
                </a:lnTo>
                <a:lnTo>
                  <a:pt x="606" y="706"/>
                </a:lnTo>
                <a:lnTo>
                  <a:pt x="591" y="717"/>
                </a:lnTo>
                <a:lnTo>
                  <a:pt x="578" y="726"/>
                </a:lnTo>
                <a:lnTo>
                  <a:pt x="578" y="726"/>
                </a:lnTo>
                <a:close/>
                <a:moveTo>
                  <a:pt x="54" y="782"/>
                </a:moveTo>
                <a:lnTo>
                  <a:pt x="54" y="782"/>
                </a:lnTo>
                <a:lnTo>
                  <a:pt x="135" y="782"/>
                </a:lnTo>
                <a:lnTo>
                  <a:pt x="168" y="723"/>
                </a:lnTo>
                <a:lnTo>
                  <a:pt x="168" y="723"/>
                </a:lnTo>
                <a:lnTo>
                  <a:pt x="153" y="714"/>
                </a:lnTo>
                <a:lnTo>
                  <a:pt x="139" y="702"/>
                </a:lnTo>
                <a:lnTo>
                  <a:pt x="127" y="690"/>
                </a:lnTo>
                <a:lnTo>
                  <a:pt x="113" y="677"/>
                </a:lnTo>
                <a:lnTo>
                  <a:pt x="54" y="782"/>
                </a:lnTo>
                <a:close/>
                <a:moveTo>
                  <a:pt x="695" y="25"/>
                </a:moveTo>
                <a:lnTo>
                  <a:pt x="695" y="25"/>
                </a:lnTo>
                <a:lnTo>
                  <a:pt x="695" y="25"/>
                </a:lnTo>
                <a:lnTo>
                  <a:pt x="683" y="18"/>
                </a:lnTo>
                <a:lnTo>
                  <a:pt x="672" y="13"/>
                </a:lnTo>
                <a:lnTo>
                  <a:pt x="661" y="8"/>
                </a:lnTo>
                <a:lnTo>
                  <a:pt x="648" y="5"/>
                </a:lnTo>
                <a:lnTo>
                  <a:pt x="636" y="2"/>
                </a:lnTo>
                <a:lnTo>
                  <a:pt x="623" y="1"/>
                </a:lnTo>
                <a:lnTo>
                  <a:pt x="611" y="0"/>
                </a:lnTo>
                <a:lnTo>
                  <a:pt x="599" y="1"/>
                </a:lnTo>
                <a:lnTo>
                  <a:pt x="587" y="4"/>
                </a:lnTo>
                <a:lnTo>
                  <a:pt x="575" y="7"/>
                </a:lnTo>
                <a:lnTo>
                  <a:pt x="564" y="12"/>
                </a:lnTo>
                <a:lnTo>
                  <a:pt x="553" y="17"/>
                </a:lnTo>
                <a:lnTo>
                  <a:pt x="542" y="23"/>
                </a:lnTo>
                <a:lnTo>
                  <a:pt x="533" y="31"/>
                </a:lnTo>
                <a:lnTo>
                  <a:pt x="524" y="40"/>
                </a:lnTo>
                <a:lnTo>
                  <a:pt x="516" y="49"/>
                </a:lnTo>
                <a:lnTo>
                  <a:pt x="720" y="206"/>
                </a:lnTo>
                <a:lnTo>
                  <a:pt x="720" y="206"/>
                </a:lnTo>
                <a:lnTo>
                  <a:pt x="727" y="196"/>
                </a:lnTo>
                <a:lnTo>
                  <a:pt x="732" y="183"/>
                </a:lnTo>
                <a:lnTo>
                  <a:pt x="737" y="172"/>
                </a:lnTo>
                <a:lnTo>
                  <a:pt x="740" y="159"/>
                </a:lnTo>
                <a:lnTo>
                  <a:pt x="743" y="147"/>
                </a:lnTo>
                <a:lnTo>
                  <a:pt x="744" y="134"/>
                </a:lnTo>
                <a:lnTo>
                  <a:pt x="744" y="122"/>
                </a:lnTo>
                <a:lnTo>
                  <a:pt x="743" y="111"/>
                </a:lnTo>
                <a:lnTo>
                  <a:pt x="741" y="98"/>
                </a:lnTo>
                <a:lnTo>
                  <a:pt x="738" y="85"/>
                </a:lnTo>
                <a:lnTo>
                  <a:pt x="733" y="74"/>
                </a:lnTo>
                <a:lnTo>
                  <a:pt x="728" y="64"/>
                </a:lnTo>
                <a:lnTo>
                  <a:pt x="721" y="52"/>
                </a:lnTo>
                <a:lnTo>
                  <a:pt x="713" y="42"/>
                </a:lnTo>
                <a:lnTo>
                  <a:pt x="705" y="33"/>
                </a:lnTo>
                <a:lnTo>
                  <a:pt x="695" y="25"/>
                </a:lnTo>
                <a:lnTo>
                  <a:pt x="695" y="25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49"/>
          <p:cNvSpPr>
            <a:spLocks noEditPoints="1"/>
          </p:cNvSpPr>
          <p:nvPr/>
        </p:nvSpPr>
        <p:spPr bwMode="auto">
          <a:xfrm>
            <a:off x="7018502" y="2193924"/>
            <a:ext cx="168586" cy="281576"/>
          </a:xfrm>
          <a:custGeom>
            <a:avLst/>
            <a:gdLst>
              <a:gd name="T0" fmla="*/ 103 w 472"/>
              <a:gd name="T1" fmla="*/ 395 h 782"/>
              <a:gd name="T2" fmla="*/ 28 w 472"/>
              <a:gd name="T3" fmla="*/ 233 h 782"/>
              <a:gd name="T4" fmla="*/ 88 w 472"/>
              <a:gd name="T5" fmla="*/ 87 h 782"/>
              <a:gd name="T6" fmla="*/ 234 w 472"/>
              <a:gd name="T7" fmla="*/ 25 h 782"/>
              <a:gd name="T8" fmla="*/ 396 w 472"/>
              <a:gd name="T9" fmla="*/ 101 h 782"/>
              <a:gd name="T10" fmla="*/ 442 w 472"/>
              <a:gd name="T11" fmla="*/ 255 h 782"/>
              <a:gd name="T12" fmla="*/ 352 w 472"/>
              <a:gd name="T13" fmla="*/ 407 h 782"/>
              <a:gd name="T14" fmla="*/ 366 w 472"/>
              <a:gd name="T15" fmla="*/ 717 h 782"/>
              <a:gd name="T16" fmla="*/ 183 w 472"/>
              <a:gd name="T17" fmla="*/ 462 h 782"/>
              <a:gd name="T18" fmla="*/ 323 w 472"/>
              <a:gd name="T19" fmla="*/ 452 h 782"/>
              <a:gd name="T20" fmla="*/ 302 w 472"/>
              <a:gd name="T21" fmla="*/ 392 h 782"/>
              <a:gd name="T22" fmla="*/ 343 w 472"/>
              <a:gd name="T23" fmla="*/ 363 h 782"/>
              <a:gd name="T24" fmla="*/ 369 w 472"/>
              <a:gd name="T25" fmla="*/ 351 h 782"/>
              <a:gd name="T26" fmla="*/ 332 w 472"/>
              <a:gd name="T27" fmla="*/ 344 h 782"/>
              <a:gd name="T28" fmla="*/ 398 w 472"/>
              <a:gd name="T29" fmla="*/ 327 h 782"/>
              <a:gd name="T30" fmla="*/ 416 w 472"/>
              <a:gd name="T31" fmla="*/ 258 h 782"/>
              <a:gd name="T32" fmla="*/ 379 w 472"/>
              <a:gd name="T33" fmla="*/ 312 h 782"/>
              <a:gd name="T34" fmla="*/ 376 w 472"/>
              <a:gd name="T35" fmla="*/ 275 h 782"/>
              <a:gd name="T36" fmla="*/ 374 w 472"/>
              <a:gd name="T37" fmla="*/ 257 h 782"/>
              <a:gd name="T38" fmla="*/ 416 w 472"/>
              <a:gd name="T39" fmla="*/ 207 h 782"/>
              <a:gd name="T40" fmla="*/ 376 w 472"/>
              <a:gd name="T41" fmla="*/ 268 h 782"/>
              <a:gd name="T42" fmla="*/ 379 w 472"/>
              <a:gd name="T43" fmla="*/ 216 h 782"/>
              <a:gd name="T44" fmla="*/ 391 w 472"/>
              <a:gd name="T45" fmla="*/ 136 h 782"/>
              <a:gd name="T46" fmla="*/ 164 w 472"/>
              <a:gd name="T47" fmla="*/ 401 h 782"/>
              <a:gd name="T48" fmla="*/ 244 w 472"/>
              <a:gd name="T49" fmla="*/ 386 h 782"/>
              <a:gd name="T50" fmla="*/ 302 w 472"/>
              <a:gd name="T51" fmla="*/ 415 h 782"/>
              <a:gd name="T52" fmla="*/ 245 w 472"/>
              <a:gd name="T53" fmla="*/ 404 h 782"/>
              <a:gd name="T54" fmla="*/ 211 w 472"/>
              <a:gd name="T55" fmla="*/ 411 h 782"/>
              <a:gd name="T56" fmla="*/ 158 w 472"/>
              <a:gd name="T57" fmla="*/ 410 h 782"/>
              <a:gd name="T58" fmla="*/ 255 w 472"/>
              <a:gd name="T59" fmla="*/ 429 h 782"/>
              <a:gd name="T60" fmla="*/ 230 w 472"/>
              <a:gd name="T61" fmla="*/ 425 h 782"/>
              <a:gd name="T62" fmla="*/ 217 w 472"/>
              <a:gd name="T63" fmla="*/ 423 h 782"/>
              <a:gd name="T64" fmla="*/ 107 w 472"/>
              <a:gd name="T65" fmla="*/ 372 h 782"/>
              <a:gd name="T66" fmla="*/ 188 w 472"/>
              <a:gd name="T67" fmla="*/ 381 h 782"/>
              <a:gd name="T68" fmla="*/ 107 w 472"/>
              <a:gd name="T69" fmla="*/ 372 h 782"/>
              <a:gd name="T70" fmla="*/ 102 w 472"/>
              <a:gd name="T71" fmla="*/ 351 h 782"/>
              <a:gd name="T72" fmla="*/ 93 w 472"/>
              <a:gd name="T73" fmla="*/ 318 h 782"/>
              <a:gd name="T74" fmla="*/ 111 w 472"/>
              <a:gd name="T75" fmla="*/ 314 h 782"/>
              <a:gd name="T76" fmla="*/ 64 w 472"/>
              <a:gd name="T77" fmla="*/ 290 h 782"/>
              <a:gd name="T78" fmla="*/ 101 w 472"/>
              <a:gd name="T79" fmla="*/ 285 h 782"/>
              <a:gd name="T80" fmla="*/ 77 w 472"/>
              <a:gd name="T81" fmla="*/ 256 h 782"/>
              <a:gd name="T82" fmla="*/ 61 w 472"/>
              <a:gd name="T83" fmla="*/ 196 h 782"/>
              <a:gd name="T84" fmla="*/ 95 w 472"/>
              <a:gd name="T85" fmla="*/ 268 h 782"/>
              <a:gd name="T86" fmla="*/ 70 w 472"/>
              <a:gd name="T87" fmla="*/ 166 h 782"/>
              <a:gd name="T88" fmla="*/ 102 w 472"/>
              <a:gd name="T89" fmla="*/ 184 h 782"/>
              <a:gd name="T90" fmla="*/ 218 w 472"/>
              <a:gd name="T91" fmla="*/ 151 h 782"/>
              <a:gd name="T92" fmla="*/ 259 w 472"/>
              <a:gd name="T93" fmla="*/ 289 h 782"/>
              <a:gd name="T94" fmla="*/ 185 w 472"/>
              <a:gd name="T95" fmla="*/ 296 h 782"/>
              <a:gd name="T96" fmla="*/ 218 w 472"/>
              <a:gd name="T97" fmla="*/ 287 h 782"/>
              <a:gd name="T98" fmla="*/ 206 w 472"/>
              <a:gd name="T99" fmla="*/ 154 h 782"/>
              <a:gd name="T100" fmla="*/ 122 w 472"/>
              <a:gd name="T101" fmla="*/ 29 h 782"/>
              <a:gd name="T102" fmla="*/ 5 w 472"/>
              <a:gd name="T103" fmla="*/ 187 h 782"/>
              <a:gd name="T104" fmla="*/ 13 w 472"/>
              <a:gd name="T105" fmla="*/ 310 h 782"/>
              <a:gd name="T106" fmla="*/ 391 w 472"/>
              <a:gd name="T107" fmla="*/ 410 h 782"/>
              <a:gd name="T108" fmla="*/ 468 w 472"/>
              <a:gd name="T109" fmla="*/ 273 h 782"/>
              <a:gd name="T110" fmla="*/ 443 w 472"/>
              <a:gd name="T111" fmla="*/ 123 h 782"/>
              <a:gd name="T112" fmla="*/ 282 w 472"/>
              <a:gd name="T113" fmla="*/ 5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72" h="782">
                <a:moveTo>
                  <a:pt x="234" y="444"/>
                </a:moveTo>
                <a:lnTo>
                  <a:pt x="234" y="444"/>
                </a:lnTo>
                <a:lnTo>
                  <a:pt x="212" y="443"/>
                </a:lnTo>
                <a:lnTo>
                  <a:pt x="193" y="439"/>
                </a:lnTo>
                <a:lnTo>
                  <a:pt x="172" y="434"/>
                </a:lnTo>
                <a:lnTo>
                  <a:pt x="153" y="427"/>
                </a:lnTo>
                <a:lnTo>
                  <a:pt x="136" y="418"/>
                </a:lnTo>
                <a:lnTo>
                  <a:pt x="119" y="407"/>
                </a:lnTo>
                <a:lnTo>
                  <a:pt x="103" y="395"/>
                </a:lnTo>
                <a:lnTo>
                  <a:pt x="88" y="381"/>
                </a:lnTo>
                <a:lnTo>
                  <a:pt x="74" y="367"/>
                </a:lnTo>
                <a:lnTo>
                  <a:pt x="63" y="351"/>
                </a:lnTo>
                <a:lnTo>
                  <a:pt x="53" y="334"/>
                </a:lnTo>
                <a:lnTo>
                  <a:pt x="44" y="314"/>
                </a:lnTo>
                <a:lnTo>
                  <a:pt x="37" y="296"/>
                </a:lnTo>
                <a:lnTo>
                  <a:pt x="32" y="275"/>
                </a:lnTo>
                <a:lnTo>
                  <a:pt x="29" y="255"/>
                </a:lnTo>
                <a:lnTo>
                  <a:pt x="28" y="233"/>
                </a:lnTo>
                <a:lnTo>
                  <a:pt x="28" y="233"/>
                </a:lnTo>
                <a:lnTo>
                  <a:pt x="29" y="213"/>
                </a:lnTo>
                <a:lnTo>
                  <a:pt x="32" y="192"/>
                </a:lnTo>
                <a:lnTo>
                  <a:pt x="37" y="172"/>
                </a:lnTo>
                <a:lnTo>
                  <a:pt x="44" y="154"/>
                </a:lnTo>
                <a:lnTo>
                  <a:pt x="53" y="136"/>
                </a:lnTo>
                <a:lnTo>
                  <a:pt x="63" y="117"/>
                </a:lnTo>
                <a:lnTo>
                  <a:pt x="74" y="101"/>
                </a:lnTo>
                <a:lnTo>
                  <a:pt x="88" y="87"/>
                </a:lnTo>
                <a:lnTo>
                  <a:pt x="103" y="73"/>
                </a:lnTo>
                <a:lnTo>
                  <a:pt x="119" y="62"/>
                </a:lnTo>
                <a:lnTo>
                  <a:pt x="136" y="50"/>
                </a:lnTo>
                <a:lnTo>
                  <a:pt x="153" y="41"/>
                </a:lnTo>
                <a:lnTo>
                  <a:pt x="172" y="34"/>
                </a:lnTo>
                <a:lnTo>
                  <a:pt x="193" y="30"/>
                </a:lnTo>
                <a:lnTo>
                  <a:pt x="212" y="26"/>
                </a:lnTo>
                <a:lnTo>
                  <a:pt x="234" y="25"/>
                </a:lnTo>
                <a:lnTo>
                  <a:pt x="234" y="25"/>
                </a:lnTo>
                <a:lnTo>
                  <a:pt x="255" y="26"/>
                </a:lnTo>
                <a:lnTo>
                  <a:pt x="277" y="30"/>
                </a:lnTo>
                <a:lnTo>
                  <a:pt x="296" y="34"/>
                </a:lnTo>
                <a:lnTo>
                  <a:pt x="316" y="41"/>
                </a:lnTo>
                <a:lnTo>
                  <a:pt x="334" y="50"/>
                </a:lnTo>
                <a:lnTo>
                  <a:pt x="352" y="62"/>
                </a:lnTo>
                <a:lnTo>
                  <a:pt x="368" y="73"/>
                </a:lnTo>
                <a:lnTo>
                  <a:pt x="383" y="87"/>
                </a:lnTo>
                <a:lnTo>
                  <a:pt x="396" y="101"/>
                </a:lnTo>
                <a:lnTo>
                  <a:pt x="408" y="117"/>
                </a:lnTo>
                <a:lnTo>
                  <a:pt x="418" y="136"/>
                </a:lnTo>
                <a:lnTo>
                  <a:pt x="427" y="154"/>
                </a:lnTo>
                <a:lnTo>
                  <a:pt x="434" y="172"/>
                </a:lnTo>
                <a:lnTo>
                  <a:pt x="439" y="192"/>
                </a:lnTo>
                <a:lnTo>
                  <a:pt x="442" y="213"/>
                </a:lnTo>
                <a:lnTo>
                  <a:pt x="443" y="233"/>
                </a:lnTo>
                <a:lnTo>
                  <a:pt x="443" y="233"/>
                </a:lnTo>
                <a:lnTo>
                  <a:pt x="442" y="255"/>
                </a:lnTo>
                <a:lnTo>
                  <a:pt x="439" y="275"/>
                </a:lnTo>
                <a:lnTo>
                  <a:pt x="434" y="296"/>
                </a:lnTo>
                <a:lnTo>
                  <a:pt x="427" y="314"/>
                </a:lnTo>
                <a:lnTo>
                  <a:pt x="418" y="334"/>
                </a:lnTo>
                <a:lnTo>
                  <a:pt x="408" y="351"/>
                </a:lnTo>
                <a:lnTo>
                  <a:pt x="396" y="367"/>
                </a:lnTo>
                <a:lnTo>
                  <a:pt x="383" y="381"/>
                </a:lnTo>
                <a:lnTo>
                  <a:pt x="368" y="395"/>
                </a:lnTo>
                <a:lnTo>
                  <a:pt x="352" y="407"/>
                </a:lnTo>
                <a:lnTo>
                  <a:pt x="334" y="418"/>
                </a:lnTo>
                <a:lnTo>
                  <a:pt x="316" y="427"/>
                </a:lnTo>
                <a:lnTo>
                  <a:pt x="296" y="434"/>
                </a:lnTo>
                <a:lnTo>
                  <a:pt x="277" y="439"/>
                </a:lnTo>
                <a:lnTo>
                  <a:pt x="255" y="443"/>
                </a:lnTo>
                <a:lnTo>
                  <a:pt x="234" y="444"/>
                </a:lnTo>
                <a:lnTo>
                  <a:pt x="234" y="444"/>
                </a:lnTo>
                <a:close/>
                <a:moveTo>
                  <a:pt x="366" y="717"/>
                </a:moveTo>
                <a:lnTo>
                  <a:pt x="366" y="717"/>
                </a:lnTo>
                <a:lnTo>
                  <a:pt x="234" y="587"/>
                </a:lnTo>
                <a:lnTo>
                  <a:pt x="105" y="717"/>
                </a:lnTo>
                <a:lnTo>
                  <a:pt x="105" y="428"/>
                </a:lnTo>
                <a:lnTo>
                  <a:pt x="105" y="428"/>
                </a:lnTo>
                <a:lnTo>
                  <a:pt x="119" y="437"/>
                </a:lnTo>
                <a:lnTo>
                  <a:pt x="134" y="446"/>
                </a:lnTo>
                <a:lnTo>
                  <a:pt x="150" y="453"/>
                </a:lnTo>
                <a:lnTo>
                  <a:pt x="165" y="459"/>
                </a:lnTo>
                <a:lnTo>
                  <a:pt x="183" y="462"/>
                </a:lnTo>
                <a:lnTo>
                  <a:pt x="200" y="466"/>
                </a:lnTo>
                <a:lnTo>
                  <a:pt x="217" y="468"/>
                </a:lnTo>
                <a:lnTo>
                  <a:pt x="234" y="468"/>
                </a:lnTo>
                <a:lnTo>
                  <a:pt x="234" y="468"/>
                </a:lnTo>
                <a:lnTo>
                  <a:pt x="253" y="468"/>
                </a:lnTo>
                <a:lnTo>
                  <a:pt x="271" y="466"/>
                </a:lnTo>
                <a:lnTo>
                  <a:pt x="290" y="462"/>
                </a:lnTo>
                <a:lnTo>
                  <a:pt x="305" y="458"/>
                </a:lnTo>
                <a:lnTo>
                  <a:pt x="323" y="452"/>
                </a:lnTo>
                <a:lnTo>
                  <a:pt x="337" y="444"/>
                </a:lnTo>
                <a:lnTo>
                  <a:pt x="352" y="437"/>
                </a:lnTo>
                <a:lnTo>
                  <a:pt x="366" y="428"/>
                </a:lnTo>
                <a:lnTo>
                  <a:pt x="366" y="717"/>
                </a:lnTo>
                <a:close/>
                <a:moveTo>
                  <a:pt x="324" y="394"/>
                </a:moveTo>
                <a:lnTo>
                  <a:pt x="324" y="394"/>
                </a:lnTo>
                <a:lnTo>
                  <a:pt x="324" y="394"/>
                </a:lnTo>
                <a:lnTo>
                  <a:pt x="312" y="394"/>
                </a:lnTo>
                <a:lnTo>
                  <a:pt x="302" y="392"/>
                </a:lnTo>
                <a:lnTo>
                  <a:pt x="293" y="387"/>
                </a:lnTo>
                <a:lnTo>
                  <a:pt x="284" y="381"/>
                </a:lnTo>
                <a:lnTo>
                  <a:pt x="284" y="381"/>
                </a:lnTo>
                <a:lnTo>
                  <a:pt x="292" y="373"/>
                </a:lnTo>
                <a:lnTo>
                  <a:pt x="302" y="368"/>
                </a:lnTo>
                <a:lnTo>
                  <a:pt x="311" y="363"/>
                </a:lnTo>
                <a:lnTo>
                  <a:pt x="323" y="361"/>
                </a:lnTo>
                <a:lnTo>
                  <a:pt x="333" y="361"/>
                </a:lnTo>
                <a:lnTo>
                  <a:pt x="343" y="363"/>
                </a:lnTo>
                <a:lnTo>
                  <a:pt x="353" y="367"/>
                </a:lnTo>
                <a:lnTo>
                  <a:pt x="363" y="372"/>
                </a:lnTo>
                <a:lnTo>
                  <a:pt x="363" y="372"/>
                </a:lnTo>
                <a:lnTo>
                  <a:pt x="354" y="380"/>
                </a:lnTo>
                <a:lnTo>
                  <a:pt x="345" y="387"/>
                </a:lnTo>
                <a:lnTo>
                  <a:pt x="336" y="392"/>
                </a:lnTo>
                <a:lnTo>
                  <a:pt x="324" y="394"/>
                </a:lnTo>
                <a:lnTo>
                  <a:pt x="324" y="394"/>
                </a:lnTo>
                <a:close/>
                <a:moveTo>
                  <a:pt x="369" y="351"/>
                </a:moveTo>
                <a:lnTo>
                  <a:pt x="369" y="351"/>
                </a:lnTo>
                <a:lnTo>
                  <a:pt x="369" y="351"/>
                </a:lnTo>
                <a:lnTo>
                  <a:pt x="359" y="355"/>
                </a:lnTo>
                <a:lnTo>
                  <a:pt x="348" y="357"/>
                </a:lnTo>
                <a:lnTo>
                  <a:pt x="337" y="357"/>
                </a:lnTo>
                <a:lnTo>
                  <a:pt x="332" y="356"/>
                </a:lnTo>
                <a:lnTo>
                  <a:pt x="327" y="354"/>
                </a:lnTo>
                <a:lnTo>
                  <a:pt x="327" y="354"/>
                </a:lnTo>
                <a:lnTo>
                  <a:pt x="332" y="344"/>
                </a:lnTo>
                <a:lnTo>
                  <a:pt x="338" y="336"/>
                </a:lnTo>
                <a:lnTo>
                  <a:pt x="348" y="329"/>
                </a:lnTo>
                <a:lnTo>
                  <a:pt x="357" y="323"/>
                </a:lnTo>
                <a:lnTo>
                  <a:pt x="367" y="320"/>
                </a:lnTo>
                <a:lnTo>
                  <a:pt x="377" y="318"/>
                </a:lnTo>
                <a:lnTo>
                  <a:pt x="389" y="318"/>
                </a:lnTo>
                <a:lnTo>
                  <a:pt x="400" y="320"/>
                </a:lnTo>
                <a:lnTo>
                  <a:pt x="400" y="320"/>
                </a:lnTo>
                <a:lnTo>
                  <a:pt x="398" y="327"/>
                </a:lnTo>
                <a:lnTo>
                  <a:pt x="395" y="332"/>
                </a:lnTo>
                <a:lnTo>
                  <a:pt x="392" y="337"/>
                </a:lnTo>
                <a:lnTo>
                  <a:pt x="389" y="340"/>
                </a:lnTo>
                <a:lnTo>
                  <a:pt x="381" y="346"/>
                </a:lnTo>
                <a:lnTo>
                  <a:pt x="369" y="351"/>
                </a:lnTo>
                <a:lnTo>
                  <a:pt x="369" y="351"/>
                </a:lnTo>
                <a:close/>
                <a:moveTo>
                  <a:pt x="416" y="258"/>
                </a:moveTo>
                <a:lnTo>
                  <a:pt x="416" y="258"/>
                </a:lnTo>
                <a:lnTo>
                  <a:pt x="416" y="258"/>
                </a:lnTo>
                <a:lnTo>
                  <a:pt x="415" y="271"/>
                </a:lnTo>
                <a:lnTo>
                  <a:pt x="414" y="277"/>
                </a:lnTo>
                <a:lnTo>
                  <a:pt x="411" y="281"/>
                </a:lnTo>
                <a:lnTo>
                  <a:pt x="406" y="290"/>
                </a:lnTo>
                <a:lnTo>
                  <a:pt x="398" y="298"/>
                </a:lnTo>
                <a:lnTo>
                  <a:pt x="398" y="298"/>
                </a:lnTo>
                <a:lnTo>
                  <a:pt x="389" y="306"/>
                </a:lnTo>
                <a:lnTo>
                  <a:pt x="384" y="310"/>
                </a:lnTo>
                <a:lnTo>
                  <a:pt x="379" y="312"/>
                </a:lnTo>
                <a:lnTo>
                  <a:pt x="375" y="314"/>
                </a:lnTo>
                <a:lnTo>
                  <a:pt x="369" y="314"/>
                </a:lnTo>
                <a:lnTo>
                  <a:pt x="363" y="314"/>
                </a:lnTo>
                <a:lnTo>
                  <a:pt x="358" y="314"/>
                </a:lnTo>
                <a:lnTo>
                  <a:pt x="358" y="314"/>
                </a:lnTo>
                <a:lnTo>
                  <a:pt x="360" y="304"/>
                </a:lnTo>
                <a:lnTo>
                  <a:pt x="363" y="294"/>
                </a:lnTo>
                <a:lnTo>
                  <a:pt x="369" y="285"/>
                </a:lnTo>
                <a:lnTo>
                  <a:pt x="376" y="275"/>
                </a:lnTo>
                <a:lnTo>
                  <a:pt x="385" y="269"/>
                </a:lnTo>
                <a:lnTo>
                  <a:pt x="394" y="263"/>
                </a:lnTo>
                <a:lnTo>
                  <a:pt x="404" y="260"/>
                </a:lnTo>
                <a:lnTo>
                  <a:pt x="416" y="258"/>
                </a:lnTo>
                <a:lnTo>
                  <a:pt x="416" y="258"/>
                </a:lnTo>
                <a:close/>
                <a:moveTo>
                  <a:pt x="376" y="268"/>
                </a:moveTo>
                <a:lnTo>
                  <a:pt x="376" y="268"/>
                </a:lnTo>
                <a:lnTo>
                  <a:pt x="376" y="268"/>
                </a:lnTo>
                <a:lnTo>
                  <a:pt x="374" y="257"/>
                </a:lnTo>
                <a:lnTo>
                  <a:pt x="374" y="246"/>
                </a:lnTo>
                <a:lnTo>
                  <a:pt x="376" y="235"/>
                </a:lnTo>
                <a:lnTo>
                  <a:pt x="381" y="224"/>
                </a:lnTo>
                <a:lnTo>
                  <a:pt x="386" y="214"/>
                </a:lnTo>
                <a:lnTo>
                  <a:pt x="394" y="206"/>
                </a:lnTo>
                <a:lnTo>
                  <a:pt x="403" y="199"/>
                </a:lnTo>
                <a:lnTo>
                  <a:pt x="412" y="195"/>
                </a:lnTo>
                <a:lnTo>
                  <a:pt x="412" y="195"/>
                </a:lnTo>
                <a:lnTo>
                  <a:pt x="416" y="207"/>
                </a:lnTo>
                <a:lnTo>
                  <a:pt x="416" y="219"/>
                </a:lnTo>
                <a:lnTo>
                  <a:pt x="414" y="229"/>
                </a:lnTo>
                <a:lnTo>
                  <a:pt x="409" y="240"/>
                </a:lnTo>
                <a:lnTo>
                  <a:pt x="409" y="240"/>
                </a:lnTo>
                <a:lnTo>
                  <a:pt x="403" y="249"/>
                </a:lnTo>
                <a:lnTo>
                  <a:pt x="396" y="256"/>
                </a:lnTo>
                <a:lnTo>
                  <a:pt x="387" y="263"/>
                </a:lnTo>
                <a:lnTo>
                  <a:pt x="382" y="265"/>
                </a:lnTo>
                <a:lnTo>
                  <a:pt x="376" y="268"/>
                </a:lnTo>
                <a:lnTo>
                  <a:pt x="376" y="268"/>
                </a:lnTo>
                <a:close/>
                <a:moveTo>
                  <a:pt x="400" y="179"/>
                </a:moveTo>
                <a:lnTo>
                  <a:pt x="400" y="179"/>
                </a:lnTo>
                <a:lnTo>
                  <a:pt x="400" y="179"/>
                </a:lnTo>
                <a:lnTo>
                  <a:pt x="398" y="190"/>
                </a:lnTo>
                <a:lnTo>
                  <a:pt x="393" y="199"/>
                </a:lnTo>
                <a:lnTo>
                  <a:pt x="387" y="208"/>
                </a:lnTo>
                <a:lnTo>
                  <a:pt x="379" y="216"/>
                </a:lnTo>
                <a:lnTo>
                  <a:pt x="379" y="216"/>
                </a:lnTo>
                <a:lnTo>
                  <a:pt x="373" y="206"/>
                </a:lnTo>
                <a:lnTo>
                  <a:pt x="369" y="196"/>
                </a:lnTo>
                <a:lnTo>
                  <a:pt x="368" y="184"/>
                </a:lnTo>
                <a:lnTo>
                  <a:pt x="369" y="173"/>
                </a:lnTo>
                <a:lnTo>
                  <a:pt x="371" y="163"/>
                </a:lnTo>
                <a:lnTo>
                  <a:pt x="376" y="153"/>
                </a:lnTo>
                <a:lnTo>
                  <a:pt x="383" y="144"/>
                </a:lnTo>
                <a:lnTo>
                  <a:pt x="391" y="136"/>
                </a:lnTo>
                <a:lnTo>
                  <a:pt x="391" y="136"/>
                </a:lnTo>
                <a:lnTo>
                  <a:pt x="396" y="147"/>
                </a:lnTo>
                <a:lnTo>
                  <a:pt x="400" y="156"/>
                </a:lnTo>
                <a:lnTo>
                  <a:pt x="401" y="166"/>
                </a:lnTo>
                <a:lnTo>
                  <a:pt x="400" y="179"/>
                </a:lnTo>
                <a:lnTo>
                  <a:pt x="400" y="179"/>
                </a:lnTo>
                <a:close/>
                <a:moveTo>
                  <a:pt x="158" y="410"/>
                </a:moveTo>
                <a:lnTo>
                  <a:pt x="158" y="410"/>
                </a:lnTo>
                <a:lnTo>
                  <a:pt x="158" y="410"/>
                </a:lnTo>
                <a:lnTo>
                  <a:pt x="164" y="401"/>
                </a:lnTo>
                <a:lnTo>
                  <a:pt x="172" y="394"/>
                </a:lnTo>
                <a:lnTo>
                  <a:pt x="181" y="389"/>
                </a:lnTo>
                <a:lnTo>
                  <a:pt x="192" y="385"/>
                </a:lnTo>
                <a:lnTo>
                  <a:pt x="203" y="384"/>
                </a:lnTo>
                <a:lnTo>
                  <a:pt x="213" y="384"/>
                </a:lnTo>
                <a:lnTo>
                  <a:pt x="224" y="386"/>
                </a:lnTo>
                <a:lnTo>
                  <a:pt x="234" y="390"/>
                </a:lnTo>
                <a:lnTo>
                  <a:pt x="234" y="390"/>
                </a:lnTo>
                <a:lnTo>
                  <a:pt x="244" y="386"/>
                </a:lnTo>
                <a:lnTo>
                  <a:pt x="255" y="384"/>
                </a:lnTo>
                <a:lnTo>
                  <a:pt x="267" y="384"/>
                </a:lnTo>
                <a:lnTo>
                  <a:pt x="277" y="385"/>
                </a:lnTo>
                <a:lnTo>
                  <a:pt x="287" y="389"/>
                </a:lnTo>
                <a:lnTo>
                  <a:pt x="296" y="394"/>
                </a:lnTo>
                <a:lnTo>
                  <a:pt x="304" y="401"/>
                </a:lnTo>
                <a:lnTo>
                  <a:pt x="311" y="410"/>
                </a:lnTo>
                <a:lnTo>
                  <a:pt x="311" y="410"/>
                </a:lnTo>
                <a:lnTo>
                  <a:pt x="302" y="415"/>
                </a:lnTo>
                <a:lnTo>
                  <a:pt x="292" y="419"/>
                </a:lnTo>
                <a:lnTo>
                  <a:pt x="287" y="419"/>
                </a:lnTo>
                <a:lnTo>
                  <a:pt x="282" y="419"/>
                </a:lnTo>
                <a:lnTo>
                  <a:pt x="277" y="418"/>
                </a:lnTo>
                <a:lnTo>
                  <a:pt x="271" y="415"/>
                </a:lnTo>
                <a:lnTo>
                  <a:pt x="271" y="415"/>
                </a:lnTo>
                <a:lnTo>
                  <a:pt x="260" y="411"/>
                </a:lnTo>
                <a:lnTo>
                  <a:pt x="250" y="406"/>
                </a:lnTo>
                <a:lnTo>
                  <a:pt x="245" y="404"/>
                </a:lnTo>
                <a:lnTo>
                  <a:pt x="242" y="401"/>
                </a:lnTo>
                <a:lnTo>
                  <a:pt x="237" y="396"/>
                </a:lnTo>
                <a:lnTo>
                  <a:pt x="234" y="390"/>
                </a:lnTo>
                <a:lnTo>
                  <a:pt x="234" y="390"/>
                </a:lnTo>
                <a:lnTo>
                  <a:pt x="231" y="396"/>
                </a:lnTo>
                <a:lnTo>
                  <a:pt x="228" y="401"/>
                </a:lnTo>
                <a:lnTo>
                  <a:pt x="225" y="404"/>
                </a:lnTo>
                <a:lnTo>
                  <a:pt x="220" y="406"/>
                </a:lnTo>
                <a:lnTo>
                  <a:pt x="211" y="411"/>
                </a:lnTo>
                <a:lnTo>
                  <a:pt x="200" y="415"/>
                </a:lnTo>
                <a:lnTo>
                  <a:pt x="200" y="415"/>
                </a:lnTo>
                <a:lnTo>
                  <a:pt x="194" y="418"/>
                </a:lnTo>
                <a:lnTo>
                  <a:pt x="189" y="419"/>
                </a:lnTo>
                <a:lnTo>
                  <a:pt x="184" y="419"/>
                </a:lnTo>
                <a:lnTo>
                  <a:pt x="178" y="419"/>
                </a:lnTo>
                <a:lnTo>
                  <a:pt x="168" y="415"/>
                </a:lnTo>
                <a:lnTo>
                  <a:pt x="158" y="410"/>
                </a:lnTo>
                <a:lnTo>
                  <a:pt x="158" y="410"/>
                </a:lnTo>
                <a:close/>
                <a:moveTo>
                  <a:pt x="234" y="403"/>
                </a:moveTo>
                <a:lnTo>
                  <a:pt x="234" y="403"/>
                </a:lnTo>
                <a:lnTo>
                  <a:pt x="234" y="403"/>
                </a:lnTo>
                <a:lnTo>
                  <a:pt x="239" y="406"/>
                </a:lnTo>
                <a:lnTo>
                  <a:pt x="244" y="410"/>
                </a:lnTo>
                <a:lnTo>
                  <a:pt x="249" y="413"/>
                </a:lnTo>
                <a:lnTo>
                  <a:pt x="252" y="419"/>
                </a:lnTo>
                <a:lnTo>
                  <a:pt x="254" y="423"/>
                </a:lnTo>
                <a:lnTo>
                  <a:pt x="255" y="429"/>
                </a:lnTo>
                <a:lnTo>
                  <a:pt x="257" y="435"/>
                </a:lnTo>
                <a:lnTo>
                  <a:pt x="255" y="440"/>
                </a:lnTo>
                <a:lnTo>
                  <a:pt x="255" y="440"/>
                </a:lnTo>
                <a:lnTo>
                  <a:pt x="250" y="438"/>
                </a:lnTo>
                <a:lnTo>
                  <a:pt x="244" y="435"/>
                </a:lnTo>
                <a:lnTo>
                  <a:pt x="241" y="430"/>
                </a:lnTo>
                <a:lnTo>
                  <a:pt x="237" y="425"/>
                </a:lnTo>
                <a:lnTo>
                  <a:pt x="234" y="415"/>
                </a:lnTo>
                <a:lnTo>
                  <a:pt x="230" y="425"/>
                </a:lnTo>
                <a:lnTo>
                  <a:pt x="230" y="425"/>
                </a:lnTo>
                <a:lnTo>
                  <a:pt x="228" y="429"/>
                </a:lnTo>
                <a:lnTo>
                  <a:pt x="226" y="434"/>
                </a:lnTo>
                <a:lnTo>
                  <a:pt x="221" y="437"/>
                </a:lnTo>
                <a:lnTo>
                  <a:pt x="216" y="440"/>
                </a:lnTo>
                <a:lnTo>
                  <a:pt x="216" y="440"/>
                </a:lnTo>
                <a:lnTo>
                  <a:pt x="216" y="435"/>
                </a:lnTo>
                <a:lnTo>
                  <a:pt x="216" y="429"/>
                </a:lnTo>
                <a:lnTo>
                  <a:pt x="217" y="423"/>
                </a:lnTo>
                <a:lnTo>
                  <a:pt x="219" y="419"/>
                </a:lnTo>
                <a:lnTo>
                  <a:pt x="222" y="413"/>
                </a:lnTo>
                <a:lnTo>
                  <a:pt x="226" y="410"/>
                </a:lnTo>
                <a:lnTo>
                  <a:pt x="229" y="406"/>
                </a:lnTo>
                <a:lnTo>
                  <a:pt x="234" y="403"/>
                </a:lnTo>
                <a:lnTo>
                  <a:pt x="234" y="403"/>
                </a:lnTo>
                <a:close/>
                <a:moveTo>
                  <a:pt x="107" y="372"/>
                </a:moveTo>
                <a:lnTo>
                  <a:pt x="107" y="372"/>
                </a:lnTo>
                <a:lnTo>
                  <a:pt x="107" y="372"/>
                </a:lnTo>
                <a:lnTo>
                  <a:pt x="117" y="367"/>
                </a:lnTo>
                <a:lnTo>
                  <a:pt x="126" y="363"/>
                </a:lnTo>
                <a:lnTo>
                  <a:pt x="137" y="361"/>
                </a:lnTo>
                <a:lnTo>
                  <a:pt x="147" y="361"/>
                </a:lnTo>
                <a:lnTo>
                  <a:pt x="159" y="363"/>
                </a:lnTo>
                <a:lnTo>
                  <a:pt x="169" y="368"/>
                </a:lnTo>
                <a:lnTo>
                  <a:pt x="179" y="373"/>
                </a:lnTo>
                <a:lnTo>
                  <a:pt x="188" y="381"/>
                </a:lnTo>
                <a:lnTo>
                  <a:pt x="188" y="381"/>
                </a:lnTo>
                <a:lnTo>
                  <a:pt x="178" y="387"/>
                </a:lnTo>
                <a:lnTo>
                  <a:pt x="169" y="392"/>
                </a:lnTo>
                <a:lnTo>
                  <a:pt x="158" y="394"/>
                </a:lnTo>
                <a:lnTo>
                  <a:pt x="145" y="394"/>
                </a:lnTo>
                <a:lnTo>
                  <a:pt x="145" y="394"/>
                </a:lnTo>
                <a:lnTo>
                  <a:pt x="134" y="392"/>
                </a:lnTo>
                <a:lnTo>
                  <a:pt x="123" y="387"/>
                </a:lnTo>
                <a:lnTo>
                  <a:pt x="115" y="380"/>
                </a:lnTo>
                <a:lnTo>
                  <a:pt x="107" y="372"/>
                </a:lnTo>
                <a:lnTo>
                  <a:pt x="107" y="372"/>
                </a:lnTo>
                <a:close/>
                <a:moveTo>
                  <a:pt x="145" y="354"/>
                </a:moveTo>
                <a:lnTo>
                  <a:pt x="145" y="354"/>
                </a:lnTo>
                <a:lnTo>
                  <a:pt x="145" y="354"/>
                </a:lnTo>
                <a:lnTo>
                  <a:pt x="139" y="356"/>
                </a:lnTo>
                <a:lnTo>
                  <a:pt x="134" y="357"/>
                </a:lnTo>
                <a:lnTo>
                  <a:pt x="123" y="357"/>
                </a:lnTo>
                <a:lnTo>
                  <a:pt x="113" y="355"/>
                </a:lnTo>
                <a:lnTo>
                  <a:pt x="102" y="351"/>
                </a:lnTo>
                <a:lnTo>
                  <a:pt x="102" y="351"/>
                </a:lnTo>
                <a:lnTo>
                  <a:pt x="92" y="346"/>
                </a:lnTo>
                <a:lnTo>
                  <a:pt x="82" y="340"/>
                </a:lnTo>
                <a:lnTo>
                  <a:pt x="79" y="337"/>
                </a:lnTo>
                <a:lnTo>
                  <a:pt x="77" y="332"/>
                </a:lnTo>
                <a:lnTo>
                  <a:pt x="71" y="320"/>
                </a:lnTo>
                <a:lnTo>
                  <a:pt x="71" y="320"/>
                </a:lnTo>
                <a:lnTo>
                  <a:pt x="81" y="318"/>
                </a:lnTo>
                <a:lnTo>
                  <a:pt x="93" y="318"/>
                </a:lnTo>
                <a:lnTo>
                  <a:pt x="103" y="320"/>
                </a:lnTo>
                <a:lnTo>
                  <a:pt x="113" y="323"/>
                </a:lnTo>
                <a:lnTo>
                  <a:pt x="123" y="329"/>
                </a:lnTo>
                <a:lnTo>
                  <a:pt x="131" y="336"/>
                </a:lnTo>
                <a:lnTo>
                  <a:pt x="139" y="344"/>
                </a:lnTo>
                <a:lnTo>
                  <a:pt x="145" y="354"/>
                </a:lnTo>
                <a:lnTo>
                  <a:pt x="145" y="354"/>
                </a:lnTo>
                <a:close/>
                <a:moveTo>
                  <a:pt x="111" y="314"/>
                </a:moveTo>
                <a:lnTo>
                  <a:pt x="111" y="314"/>
                </a:lnTo>
                <a:lnTo>
                  <a:pt x="111" y="314"/>
                </a:lnTo>
                <a:lnTo>
                  <a:pt x="105" y="314"/>
                </a:lnTo>
                <a:lnTo>
                  <a:pt x="101" y="314"/>
                </a:lnTo>
                <a:lnTo>
                  <a:pt x="95" y="314"/>
                </a:lnTo>
                <a:lnTo>
                  <a:pt x="90" y="312"/>
                </a:lnTo>
                <a:lnTo>
                  <a:pt x="81" y="306"/>
                </a:lnTo>
                <a:lnTo>
                  <a:pt x="71" y="298"/>
                </a:lnTo>
                <a:lnTo>
                  <a:pt x="71" y="298"/>
                </a:lnTo>
                <a:lnTo>
                  <a:pt x="64" y="290"/>
                </a:lnTo>
                <a:lnTo>
                  <a:pt x="60" y="281"/>
                </a:lnTo>
                <a:lnTo>
                  <a:pt x="55" y="271"/>
                </a:lnTo>
                <a:lnTo>
                  <a:pt x="52" y="258"/>
                </a:lnTo>
                <a:lnTo>
                  <a:pt x="52" y="258"/>
                </a:lnTo>
                <a:lnTo>
                  <a:pt x="63" y="260"/>
                </a:lnTo>
                <a:lnTo>
                  <a:pt x="74" y="263"/>
                </a:lnTo>
                <a:lnTo>
                  <a:pt x="85" y="269"/>
                </a:lnTo>
                <a:lnTo>
                  <a:pt x="93" y="275"/>
                </a:lnTo>
                <a:lnTo>
                  <a:pt x="101" y="285"/>
                </a:lnTo>
                <a:lnTo>
                  <a:pt x="106" y="294"/>
                </a:lnTo>
                <a:lnTo>
                  <a:pt x="110" y="304"/>
                </a:lnTo>
                <a:lnTo>
                  <a:pt x="111" y="314"/>
                </a:lnTo>
                <a:lnTo>
                  <a:pt x="111" y="314"/>
                </a:lnTo>
                <a:close/>
                <a:moveTo>
                  <a:pt x="95" y="268"/>
                </a:moveTo>
                <a:lnTo>
                  <a:pt x="95" y="268"/>
                </a:lnTo>
                <a:lnTo>
                  <a:pt x="95" y="268"/>
                </a:lnTo>
                <a:lnTo>
                  <a:pt x="85" y="263"/>
                </a:lnTo>
                <a:lnTo>
                  <a:pt x="77" y="256"/>
                </a:lnTo>
                <a:lnTo>
                  <a:pt x="69" y="249"/>
                </a:lnTo>
                <a:lnTo>
                  <a:pt x="62" y="240"/>
                </a:lnTo>
                <a:lnTo>
                  <a:pt x="62" y="240"/>
                </a:lnTo>
                <a:lnTo>
                  <a:pt x="57" y="229"/>
                </a:lnTo>
                <a:lnTo>
                  <a:pt x="55" y="219"/>
                </a:lnTo>
                <a:lnTo>
                  <a:pt x="54" y="207"/>
                </a:lnTo>
                <a:lnTo>
                  <a:pt x="55" y="195"/>
                </a:lnTo>
                <a:lnTo>
                  <a:pt x="55" y="195"/>
                </a:lnTo>
                <a:lnTo>
                  <a:pt x="61" y="196"/>
                </a:lnTo>
                <a:lnTo>
                  <a:pt x="66" y="199"/>
                </a:lnTo>
                <a:lnTo>
                  <a:pt x="76" y="206"/>
                </a:lnTo>
                <a:lnTo>
                  <a:pt x="84" y="214"/>
                </a:lnTo>
                <a:lnTo>
                  <a:pt x="89" y="224"/>
                </a:lnTo>
                <a:lnTo>
                  <a:pt x="94" y="235"/>
                </a:lnTo>
                <a:lnTo>
                  <a:pt x="96" y="246"/>
                </a:lnTo>
                <a:lnTo>
                  <a:pt x="97" y="257"/>
                </a:lnTo>
                <a:lnTo>
                  <a:pt x="95" y="268"/>
                </a:lnTo>
                <a:lnTo>
                  <a:pt x="95" y="268"/>
                </a:lnTo>
                <a:close/>
                <a:moveTo>
                  <a:pt x="93" y="216"/>
                </a:moveTo>
                <a:lnTo>
                  <a:pt x="93" y="216"/>
                </a:lnTo>
                <a:lnTo>
                  <a:pt x="93" y="216"/>
                </a:lnTo>
                <a:lnTo>
                  <a:pt x="85" y="208"/>
                </a:lnTo>
                <a:lnTo>
                  <a:pt x="78" y="199"/>
                </a:lnTo>
                <a:lnTo>
                  <a:pt x="73" y="190"/>
                </a:lnTo>
                <a:lnTo>
                  <a:pt x="71" y="179"/>
                </a:lnTo>
                <a:lnTo>
                  <a:pt x="71" y="179"/>
                </a:lnTo>
                <a:lnTo>
                  <a:pt x="70" y="166"/>
                </a:lnTo>
                <a:lnTo>
                  <a:pt x="71" y="156"/>
                </a:lnTo>
                <a:lnTo>
                  <a:pt x="74" y="147"/>
                </a:lnTo>
                <a:lnTo>
                  <a:pt x="80" y="136"/>
                </a:lnTo>
                <a:lnTo>
                  <a:pt x="80" y="136"/>
                </a:lnTo>
                <a:lnTo>
                  <a:pt x="88" y="144"/>
                </a:lnTo>
                <a:lnTo>
                  <a:pt x="95" y="153"/>
                </a:lnTo>
                <a:lnTo>
                  <a:pt x="98" y="163"/>
                </a:lnTo>
                <a:lnTo>
                  <a:pt x="102" y="173"/>
                </a:lnTo>
                <a:lnTo>
                  <a:pt x="102" y="184"/>
                </a:lnTo>
                <a:lnTo>
                  <a:pt x="101" y="196"/>
                </a:lnTo>
                <a:lnTo>
                  <a:pt x="97" y="206"/>
                </a:lnTo>
                <a:lnTo>
                  <a:pt x="93" y="216"/>
                </a:lnTo>
                <a:lnTo>
                  <a:pt x="93" y="216"/>
                </a:lnTo>
                <a:close/>
                <a:moveTo>
                  <a:pt x="206" y="154"/>
                </a:moveTo>
                <a:lnTo>
                  <a:pt x="206" y="154"/>
                </a:lnTo>
                <a:lnTo>
                  <a:pt x="206" y="154"/>
                </a:lnTo>
                <a:lnTo>
                  <a:pt x="211" y="153"/>
                </a:lnTo>
                <a:lnTo>
                  <a:pt x="218" y="151"/>
                </a:lnTo>
                <a:lnTo>
                  <a:pt x="225" y="150"/>
                </a:lnTo>
                <a:lnTo>
                  <a:pt x="230" y="148"/>
                </a:lnTo>
                <a:lnTo>
                  <a:pt x="230" y="148"/>
                </a:lnTo>
                <a:lnTo>
                  <a:pt x="238" y="145"/>
                </a:lnTo>
                <a:lnTo>
                  <a:pt x="246" y="141"/>
                </a:lnTo>
                <a:lnTo>
                  <a:pt x="259" y="141"/>
                </a:lnTo>
                <a:lnTo>
                  <a:pt x="259" y="280"/>
                </a:lnTo>
                <a:lnTo>
                  <a:pt x="259" y="280"/>
                </a:lnTo>
                <a:lnTo>
                  <a:pt x="259" y="289"/>
                </a:lnTo>
                <a:lnTo>
                  <a:pt x="262" y="293"/>
                </a:lnTo>
                <a:lnTo>
                  <a:pt x="262" y="293"/>
                </a:lnTo>
                <a:lnTo>
                  <a:pt x="264" y="295"/>
                </a:lnTo>
                <a:lnTo>
                  <a:pt x="267" y="295"/>
                </a:lnTo>
                <a:lnTo>
                  <a:pt x="274" y="296"/>
                </a:lnTo>
                <a:lnTo>
                  <a:pt x="293" y="296"/>
                </a:lnTo>
                <a:lnTo>
                  <a:pt x="293" y="320"/>
                </a:lnTo>
                <a:lnTo>
                  <a:pt x="185" y="320"/>
                </a:lnTo>
                <a:lnTo>
                  <a:pt x="185" y="296"/>
                </a:lnTo>
                <a:lnTo>
                  <a:pt x="200" y="296"/>
                </a:lnTo>
                <a:lnTo>
                  <a:pt x="200" y="296"/>
                </a:lnTo>
                <a:lnTo>
                  <a:pt x="209" y="295"/>
                </a:lnTo>
                <a:lnTo>
                  <a:pt x="212" y="295"/>
                </a:lnTo>
                <a:lnTo>
                  <a:pt x="212" y="293"/>
                </a:lnTo>
                <a:lnTo>
                  <a:pt x="216" y="289"/>
                </a:lnTo>
                <a:lnTo>
                  <a:pt x="216" y="289"/>
                </a:lnTo>
                <a:lnTo>
                  <a:pt x="218" y="289"/>
                </a:lnTo>
                <a:lnTo>
                  <a:pt x="218" y="287"/>
                </a:lnTo>
                <a:lnTo>
                  <a:pt x="219" y="280"/>
                </a:lnTo>
                <a:lnTo>
                  <a:pt x="219" y="182"/>
                </a:lnTo>
                <a:lnTo>
                  <a:pt x="185" y="182"/>
                </a:lnTo>
                <a:lnTo>
                  <a:pt x="185" y="157"/>
                </a:lnTo>
                <a:lnTo>
                  <a:pt x="185" y="157"/>
                </a:lnTo>
                <a:lnTo>
                  <a:pt x="192" y="157"/>
                </a:lnTo>
                <a:lnTo>
                  <a:pt x="196" y="156"/>
                </a:lnTo>
                <a:lnTo>
                  <a:pt x="202" y="155"/>
                </a:lnTo>
                <a:lnTo>
                  <a:pt x="206" y="154"/>
                </a:lnTo>
                <a:lnTo>
                  <a:pt x="206" y="154"/>
                </a:lnTo>
                <a:close/>
                <a:moveTo>
                  <a:pt x="234" y="0"/>
                </a:moveTo>
                <a:lnTo>
                  <a:pt x="234" y="0"/>
                </a:lnTo>
                <a:lnTo>
                  <a:pt x="234" y="0"/>
                </a:lnTo>
                <a:lnTo>
                  <a:pt x="210" y="1"/>
                </a:lnTo>
                <a:lnTo>
                  <a:pt x="187" y="5"/>
                </a:lnTo>
                <a:lnTo>
                  <a:pt x="164" y="10"/>
                </a:lnTo>
                <a:lnTo>
                  <a:pt x="143" y="18"/>
                </a:lnTo>
                <a:lnTo>
                  <a:pt x="122" y="29"/>
                </a:lnTo>
                <a:lnTo>
                  <a:pt x="103" y="40"/>
                </a:lnTo>
                <a:lnTo>
                  <a:pt x="85" y="54"/>
                </a:lnTo>
                <a:lnTo>
                  <a:pt x="69" y="68"/>
                </a:lnTo>
                <a:lnTo>
                  <a:pt x="54" y="85"/>
                </a:lnTo>
                <a:lnTo>
                  <a:pt x="40" y="104"/>
                </a:lnTo>
                <a:lnTo>
                  <a:pt x="28" y="123"/>
                </a:lnTo>
                <a:lnTo>
                  <a:pt x="19" y="144"/>
                </a:lnTo>
                <a:lnTo>
                  <a:pt x="11" y="164"/>
                </a:lnTo>
                <a:lnTo>
                  <a:pt x="5" y="187"/>
                </a:lnTo>
                <a:lnTo>
                  <a:pt x="2" y="211"/>
                </a:lnTo>
                <a:lnTo>
                  <a:pt x="0" y="233"/>
                </a:lnTo>
                <a:lnTo>
                  <a:pt x="0" y="233"/>
                </a:lnTo>
                <a:lnTo>
                  <a:pt x="0" y="247"/>
                </a:lnTo>
                <a:lnTo>
                  <a:pt x="2" y="261"/>
                </a:lnTo>
                <a:lnTo>
                  <a:pt x="4" y="273"/>
                </a:lnTo>
                <a:lnTo>
                  <a:pt x="6" y="286"/>
                </a:lnTo>
                <a:lnTo>
                  <a:pt x="10" y="297"/>
                </a:lnTo>
                <a:lnTo>
                  <a:pt x="13" y="310"/>
                </a:lnTo>
                <a:lnTo>
                  <a:pt x="23" y="332"/>
                </a:lnTo>
                <a:lnTo>
                  <a:pt x="35" y="354"/>
                </a:lnTo>
                <a:lnTo>
                  <a:pt x="48" y="374"/>
                </a:lnTo>
                <a:lnTo>
                  <a:pt x="63" y="393"/>
                </a:lnTo>
                <a:lnTo>
                  <a:pt x="80" y="410"/>
                </a:lnTo>
                <a:lnTo>
                  <a:pt x="80" y="782"/>
                </a:lnTo>
                <a:lnTo>
                  <a:pt x="234" y="625"/>
                </a:lnTo>
                <a:lnTo>
                  <a:pt x="391" y="782"/>
                </a:lnTo>
                <a:lnTo>
                  <a:pt x="391" y="410"/>
                </a:lnTo>
                <a:lnTo>
                  <a:pt x="391" y="410"/>
                </a:lnTo>
                <a:lnTo>
                  <a:pt x="408" y="393"/>
                </a:lnTo>
                <a:lnTo>
                  <a:pt x="424" y="374"/>
                </a:lnTo>
                <a:lnTo>
                  <a:pt x="436" y="354"/>
                </a:lnTo>
                <a:lnTo>
                  <a:pt x="449" y="332"/>
                </a:lnTo>
                <a:lnTo>
                  <a:pt x="458" y="310"/>
                </a:lnTo>
                <a:lnTo>
                  <a:pt x="462" y="297"/>
                </a:lnTo>
                <a:lnTo>
                  <a:pt x="465" y="286"/>
                </a:lnTo>
                <a:lnTo>
                  <a:pt x="468" y="273"/>
                </a:lnTo>
                <a:lnTo>
                  <a:pt x="469" y="261"/>
                </a:lnTo>
                <a:lnTo>
                  <a:pt x="470" y="247"/>
                </a:lnTo>
                <a:lnTo>
                  <a:pt x="472" y="233"/>
                </a:lnTo>
                <a:lnTo>
                  <a:pt x="472" y="233"/>
                </a:lnTo>
                <a:lnTo>
                  <a:pt x="470" y="211"/>
                </a:lnTo>
                <a:lnTo>
                  <a:pt x="467" y="187"/>
                </a:lnTo>
                <a:lnTo>
                  <a:pt x="460" y="164"/>
                </a:lnTo>
                <a:lnTo>
                  <a:pt x="452" y="144"/>
                </a:lnTo>
                <a:lnTo>
                  <a:pt x="443" y="123"/>
                </a:lnTo>
                <a:lnTo>
                  <a:pt x="431" y="104"/>
                </a:lnTo>
                <a:lnTo>
                  <a:pt x="417" y="85"/>
                </a:lnTo>
                <a:lnTo>
                  <a:pt x="402" y="68"/>
                </a:lnTo>
                <a:lnTo>
                  <a:pt x="385" y="54"/>
                </a:lnTo>
                <a:lnTo>
                  <a:pt x="367" y="40"/>
                </a:lnTo>
                <a:lnTo>
                  <a:pt x="348" y="29"/>
                </a:lnTo>
                <a:lnTo>
                  <a:pt x="327" y="18"/>
                </a:lnTo>
                <a:lnTo>
                  <a:pt x="305" y="10"/>
                </a:lnTo>
                <a:lnTo>
                  <a:pt x="282" y="5"/>
                </a:lnTo>
                <a:lnTo>
                  <a:pt x="259" y="1"/>
                </a:lnTo>
                <a:lnTo>
                  <a:pt x="234" y="0"/>
                </a:lnTo>
                <a:lnTo>
                  <a:pt x="234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50"/>
          <p:cNvSpPr>
            <a:spLocks noEditPoints="1"/>
          </p:cNvSpPr>
          <p:nvPr/>
        </p:nvSpPr>
        <p:spPr bwMode="auto">
          <a:xfrm>
            <a:off x="6087691" y="2202891"/>
            <a:ext cx="279782" cy="261847"/>
          </a:xfrm>
          <a:custGeom>
            <a:avLst/>
            <a:gdLst>
              <a:gd name="T0" fmla="*/ 197 w 782"/>
              <a:gd name="T1" fmla="*/ 418 h 728"/>
              <a:gd name="T2" fmla="*/ 208 w 782"/>
              <a:gd name="T3" fmla="*/ 377 h 728"/>
              <a:gd name="T4" fmla="*/ 248 w 782"/>
              <a:gd name="T5" fmla="*/ 381 h 728"/>
              <a:gd name="T6" fmla="*/ 253 w 782"/>
              <a:gd name="T7" fmla="*/ 422 h 728"/>
              <a:gd name="T8" fmla="*/ 157 w 782"/>
              <a:gd name="T9" fmla="*/ 368 h 728"/>
              <a:gd name="T10" fmla="*/ 126 w 782"/>
              <a:gd name="T11" fmla="*/ 344 h 728"/>
              <a:gd name="T12" fmla="*/ 145 w 782"/>
              <a:gd name="T13" fmla="*/ 306 h 728"/>
              <a:gd name="T14" fmla="*/ 186 w 782"/>
              <a:gd name="T15" fmla="*/ 319 h 728"/>
              <a:gd name="T16" fmla="*/ 181 w 782"/>
              <a:gd name="T17" fmla="*/ 360 h 728"/>
              <a:gd name="T18" fmla="*/ 157 w 782"/>
              <a:gd name="T19" fmla="*/ 507 h 728"/>
              <a:gd name="T20" fmla="*/ 126 w 782"/>
              <a:gd name="T21" fmla="*/ 472 h 728"/>
              <a:gd name="T22" fmla="*/ 150 w 782"/>
              <a:gd name="T23" fmla="*/ 440 h 728"/>
              <a:gd name="T24" fmla="*/ 188 w 782"/>
              <a:gd name="T25" fmla="*/ 460 h 728"/>
              <a:gd name="T26" fmla="*/ 175 w 782"/>
              <a:gd name="T27" fmla="*/ 500 h 728"/>
              <a:gd name="T28" fmla="*/ 83 w 782"/>
              <a:gd name="T29" fmla="*/ 435 h 728"/>
              <a:gd name="T30" fmla="*/ 56 w 782"/>
              <a:gd name="T31" fmla="*/ 404 h 728"/>
              <a:gd name="T32" fmla="*/ 89 w 782"/>
              <a:gd name="T33" fmla="*/ 371 h 728"/>
              <a:gd name="T34" fmla="*/ 122 w 782"/>
              <a:gd name="T35" fmla="*/ 399 h 728"/>
              <a:gd name="T36" fmla="*/ 102 w 782"/>
              <a:gd name="T37" fmla="*/ 434 h 728"/>
              <a:gd name="T38" fmla="*/ 500 w 782"/>
              <a:gd name="T39" fmla="*/ 383 h 728"/>
              <a:gd name="T40" fmla="*/ 581 w 782"/>
              <a:gd name="T41" fmla="*/ 368 h 728"/>
              <a:gd name="T42" fmla="*/ 594 w 782"/>
              <a:gd name="T43" fmla="*/ 287 h 728"/>
              <a:gd name="T44" fmla="*/ 638 w 782"/>
              <a:gd name="T45" fmla="*/ 292 h 728"/>
              <a:gd name="T46" fmla="*/ 709 w 782"/>
              <a:gd name="T47" fmla="*/ 368 h 728"/>
              <a:gd name="T48" fmla="*/ 727 w 782"/>
              <a:gd name="T49" fmla="*/ 411 h 728"/>
              <a:gd name="T50" fmla="*/ 709 w 782"/>
              <a:gd name="T51" fmla="*/ 429 h 728"/>
              <a:gd name="T52" fmla="*/ 638 w 782"/>
              <a:gd name="T53" fmla="*/ 507 h 728"/>
              <a:gd name="T54" fmla="*/ 594 w 782"/>
              <a:gd name="T55" fmla="*/ 511 h 728"/>
              <a:gd name="T56" fmla="*/ 520 w 782"/>
              <a:gd name="T57" fmla="*/ 429 h 728"/>
              <a:gd name="T58" fmla="*/ 500 w 782"/>
              <a:gd name="T59" fmla="*/ 414 h 728"/>
              <a:gd name="T60" fmla="*/ 756 w 782"/>
              <a:gd name="T61" fmla="*/ 459 h 728"/>
              <a:gd name="T62" fmla="*/ 745 w 782"/>
              <a:gd name="T63" fmla="*/ 329 h 728"/>
              <a:gd name="T64" fmla="*/ 692 w 782"/>
              <a:gd name="T65" fmla="*/ 244 h 728"/>
              <a:gd name="T66" fmla="*/ 567 w 782"/>
              <a:gd name="T67" fmla="*/ 202 h 728"/>
              <a:gd name="T68" fmla="*/ 406 w 782"/>
              <a:gd name="T69" fmla="*/ 239 h 728"/>
              <a:gd name="T70" fmla="*/ 423 w 782"/>
              <a:gd name="T71" fmla="*/ 211 h 728"/>
              <a:gd name="T72" fmla="*/ 541 w 782"/>
              <a:gd name="T73" fmla="*/ 195 h 728"/>
              <a:gd name="T74" fmla="*/ 629 w 782"/>
              <a:gd name="T75" fmla="*/ 140 h 728"/>
              <a:gd name="T76" fmla="*/ 663 w 782"/>
              <a:gd name="T77" fmla="*/ 57 h 728"/>
              <a:gd name="T78" fmla="*/ 644 w 782"/>
              <a:gd name="T79" fmla="*/ 0 h 728"/>
              <a:gd name="T80" fmla="*/ 633 w 782"/>
              <a:gd name="T81" fmla="*/ 34 h 728"/>
              <a:gd name="T82" fmla="*/ 571 w 782"/>
              <a:gd name="T83" fmla="*/ 141 h 728"/>
              <a:gd name="T84" fmla="*/ 455 w 782"/>
              <a:gd name="T85" fmla="*/ 174 h 728"/>
              <a:gd name="T86" fmla="*/ 360 w 782"/>
              <a:gd name="T87" fmla="*/ 215 h 728"/>
              <a:gd name="T88" fmla="*/ 252 w 782"/>
              <a:gd name="T89" fmla="*/ 224 h 728"/>
              <a:gd name="T90" fmla="*/ 135 w 782"/>
              <a:gd name="T91" fmla="*/ 202 h 728"/>
              <a:gd name="T92" fmla="*/ 83 w 782"/>
              <a:gd name="T93" fmla="*/ 254 h 728"/>
              <a:gd name="T94" fmla="*/ 34 w 782"/>
              <a:gd name="T95" fmla="*/ 304 h 728"/>
              <a:gd name="T96" fmla="*/ 1 w 782"/>
              <a:gd name="T97" fmla="*/ 385 h 728"/>
              <a:gd name="T98" fmla="*/ 10 w 782"/>
              <a:gd name="T99" fmla="*/ 461 h 728"/>
              <a:gd name="T100" fmla="*/ 1 w 782"/>
              <a:gd name="T101" fmla="*/ 624 h 728"/>
              <a:gd name="T102" fmla="*/ 36 w 782"/>
              <a:gd name="T103" fmla="*/ 700 h 728"/>
              <a:gd name="T104" fmla="*/ 99 w 782"/>
              <a:gd name="T105" fmla="*/ 727 h 728"/>
              <a:gd name="T106" fmla="*/ 166 w 782"/>
              <a:gd name="T107" fmla="*/ 714 h 728"/>
              <a:gd name="T108" fmla="*/ 215 w 782"/>
              <a:gd name="T109" fmla="*/ 659 h 728"/>
              <a:gd name="T110" fmla="*/ 291 w 782"/>
              <a:gd name="T111" fmla="*/ 523 h 728"/>
              <a:gd name="T112" fmla="*/ 495 w 782"/>
              <a:gd name="T113" fmla="*/ 542 h 728"/>
              <a:gd name="T114" fmla="*/ 564 w 782"/>
              <a:gd name="T115" fmla="*/ 668 h 728"/>
              <a:gd name="T116" fmla="*/ 619 w 782"/>
              <a:gd name="T117" fmla="*/ 718 h 728"/>
              <a:gd name="T118" fmla="*/ 687 w 782"/>
              <a:gd name="T119" fmla="*/ 728 h 728"/>
              <a:gd name="T120" fmla="*/ 760 w 782"/>
              <a:gd name="T121" fmla="*/ 691 h 728"/>
              <a:gd name="T122" fmla="*/ 781 w 782"/>
              <a:gd name="T123" fmla="*/ 623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82" h="728">
                <a:moveTo>
                  <a:pt x="224" y="436"/>
                </a:moveTo>
                <a:lnTo>
                  <a:pt x="224" y="436"/>
                </a:lnTo>
                <a:lnTo>
                  <a:pt x="219" y="435"/>
                </a:lnTo>
                <a:lnTo>
                  <a:pt x="213" y="434"/>
                </a:lnTo>
                <a:lnTo>
                  <a:pt x="208" y="430"/>
                </a:lnTo>
                <a:lnTo>
                  <a:pt x="204" y="427"/>
                </a:lnTo>
                <a:lnTo>
                  <a:pt x="199" y="422"/>
                </a:lnTo>
                <a:lnTo>
                  <a:pt x="197" y="418"/>
                </a:lnTo>
                <a:lnTo>
                  <a:pt x="195" y="411"/>
                </a:lnTo>
                <a:lnTo>
                  <a:pt x="193" y="404"/>
                </a:lnTo>
                <a:lnTo>
                  <a:pt x="193" y="404"/>
                </a:lnTo>
                <a:lnTo>
                  <a:pt x="195" y="399"/>
                </a:lnTo>
                <a:lnTo>
                  <a:pt x="197" y="392"/>
                </a:lnTo>
                <a:lnTo>
                  <a:pt x="199" y="386"/>
                </a:lnTo>
                <a:lnTo>
                  <a:pt x="204" y="381"/>
                </a:lnTo>
                <a:lnTo>
                  <a:pt x="208" y="377"/>
                </a:lnTo>
                <a:lnTo>
                  <a:pt x="213" y="374"/>
                </a:lnTo>
                <a:lnTo>
                  <a:pt x="219" y="371"/>
                </a:lnTo>
                <a:lnTo>
                  <a:pt x="224" y="371"/>
                </a:lnTo>
                <a:lnTo>
                  <a:pt x="224" y="371"/>
                </a:lnTo>
                <a:lnTo>
                  <a:pt x="231" y="371"/>
                </a:lnTo>
                <a:lnTo>
                  <a:pt x="238" y="374"/>
                </a:lnTo>
                <a:lnTo>
                  <a:pt x="244" y="377"/>
                </a:lnTo>
                <a:lnTo>
                  <a:pt x="248" y="381"/>
                </a:lnTo>
                <a:lnTo>
                  <a:pt x="253" y="386"/>
                </a:lnTo>
                <a:lnTo>
                  <a:pt x="256" y="392"/>
                </a:lnTo>
                <a:lnTo>
                  <a:pt x="257" y="399"/>
                </a:lnTo>
                <a:lnTo>
                  <a:pt x="258" y="404"/>
                </a:lnTo>
                <a:lnTo>
                  <a:pt x="258" y="404"/>
                </a:lnTo>
                <a:lnTo>
                  <a:pt x="257" y="411"/>
                </a:lnTo>
                <a:lnTo>
                  <a:pt x="256" y="418"/>
                </a:lnTo>
                <a:lnTo>
                  <a:pt x="253" y="422"/>
                </a:lnTo>
                <a:lnTo>
                  <a:pt x="248" y="427"/>
                </a:lnTo>
                <a:lnTo>
                  <a:pt x="244" y="430"/>
                </a:lnTo>
                <a:lnTo>
                  <a:pt x="238" y="434"/>
                </a:lnTo>
                <a:lnTo>
                  <a:pt x="231" y="435"/>
                </a:lnTo>
                <a:lnTo>
                  <a:pt x="224" y="436"/>
                </a:lnTo>
                <a:lnTo>
                  <a:pt x="224" y="436"/>
                </a:lnTo>
                <a:close/>
                <a:moveTo>
                  <a:pt x="157" y="368"/>
                </a:moveTo>
                <a:lnTo>
                  <a:pt x="157" y="368"/>
                </a:lnTo>
                <a:lnTo>
                  <a:pt x="157" y="368"/>
                </a:lnTo>
                <a:lnTo>
                  <a:pt x="150" y="368"/>
                </a:lnTo>
                <a:lnTo>
                  <a:pt x="145" y="366"/>
                </a:lnTo>
                <a:lnTo>
                  <a:pt x="139" y="363"/>
                </a:lnTo>
                <a:lnTo>
                  <a:pt x="134" y="360"/>
                </a:lnTo>
                <a:lnTo>
                  <a:pt x="131" y="355"/>
                </a:lnTo>
                <a:lnTo>
                  <a:pt x="129" y="350"/>
                </a:lnTo>
                <a:lnTo>
                  <a:pt x="126" y="344"/>
                </a:lnTo>
                <a:lnTo>
                  <a:pt x="126" y="337"/>
                </a:lnTo>
                <a:lnTo>
                  <a:pt x="126" y="337"/>
                </a:lnTo>
                <a:lnTo>
                  <a:pt x="126" y="330"/>
                </a:lnTo>
                <a:lnTo>
                  <a:pt x="129" y="325"/>
                </a:lnTo>
                <a:lnTo>
                  <a:pt x="131" y="319"/>
                </a:lnTo>
                <a:lnTo>
                  <a:pt x="134" y="313"/>
                </a:lnTo>
                <a:lnTo>
                  <a:pt x="139" y="310"/>
                </a:lnTo>
                <a:lnTo>
                  <a:pt x="145" y="306"/>
                </a:lnTo>
                <a:lnTo>
                  <a:pt x="150" y="304"/>
                </a:lnTo>
                <a:lnTo>
                  <a:pt x="157" y="304"/>
                </a:lnTo>
                <a:lnTo>
                  <a:pt x="157" y="304"/>
                </a:lnTo>
                <a:lnTo>
                  <a:pt x="164" y="304"/>
                </a:lnTo>
                <a:lnTo>
                  <a:pt x="170" y="306"/>
                </a:lnTo>
                <a:lnTo>
                  <a:pt x="175" y="310"/>
                </a:lnTo>
                <a:lnTo>
                  <a:pt x="181" y="313"/>
                </a:lnTo>
                <a:lnTo>
                  <a:pt x="186" y="319"/>
                </a:lnTo>
                <a:lnTo>
                  <a:pt x="188" y="325"/>
                </a:lnTo>
                <a:lnTo>
                  <a:pt x="190" y="330"/>
                </a:lnTo>
                <a:lnTo>
                  <a:pt x="191" y="337"/>
                </a:lnTo>
                <a:lnTo>
                  <a:pt x="191" y="337"/>
                </a:lnTo>
                <a:lnTo>
                  <a:pt x="190" y="344"/>
                </a:lnTo>
                <a:lnTo>
                  <a:pt x="188" y="350"/>
                </a:lnTo>
                <a:lnTo>
                  <a:pt x="186" y="355"/>
                </a:lnTo>
                <a:lnTo>
                  <a:pt x="181" y="360"/>
                </a:lnTo>
                <a:lnTo>
                  <a:pt x="175" y="363"/>
                </a:lnTo>
                <a:lnTo>
                  <a:pt x="170" y="366"/>
                </a:lnTo>
                <a:lnTo>
                  <a:pt x="164" y="368"/>
                </a:lnTo>
                <a:lnTo>
                  <a:pt x="157" y="368"/>
                </a:lnTo>
                <a:lnTo>
                  <a:pt x="157" y="368"/>
                </a:lnTo>
                <a:close/>
                <a:moveTo>
                  <a:pt x="157" y="507"/>
                </a:moveTo>
                <a:lnTo>
                  <a:pt x="157" y="507"/>
                </a:lnTo>
                <a:lnTo>
                  <a:pt x="157" y="507"/>
                </a:lnTo>
                <a:lnTo>
                  <a:pt x="150" y="505"/>
                </a:lnTo>
                <a:lnTo>
                  <a:pt x="145" y="503"/>
                </a:lnTo>
                <a:lnTo>
                  <a:pt x="139" y="500"/>
                </a:lnTo>
                <a:lnTo>
                  <a:pt x="134" y="495"/>
                </a:lnTo>
                <a:lnTo>
                  <a:pt x="131" y="490"/>
                </a:lnTo>
                <a:lnTo>
                  <a:pt x="129" y="484"/>
                </a:lnTo>
                <a:lnTo>
                  <a:pt x="126" y="478"/>
                </a:lnTo>
                <a:lnTo>
                  <a:pt x="126" y="472"/>
                </a:lnTo>
                <a:lnTo>
                  <a:pt x="126" y="472"/>
                </a:lnTo>
                <a:lnTo>
                  <a:pt x="126" y="466"/>
                </a:lnTo>
                <a:lnTo>
                  <a:pt x="129" y="460"/>
                </a:lnTo>
                <a:lnTo>
                  <a:pt x="131" y="454"/>
                </a:lnTo>
                <a:lnTo>
                  <a:pt x="134" y="449"/>
                </a:lnTo>
                <a:lnTo>
                  <a:pt x="139" y="444"/>
                </a:lnTo>
                <a:lnTo>
                  <a:pt x="145" y="442"/>
                </a:lnTo>
                <a:lnTo>
                  <a:pt x="150" y="440"/>
                </a:lnTo>
                <a:lnTo>
                  <a:pt x="157" y="438"/>
                </a:lnTo>
                <a:lnTo>
                  <a:pt x="157" y="438"/>
                </a:lnTo>
                <a:lnTo>
                  <a:pt x="164" y="440"/>
                </a:lnTo>
                <a:lnTo>
                  <a:pt x="170" y="442"/>
                </a:lnTo>
                <a:lnTo>
                  <a:pt x="175" y="444"/>
                </a:lnTo>
                <a:lnTo>
                  <a:pt x="181" y="449"/>
                </a:lnTo>
                <a:lnTo>
                  <a:pt x="186" y="454"/>
                </a:lnTo>
                <a:lnTo>
                  <a:pt x="188" y="460"/>
                </a:lnTo>
                <a:lnTo>
                  <a:pt x="190" y="466"/>
                </a:lnTo>
                <a:lnTo>
                  <a:pt x="191" y="472"/>
                </a:lnTo>
                <a:lnTo>
                  <a:pt x="191" y="472"/>
                </a:lnTo>
                <a:lnTo>
                  <a:pt x="190" y="478"/>
                </a:lnTo>
                <a:lnTo>
                  <a:pt x="188" y="484"/>
                </a:lnTo>
                <a:lnTo>
                  <a:pt x="186" y="490"/>
                </a:lnTo>
                <a:lnTo>
                  <a:pt x="181" y="495"/>
                </a:lnTo>
                <a:lnTo>
                  <a:pt x="175" y="500"/>
                </a:lnTo>
                <a:lnTo>
                  <a:pt x="170" y="503"/>
                </a:lnTo>
                <a:lnTo>
                  <a:pt x="164" y="505"/>
                </a:lnTo>
                <a:lnTo>
                  <a:pt x="157" y="507"/>
                </a:lnTo>
                <a:lnTo>
                  <a:pt x="157" y="507"/>
                </a:lnTo>
                <a:close/>
                <a:moveTo>
                  <a:pt x="89" y="436"/>
                </a:moveTo>
                <a:lnTo>
                  <a:pt x="89" y="436"/>
                </a:lnTo>
                <a:lnTo>
                  <a:pt x="89" y="436"/>
                </a:lnTo>
                <a:lnTo>
                  <a:pt x="83" y="435"/>
                </a:lnTo>
                <a:lnTo>
                  <a:pt x="77" y="434"/>
                </a:lnTo>
                <a:lnTo>
                  <a:pt x="72" y="430"/>
                </a:lnTo>
                <a:lnTo>
                  <a:pt x="66" y="427"/>
                </a:lnTo>
                <a:lnTo>
                  <a:pt x="61" y="422"/>
                </a:lnTo>
                <a:lnTo>
                  <a:pt x="58" y="418"/>
                </a:lnTo>
                <a:lnTo>
                  <a:pt x="56" y="411"/>
                </a:lnTo>
                <a:lnTo>
                  <a:pt x="56" y="404"/>
                </a:lnTo>
                <a:lnTo>
                  <a:pt x="56" y="404"/>
                </a:lnTo>
                <a:lnTo>
                  <a:pt x="56" y="399"/>
                </a:lnTo>
                <a:lnTo>
                  <a:pt x="58" y="392"/>
                </a:lnTo>
                <a:lnTo>
                  <a:pt x="61" y="386"/>
                </a:lnTo>
                <a:lnTo>
                  <a:pt x="66" y="381"/>
                </a:lnTo>
                <a:lnTo>
                  <a:pt x="72" y="377"/>
                </a:lnTo>
                <a:lnTo>
                  <a:pt x="77" y="374"/>
                </a:lnTo>
                <a:lnTo>
                  <a:pt x="83" y="371"/>
                </a:lnTo>
                <a:lnTo>
                  <a:pt x="89" y="371"/>
                </a:lnTo>
                <a:lnTo>
                  <a:pt x="89" y="371"/>
                </a:lnTo>
                <a:lnTo>
                  <a:pt x="96" y="371"/>
                </a:lnTo>
                <a:lnTo>
                  <a:pt x="102" y="374"/>
                </a:lnTo>
                <a:lnTo>
                  <a:pt x="108" y="377"/>
                </a:lnTo>
                <a:lnTo>
                  <a:pt x="113" y="381"/>
                </a:lnTo>
                <a:lnTo>
                  <a:pt x="117" y="386"/>
                </a:lnTo>
                <a:lnTo>
                  <a:pt x="121" y="392"/>
                </a:lnTo>
                <a:lnTo>
                  <a:pt x="122" y="399"/>
                </a:lnTo>
                <a:lnTo>
                  <a:pt x="123" y="404"/>
                </a:lnTo>
                <a:lnTo>
                  <a:pt x="123" y="404"/>
                </a:lnTo>
                <a:lnTo>
                  <a:pt x="122" y="411"/>
                </a:lnTo>
                <a:lnTo>
                  <a:pt x="121" y="418"/>
                </a:lnTo>
                <a:lnTo>
                  <a:pt x="117" y="422"/>
                </a:lnTo>
                <a:lnTo>
                  <a:pt x="113" y="427"/>
                </a:lnTo>
                <a:lnTo>
                  <a:pt x="108" y="430"/>
                </a:lnTo>
                <a:lnTo>
                  <a:pt x="102" y="434"/>
                </a:lnTo>
                <a:lnTo>
                  <a:pt x="96" y="435"/>
                </a:lnTo>
                <a:lnTo>
                  <a:pt x="89" y="436"/>
                </a:lnTo>
                <a:lnTo>
                  <a:pt x="89" y="436"/>
                </a:lnTo>
                <a:close/>
                <a:moveTo>
                  <a:pt x="498" y="411"/>
                </a:moveTo>
                <a:lnTo>
                  <a:pt x="498" y="411"/>
                </a:lnTo>
                <a:lnTo>
                  <a:pt x="498" y="386"/>
                </a:lnTo>
                <a:lnTo>
                  <a:pt x="498" y="386"/>
                </a:lnTo>
                <a:lnTo>
                  <a:pt x="500" y="383"/>
                </a:lnTo>
                <a:lnTo>
                  <a:pt x="501" y="379"/>
                </a:lnTo>
                <a:lnTo>
                  <a:pt x="503" y="377"/>
                </a:lnTo>
                <a:lnTo>
                  <a:pt x="505" y="374"/>
                </a:lnTo>
                <a:lnTo>
                  <a:pt x="509" y="371"/>
                </a:lnTo>
                <a:lnTo>
                  <a:pt x="512" y="370"/>
                </a:lnTo>
                <a:lnTo>
                  <a:pt x="516" y="368"/>
                </a:lnTo>
                <a:lnTo>
                  <a:pt x="520" y="368"/>
                </a:lnTo>
                <a:lnTo>
                  <a:pt x="581" y="368"/>
                </a:lnTo>
                <a:lnTo>
                  <a:pt x="581" y="306"/>
                </a:lnTo>
                <a:lnTo>
                  <a:pt x="581" y="306"/>
                </a:lnTo>
                <a:lnTo>
                  <a:pt x="583" y="302"/>
                </a:lnTo>
                <a:lnTo>
                  <a:pt x="584" y="298"/>
                </a:lnTo>
                <a:lnTo>
                  <a:pt x="585" y="294"/>
                </a:lnTo>
                <a:lnTo>
                  <a:pt x="587" y="292"/>
                </a:lnTo>
                <a:lnTo>
                  <a:pt x="591" y="288"/>
                </a:lnTo>
                <a:lnTo>
                  <a:pt x="594" y="287"/>
                </a:lnTo>
                <a:lnTo>
                  <a:pt x="597" y="286"/>
                </a:lnTo>
                <a:lnTo>
                  <a:pt x="601" y="285"/>
                </a:lnTo>
                <a:lnTo>
                  <a:pt x="625" y="285"/>
                </a:lnTo>
                <a:lnTo>
                  <a:pt x="625" y="285"/>
                </a:lnTo>
                <a:lnTo>
                  <a:pt x="628" y="286"/>
                </a:lnTo>
                <a:lnTo>
                  <a:pt x="632" y="287"/>
                </a:lnTo>
                <a:lnTo>
                  <a:pt x="635" y="288"/>
                </a:lnTo>
                <a:lnTo>
                  <a:pt x="638" y="292"/>
                </a:lnTo>
                <a:lnTo>
                  <a:pt x="641" y="294"/>
                </a:lnTo>
                <a:lnTo>
                  <a:pt x="642" y="298"/>
                </a:lnTo>
                <a:lnTo>
                  <a:pt x="643" y="302"/>
                </a:lnTo>
                <a:lnTo>
                  <a:pt x="644" y="306"/>
                </a:lnTo>
                <a:lnTo>
                  <a:pt x="644" y="368"/>
                </a:lnTo>
                <a:lnTo>
                  <a:pt x="706" y="368"/>
                </a:lnTo>
                <a:lnTo>
                  <a:pt x="706" y="368"/>
                </a:lnTo>
                <a:lnTo>
                  <a:pt x="709" y="368"/>
                </a:lnTo>
                <a:lnTo>
                  <a:pt x="713" y="370"/>
                </a:lnTo>
                <a:lnTo>
                  <a:pt x="717" y="371"/>
                </a:lnTo>
                <a:lnTo>
                  <a:pt x="720" y="374"/>
                </a:lnTo>
                <a:lnTo>
                  <a:pt x="723" y="377"/>
                </a:lnTo>
                <a:lnTo>
                  <a:pt x="725" y="379"/>
                </a:lnTo>
                <a:lnTo>
                  <a:pt x="726" y="383"/>
                </a:lnTo>
                <a:lnTo>
                  <a:pt x="727" y="386"/>
                </a:lnTo>
                <a:lnTo>
                  <a:pt x="727" y="411"/>
                </a:lnTo>
                <a:lnTo>
                  <a:pt x="727" y="411"/>
                </a:lnTo>
                <a:lnTo>
                  <a:pt x="726" y="414"/>
                </a:lnTo>
                <a:lnTo>
                  <a:pt x="725" y="418"/>
                </a:lnTo>
                <a:lnTo>
                  <a:pt x="723" y="421"/>
                </a:lnTo>
                <a:lnTo>
                  <a:pt x="720" y="424"/>
                </a:lnTo>
                <a:lnTo>
                  <a:pt x="717" y="426"/>
                </a:lnTo>
                <a:lnTo>
                  <a:pt x="713" y="428"/>
                </a:lnTo>
                <a:lnTo>
                  <a:pt x="709" y="429"/>
                </a:lnTo>
                <a:lnTo>
                  <a:pt x="706" y="429"/>
                </a:lnTo>
                <a:lnTo>
                  <a:pt x="644" y="429"/>
                </a:lnTo>
                <a:lnTo>
                  <a:pt x="644" y="491"/>
                </a:lnTo>
                <a:lnTo>
                  <a:pt x="644" y="491"/>
                </a:lnTo>
                <a:lnTo>
                  <a:pt x="643" y="495"/>
                </a:lnTo>
                <a:lnTo>
                  <a:pt x="642" y="500"/>
                </a:lnTo>
                <a:lnTo>
                  <a:pt x="641" y="503"/>
                </a:lnTo>
                <a:lnTo>
                  <a:pt x="638" y="507"/>
                </a:lnTo>
                <a:lnTo>
                  <a:pt x="635" y="509"/>
                </a:lnTo>
                <a:lnTo>
                  <a:pt x="632" y="511"/>
                </a:lnTo>
                <a:lnTo>
                  <a:pt x="628" y="512"/>
                </a:lnTo>
                <a:lnTo>
                  <a:pt x="625" y="512"/>
                </a:lnTo>
                <a:lnTo>
                  <a:pt x="601" y="512"/>
                </a:lnTo>
                <a:lnTo>
                  <a:pt x="601" y="512"/>
                </a:lnTo>
                <a:lnTo>
                  <a:pt x="597" y="512"/>
                </a:lnTo>
                <a:lnTo>
                  <a:pt x="594" y="511"/>
                </a:lnTo>
                <a:lnTo>
                  <a:pt x="591" y="509"/>
                </a:lnTo>
                <a:lnTo>
                  <a:pt x="587" y="507"/>
                </a:lnTo>
                <a:lnTo>
                  <a:pt x="585" y="503"/>
                </a:lnTo>
                <a:lnTo>
                  <a:pt x="584" y="500"/>
                </a:lnTo>
                <a:lnTo>
                  <a:pt x="583" y="495"/>
                </a:lnTo>
                <a:lnTo>
                  <a:pt x="581" y="491"/>
                </a:lnTo>
                <a:lnTo>
                  <a:pt x="581" y="429"/>
                </a:lnTo>
                <a:lnTo>
                  <a:pt x="520" y="429"/>
                </a:lnTo>
                <a:lnTo>
                  <a:pt x="520" y="429"/>
                </a:lnTo>
                <a:lnTo>
                  <a:pt x="516" y="429"/>
                </a:lnTo>
                <a:lnTo>
                  <a:pt x="512" y="428"/>
                </a:lnTo>
                <a:lnTo>
                  <a:pt x="509" y="426"/>
                </a:lnTo>
                <a:lnTo>
                  <a:pt x="505" y="424"/>
                </a:lnTo>
                <a:lnTo>
                  <a:pt x="503" y="421"/>
                </a:lnTo>
                <a:lnTo>
                  <a:pt x="501" y="418"/>
                </a:lnTo>
                <a:lnTo>
                  <a:pt x="500" y="414"/>
                </a:lnTo>
                <a:lnTo>
                  <a:pt x="498" y="411"/>
                </a:lnTo>
                <a:lnTo>
                  <a:pt x="498" y="411"/>
                </a:lnTo>
                <a:close/>
                <a:moveTo>
                  <a:pt x="779" y="611"/>
                </a:moveTo>
                <a:lnTo>
                  <a:pt x="779" y="611"/>
                </a:lnTo>
                <a:lnTo>
                  <a:pt x="748" y="476"/>
                </a:lnTo>
                <a:lnTo>
                  <a:pt x="748" y="476"/>
                </a:lnTo>
                <a:lnTo>
                  <a:pt x="752" y="468"/>
                </a:lnTo>
                <a:lnTo>
                  <a:pt x="756" y="459"/>
                </a:lnTo>
                <a:lnTo>
                  <a:pt x="760" y="442"/>
                </a:lnTo>
                <a:lnTo>
                  <a:pt x="762" y="425"/>
                </a:lnTo>
                <a:lnTo>
                  <a:pt x="764" y="408"/>
                </a:lnTo>
                <a:lnTo>
                  <a:pt x="764" y="408"/>
                </a:lnTo>
                <a:lnTo>
                  <a:pt x="762" y="387"/>
                </a:lnTo>
                <a:lnTo>
                  <a:pt x="759" y="368"/>
                </a:lnTo>
                <a:lnTo>
                  <a:pt x="753" y="348"/>
                </a:lnTo>
                <a:lnTo>
                  <a:pt x="745" y="329"/>
                </a:lnTo>
                <a:lnTo>
                  <a:pt x="735" y="312"/>
                </a:lnTo>
                <a:lnTo>
                  <a:pt x="724" y="296"/>
                </a:lnTo>
                <a:lnTo>
                  <a:pt x="709" y="282"/>
                </a:lnTo>
                <a:lnTo>
                  <a:pt x="701" y="276"/>
                </a:lnTo>
                <a:lnTo>
                  <a:pt x="693" y="270"/>
                </a:lnTo>
                <a:lnTo>
                  <a:pt x="693" y="254"/>
                </a:lnTo>
                <a:lnTo>
                  <a:pt x="693" y="254"/>
                </a:lnTo>
                <a:lnTo>
                  <a:pt x="692" y="244"/>
                </a:lnTo>
                <a:lnTo>
                  <a:pt x="688" y="235"/>
                </a:lnTo>
                <a:lnTo>
                  <a:pt x="684" y="226"/>
                </a:lnTo>
                <a:lnTo>
                  <a:pt x="678" y="218"/>
                </a:lnTo>
                <a:lnTo>
                  <a:pt x="670" y="211"/>
                </a:lnTo>
                <a:lnTo>
                  <a:pt x="661" y="206"/>
                </a:lnTo>
                <a:lnTo>
                  <a:pt x="651" y="203"/>
                </a:lnTo>
                <a:lnTo>
                  <a:pt x="641" y="202"/>
                </a:lnTo>
                <a:lnTo>
                  <a:pt x="567" y="202"/>
                </a:lnTo>
                <a:lnTo>
                  <a:pt x="567" y="202"/>
                </a:lnTo>
                <a:lnTo>
                  <a:pt x="560" y="203"/>
                </a:lnTo>
                <a:lnTo>
                  <a:pt x="553" y="204"/>
                </a:lnTo>
                <a:lnTo>
                  <a:pt x="545" y="207"/>
                </a:lnTo>
                <a:lnTo>
                  <a:pt x="538" y="212"/>
                </a:lnTo>
                <a:lnTo>
                  <a:pt x="538" y="239"/>
                </a:lnTo>
                <a:lnTo>
                  <a:pt x="517" y="239"/>
                </a:lnTo>
                <a:lnTo>
                  <a:pt x="406" y="239"/>
                </a:lnTo>
                <a:lnTo>
                  <a:pt x="381" y="239"/>
                </a:lnTo>
                <a:lnTo>
                  <a:pt x="381" y="239"/>
                </a:lnTo>
                <a:lnTo>
                  <a:pt x="386" y="232"/>
                </a:lnTo>
                <a:lnTo>
                  <a:pt x="391" y="226"/>
                </a:lnTo>
                <a:lnTo>
                  <a:pt x="398" y="221"/>
                </a:lnTo>
                <a:lnTo>
                  <a:pt x="405" y="217"/>
                </a:lnTo>
                <a:lnTo>
                  <a:pt x="414" y="213"/>
                </a:lnTo>
                <a:lnTo>
                  <a:pt x="423" y="211"/>
                </a:lnTo>
                <a:lnTo>
                  <a:pt x="443" y="206"/>
                </a:lnTo>
                <a:lnTo>
                  <a:pt x="463" y="204"/>
                </a:lnTo>
                <a:lnTo>
                  <a:pt x="483" y="202"/>
                </a:lnTo>
                <a:lnTo>
                  <a:pt x="502" y="201"/>
                </a:lnTo>
                <a:lnTo>
                  <a:pt x="517" y="199"/>
                </a:lnTo>
                <a:lnTo>
                  <a:pt x="517" y="199"/>
                </a:lnTo>
                <a:lnTo>
                  <a:pt x="529" y="197"/>
                </a:lnTo>
                <a:lnTo>
                  <a:pt x="541" y="195"/>
                </a:lnTo>
                <a:lnTo>
                  <a:pt x="552" y="190"/>
                </a:lnTo>
                <a:lnTo>
                  <a:pt x="563" y="186"/>
                </a:lnTo>
                <a:lnTo>
                  <a:pt x="585" y="176"/>
                </a:lnTo>
                <a:lnTo>
                  <a:pt x="607" y="162"/>
                </a:lnTo>
                <a:lnTo>
                  <a:pt x="607" y="162"/>
                </a:lnTo>
                <a:lnTo>
                  <a:pt x="614" y="155"/>
                </a:lnTo>
                <a:lnTo>
                  <a:pt x="622" y="148"/>
                </a:lnTo>
                <a:lnTo>
                  <a:pt x="629" y="140"/>
                </a:lnTo>
                <a:lnTo>
                  <a:pt x="636" y="132"/>
                </a:lnTo>
                <a:lnTo>
                  <a:pt x="642" y="124"/>
                </a:lnTo>
                <a:lnTo>
                  <a:pt x="646" y="115"/>
                </a:lnTo>
                <a:lnTo>
                  <a:pt x="651" y="107"/>
                </a:lnTo>
                <a:lnTo>
                  <a:pt x="655" y="97"/>
                </a:lnTo>
                <a:lnTo>
                  <a:pt x="658" y="88"/>
                </a:lnTo>
                <a:lnTo>
                  <a:pt x="661" y="78"/>
                </a:lnTo>
                <a:lnTo>
                  <a:pt x="663" y="57"/>
                </a:lnTo>
                <a:lnTo>
                  <a:pt x="665" y="36"/>
                </a:lnTo>
                <a:lnTo>
                  <a:pt x="662" y="14"/>
                </a:lnTo>
                <a:lnTo>
                  <a:pt x="662" y="14"/>
                </a:lnTo>
                <a:lnTo>
                  <a:pt x="661" y="11"/>
                </a:lnTo>
                <a:lnTo>
                  <a:pt x="660" y="8"/>
                </a:lnTo>
                <a:lnTo>
                  <a:pt x="655" y="4"/>
                </a:lnTo>
                <a:lnTo>
                  <a:pt x="650" y="1"/>
                </a:lnTo>
                <a:lnTo>
                  <a:pt x="644" y="0"/>
                </a:lnTo>
                <a:lnTo>
                  <a:pt x="638" y="1"/>
                </a:lnTo>
                <a:lnTo>
                  <a:pt x="634" y="4"/>
                </a:lnTo>
                <a:lnTo>
                  <a:pt x="633" y="6"/>
                </a:lnTo>
                <a:lnTo>
                  <a:pt x="632" y="8"/>
                </a:lnTo>
                <a:lnTo>
                  <a:pt x="632" y="11"/>
                </a:lnTo>
                <a:lnTo>
                  <a:pt x="632" y="14"/>
                </a:lnTo>
                <a:lnTo>
                  <a:pt x="632" y="14"/>
                </a:lnTo>
                <a:lnTo>
                  <a:pt x="633" y="34"/>
                </a:lnTo>
                <a:lnTo>
                  <a:pt x="632" y="54"/>
                </a:lnTo>
                <a:lnTo>
                  <a:pt x="629" y="71"/>
                </a:lnTo>
                <a:lnTo>
                  <a:pt x="624" y="86"/>
                </a:lnTo>
                <a:lnTo>
                  <a:pt x="617" y="99"/>
                </a:lnTo>
                <a:lnTo>
                  <a:pt x="608" y="112"/>
                </a:lnTo>
                <a:lnTo>
                  <a:pt x="597" y="123"/>
                </a:lnTo>
                <a:lnTo>
                  <a:pt x="585" y="133"/>
                </a:lnTo>
                <a:lnTo>
                  <a:pt x="571" y="141"/>
                </a:lnTo>
                <a:lnTo>
                  <a:pt x="558" y="149"/>
                </a:lnTo>
                <a:lnTo>
                  <a:pt x="542" y="156"/>
                </a:lnTo>
                <a:lnTo>
                  <a:pt x="526" y="161"/>
                </a:lnTo>
                <a:lnTo>
                  <a:pt x="509" y="165"/>
                </a:lnTo>
                <a:lnTo>
                  <a:pt x="492" y="169"/>
                </a:lnTo>
                <a:lnTo>
                  <a:pt x="473" y="172"/>
                </a:lnTo>
                <a:lnTo>
                  <a:pt x="455" y="174"/>
                </a:lnTo>
                <a:lnTo>
                  <a:pt x="455" y="174"/>
                </a:lnTo>
                <a:lnTo>
                  <a:pt x="420" y="181"/>
                </a:lnTo>
                <a:lnTo>
                  <a:pt x="404" y="186"/>
                </a:lnTo>
                <a:lnTo>
                  <a:pt x="388" y="191"/>
                </a:lnTo>
                <a:lnTo>
                  <a:pt x="381" y="195"/>
                </a:lnTo>
                <a:lnTo>
                  <a:pt x="376" y="199"/>
                </a:lnTo>
                <a:lnTo>
                  <a:pt x="370" y="204"/>
                </a:lnTo>
                <a:lnTo>
                  <a:pt x="364" y="210"/>
                </a:lnTo>
                <a:lnTo>
                  <a:pt x="360" y="215"/>
                </a:lnTo>
                <a:lnTo>
                  <a:pt x="356" y="222"/>
                </a:lnTo>
                <a:lnTo>
                  <a:pt x="353" y="230"/>
                </a:lnTo>
                <a:lnTo>
                  <a:pt x="352" y="239"/>
                </a:lnTo>
                <a:lnTo>
                  <a:pt x="295" y="239"/>
                </a:lnTo>
                <a:lnTo>
                  <a:pt x="258" y="239"/>
                </a:lnTo>
                <a:lnTo>
                  <a:pt x="258" y="239"/>
                </a:lnTo>
                <a:lnTo>
                  <a:pt x="256" y="231"/>
                </a:lnTo>
                <a:lnTo>
                  <a:pt x="252" y="224"/>
                </a:lnTo>
                <a:lnTo>
                  <a:pt x="246" y="218"/>
                </a:lnTo>
                <a:lnTo>
                  <a:pt x="240" y="212"/>
                </a:lnTo>
                <a:lnTo>
                  <a:pt x="233" y="209"/>
                </a:lnTo>
                <a:lnTo>
                  <a:pt x="225" y="205"/>
                </a:lnTo>
                <a:lnTo>
                  <a:pt x="217" y="203"/>
                </a:lnTo>
                <a:lnTo>
                  <a:pt x="209" y="202"/>
                </a:lnTo>
                <a:lnTo>
                  <a:pt x="135" y="202"/>
                </a:lnTo>
                <a:lnTo>
                  <a:pt x="135" y="202"/>
                </a:lnTo>
                <a:lnTo>
                  <a:pt x="125" y="203"/>
                </a:lnTo>
                <a:lnTo>
                  <a:pt x="115" y="206"/>
                </a:lnTo>
                <a:lnTo>
                  <a:pt x="107" y="211"/>
                </a:lnTo>
                <a:lnTo>
                  <a:pt x="99" y="218"/>
                </a:lnTo>
                <a:lnTo>
                  <a:pt x="92" y="226"/>
                </a:lnTo>
                <a:lnTo>
                  <a:pt x="88" y="235"/>
                </a:lnTo>
                <a:lnTo>
                  <a:pt x="84" y="244"/>
                </a:lnTo>
                <a:lnTo>
                  <a:pt x="83" y="254"/>
                </a:lnTo>
                <a:lnTo>
                  <a:pt x="83" y="261"/>
                </a:lnTo>
                <a:lnTo>
                  <a:pt x="83" y="261"/>
                </a:lnTo>
                <a:lnTo>
                  <a:pt x="73" y="267"/>
                </a:lnTo>
                <a:lnTo>
                  <a:pt x="64" y="273"/>
                </a:lnTo>
                <a:lnTo>
                  <a:pt x="56" y="280"/>
                </a:lnTo>
                <a:lnTo>
                  <a:pt x="48" y="288"/>
                </a:lnTo>
                <a:lnTo>
                  <a:pt x="41" y="296"/>
                </a:lnTo>
                <a:lnTo>
                  <a:pt x="34" y="304"/>
                </a:lnTo>
                <a:lnTo>
                  <a:pt x="27" y="313"/>
                </a:lnTo>
                <a:lnTo>
                  <a:pt x="22" y="322"/>
                </a:lnTo>
                <a:lnTo>
                  <a:pt x="17" y="333"/>
                </a:lnTo>
                <a:lnTo>
                  <a:pt x="13" y="343"/>
                </a:lnTo>
                <a:lnTo>
                  <a:pt x="9" y="353"/>
                </a:lnTo>
                <a:lnTo>
                  <a:pt x="6" y="363"/>
                </a:lnTo>
                <a:lnTo>
                  <a:pt x="3" y="375"/>
                </a:lnTo>
                <a:lnTo>
                  <a:pt x="1" y="385"/>
                </a:lnTo>
                <a:lnTo>
                  <a:pt x="0" y="396"/>
                </a:lnTo>
                <a:lnTo>
                  <a:pt x="0" y="408"/>
                </a:lnTo>
                <a:lnTo>
                  <a:pt x="0" y="408"/>
                </a:lnTo>
                <a:lnTo>
                  <a:pt x="0" y="419"/>
                </a:lnTo>
                <a:lnTo>
                  <a:pt x="1" y="429"/>
                </a:lnTo>
                <a:lnTo>
                  <a:pt x="3" y="440"/>
                </a:lnTo>
                <a:lnTo>
                  <a:pt x="7" y="451"/>
                </a:lnTo>
                <a:lnTo>
                  <a:pt x="10" y="461"/>
                </a:lnTo>
                <a:lnTo>
                  <a:pt x="14" y="471"/>
                </a:lnTo>
                <a:lnTo>
                  <a:pt x="19" y="482"/>
                </a:lnTo>
                <a:lnTo>
                  <a:pt x="24" y="491"/>
                </a:lnTo>
                <a:lnTo>
                  <a:pt x="2" y="590"/>
                </a:lnTo>
                <a:lnTo>
                  <a:pt x="2" y="590"/>
                </a:lnTo>
                <a:lnTo>
                  <a:pt x="1" y="601"/>
                </a:lnTo>
                <a:lnTo>
                  <a:pt x="0" y="612"/>
                </a:lnTo>
                <a:lnTo>
                  <a:pt x="1" y="624"/>
                </a:lnTo>
                <a:lnTo>
                  <a:pt x="2" y="635"/>
                </a:lnTo>
                <a:lnTo>
                  <a:pt x="5" y="645"/>
                </a:lnTo>
                <a:lnTo>
                  <a:pt x="8" y="656"/>
                </a:lnTo>
                <a:lnTo>
                  <a:pt x="11" y="666"/>
                </a:lnTo>
                <a:lnTo>
                  <a:pt x="17" y="675"/>
                </a:lnTo>
                <a:lnTo>
                  <a:pt x="23" y="684"/>
                </a:lnTo>
                <a:lnTo>
                  <a:pt x="30" y="693"/>
                </a:lnTo>
                <a:lnTo>
                  <a:pt x="36" y="700"/>
                </a:lnTo>
                <a:lnTo>
                  <a:pt x="46" y="707"/>
                </a:lnTo>
                <a:lnTo>
                  <a:pt x="55" y="713"/>
                </a:lnTo>
                <a:lnTo>
                  <a:pt x="65" y="718"/>
                </a:lnTo>
                <a:lnTo>
                  <a:pt x="75" y="722"/>
                </a:lnTo>
                <a:lnTo>
                  <a:pt x="87" y="725"/>
                </a:lnTo>
                <a:lnTo>
                  <a:pt x="87" y="725"/>
                </a:lnTo>
                <a:lnTo>
                  <a:pt x="93" y="726"/>
                </a:lnTo>
                <a:lnTo>
                  <a:pt x="99" y="727"/>
                </a:lnTo>
                <a:lnTo>
                  <a:pt x="110" y="728"/>
                </a:lnTo>
                <a:lnTo>
                  <a:pt x="110" y="728"/>
                </a:lnTo>
                <a:lnTo>
                  <a:pt x="121" y="727"/>
                </a:lnTo>
                <a:lnTo>
                  <a:pt x="130" y="726"/>
                </a:lnTo>
                <a:lnTo>
                  <a:pt x="140" y="724"/>
                </a:lnTo>
                <a:lnTo>
                  <a:pt x="148" y="722"/>
                </a:lnTo>
                <a:lnTo>
                  <a:pt x="157" y="718"/>
                </a:lnTo>
                <a:lnTo>
                  <a:pt x="166" y="714"/>
                </a:lnTo>
                <a:lnTo>
                  <a:pt x="174" y="709"/>
                </a:lnTo>
                <a:lnTo>
                  <a:pt x="181" y="703"/>
                </a:lnTo>
                <a:lnTo>
                  <a:pt x="189" y="698"/>
                </a:lnTo>
                <a:lnTo>
                  <a:pt x="195" y="691"/>
                </a:lnTo>
                <a:lnTo>
                  <a:pt x="201" y="683"/>
                </a:lnTo>
                <a:lnTo>
                  <a:pt x="206" y="676"/>
                </a:lnTo>
                <a:lnTo>
                  <a:pt x="212" y="668"/>
                </a:lnTo>
                <a:lnTo>
                  <a:pt x="215" y="659"/>
                </a:lnTo>
                <a:lnTo>
                  <a:pt x="219" y="651"/>
                </a:lnTo>
                <a:lnTo>
                  <a:pt x="222" y="642"/>
                </a:lnTo>
                <a:lnTo>
                  <a:pt x="240" y="559"/>
                </a:lnTo>
                <a:lnTo>
                  <a:pt x="240" y="559"/>
                </a:lnTo>
                <a:lnTo>
                  <a:pt x="258" y="549"/>
                </a:lnTo>
                <a:lnTo>
                  <a:pt x="277" y="537"/>
                </a:lnTo>
                <a:lnTo>
                  <a:pt x="285" y="531"/>
                </a:lnTo>
                <a:lnTo>
                  <a:pt x="291" y="523"/>
                </a:lnTo>
                <a:lnTo>
                  <a:pt x="299" y="515"/>
                </a:lnTo>
                <a:lnTo>
                  <a:pt x="305" y="507"/>
                </a:lnTo>
                <a:lnTo>
                  <a:pt x="459" y="507"/>
                </a:lnTo>
                <a:lnTo>
                  <a:pt x="459" y="507"/>
                </a:lnTo>
                <a:lnTo>
                  <a:pt x="467" y="517"/>
                </a:lnTo>
                <a:lnTo>
                  <a:pt x="476" y="526"/>
                </a:lnTo>
                <a:lnTo>
                  <a:pt x="486" y="534"/>
                </a:lnTo>
                <a:lnTo>
                  <a:pt x="495" y="542"/>
                </a:lnTo>
                <a:lnTo>
                  <a:pt x="505" y="549"/>
                </a:lnTo>
                <a:lnTo>
                  <a:pt x="517" y="554"/>
                </a:lnTo>
                <a:lnTo>
                  <a:pt x="538" y="565"/>
                </a:lnTo>
                <a:lnTo>
                  <a:pt x="554" y="642"/>
                </a:lnTo>
                <a:lnTo>
                  <a:pt x="554" y="642"/>
                </a:lnTo>
                <a:lnTo>
                  <a:pt x="558" y="651"/>
                </a:lnTo>
                <a:lnTo>
                  <a:pt x="561" y="659"/>
                </a:lnTo>
                <a:lnTo>
                  <a:pt x="564" y="668"/>
                </a:lnTo>
                <a:lnTo>
                  <a:pt x="569" y="676"/>
                </a:lnTo>
                <a:lnTo>
                  <a:pt x="575" y="683"/>
                </a:lnTo>
                <a:lnTo>
                  <a:pt x="581" y="691"/>
                </a:lnTo>
                <a:lnTo>
                  <a:pt x="587" y="698"/>
                </a:lnTo>
                <a:lnTo>
                  <a:pt x="595" y="703"/>
                </a:lnTo>
                <a:lnTo>
                  <a:pt x="602" y="709"/>
                </a:lnTo>
                <a:lnTo>
                  <a:pt x="610" y="714"/>
                </a:lnTo>
                <a:lnTo>
                  <a:pt x="619" y="718"/>
                </a:lnTo>
                <a:lnTo>
                  <a:pt x="627" y="722"/>
                </a:lnTo>
                <a:lnTo>
                  <a:pt x="636" y="724"/>
                </a:lnTo>
                <a:lnTo>
                  <a:pt x="646" y="726"/>
                </a:lnTo>
                <a:lnTo>
                  <a:pt x="655" y="727"/>
                </a:lnTo>
                <a:lnTo>
                  <a:pt x="666" y="728"/>
                </a:lnTo>
                <a:lnTo>
                  <a:pt x="666" y="728"/>
                </a:lnTo>
                <a:lnTo>
                  <a:pt x="687" y="728"/>
                </a:lnTo>
                <a:lnTo>
                  <a:pt x="687" y="728"/>
                </a:lnTo>
                <a:lnTo>
                  <a:pt x="698" y="727"/>
                </a:lnTo>
                <a:lnTo>
                  <a:pt x="709" y="726"/>
                </a:lnTo>
                <a:lnTo>
                  <a:pt x="719" y="723"/>
                </a:lnTo>
                <a:lnTo>
                  <a:pt x="729" y="718"/>
                </a:lnTo>
                <a:lnTo>
                  <a:pt x="739" y="714"/>
                </a:lnTo>
                <a:lnTo>
                  <a:pt x="746" y="707"/>
                </a:lnTo>
                <a:lnTo>
                  <a:pt x="754" y="699"/>
                </a:lnTo>
                <a:lnTo>
                  <a:pt x="760" y="691"/>
                </a:lnTo>
                <a:lnTo>
                  <a:pt x="760" y="691"/>
                </a:lnTo>
                <a:lnTo>
                  <a:pt x="767" y="683"/>
                </a:lnTo>
                <a:lnTo>
                  <a:pt x="772" y="674"/>
                </a:lnTo>
                <a:lnTo>
                  <a:pt x="776" y="664"/>
                </a:lnTo>
                <a:lnTo>
                  <a:pt x="779" y="655"/>
                </a:lnTo>
                <a:lnTo>
                  <a:pt x="781" y="644"/>
                </a:lnTo>
                <a:lnTo>
                  <a:pt x="782" y="633"/>
                </a:lnTo>
                <a:lnTo>
                  <a:pt x="781" y="623"/>
                </a:lnTo>
                <a:lnTo>
                  <a:pt x="779" y="611"/>
                </a:lnTo>
                <a:lnTo>
                  <a:pt x="779" y="61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51"/>
          <p:cNvSpPr>
            <a:spLocks noEditPoints="1"/>
          </p:cNvSpPr>
          <p:nvPr/>
        </p:nvSpPr>
        <p:spPr bwMode="auto">
          <a:xfrm>
            <a:off x="5212477" y="2233380"/>
            <a:ext cx="281576" cy="200869"/>
          </a:xfrm>
          <a:custGeom>
            <a:avLst/>
            <a:gdLst>
              <a:gd name="T0" fmla="*/ 678 w 782"/>
              <a:gd name="T1" fmla="*/ 418 h 561"/>
              <a:gd name="T2" fmla="*/ 678 w 782"/>
              <a:gd name="T3" fmla="*/ 392 h 561"/>
              <a:gd name="T4" fmla="*/ 704 w 782"/>
              <a:gd name="T5" fmla="*/ 380 h 561"/>
              <a:gd name="T6" fmla="*/ 723 w 782"/>
              <a:gd name="T7" fmla="*/ 405 h 561"/>
              <a:gd name="T8" fmla="*/ 707 w 782"/>
              <a:gd name="T9" fmla="*/ 427 h 561"/>
              <a:gd name="T10" fmla="*/ 645 w 782"/>
              <a:gd name="T11" fmla="*/ 379 h 561"/>
              <a:gd name="T12" fmla="*/ 625 w 782"/>
              <a:gd name="T13" fmla="*/ 355 h 561"/>
              <a:gd name="T14" fmla="*/ 640 w 782"/>
              <a:gd name="T15" fmla="*/ 333 h 561"/>
              <a:gd name="T16" fmla="*/ 665 w 782"/>
              <a:gd name="T17" fmla="*/ 338 h 561"/>
              <a:gd name="T18" fmla="*/ 670 w 782"/>
              <a:gd name="T19" fmla="*/ 364 h 561"/>
              <a:gd name="T20" fmla="*/ 649 w 782"/>
              <a:gd name="T21" fmla="*/ 380 h 561"/>
              <a:gd name="T22" fmla="*/ 633 w 782"/>
              <a:gd name="T23" fmla="*/ 469 h 561"/>
              <a:gd name="T24" fmla="*/ 628 w 782"/>
              <a:gd name="T25" fmla="*/ 445 h 561"/>
              <a:gd name="T26" fmla="*/ 649 w 782"/>
              <a:gd name="T27" fmla="*/ 429 h 561"/>
              <a:gd name="T28" fmla="*/ 671 w 782"/>
              <a:gd name="T29" fmla="*/ 450 h 561"/>
              <a:gd name="T30" fmla="*/ 662 w 782"/>
              <a:gd name="T31" fmla="*/ 473 h 561"/>
              <a:gd name="T32" fmla="*/ 600 w 782"/>
              <a:gd name="T33" fmla="*/ 429 h 561"/>
              <a:gd name="T34" fmla="*/ 577 w 782"/>
              <a:gd name="T35" fmla="*/ 410 h 561"/>
              <a:gd name="T36" fmla="*/ 587 w 782"/>
              <a:gd name="T37" fmla="*/ 385 h 561"/>
              <a:gd name="T38" fmla="*/ 614 w 782"/>
              <a:gd name="T39" fmla="*/ 385 h 561"/>
              <a:gd name="T40" fmla="*/ 624 w 782"/>
              <a:gd name="T41" fmla="*/ 410 h 561"/>
              <a:gd name="T42" fmla="*/ 600 w 782"/>
              <a:gd name="T43" fmla="*/ 429 h 561"/>
              <a:gd name="T44" fmla="*/ 237 w 782"/>
              <a:gd name="T45" fmla="*/ 433 h 561"/>
              <a:gd name="T46" fmla="*/ 184 w 782"/>
              <a:gd name="T47" fmla="*/ 483 h 561"/>
              <a:gd name="T48" fmla="*/ 135 w 782"/>
              <a:gd name="T49" fmla="*/ 494 h 561"/>
              <a:gd name="T50" fmla="*/ 117 w 782"/>
              <a:gd name="T51" fmla="*/ 440 h 561"/>
              <a:gd name="T52" fmla="*/ 66 w 782"/>
              <a:gd name="T53" fmla="*/ 427 h 561"/>
              <a:gd name="T54" fmla="*/ 80 w 782"/>
              <a:gd name="T55" fmla="*/ 371 h 561"/>
              <a:gd name="T56" fmla="*/ 128 w 782"/>
              <a:gd name="T57" fmla="*/ 314 h 561"/>
              <a:gd name="T58" fmla="*/ 178 w 782"/>
              <a:gd name="T59" fmla="*/ 317 h 561"/>
              <a:gd name="T60" fmla="*/ 232 w 782"/>
              <a:gd name="T61" fmla="*/ 372 h 561"/>
              <a:gd name="T62" fmla="*/ 619 w 782"/>
              <a:gd name="T63" fmla="*/ 242 h 561"/>
              <a:gd name="T64" fmla="*/ 394 w 782"/>
              <a:gd name="T65" fmla="*/ 242 h 561"/>
              <a:gd name="T66" fmla="*/ 439 w 782"/>
              <a:gd name="T67" fmla="*/ 204 h 561"/>
              <a:gd name="T68" fmla="*/ 549 w 782"/>
              <a:gd name="T69" fmla="*/ 189 h 561"/>
              <a:gd name="T70" fmla="*/ 637 w 782"/>
              <a:gd name="T71" fmla="*/ 138 h 561"/>
              <a:gd name="T72" fmla="*/ 672 w 782"/>
              <a:gd name="T73" fmla="*/ 55 h 561"/>
              <a:gd name="T74" fmla="*/ 660 w 782"/>
              <a:gd name="T75" fmla="*/ 2 h 561"/>
              <a:gd name="T76" fmla="*/ 640 w 782"/>
              <a:gd name="T77" fmla="*/ 14 h 561"/>
              <a:gd name="T78" fmla="*/ 616 w 782"/>
              <a:gd name="T79" fmla="*/ 111 h 561"/>
              <a:gd name="T80" fmla="*/ 517 w 782"/>
              <a:gd name="T81" fmla="*/ 163 h 561"/>
              <a:gd name="T82" fmla="*/ 410 w 782"/>
              <a:gd name="T83" fmla="*/ 181 h 561"/>
              <a:gd name="T84" fmla="*/ 369 w 782"/>
              <a:gd name="T85" fmla="*/ 214 h 561"/>
              <a:gd name="T86" fmla="*/ 160 w 782"/>
              <a:gd name="T87" fmla="*/ 242 h 561"/>
              <a:gd name="T88" fmla="*/ 70 w 782"/>
              <a:gd name="T89" fmla="*/ 269 h 561"/>
              <a:gd name="T90" fmla="*/ 8 w 782"/>
              <a:gd name="T91" fmla="*/ 354 h 561"/>
              <a:gd name="T92" fmla="*/ 8 w 782"/>
              <a:gd name="T93" fmla="*/ 450 h 561"/>
              <a:gd name="T94" fmla="*/ 70 w 782"/>
              <a:gd name="T95" fmla="*/ 535 h 561"/>
              <a:gd name="T96" fmla="*/ 160 w 782"/>
              <a:gd name="T97" fmla="*/ 561 h 561"/>
              <a:gd name="T98" fmla="*/ 265 w 782"/>
              <a:gd name="T99" fmla="*/ 524 h 561"/>
              <a:gd name="T100" fmla="*/ 556 w 782"/>
              <a:gd name="T101" fmla="*/ 549 h 561"/>
              <a:gd name="T102" fmla="*/ 652 w 782"/>
              <a:gd name="T103" fmla="*/ 559 h 561"/>
              <a:gd name="T104" fmla="*/ 745 w 782"/>
              <a:gd name="T105" fmla="*/ 504 h 561"/>
              <a:gd name="T106" fmla="*/ 782 w 782"/>
              <a:gd name="T107" fmla="*/ 402 h 561"/>
              <a:gd name="T108" fmla="*/ 754 w 782"/>
              <a:gd name="T109" fmla="*/ 312 h 561"/>
              <a:gd name="T110" fmla="*/ 668 w 782"/>
              <a:gd name="T111" fmla="*/ 248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82" h="561">
                <a:moveTo>
                  <a:pt x="698" y="429"/>
                </a:moveTo>
                <a:lnTo>
                  <a:pt x="698" y="429"/>
                </a:lnTo>
                <a:lnTo>
                  <a:pt x="694" y="429"/>
                </a:lnTo>
                <a:lnTo>
                  <a:pt x="688" y="427"/>
                </a:lnTo>
                <a:lnTo>
                  <a:pt x="685" y="425"/>
                </a:lnTo>
                <a:lnTo>
                  <a:pt x="681" y="422"/>
                </a:lnTo>
                <a:lnTo>
                  <a:pt x="678" y="418"/>
                </a:lnTo>
                <a:lnTo>
                  <a:pt x="676" y="415"/>
                </a:lnTo>
                <a:lnTo>
                  <a:pt x="674" y="410"/>
                </a:lnTo>
                <a:lnTo>
                  <a:pt x="674" y="405"/>
                </a:lnTo>
                <a:lnTo>
                  <a:pt x="674" y="405"/>
                </a:lnTo>
                <a:lnTo>
                  <a:pt x="674" y="401"/>
                </a:lnTo>
                <a:lnTo>
                  <a:pt x="676" y="396"/>
                </a:lnTo>
                <a:lnTo>
                  <a:pt x="678" y="392"/>
                </a:lnTo>
                <a:lnTo>
                  <a:pt x="681" y="388"/>
                </a:lnTo>
                <a:lnTo>
                  <a:pt x="685" y="385"/>
                </a:lnTo>
                <a:lnTo>
                  <a:pt x="688" y="383"/>
                </a:lnTo>
                <a:lnTo>
                  <a:pt x="694" y="380"/>
                </a:lnTo>
                <a:lnTo>
                  <a:pt x="698" y="380"/>
                </a:lnTo>
                <a:lnTo>
                  <a:pt x="698" y="380"/>
                </a:lnTo>
                <a:lnTo>
                  <a:pt x="704" y="380"/>
                </a:lnTo>
                <a:lnTo>
                  <a:pt x="707" y="383"/>
                </a:lnTo>
                <a:lnTo>
                  <a:pt x="712" y="385"/>
                </a:lnTo>
                <a:lnTo>
                  <a:pt x="716" y="388"/>
                </a:lnTo>
                <a:lnTo>
                  <a:pt x="719" y="392"/>
                </a:lnTo>
                <a:lnTo>
                  <a:pt x="722" y="396"/>
                </a:lnTo>
                <a:lnTo>
                  <a:pt x="723" y="401"/>
                </a:lnTo>
                <a:lnTo>
                  <a:pt x="723" y="405"/>
                </a:lnTo>
                <a:lnTo>
                  <a:pt x="723" y="405"/>
                </a:lnTo>
                <a:lnTo>
                  <a:pt x="723" y="410"/>
                </a:lnTo>
                <a:lnTo>
                  <a:pt x="722" y="415"/>
                </a:lnTo>
                <a:lnTo>
                  <a:pt x="719" y="418"/>
                </a:lnTo>
                <a:lnTo>
                  <a:pt x="716" y="422"/>
                </a:lnTo>
                <a:lnTo>
                  <a:pt x="712" y="425"/>
                </a:lnTo>
                <a:lnTo>
                  <a:pt x="707" y="427"/>
                </a:lnTo>
                <a:lnTo>
                  <a:pt x="704" y="429"/>
                </a:lnTo>
                <a:lnTo>
                  <a:pt x="698" y="429"/>
                </a:lnTo>
                <a:lnTo>
                  <a:pt x="698" y="429"/>
                </a:lnTo>
                <a:close/>
                <a:moveTo>
                  <a:pt x="649" y="380"/>
                </a:moveTo>
                <a:lnTo>
                  <a:pt x="649" y="380"/>
                </a:lnTo>
                <a:lnTo>
                  <a:pt x="649" y="380"/>
                </a:lnTo>
                <a:lnTo>
                  <a:pt x="645" y="379"/>
                </a:lnTo>
                <a:lnTo>
                  <a:pt x="640" y="378"/>
                </a:lnTo>
                <a:lnTo>
                  <a:pt x="637" y="376"/>
                </a:lnTo>
                <a:lnTo>
                  <a:pt x="633" y="372"/>
                </a:lnTo>
                <a:lnTo>
                  <a:pt x="630" y="369"/>
                </a:lnTo>
                <a:lnTo>
                  <a:pt x="628" y="364"/>
                </a:lnTo>
                <a:lnTo>
                  <a:pt x="625" y="360"/>
                </a:lnTo>
                <a:lnTo>
                  <a:pt x="625" y="355"/>
                </a:lnTo>
                <a:lnTo>
                  <a:pt x="625" y="355"/>
                </a:lnTo>
                <a:lnTo>
                  <a:pt x="625" y="351"/>
                </a:lnTo>
                <a:lnTo>
                  <a:pt x="628" y="346"/>
                </a:lnTo>
                <a:lnTo>
                  <a:pt x="630" y="343"/>
                </a:lnTo>
                <a:lnTo>
                  <a:pt x="633" y="338"/>
                </a:lnTo>
                <a:lnTo>
                  <a:pt x="637" y="336"/>
                </a:lnTo>
                <a:lnTo>
                  <a:pt x="640" y="333"/>
                </a:lnTo>
                <a:lnTo>
                  <a:pt x="645" y="331"/>
                </a:lnTo>
                <a:lnTo>
                  <a:pt x="649" y="331"/>
                </a:lnTo>
                <a:lnTo>
                  <a:pt x="649" y="331"/>
                </a:lnTo>
                <a:lnTo>
                  <a:pt x="654" y="331"/>
                </a:lnTo>
                <a:lnTo>
                  <a:pt x="658" y="333"/>
                </a:lnTo>
                <a:lnTo>
                  <a:pt x="662" y="336"/>
                </a:lnTo>
                <a:lnTo>
                  <a:pt x="665" y="338"/>
                </a:lnTo>
                <a:lnTo>
                  <a:pt x="668" y="343"/>
                </a:lnTo>
                <a:lnTo>
                  <a:pt x="670" y="346"/>
                </a:lnTo>
                <a:lnTo>
                  <a:pt x="671" y="351"/>
                </a:lnTo>
                <a:lnTo>
                  <a:pt x="671" y="355"/>
                </a:lnTo>
                <a:lnTo>
                  <a:pt x="671" y="355"/>
                </a:lnTo>
                <a:lnTo>
                  <a:pt x="671" y="360"/>
                </a:lnTo>
                <a:lnTo>
                  <a:pt x="670" y="364"/>
                </a:lnTo>
                <a:lnTo>
                  <a:pt x="668" y="369"/>
                </a:lnTo>
                <a:lnTo>
                  <a:pt x="665" y="372"/>
                </a:lnTo>
                <a:lnTo>
                  <a:pt x="662" y="376"/>
                </a:lnTo>
                <a:lnTo>
                  <a:pt x="658" y="378"/>
                </a:lnTo>
                <a:lnTo>
                  <a:pt x="654" y="379"/>
                </a:lnTo>
                <a:lnTo>
                  <a:pt x="649" y="380"/>
                </a:lnTo>
                <a:lnTo>
                  <a:pt x="649" y="380"/>
                </a:lnTo>
                <a:close/>
                <a:moveTo>
                  <a:pt x="649" y="476"/>
                </a:moveTo>
                <a:lnTo>
                  <a:pt x="649" y="476"/>
                </a:lnTo>
                <a:lnTo>
                  <a:pt x="649" y="476"/>
                </a:lnTo>
                <a:lnTo>
                  <a:pt x="645" y="475"/>
                </a:lnTo>
                <a:lnTo>
                  <a:pt x="640" y="474"/>
                </a:lnTo>
                <a:lnTo>
                  <a:pt x="637" y="473"/>
                </a:lnTo>
                <a:lnTo>
                  <a:pt x="633" y="469"/>
                </a:lnTo>
                <a:lnTo>
                  <a:pt x="630" y="467"/>
                </a:lnTo>
                <a:lnTo>
                  <a:pt x="628" y="462"/>
                </a:lnTo>
                <a:lnTo>
                  <a:pt x="625" y="459"/>
                </a:lnTo>
                <a:lnTo>
                  <a:pt x="625" y="454"/>
                </a:lnTo>
                <a:lnTo>
                  <a:pt x="625" y="454"/>
                </a:lnTo>
                <a:lnTo>
                  <a:pt x="625" y="450"/>
                </a:lnTo>
                <a:lnTo>
                  <a:pt x="628" y="445"/>
                </a:lnTo>
                <a:lnTo>
                  <a:pt x="630" y="441"/>
                </a:lnTo>
                <a:lnTo>
                  <a:pt x="633" y="437"/>
                </a:lnTo>
                <a:lnTo>
                  <a:pt x="637" y="434"/>
                </a:lnTo>
                <a:lnTo>
                  <a:pt x="640" y="432"/>
                </a:lnTo>
                <a:lnTo>
                  <a:pt x="645" y="430"/>
                </a:lnTo>
                <a:lnTo>
                  <a:pt x="649" y="429"/>
                </a:lnTo>
                <a:lnTo>
                  <a:pt x="649" y="429"/>
                </a:lnTo>
                <a:lnTo>
                  <a:pt x="654" y="430"/>
                </a:lnTo>
                <a:lnTo>
                  <a:pt x="658" y="432"/>
                </a:lnTo>
                <a:lnTo>
                  <a:pt x="662" y="434"/>
                </a:lnTo>
                <a:lnTo>
                  <a:pt x="665" y="437"/>
                </a:lnTo>
                <a:lnTo>
                  <a:pt x="668" y="441"/>
                </a:lnTo>
                <a:lnTo>
                  <a:pt x="670" y="445"/>
                </a:lnTo>
                <a:lnTo>
                  <a:pt x="671" y="450"/>
                </a:lnTo>
                <a:lnTo>
                  <a:pt x="671" y="454"/>
                </a:lnTo>
                <a:lnTo>
                  <a:pt x="671" y="454"/>
                </a:lnTo>
                <a:lnTo>
                  <a:pt x="671" y="459"/>
                </a:lnTo>
                <a:lnTo>
                  <a:pt x="670" y="462"/>
                </a:lnTo>
                <a:lnTo>
                  <a:pt x="668" y="467"/>
                </a:lnTo>
                <a:lnTo>
                  <a:pt x="665" y="469"/>
                </a:lnTo>
                <a:lnTo>
                  <a:pt x="662" y="473"/>
                </a:lnTo>
                <a:lnTo>
                  <a:pt x="658" y="474"/>
                </a:lnTo>
                <a:lnTo>
                  <a:pt x="654" y="475"/>
                </a:lnTo>
                <a:lnTo>
                  <a:pt x="649" y="476"/>
                </a:lnTo>
                <a:lnTo>
                  <a:pt x="649" y="476"/>
                </a:lnTo>
                <a:close/>
                <a:moveTo>
                  <a:pt x="600" y="429"/>
                </a:moveTo>
                <a:lnTo>
                  <a:pt x="600" y="429"/>
                </a:lnTo>
                <a:lnTo>
                  <a:pt x="600" y="429"/>
                </a:lnTo>
                <a:lnTo>
                  <a:pt x="596" y="429"/>
                </a:lnTo>
                <a:lnTo>
                  <a:pt x="591" y="427"/>
                </a:lnTo>
                <a:lnTo>
                  <a:pt x="587" y="425"/>
                </a:lnTo>
                <a:lnTo>
                  <a:pt x="583" y="422"/>
                </a:lnTo>
                <a:lnTo>
                  <a:pt x="580" y="418"/>
                </a:lnTo>
                <a:lnTo>
                  <a:pt x="578" y="415"/>
                </a:lnTo>
                <a:lnTo>
                  <a:pt x="577" y="410"/>
                </a:lnTo>
                <a:lnTo>
                  <a:pt x="575" y="405"/>
                </a:lnTo>
                <a:lnTo>
                  <a:pt x="575" y="405"/>
                </a:lnTo>
                <a:lnTo>
                  <a:pt x="577" y="401"/>
                </a:lnTo>
                <a:lnTo>
                  <a:pt x="578" y="396"/>
                </a:lnTo>
                <a:lnTo>
                  <a:pt x="580" y="392"/>
                </a:lnTo>
                <a:lnTo>
                  <a:pt x="583" y="388"/>
                </a:lnTo>
                <a:lnTo>
                  <a:pt x="587" y="385"/>
                </a:lnTo>
                <a:lnTo>
                  <a:pt x="591" y="383"/>
                </a:lnTo>
                <a:lnTo>
                  <a:pt x="596" y="380"/>
                </a:lnTo>
                <a:lnTo>
                  <a:pt x="600" y="380"/>
                </a:lnTo>
                <a:lnTo>
                  <a:pt x="600" y="380"/>
                </a:lnTo>
                <a:lnTo>
                  <a:pt x="605" y="380"/>
                </a:lnTo>
                <a:lnTo>
                  <a:pt x="610" y="383"/>
                </a:lnTo>
                <a:lnTo>
                  <a:pt x="614" y="385"/>
                </a:lnTo>
                <a:lnTo>
                  <a:pt x="617" y="388"/>
                </a:lnTo>
                <a:lnTo>
                  <a:pt x="621" y="392"/>
                </a:lnTo>
                <a:lnTo>
                  <a:pt x="623" y="396"/>
                </a:lnTo>
                <a:lnTo>
                  <a:pt x="624" y="401"/>
                </a:lnTo>
                <a:lnTo>
                  <a:pt x="625" y="405"/>
                </a:lnTo>
                <a:lnTo>
                  <a:pt x="625" y="405"/>
                </a:lnTo>
                <a:lnTo>
                  <a:pt x="624" y="410"/>
                </a:lnTo>
                <a:lnTo>
                  <a:pt x="623" y="415"/>
                </a:lnTo>
                <a:lnTo>
                  <a:pt x="621" y="418"/>
                </a:lnTo>
                <a:lnTo>
                  <a:pt x="617" y="422"/>
                </a:lnTo>
                <a:lnTo>
                  <a:pt x="614" y="425"/>
                </a:lnTo>
                <a:lnTo>
                  <a:pt x="610" y="427"/>
                </a:lnTo>
                <a:lnTo>
                  <a:pt x="605" y="429"/>
                </a:lnTo>
                <a:lnTo>
                  <a:pt x="600" y="429"/>
                </a:lnTo>
                <a:lnTo>
                  <a:pt x="600" y="429"/>
                </a:lnTo>
                <a:close/>
                <a:moveTo>
                  <a:pt x="243" y="420"/>
                </a:moveTo>
                <a:lnTo>
                  <a:pt x="243" y="420"/>
                </a:lnTo>
                <a:lnTo>
                  <a:pt x="243" y="420"/>
                </a:lnTo>
                <a:lnTo>
                  <a:pt x="243" y="424"/>
                </a:lnTo>
                <a:lnTo>
                  <a:pt x="242" y="427"/>
                </a:lnTo>
                <a:lnTo>
                  <a:pt x="237" y="433"/>
                </a:lnTo>
                <a:lnTo>
                  <a:pt x="232" y="437"/>
                </a:lnTo>
                <a:lnTo>
                  <a:pt x="228" y="438"/>
                </a:lnTo>
                <a:lnTo>
                  <a:pt x="225" y="440"/>
                </a:lnTo>
                <a:lnTo>
                  <a:pt x="185" y="440"/>
                </a:lnTo>
                <a:lnTo>
                  <a:pt x="185" y="476"/>
                </a:lnTo>
                <a:lnTo>
                  <a:pt x="185" y="476"/>
                </a:lnTo>
                <a:lnTo>
                  <a:pt x="184" y="483"/>
                </a:lnTo>
                <a:lnTo>
                  <a:pt x="181" y="488"/>
                </a:lnTo>
                <a:lnTo>
                  <a:pt x="178" y="491"/>
                </a:lnTo>
                <a:lnTo>
                  <a:pt x="176" y="492"/>
                </a:lnTo>
                <a:lnTo>
                  <a:pt x="173" y="493"/>
                </a:lnTo>
                <a:lnTo>
                  <a:pt x="169" y="494"/>
                </a:lnTo>
                <a:lnTo>
                  <a:pt x="135" y="494"/>
                </a:lnTo>
                <a:lnTo>
                  <a:pt x="135" y="494"/>
                </a:lnTo>
                <a:lnTo>
                  <a:pt x="132" y="493"/>
                </a:lnTo>
                <a:lnTo>
                  <a:pt x="128" y="492"/>
                </a:lnTo>
                <a:lnTo>
                  <a:pt x="123" y="488"/>
                </a:lnTo>
                <a:lnTo>
                  <a:pt x="118" y="483"/>
                </a:lnTo>
                <a:lnTo>
                  <a:pt x="117" y="479"/>
                </a:lnTo>
                <a:lnTo>
                  <a:pt x="117" y="476"/>
                </a:lnTo>
                <a:lnTo>
                  <a:pt x="117" y="440"/>
                </a:lnTo>
                <a:lnTo>
                  <a:pt x="80" y="440"/>
                </a:lnTo>
                <a:lnTo>
                  <a:pt x="80" y="440"/>
                </a:lnTo>
                <a:lnTo>
                  <a:pt x="77" y="438"/>
                </a:lnTo>
                <a:lnTo>
                  <a:pt x="74" y="437"/>
                </a:lnTo>
                <a:lnTo>
                  <a:pt x="71" y="435"/>
                </a:lnTo>
                <a:lnTo>
                  <a:pt x="69" y="433"/>
                </a:lnTo>
                <a:lnTo>
                  <a:pt x="66" y="427"/>
                </a:lnTo>
                <a:lnTo>
                  <a:pt x="64" y="420"/>
                </a:lnTo>
                <a:lnTo>
                  <a:pt x="64" y="386"/>
                </a:lnTo>
                <a:lnTo>
                  <a:pt x="64" y="386"/>
                </a:lnTo>
                <a:lnTo>
                  <a:pt x="66" y="380"/>
                </a:lnTo>
                <a:lnTo>
                  <a:pt x="69" y="376"/>
                </a:lnTo>
                <a:lnTo>
                  <a:pt x="74" y="372"/>
                </a:lnTo>
                <a:lnTo>
                  <a:pt x="80" y="371"/>
                </a:lnTo>
                <a:lnTo>
                  <a:pt x="117" y="371"/>
                </a:lnTo>
                <a:lnTo>
                  <a:pt x="117" y="331"/>
                </a:lnTo>
                <a:lnTo>
                  <a:pt x="117" y="331"/>
                </a:lnTo>
                <a:lnTo>
                  <a:pt x="117" y="328"/>
                </a:lnTo>
                <a:lnTo>
                  <a:pt x="118" y="325"/>
                </a:lnTo>
                <a:lnTo>
                  <a:pt x="123" y="319"/>
                </a:lnTo>
                <a:lnTo>
                  <a:pt x="128" y="314"/>
                </a:lnTo>
                <a:lnTo>
                  <a:pt x="132" y="313"/>
                </a:lnTo>
                <a:lnTo>
                  <a:pt x="135" y="313"/>
                </a:lnTo>
                <a:lnTo>
                  <a:pt x="169" y="313"/>
                </a:lnTo>
                <a:lnTo>
                  <a:pt x="169" y="313"/>
                </a:lnTo>
                <a:lnTo>
                  <a:pt x="173" y="313"/>
                </a:lnTo>
                <a:lnTo>
                  <a:pt x="176" y="314"/>
                </a:lnTo>
                <a:lnTo>
                  <a:pt x="178" y="317"/>
                </a:lnTo>
                <a:lnTo>
                  <a:pt x="181" y="319"/>
                </a:lnTo>
                <a:lnTo>
                  <a:pt x="184" y="325"/>
                </a:lnTo>
                <a:lnTo>
                  <a:pt x="185" y="331"/>
                </a:lnTo>
                <a:lnTo>
                  <a:pt x="185" y="371"/>
                </a:lnTo>
                <a:lnTo>
                  <a:pt x="225" y="371"/>
                </a:lnTo>
                <a:lnTo>
                  <a:pt x="225" y="371"/>
                </a:lnTo>
                <a:lnTo>
                  <a:pt x="232" y="372"/>
                </a:lnTo>
                <a:lnTo>
                  <a:pt x="237" y="376"/>
                </a:lnTo>
                <a:lnTo>
                  <a:pt x="240" y="378"/>
                </a:lnTo>
                <a:lnTo>
                  <a:pt x="242" y="380"/>
                </a:lnTo>
                <a:lnTo>
                  <a:pt x="243" y="383"/>
                </a:lnTo>
                <a:lnTo>
                  <a:pt x="243" y="386"/>
                </a:lnTo>
                <a:lnTo>
                  <a:pt x="243" y="420"/>
                </a:lnTo>
                <a:close/>
                <a:moveTo>
                  <a:pt x="619" y="242"/>
                </a:moveTo>
                <a:lnTo>
                  <a:pt x="619" y="242"/>
                </a:lnTo>
                <a:lnTo>
                  <a:pt x="619" y="242"/>
                </a:lnTo>
                <a:lnTo>
                  <a:pt x="610" y="242"/>
                </a:lnTo>
                <a:lnTo>
                  <a:pt x="610" y="242"/>
                </a:lnTo>
                <a:lnTo>
                  <a:pt x="604" y="242"/>
                </a:lnTo>
                <a:lnTo>
                  <a:pt x="394" y="242"/>
                </a:lnTo>
                <a:lnTo>
                  <a:pt x="394" y="242"/>
                </a:lnTo>
                <a:lnTo>
                  <a:pt x="396" y="234"/>
                </a:lnTo>
                <a:lnTo>
                  <a:pt x="400" y="226"/>
                </a:lnTo>
                <a:lnTo>
                  <a:pt x="406" y="220"/>
                </a:lnTo>
                <a:lnTo>
                  <a:pt x="413" y="214"/>
                </a:lnTo>
                <a:lnTo>
                  <a:pt x="420" y="210"/>
                </a:lnTo>
                <a:lnTo>
                  <a:pt x="429" y="206"/>
                </a:lnTo>
                <a:lnTo>
                  <a:pt x="439" y="204"/>
                </a:lnTo>
                <a:lnTo>
                  <a:pt x="449" y="202"/>
                </a:lnTo>
                <a:lnTo>
                  <a:pt x="470" y="198"/>
                </a:lnTo>
                <a:lnTo>
                  <a:pt x="491" y="197"/>
                </a:lnTo>
                <a:lnTo>
                  <a:pt x="526" y="196"/>
                </a:lnTo>
                <a:lnTo>
                  <a:pt x="526" y="196"/>
                </a:lnTo>
                <a:lnTo>
                  <a:pt x="538" y="194"/>
                </a:lnTo>
                <a:lnTo>
                  <a:pt x="549" y="189"/>
                </a:lnTo>
                <a:lnTo>
                  <a:pt x="572" y="181"/>
                </a:lnTo>
                <a:lnTo>
                  <a:pt x="594" y="170"/>
                </a:lnTo>
                <a:lnTo>
                  <a:pt x="613" y="159"/>
                </a:lnTo>
                <a:lnTo>
                  <a:pt x="613" y="159"/>
                </a:lnTo>
                <a:lnTo>
                  <a:pt x="622" y="152"/>
                </a:lnTo>
                <a:lnTo>
                  <a:pt x="630" y="145"/>
                </a:lnTo>
                <a:lnTo>
                  <a:pt x="637" y="138"/>
                </a:lnTo>
                <a:lnTo>
                  <a:pt x="644" y="130"/>
                </a:lnTo>
                <a:lnTo>
                  <a:pt x="649" y="121"/>
                </a:lnTo>
                <a:lnTo>
                  <a:pt x="655" y="113"/>
                </a:lnTo>
                <a:lnTo>
                  <a:pt x="658" y="104"/>
                </a:lnTo>
                <a:lnTo>
                  <a:pt x="663" y="95"/>
                </a:lnTo>
                <a:lnTo>
                  <a:pt x="669" y="75"/>
                </a:lnTo>
                <a:lnTo>
                  <a:pt x="672" y="55"/>
                </a:lnTo>
                <a:lnTo>
                  <a:pt x="672" y="36"/>
                </a:lnTo>
                <a:lnTo>
                  <a:pt x="671" y="14"/>
                </a:lnTo>
                <a:lnTo>
                  <a:pt x="671" y="14"/>
                </a:lnTo>
                <a:lnTo>
                  <a:pt x="671" y="12"/>
                </a:lnTo>
                <a:lnTo>
                  <a:pt x="669" y="8"/>
                </a:lnTo>
                <a:lnTo>
                  <a:pt x="664" y="4"/>
                </a:lnTo>
                <a:lnTo>
                  <a:pt x="660" y="2"/>
                </a:lnTo>
                <a:lnTo>
                  <a:pt x="654" y="0"/>
                </a:lnTo>
                <a:lnTo>
                  <a:pt x="648" y="2"/>
                </a:lnTo>
                <a:lnTo>
                  <a:pt x="644" y="4"/>
                </a:lnTo>
                <a:lnTo>
                  <a:pt x="641" y="6"/>
                </a:lnTo>
                <a:lnTo>
                  <a:pt x="640" y="8"/>
                </a:lnTo>
                <a:lnTo>
                  <a:pt x="640" y="12"/>
                </a:lnTo>
                <a:lnTo>
                  <a:pt x="640" y="14"/>
                </a:lnTo>
                <a:lnTo>
                  <a:pt x="640" y="14"/>
                </a:lnTo>
                <a:lnTo>
                  <a:pt x="643" y="35"/>
                </a:lnTo>
                <a:lnTo>
                  <a:pt x="641" y="53"/>
                </a:lnTo>
                <a:lnTo>
                  <a:pt x="638" y="70"/>
                </a:lnTo>
                <a:lnTo>
                  <a:pt x="633" y="85"/>
                </a:lnTo>
                <a:lnTo>
                  <a:pt x="625" y="98"/>
                </a:lnTo>
                <a:lnTo>
                  <a:pt x="616" y="111"/>
                </a:lnTo>
                <a:lnTo>
                  <a:pt x="606" y="121"/>
                </a:lnTo>
                <a:lnTo>
                  <a:pt x="595" y="131"/>
                </a:lnTo>
                <a:lnTo>
                  <a:pt x="581" y="139"/>
                </a:lnTo>
                <a:lnTo>
                  <a:pt x="566" y="147"/>
                </a:lnTo>
                <a:lnTo>
                  <a:pt x="551" y="153"/>
                </a:lnTo>
                <a:lnTo>
                  <a:pt x="534" y="159"/>
                </a:lnTo>
                <a:lnTo>
                  <a:pt x="517" y="163"/>
                </a:lnTo>
                <a:lnTo>
                  <a:pt x="500" y="166"/>
                </a:lnTo>
                <a:lnTo>
                  <a:pt x="483" y="169"/>
                </a:lnTo>
                <a:lnTo>
                  <a:pt x="465" y="171"/>
                </a:lnTo>
                <a:lnTo>
                  <a:pt x="465" y="171"/>
                </a:lnTo>
                <a:lnTo>
                  <a:pt x="446" y="173"/>
                </a:lnTo>
                <a:lnTo>
                  <a:pt x="427" y="177"/>
                </a:lnTo>
                <a:lnTo>
                  <a:pt x="410" y="181"/>
                </a:lnTo>
                <a:lnTo>
                  <a:pt x="402" y="184"/>
                </a:lnTo>
                <a:lnTo>
                  <a:pt x="396" y="187"/>
                </a:lnTo>
                <a:lnTo>
                  <a:pt x="389" y="190"/>
                </a:lnTo>
                <a:lnTo>
                  <a:pt x="383" y="195"/>
                </a:lnTo>
                <a:lnTo>
                  <a:pt x="377" y="201"/>
                </a:lnTo>
                <a:lnTo>
                  <a:pt x="373" y="207"/>
                </a:lnTo>
                <a:lnTo>
                  <a:pt x="369" y="214"/>
                </a:lnTo>
                <a:lnTo>
                  <a:pt x="366" y="222"/>
                </a:lnTo>
                <a:lnTo>
                  <a:pt x="364" y="231"/>
                </a:lnTo>
                <a:lnTo>
                  <a:pt x="364" y="242"/>
                </a:lnTo>
                <a:lnTo>
                  <a:pt x="169" y="242"/>
                </a:lnTo>
                <a:lnTo>
                  <a:pt x="167" y="242"/>
                </a:lnTo>
                <a:lnTo>
                  <a:pt x="167" y="242"/>
                </a:lnTo>
                <a:lnTo>
                  <a:pt x="160" y="242"/>
                </a:lnTo>
                <a:lnTo>
                  <a:pt x="160" y="242"/>
                </a:lnTo>
                <a:lnTo>
                  <a:pt x="143" y="243"/>
                </a:lnTo>
                <a:lnTo>
                  <a:pt x="127" y="245"/>
                </a:lnTo>
                <a:lnTo>
                  <a:pt x="112" y="248"/>
                </a:lnTo>
                <a:lnTo>
                  <a:pt x="97" y="254"/>
                </a:lnTo>
                <a:lnTo>
                  <a:pt x="84" y="261"/>
                </a:lnTo>
                <a:lnTo>
                  <a:pt x="70" y="269"/>
                </a:lnTo>
                <a:lnTo>
                  <a:pt x="58" y="278"/>
                </a:lnTo>
                <a:lnTo>
                  <a:pt x="46" y="288"/>
                </a:lnTo>
                <a:lnTo>
                  <a:pt x="36" y="300"/>
                </a:lnTo>
                <a:lnTo>
                  <a:pt x="27" y="312"/>
                </a:lnTo>
                <a:lnTo>
                  <a:pt x="19" y="326"/>
                </a:lnTo>
                <a:lnTo>
                  <a:pt x="12" y="339"/>
                </a:lnTo>
                <a:lnTo>
                  <a:pt x="8" y="354"/>
                </a:lnTo>
                <a:lnTo>
                  <a:pt x="3" y="369"/>
                </a:lnTo>
                <a:lnTo>
                  <a:pt x="1" y="385"/>
                </a:lnTo>
                <a:lnTo>
                  <a:pt x="0" y="402"/>
                </a:lnTo>
                <a:lnTo>
                  <a:pt x="0" y="402"/>
                </a:lnTo>
                <a:lnTo>
                  <a:pt x="1" y="418"/>
                </a:lnTo>
                <a:lnTo>
                  <a:pt x="3" y="434"/>
                </a:lnTo>
                <a:lnTo>
                  <a:pt x="8" y="450"/>
                </a:lnTo>
                <a:lnTo>
                  <a:pt x="12" y="465"/>
                </a:lnTo>
                <a:lnTo>
                  <a:pt x="19" y="478"/>
                </a:lnTo>
                <a:lnTo>
                  <a:pt x="27" y="492"/>
                </a:lnTo>
                <a:lnTo>
                  <a:pt x="36" y="504"/>
                </a:lnTo>
                <a:lnTo>
                  <a:pt x="46" y="515"/>
                </a:lnTo>
                <a:lnTo>
                  <a:pt x="58" y="525"/>
                </a:lnTo>
                <a:lnTo>
                  <a:pt x="70" y="535"/>
                </a:lnTo>
                <a:lnTo>
                  <a:pt x="84" y="543"/>
                </a:lnTo>
                <a:lnTo>
                  <a:pt x="97" y="549"/>
                </a:lnTo>
                <a:lnTo>
                  <a:pt x="112" y="554"/>
                </a:lnTo>
                <a:lnTo>
                  <a:pt x="127" y="559"/>
                </a:lnTo>
                <a:lnTo>
                  <a:pt x="143" y="561"/>
                </a:lnTo>
                <a:lnTo>
                  <a:pt x="160" y="561"/>
                </a:lnTo>
                <a:lnTo>
                  <a:pt x="160" y="561"/>
                </a:lnTo>
                <a:lnTo>
                  <a:pt x="177" y="561"/>
                </a:lnTo>
                <a:lnTo>
                  <a:pt x="193" y="558"/>
                </a:lnTo>
                <a:lnTo>
                  <a:pt x="209" y="554"/>
                </a:lnTo>
                <a:lnTo>
                  <a:pt x="225" y="549"/>
                </a:lnTo>
                <a:lnTo>
                  <a:pt x="239" y="542"/>
                </a:lnTo>
                <a:lnTo>
                  <a:pt x="252" y="533"/>
                </a:lnTo>
                <a:lnTo>
                  <a:pt x="265" y="524"/>
                </a:lnTo>
                <a:lnTo>
                  <a:pt x="277" y="512"/>
                </a:lnTo>
                <a:lnTo>
                  <a:pt x="503" y="512"/>
                </a:lnTo>
                <a:lnTo>
                  <a:pt x="503" y="512"/>
                </a:lnTo>
                <a:lnTo>
                  <a:pt x="514" y="524"/>
                </a:lnTo>
                <a:lnTo>
                  <a:pt x="528" y="533"/>
                </a:lnTo>
                <a:lnTo>
                  <a:pt x="541" y="542"/>
                </a:lnTo>
                <a:lnTo>
                  <a:pt x="556" y="549"/>
                </a:lnTo>
                <a:lnTo>
                  <a:pt x="571" y="554"/>
                </a:lnTo>
                <a:lnTo>
                  <a:pt x="587" y="558"/>
                </a:lnTo>
                <a:lnTo>
                  <a:pt x="603" y="561"/>
                </a:lnTo>
                <a:lnTo>
                  <a:pt x="619" y="561"/>
                </a:lnTo>
                <a:lnTo>
                  <a:pt x="619" y="561"/>
                </a:lnTo>
                <a:lnTo>
                  <a:pt x="636" y="561"/>
                </a:lnTo>
                <a:lnTo>
                  <a:pt x="652" y="559"/>
                </a:lnTo>
                <a:lnTo>
                  <a:pt x="668" y="554"/>
                </a:lnTo>
                <a:lnTo>
                  <a:pt x="682" y="549"/>
                </a:lnTo>
                <a:lnTo>
                  <a:pt x="696" y="543"/>
                </a:lnTo>
                <a:lnTo>
                  <a:pt x="710" y="535"/>
                </a:lnTo>
                <a:lnTo>
                  <a:pt x="722" y="525"/>
                </a:lnTo>
                <a:lnTo>
                  <a:pt x="734" y="515"/>
                </a:lnTo>
                <a:lnTo>
                  <a:pt x="745" y="504"/>
                </a:lnTo>
                <a:lnTo>
                  <a:pt x="754" y="492"/>
                </a:lnTo>
                <a:lnTo>
                  <a:pt x="762" y="478"/>
                </a:lnTo>
                <a:lnTo>
                  <a:pt x="769" y="465"/>
                </a:lnTo>
                <a:lnTo>
                  <a:pt x="775" y="450"/>
                </a:lnTo>
                <a:lnTo>
                  <a:pt x="779" y="434"/>
                </a:lnTo>
                <a:lnTo>
                  <a:pt x="781" y="418"/>
                </a:lnTo>
                <a:lnTo>
                  <a:pt x="782" y="402"/>
                </a:lnTo>
                <a:lnTo>
                  <a:pt x="782" y="402"/>
                </a:lnTo>
                <a:lnTo>
                  <a:pt x="781" y="385"/>
                </a:lnTo>
                <a:lnTo>
                  <a:pt x="779" y="369"/>
                </a:lnTo>
                <a:lnTo>
                  <a:pt x="775" y="354"/>
                </a:lnTo>
                <a:lnTo>
                  <a:pt x="769" y="339"/>
                </a:lnTo>
                <a:lnTo>
                  <a:pt x="762" y="326"/>
                </a:lnTo>
                <a:lnTo>
                  <a:pt x="754" y="312"/>
                </a:lnTo>
                <a:lnTo>
                  <a:pt x="745" y="300"/>
                </a:lnTo>
                <a:lnTo>
                  <a:pt x="734" y="288"/>
                </a:lnTo>
                <a:lnTo>
                  <a:pt x="722" y="278"/>
                </a:lnTo>
                <a:lnTo>
                  <a:pt x="710" y="269"/>
                </a:lnTo>
                <a:lnTo>
                  <a:pt x="696" y="261"/>
                </a:lnTo>
                <a:lnTo>
                  <a:pt x="682" y="254"/>
                </a:lnTo>
                <a:lnTo>
                  <a:pt x="668" y="248"/>
                </a:lnTo>
                <a:lnTo>
                  <a:pt x="652" y="245"/>
                </a:lnTo>
                <a:lnTo>
                  <a:pt x="636" y="243"/>
                </a:lnTo>
                <a:lnTo>
                  <a:pt x="619" y="242"/>
                </a:lnTo>
                <a:lnTo>
                  <a:pt x="619" y="242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52"/>
          <p:cNvSpPr>
            <a:spLocks noEditPoints="1"/>
          </p:cNvSpPr>
          <p:nvPr/>
        </p:nvSpPr>
        <p:spPr bwMode="auto">
          <a:xfrm>
            <a:off x="4337263" y="2193924"/>
            <a:ext cx="281576" cy="281576"/>
          </a:xfrm>
          <a:custGeom>
            <a:avLst/>
            <a:gdLst>
              <a:gd name="T0" fmla="*/ 332 w 782"/>
              <a:gd name="T1" fmla="*/ 310 h 782"/>
              <a:gd name="T2" fmla="*/ 449 w 782"/>
              <a:gd name="T3" fmla="*/ 310 h 782"/>
              <a:gd name="T4" fmla="*/ 486 w 782"/>
              <a:gd name="T5" fmla="*/ 422 h 782"/>
              <a:gd name="T6" fmla="*/ 379 w 782"/>
              <a:gd name="T7" fmla="*/ 489 h 782"/>
              <a:gd name="T8" fmla="*/ 296 w 782"/>
              <a:gd name="T9" fmla="*/ 414 h 782"/>
              <a:gd name="T10" fmla="*/ 537 w 782"/>
              <a:gd name="T11" fmla="*/ 686 h 782"/>
              <a:gd name="T12" fmla="*/ 418 w 782"/>
              <a:gd name="T13" fmla="*/ 694 h 782"/>
              <a:gd name="T14" fmla="*/ 643 w 782"/>
              <a:gd name="T15" fmla="*/ 563 h 782"/>
              <a:gd name="T16" fmla="*/ 712 w 782"/>
              <a:gd name="T17" fmla="*/ 464 h 782"/>
              <a:gd name="T18" fmla="*/ 625 w 782"/>
              <a:gd name="T19" fmla="*/ 625 h 782"/>
              <a:gd name="T20" fmla="*/ 89 w 782"/>
              <a:gd name="T21" fmla="*/ 522 h 782"/>
              <a:gd name="T22" fmla="*/ 91 w 782"/>
              <a:gd name="T23" fmla="*/ 433 h 782"/>
              <a:gd name="T24" fmla="*/ 242 w 782"/>
              <a:gd name="T25" fmla="*/ 657 h 782"/>
              <a:gd name="T26" fmla="*/ 348 w 782"/>
              <a:gd name="T27" fmla="*/ 718 h 782"/>
              <a:gd name="T28" fmla="*/ 182 w 782"/>
              <a:gd name="T29" fmla="*/ 645 h 782"/>
              <a:gd name="T30" fmla="*/ 233 w 782"/>
              <a:gd name="T31" fmla="*/ 103 h 782"/>
              <a:gd name="T32" fmla="*/ 379 w 782"/>
              <a:gd name="T33" fmla="*/ 87 h 782"/>
              <a:gd name="T34" fmla="*/ 141 w 782"/>
              <a:gd name="T35" fmla="*/ 217 h 782"/>
              <a:gd name="T36" fmla="*/ 61 w 782"/>
              <a:gd name="T37" fmla="*/ 379 h 782"/>
              <a:gd name="T38" fmla="*/ 119 w 782"/>
              <a:gd name="T39" fmla="*/ 205 h 782"/>
              <a:gd name="T40" fmla="*/ 666 w 782"/>
              <a:gd name="T41" fmla="*/ 205 h 782"/>
              <a:gd name="T42" fmla="*/ 699 w 782"/>
              <a:gd name="T43" fmla="*/ 379 h 782"/>
              <a:gd name="T44" fmla="*/ 616 w 782"/>
              <a:gd name="T45" fmla="*/ 188 h 782"/>
              <a:gd name="T46" fmla="*/ 646 w 782"/>
              <a:gd name="T47" fmla="*/ 271 h 782"/>
              <a:gd name="T48" fmla="*/ 661 w 782"/>
              <a:gd name="T49" fmla="*/ 473 h 782"/>
              <a:gd name="T50" fmla="*/ 462 w 782"/>
              <a:gd name="T51" fmla="*/ 662 h 782"/>
              <a:gd name="T52" fmla="*/ 308 w 782"/>
              <a:gd name="T53" fmla="*/ 658 h 782"/>
              <a:gd name="T54" fmla="*/ 116 w 782"/>
              <a:gd name="T55" fmla="*/ 447 h 782"/>
              <a:gd name="T56" fmla="*/ 133 w 782"/>
              <a:gd name="T57" fmla="*/ 282 h 782"/>
              <a:gd name="T58" fmla="*/ 348 w 782"/>
              <a:gd name="T59" fmla="*/ 114 h 782"/>
              <a:gd name="T60" fmla="*/ 576 w 782"/>
              <a:gd name="T61" fmla="*/ 179 h 782"/>
              <a:gd name="T62" fmla="*/ 571 w 782"/>
              <a:gd name="T63" fmla="*/ 142 h 782"/>
              <a:gd name="T64" fmla="*/ 449 w 782"/>
              <a:gd name="T65" fmla="*/ 67 h 782"/>
              <a:gd name="T66" fmla="*/ 613 w 782"/>
              <a:gd name="T67" fmla="*/ 147 h 782"/>
              <a:gd name="T68" fmla="*/ 779 w 782"/>
              <a:gd name="T69" fmla="*/ 400 h 782"/>
              <a:gd name="T70" fmla="*/ 718 w 782"/>
              <a:gd name="T71" fmla="*/ 531 h 782"/>
              <a:gd name="T72" fmla="*/ 592 w 782"/>
              <a:gd name="T73" fmla="*/ 683 h 782"/>
              <a:gd name="T74" fmla="*/ 403 w 782"/>
              <a:gd name="T75" fmla="*/ 744 h 782"/>
              <a:gd name="T76" fmla="*/ 379 w 782"/>
              <a:gd name="T77" fmla="*/ 744 h 782"/>
              <a:gd name="T78" fmla="*/ 207 w 782"/>
              <a:gd name="T79" fmla="*/ 692 h 782"/>
              <a:gd name="T80" fmla="*/ 82 w 782"/>
              <a:gd name="T81" fmla="*/ 560 h 782"/>
              <a:gd name="T82" fmla="*/ 8 w 782"/>
              <a:gd name="T83" fmla="*/ 402 h 782"/>
              <a:gd name="T84" fmla="*/ 47 w 782"/>
              <a:gd name="T85" fmla="*/ 313 h 782"/>
              <a:gd name="T86" fmla="*/ 141 w 782"/>
              <a:gd name="T87" fmla="*/ 141 h 782"/>
              <a:gd name="T88" fmla="*/ 297 w 782"/>
              <a:gd name="T89" fmla="*/ 50 h 782"/>
              <a:gd name="T90" fmla="*/ 391 w 782"/>
              <a:gd name="T91" fmla="*/ 0 h 782"/>
              <a:gd name="T92" fmla="*/ 503 w 782"/>
              <a:gd name="T93" fmla="*/ 55 h 782"/>
              <a:gd name="T94" fmla="*/ 654 w 782"/>
              <a:gd name="T95" fmla="*/ 154 h 782"/>
              <a:gd name="T96" fmla="*/ 741 w 782"/>
              <a:gd name="T97" fmla="*/ 329 h 782"/>
              <a:gd name="T98" fmla="*/ 276 w 782"/>
              <a:gd name="T99" fmla="*/ 447 h 782"/>
              <a:gd name="T100" fmla="*/ 379 w 782"/>
              <a:gd name="T101" fmla="*/ 517 h 782"/>
              <a:gd name="T102" fmla="*/ 406 w 782"/>
              <a:gd name="T103" fmla="*/ 517 h 782"/>
              <a:gd name="T104" fmla="*/ 503 w 782"/>
              <a:gd name="T105" fmla="*/ 456 h 782"/>
              <a:gd name="T106" fmla="*/ 576 w 782"/>
              <a:gd name="T107" fmla="*/ 390 h 782"/>
              <a:gd name="T108" fmla="*/ 503 w 782"/>
              <a:gd name="T109" fmla="*/ 326 h 782"/>
              <a:gd name="T110" fmla="*/ 406 w 782"/>
              <a:gd name="T111" fmla="*/ 219 h 782"/>
              <a:gd name="T112" fmla="*/ 379 w 782"/>
              <a:gd name="T113" fmla="*/ 265 h 782"/>
              <a:gd name="T114" fmla="*/ 276 w 782"/>
              <a:gd name="T115" fmla="*/ 335 h 782"/>
              <a:gd name="T116" fmla="*/ 206 w 782"/>
              <a:gd name="T117" fmla="*/ 390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2" h="782">
                <a:moveTo>
                  <a:pt x="379" y="293"/>
                </a:moveTo>
                <a:lnTo>
                  <a:pt x="379" y="376"/>
                </a:lnTo>
                <a:lnTo>
                  <a:pt x="296" y="376"/>
                </a:lnTo>
                <a:lnTo>
                  <a:pt x="296" y="376"/>
                </a:lnTo>
                <a:lnTo>
                  <a:pt x="296" y="368"/>
                </a:lnTo>
                <a:lnTo>
                  <a:pt x="298" y="360"/>
                </a:lnTo>
                <a:lnTo>
                  <a:pt x="300" y="353"/>
                </a:lnTo>
                <a:lnTo>
                  <a:pt x="303" y="345"/>
                </a:lnTo>
                <a:lnTo>
                  <a:pt x="306" y="338"/>
                </a:lnTo>
                <a:lnTo>
                  <a:pt x="311" y="332"/>
                </a:lnTo>
                <a:lnTo>
                  <a:pt x="321" y="320"/>
                </a:lnTo>
                <a:lnTo>
                  <a:pt x="332" y="310"/>
                </a:lnTo>
                <a:lnTo>
                  <a:pt x="346" y="302"/>
                </a:lnTo>
                <a:lnTo>
                  <a:pt x="362" y="296"/>
                </a:lnTo>
                <a:lnTo>
                  <a:pt x="379" y="293"/>
                </a:lnTo>
                <a:lnTo>
                  <a:pt x="379" y="293"/>
                </a:lnTo>
                <a:close/>
                <a:moveTo>
                  <a:pt x="489" y="376"/>
                </a:moveTo>
                <a:lnTo>
                  <a:pt x="489" y="376"/>
                </a:lnTo>
                <a:lnTo>
                  <a:pt x="406" y="376"/>
                </a:lnTo>
                <a:lnTo>
                  <a:pt x="406" y="293"/>
                </a:lnTo>
                <a:lnTo>
                  <a:pt x="406" y="293"/>
                </a:lnTo>
                <a:lnTo>
                  <a:pt x="422" y="296"/>
                </a:lnTo>
                <a:lnTo>
                  <a:pt x="437" y="302"/>
                </a:lnTo>
                <a:lnTo>
                  <a:pt x="449" y="310"/>
                </a:lnTo>
                <a:lnTo>
                  <a:pt x="462" y="320"/>
                </a:lnTo>
                <a:lnTo>
                  <a:pt x="472" y="332"/>
                </a:lnTo>
                <a:lnTo>
                  <a:pt x="480" y="345"/>
                </a:lnTo>
                <a:lnTo>
                  <a:pt x="486" y="360"/>
                </a:lnTo>
                <a:lnTo>
                  <a:pt x="489" y="376"/>
                </a:lnTo>
                <a:lnTo>
                  <a:pt x="489" y="376"/>
                </a:lnTo>
                <a:close/>
                <a:moveTo>
                  <a:pt x="406" y="489"/>
                </a:moveTo>
                <a:lnTo>
                  <a:pt x="406" y="489"/>
                </a:lnTo>
                <a:lnTo>
                  <a:pt x="406" y="406"/>
                </a:lnTo>
                <a:lnTo>
                  <a:pt x="489" y="406"/>
                </a:lnTo>
                <a:lnTo>
                  <a:pt x="489" y="406"/>
                </a:lnTo>
                <a:lnTo>
                  <a:pt x="486" y="422"/>
                </a:lnTo>
                <a:lnTo>
                  <a:pt x="480" y="437"/>
                </a:lnTo>
                <a:lnTo>
                  <a:pt x="472" y="450"/>
                </a:lnTo>
                <a:lnTo>
                  <a:pt x="462" y="462"/>
                </a:lnTo>
                <a:lnTo>
                  <a:pt x="449" y="471"/>
                </a:lnTo>
                <a:lnTo>
                  <a:pt x="437" y="480"/>
                </a:lnTo>
                <a:lnTo>
                  <a:pt x="422" y="486"/>
                </a:lnTo>
                <a:lnTo>
                  <a:pt x="406" y="489"/>
                </a:lnTo>
                <a:lnTo>
                  <a:pt x="406" y="489"/>
                </a:lnTo>
                <a:close/>
                <a:moveTo>
                  <a:pt x="296" y="406"/>
                </a:moveTo>
                <a:lnTo>
                  <a:pt x="296" y="406"/>
                </a:lnTo>
                <a:lnTo>
                  <a:pt x="379" y="406"/>
                </a:lnTo>
                <a:lnTo>
                  <a:pt x="379" y="489"/>
                </a:lnTo>
                <a:lnTo>
                  <a:pt x="379" y="489"/>
                </a:lnTo>
                <a:lnTo>
                  <a:pt x="370" y="487"/>
                </a:lnTo>
                <a:lnTo>
                  <a:pt x="362" y="486"/>
                </a:lnTo>
                <a:lnTo>
                  <a:pt x="346" y="480"/>
                </a:lnTo>
                <a:lnTo>
                  <a:pt x="332" y="471"/>
                </a:lnTo>
                <a:lnTo>
                  <a:pt x="321" y="462"/>
                </a:lnTo>
                <a:lnTo>
                  <a:pt x="311" y="450"/>
                </a:lnTo>
                <a:lnTo>
                  <a:pt x="306" y="444"/>
                </a:lnTo>
                <a:lnTo>
                  <a:pt x="303" y="437"/>
                </a:lnTo>
                <a:lnTo>
                  <a:pt x="300" y="429"/>
                </a:lnTo>
                <a:lnTo>
                  <a:pt x="298" y="422"/>
                </a:lnTo>
                <a:lnTo>
                  <a:pt x="296" y="414"/>
                </a:lnTo>
                <a:lnTo>
                  <a:pt x="296" y="406"/>
                </a:lnTo>
                <a:lnTo>
                  <a:pt x="296" y="406"/>
                </a:lnTo>
                <a:close/>
                <a:moveTo>
                  <a:pt x="625" y="625"/>
                </a:moveTo>
                <a:lnTo>
                  <a:pt x="625" y="625"/>
                </a:lnTo>
                <a:lnTo>
                  <a:pt x="625" y="625"/>
                </a:lnTo>
                <a:lnTo>
                  <a:pt x="613" y="635"/>
                </a:lnTo>
                <a:lnTo>
                  <a:pt x="602" y="645"/>
                </a:lnTo>
                <a:lnTo>
                  <a:pt x="589" y="654"/>
                </a:lnTo>
                <a:lnTo>
                  <a:pt x="577" y="663"/>
                </a:lnTo>
                <a:lnTo>
                  <a:pt x="564" y="671"/>
                </a:lnTo>
                <a:lnTo>
                  <a:pt x="551" y="679"/>
                </a:lnTo>
                <a:lnTo>
                  <a:pt x="537" y="686"/>
                </a:lnTo>
                <a:lnTo>
                  <a:pt x="523" y="693"/>
                </a:lnTo>
                <a:lnTo>
                  <a:pt x="509" y="699"/>
                </a:lnTo>
                <a:lnTo>
                  <a:pt x="494" y="703"/>
                </a:lnTo>
                <a:lnTo>
                  <a:pt x="479" y="708"/>
                </a:lnTo>
                <a:lnTo>
                  <a:pt x="464" y="712"/>
                </a:lnTo>
                <a:lnTo>
                  <a:pt x="449" y="715"/>
                </a:lnTo>
                <a:lnTo>
                  <a:pt x="435" y="718"/>
                </a:lnTo>
                <a:lnTo>
                  <a:pt x="419" y="719"/>
                </a:lnTo>
                <a:lnTo>
                  <a:pt x="403" y="720"/>
                </a:lnTo>
                <a:lnTo>
                  <a:pt x="403" y="695"/>
                </a:lnTo>
                <a:lnTo>
                  <a:pt x="403" y="695"/>
                </a:lnTo>
                <a:lnTo>
                  <a:pt x="418" y="694"/>
                </a:lnTo>
                <a:lnTo>
                  <a:pt x="432" y="693"/>
                </a:lnTo>
                <a:lnTo>
                  <a:pt x="447" y="691"/>
                </a:lnTo>
                <a:lnTo>
                  <a:pt x="462" y="687"/>
                </a:lnTo>
                <a:lnTo>
                  <a:pt x="476" y="684"/>
                </a:lnTo>
                <a:lnTo>
                  <a:pt x="489" y="679"/>
                </a:lnTo>
                <a:lnTo>
                  <a:pt x="515" y="669"/>
                </a:lnTo>
                <a:lnTo>
                  <a:pt x="540" y="657"/>
                </a:lnTo>
                <a:lnTo>
                  <a:pt x="564" y="642"/>
                </a:lnTo>
                <a:lnTo>
                  <a:pt x="587" y="625"/>
                </a:lnTo>
                <a:lnTo>
                  <a:pt x="608" y="605"/>
                </a:lnTo>
                <a:lnTo>
                  <a:pt x="626" y="585"/>
                </a:lnTo>
                <a:lnTo>
                  <a:pt x="643" y="563"/>
                </a:lnTo>
                <a:lnTo>
                  <a:pt x="658" y="539"/>
                </a:lnTo>
                <a:lnTo>
                  <a:pt x="671" y="514"/>
                </a:lnTo>
                <a:lnTo>
                  <a:pt x="682" y="488"/>
                </a:lnTo>
                <a:lnTo>
                  <a:pt x="689" y="461"/>
                </a:lnTo>
                <a:lnTo>
                  <a:pt x="695" y="433"/>
                </a:lnTo>
                <a:lnTo>
                  <a:pt x="697" y="418"/>
                </a:lnTo>
                <a:lnTo>
                  <a:pt x="699" y="403"/>
                </a:lnTo>
                <a:lnTo>
                  <a:pt x="720" y="403"/>
                </a:lnTo>
                <a:lnTo>
                  <a:pt x="720" y="403"/>
                </a:lnTo>
                <a:lnTo>
                  <a:pt x="718" y="434"/>
                </a:lnTo>
                <a:lnTo>
                  <a:pt x="716" y="450"/>
                </a:lnTo>
                <a:lnTo>
                  <a:pt x="712" y="464"/>
                </a:lnTo>
                <a:lnTo>
                  <a:pt x="709" y="479"/>
                </a:lnTo>
                <a:lnTo>
                  <a:pt x="705" y="494"/>
                </a:lnTo>
                <a:lnTo>
                  <a:pt x="700" y="508"/>
                </a:lnTo>
                <a:lnTo>
                  <a:pt x="694" y="522"/>
                </a:lnTo>
                <a:lnTo>
                  <a:pt x="688" y="536"/>
                </a:lnTo>
                <a:lnTo>
                  <a:pt x="682" y="550"/>
                </a:lnTo>
                <a:lnTo>
                  <a:pt x="674" y="562"/>
                </a:lnTo>
                <a:lnTo>
                  <a:pt x="666" y="576"/>
                </a:lnTo>
                <a:lnTo>
                  <a:pt x="656" y="588"/>
                </a:lnTo>
                <a:lnTo>
                  <a:pt x="646" y="601"/>
                </a:lnTo>
                <a:lnTo>
                  <a:pt x="636" y="613"/>
                </a:lnTo>
                <a:lnTo>
                  <a:pt x="625" y="625"/>
                </a:lnTo>
                <a:lnTo>
                  <a:pt x="625" y="625"/>
                </a:lnTo>
                <a:close/>
                <a:moveTo>
                  <a:pt x="159" y="625"/>
                </a:moveTo>
                <a:lnTo>
                  <a:pt x="159" y="625"/>
                </a:lnTo>
                <a:lnTo>
                  <a:pt x="159" y="625"/>
                </a:lnTo>
                <a:lnTo>
                  <a:pt x="149" y="613"/>
                </a:lnTo>
                <a:lnTo>
                  <a:pt x="138" y="601"/>
                </a:lnTo>
                <a:lnTo>
                  <a:pt x="129" y="588"/>
                </a:lnTo>
                <a:lnTo>
                  <a:pt x="119" y="576"/>
                </a:lnTo>
                <a:lnTo>
                  <a:pt x="110" y="562"/>
                </a:lnTo>
                <a:lnTo>
                  <a:pt x="102" y="550"/>
                </a:lnTo>
                <a:lnTo>
                  <a:pt x="96" y="536"/>
                </a:lnTo>
                <a:lnTo>
                  <a:pt x="89" y="522"/>
                </a:lnTo>
                <a:lnTo>
                  <a:pt x="83" y="508"/>
                </a:lnTo>
                <a:lnTo>
                  <a:pt x="77" y="494"/>
                </a:lnTo>
                <a:lnTo>
                  <a:pt x="73" y="479"/>
                </a:lnTo>
                <a:lnTo>
                  <a:pt x="69" y="464"/>
                </a:lnTo>
                <a:lnTo>
                  <a:pt x="66" y="450"/>
                </a:lnTo>
                <a:lnTo>
                  <a:pt x="64" y="434"/>
                </a:lnTo>
                <a:lnTo>
                  <a:pt x="63" y="419"/>
                </a:lnTo>
                <a:lnTo>
                  <a:pt x="61" y="403"/>
                </a:lnTo>
                <a:lnTo>
                  <a:pt x="89" y="403"/>
                </a:lnTo>
                <a:lnTo>
                  <a:pt x="89" y="403"/>
                </a:lnTo>
                <a:lnTo>
                  <a:pt x="90" y="418"/>
                </a:lnTo>
                <a:lnTo>
                  <a:pt x="91" y="433"/>
                </a:lnTo>
                <a:lnTo>
                  <a:pt x="93" y="446"/>
                </a:lnTo>
                <a:lnTo>
                  <a:pt x="96" y="461"/>
                </a:lnTo>
                <a:lnTo>
                  <a:pt x="99" y="475"/>
                </a:lnTo>
                <a:lnTo>
                  <a:pt x="103" y="488"/>
                </a:lnTo>
                <a:lnTo>
                  <a:pt x="114" y="514"/>
                </a:lnTo>
                <a:lnTo>
                  <a:pt x="126" y="539"/>
                </a:lnTo>
                <a:lnTo>
                  <a:pt x="141" y="563"/>
                </a:lnTo>
                <a:lnTo>
                  <a:pt x="157" y="585"/>
                </a:lnTo>
                <a:lnTo>
                  <a:pt x="176" y="605"/>
                </a:lnTo>
                <a:lnTo>
                  <a:pt x="197" y="625"/>
                </a:lnTo>
                <a:lnTo>
                  <a:pt x="218" y="642"/>
                </a:lnTo>
                <a:lnTo>
                  <a:pt x="242" y="657"/>
                </a:lnTo>
                <a:lnTo>
                  <a:pt x="267" y="669"/>
                </a:lnTo>
                <a:lnTo>
                  <a:pt x="294" y="679"/>
                </a:lnTo>
                <a:lnTo>
                  <a:pt x="307" y="684"/>
                </a:lnTo>
                <a:lnTo>
                  <a:pt x="321" y="687"/>
                </a:lnTo>
                <a:lnTo>
                  <a:pt x="336" y="691"/>
                </a:lnTo>
                <a:lnTo>
                  <a:pt x="349" y="693"/>
                </a:lnTo>
                <a:lnTo>
                  <a:pt x="364" y="694"/>
                </a:lnTo>
                <a:lnTo>
                  <a:pt x="379" y="695"/>
                </a:lnTo>
                <a:lnTo>
                  <a:pt x="379" y="720"/>
                </a:lnTo>
                <a:lnTo>
                  <a:pt x="379" y="720"/>
                </a:lnTo>
                <a:lnTo>
                  <a:pt x="363" y="719"/>
                </a:lnTo>
                <a:lnTo>
                  <a:pt x="348" y="718"/>
                </a:lnTo>
                <a:lnTo>
                  <a:pt x="332" y="715"/>
                </a:lnTo>
                <a:lnTo>
                  <a:pt x="317" y="712"/>
                </a:lnTo>
                <a:lnTo>
                  <a:pt x="303" y="708"/>
                </a:lnTo>
                <a:lnTo>
                  <a:pt x="288" y="703"/>
                </a:lnTo>
                <a:lnTo>
                  <a:pt x="274" y="699"/>
                </a:lnTo>
                <a:lnTo>
                  <a:pt x="259" y="693"/>
                </a:lnTo>
                <a:lnTo>
                  <a:pt x="246" y="686"/>
                </a:lnTo>
                <a:lnTo>
                  <a:pt x="233" y="679"/>
                </a:lnTo>
                <a:lnTo>
                  <a:pt x="220" y="671"/>
                </a:lnTo>
                <a:lnTo>
                  <a:pt x="207" y="663"/>
                </a:lnTo>
                <a:lnTo>
                  <a:pt x="195" y="654"/>
                </a:lnTo>
                <a:lnTo>
                  <a:pt x="182" y="645"/>
                </a:lnTo>
                <a:lnTo>
                  <a:pt x="171" y="635"/>
                </a:lnTo>
                <a:lnTo>
                  <a:pt x="159" y="625"/>
                </a:lnTo>
                <a:lnTo>
                  <a:pt x="159" y="625"/>
                </a:lnTo>
                <a:close/>
                <a:moveTo>
                  <a:pt x="159" y="157"/>
                </a:moveTo>
                <a:lnTo>
                  <a:pt x="159" y="157"/>
                </a:lnTo>
                <a:lnTo>
                  <a:pt x="159" y="157"/>
                </a:lnTo>
                <a:lnTo>
                  <a:pt x="171" y="147"/>
                </a:lnTo>
                <a:lnTo>
                  <a:pt x="182" y="137"/>
                </a:lnTo>
                <a:lnTo>
                  <a:pt x="195" y="128"/>
                </a:lnTo>
                <a:lnTo>
                  <a:pt x="207" y="118"/>
                </a:lnTo>
                <a:lnTo>
                  <a:pt x="220" y="111"/>
                </a:lnTo>
                <a:lnTo>
                  <a:pt x="233" y="103"/>
                </a:lnTo>
                <a:lnTo>
                  <a:pt x="246" y="96"/>
                </a:lnTo>
                <a:lnTo>
                  <a:pt x="259" y="89"/>
                </a:lnTo>
                <a:lnTo>
                  <a:pt x="274" y="83"/>
                </a:lnTo>
                <a:lnTo>
                  <a:pt x="288" y="79"/>
                </a:lnTo>
                <a:lnTo>
                  <a:pt x="303" y="74"/>
                </a:lnTo>
                <a:lnTo>
                  <a:pt x="317" y="70"/>
                </a:lnTo>
                <a:lnTo>
                  <a:pt x="332" y="67"/>
                </a:lnTo>
                <a:lnTo>
                  <a:pt x="348" y="65"/>
                </a:lnTo>
                <a:lnTo>
                  <a:pt x="363" y="63"/>
                </a:lnTo>
                <a:lnTo>
                  <a:pt x="379" y="62"/>
                </a:lnTo>
                <a:lnTo>
                  <a:pt x="379" y="87"/>
                </a:lnTo>
                <a:lnTo>
                  <a:pt x="379" y="87"/>
                </a:lnTo>
                <a:lnTo>
                  <a:pt x="364" y="88"/>
                </a:lnTo>
                <a:lnTo>
                  <a:pt x="349" y="89"/>
                </a:lnTo>
                <a:lnTo>
                  <a:pt x="336" y="91"/>
                </a:lnTo>
                <a:lnTo>
                  <a:pt x="321" y="95"/>
                </a:lnTo>
                <a:lnTo>
                  <a:pt x="294" y="101"/>
                </a:lnTo>
                <a:lnTo>
                  <a:pt x="267" y="112"/>
                </a:lnTo>
                <a:lnTo>
                  <a:pt x="242" y="124"/>
                </a:lnTo>
                <a:lnTo>
                  <a:pt x="218" y="139"/>
                </a:lnTo>
                <a:lnTo>
                  <a:pt x="197" y="156"/>
                </a:lnTo>
                <a:lnTo>
                  <a:pt x="176" y="175"/>
                </a:lnTo>
                <a:lnTo>
                  <a:pt x="157" y="196"/>
                </a:lnTo>
                <a:lnTo>
                  <a:pt x="141" y="217"/>
                </a:lnTo>
                <a:lnTo>
                  <a:pt x="126" y="241"/>
                </a:lnTo>
                <a:lnTo>
                  <a:pt x="114" y="266"/>
                </a:lnTo>
                <a:lnTo>
                  <a:pt x="108" y="280"/>
                </a:lnTo>
                <a:lnTo>
                  <a:pt x="103" y="293"/>
                </a:lnTo>
                <a:lnTo>
                  <a:pt x="99" y="306"/>
                </a:lnTo>
                <a:lnTo>
                  <a:pt x="96" y="321"/>
                </a:lnTo>
                <a:lnTo>
                  <a:pt x="93" y="335"/>
                </a:lnTo>
                <a:lnTo>
                  <a:pt x="91" y="349"/>
                </a:lnTo>
                <a:lnTo>
                  <a:pt x="90" y="364"/>
                </a:lnTo>
                <a:lnTo>
                  <a:pt x="89" y="379"/>
                </a:lnTo>
                <a:lnTo>
                  <a:pt x="61" y="379"/>
                </a:lnTo>
                <a:lnTo>
                  <a:pt x="61" y="379"/>
                </a:lnTo>
                <a:lnTo>
                  <a:pt x="63" y="363"/>
                </a:lnTo>
                <a:lnTo>
                  <a:pt x="64" y="348"/>
                </a:lnTo>
                <a:lnTo>
                  <a:pt x="66" y="332"/>
                </a:lnTo>
                <a:lnTo>
                  <a:pt x="69" y="318"/>
                </a:lnTo>
                <a:lnTo>
                  <a:pt x="73" y="303"/>
                </a:lnTo>
                <a:lnTo>
                  <a:pt x="77" y="288"/>
                </a:lnTo>
                <a:lnTo>
                  <a:pt x="83" y="273"/>
                </a:lnTo>
                <a:lnTo>
                  <a:pt x="89" y="258"/>
                </a:lnTo>
                <a:lnTo>
                  <a:pt x="96" y="245"/>
                </a:lnTo>
                <a:lnTo>
                  <a:pt x="102" y="231"/>
                </a:lnTo>
                <a:lnTo>
                  <a:pt x="110" y="217"/>
                </a:lnTo>
                <a:lnTo>
                  <a:pt x="119" y="205"/>
                </a:lnTo>
                <a:lnTo>
                  <a:pt x="129" y="192"/>
                </a:lnTo>
                <a:lnTo>
                  <a:pt x="138" y="180"/>
                </a:lnTo>
                <a:lnTo>
                  <a:pt x="149" y="169"/>
                </a:lnTo>
                <a:lnTo>
                  <a:pt x="159" y="157"/>
                </a:lnTo>
                <a:lnTo>
                  <a:pt x="159" y="157"/>
                </a:lnTo>
                <a:close/>
                <a:moveTo>
                  <a:pt x="625" y="157"/>
                </a:moveTo>
                <a:lnTo>
                  <a:pt x="625" y="157"/>
                </a:lnTo>
                <a:lnTo>
                  <a:pt x="625" y="157"/>
                </a:lnTo>
                <a:lnTo>
                  <a:pt x="636" y="169"/>
                </a:lnTo>
                <a:lnTo>
                  <a:pt x="646" y="180"/>
                </a:lnTo>
                <a:lnTo>
                  <a:pt x="656" y="192"/>
                </a:lnTo>
                <a:lnTo>
                  <a:pt x="666" y="205"/>
                </a:lnTo>
                <a:lnTo>
                  <a:pt x="674" y="217"/>
                </a:lnTo>
                <a:lnTo>
                  <a:pt x="682" y="231"/>
                </a:lnTo>
                <a:lnTo>
                  <a:pt x="688" y="245"/>
                </a:lnTo>
                <a:lnTo>
                  <a:pt x="694" y="258"/>
                </a:lnTo>
                <a:lnTo>
                  <a:pt x="700" y="273"/>
                </a:lnTo>
                <a:lnTo>
                  <a:pt x="705" y="288"/>
                </a:lnTo>
                <a:lnTo>
                  <a:pt x="709" y="303"/>
                </a:lnTo>
                <a:lnTo>
                  <a:pt x="712" y="318"/>
                </a:lnTo>
                <a:lnTo>
                  <a:pt x="716" y="332"/>
                </a:lnTo>
                <a:lnTo>
                  <a:pt x="718" y="348"/>
                </a:lnTo>
                <a:lnTo>
                  <a:pt x="720" y="379"/>
                </a:lnTo>
                <a:lnTo>
                  <a:pt x="699" y="379"/>
                </a:lnTo>
                <a:lnTo>
                  <a:pt x="699" y="379"/>
                </a:lnTo>
                <a:lnTo>
                  <a:pt x="695" y="353"/>
                </a:lnTo>
                <a:lnTo>
                  <a:pt x="691" y="328"/>
                </a:lnTo>
                <a:lnTo>
                  <a:pt x="684" y="304"/>
                </a:lnTo>
                <a:lnTo>
                  <a:pt x="676" y="280"/>
                </a:lnTo>
                <a:lnTo>
                  <a:pt x="666" y="256"/>
                </a:lnTo>
                <a:lnTo>
                  <a:pt x="654" y="235"/>
                </a:lnTo>
                <a:lnTo>
                  <a:pt x="641" y="213"/>
                </a:lnTo>
                <a:lnTo>
                  <a:pt x="625" y="195"/>
                </a:lnTo>
                <a:lnTo>
                  <a:pt x="625" y="195"/>
                </a:lnTo>
                <a:lnTo>
                  <a:pt x="620" y="190"/>
                </a:lnTo>
                <a:lnTo>
                  <a:pt x="616" y="188"/>
                </a:lnTo>
                <a:lnTo>
                  <a:pt x="611" y="188"/>
                </a:lnTo>
                <a:lnTo>
                  <a:pt x="609" y="189"/>
                </a:lnTo>
                <a:lnTo>
                  <a:pt x="606" y="191"/>
                </a:lnTo>
                <a:lnTo>
                  <a:pt x="606" y="191"/>
                </a:lnTo>
                <a:lnTo>
                  <a:pt x="603" y="196"/>
                </a:lnTo>
                <a:lnTo>
                  <a:pt x="602" y="200"/>
                </a:lnTo>
                <a:lnTo>
                  <a:pt x="603" y="205"/>
                </a:lnTo>
                <a:lnTo>
                  <a:pt x="606" y="210"/>
                </a:lnTo>
                <a:lnTo>
                  <a:pt x="606" y="210"/>
                </a:lnTo>
                <a:lnTo>
                  <a:pt x="621" y="229"/>
                </a:lnTo>
                <a:lnTo>
                  <a:pt x="635" y="249"/>
                </a:lnTo>
                <a:lnTo>
                  <a:pt x="646" y="271"/>
                </a:lnTo>
                <a:lnTo>
                  <a:pt x="656" y="294"/>
                </a:lnTo>
                <a:lnTo>
                  <a:pt x="664" y="316"/>
                </a:lnTo>
                <a:lnTo>
                  <a:pt x="669" y="341"/>
                </a:lnTo>
                <a:lnTo>
                  <a:pt x="672" y="365"/>
                </a:lnTo>
                <a:lnTo>
                  <a:pt x="674" y="390"/>
                </a:lnTo>
                <a:lnTo>
                  <a:pt x="674" y="390"/>
                </a:lnTo>
                <a:lnTo>
                  <a:pt x="674" y="405"/>
                </a:lnTo>
                <a:lnTo>
                  <a:pt x="672" y="420"/>
                </a:lnTo>
                <a:lnTo>
                  <a:pt x="671" y="434"/>
                </a:lnTo>
                <a:lnTo>
                  <a:pt x="668" y="447"/>
                </a:lnTo>
                <a:lnTo>
                  <a:pt x="666" y="461"/>
                </a:lnTo>
                <a:lnTo>
                  <a:pt x="661" y="473"/>
                </a:lnTo>
                <a:lnTo>
                  <a:pt x="652" y="500"/>
                </a:lnTo>
                <a:lnTo>
                  <a:pt x="641" y="524"/>
                </a:lnTo>
                <a:lnTo>
                  <a:pt x="626" y="547"/>
                </a:lnTo>
                <a:lnTo>
                  <a:pt x="610" y="569"/>
                </a:lnTo>
                <a:lnTo>
                  <a:pt x="592" y="588"/>
                </a:lnTo>
                <a:lnTo>
                  <a:pt x="571" y="607"/>
                </a:lnTo>
                <a:lnTo>
                  <a:pt x="550" y="623"/>
                </a:lnTo>
                <a:lnTo>
                  <a:pt x="526" y="637"/>
                </a:lnTo>
                <a:lnTo>
                  <a:pt x="502" y="649"/>
                </a:lnTo>
                <a:lnTo>
                  <a:pt x="488" y="653"/>
                </a:lnTo>
                <a:lnTo>
                  <a:pt x="476" y="658"/>
                </a:lnTo>
                <a:lnTo>
                  <a:pt x="462" y="662"/>
                </a:lnTo>
                <a:lnTo>
                  <a:pt x="448" y="665"/>
                </a:lnTo>
                <a:lnTo>
                  <a:pt x="435" y="667"/>
                </a:lnTo>
                <a:lnTo>
                  <a:pt x="420" y="669"/>
                </a:lnTo>
                <a:lnTo>
                  <a:pt x="405" y="670"/>
                </a:lnTo>
                <a:lnTo>
                  <a:pt x="391" y="670"/>
                </a:lnTo>
                <a:lnTo>
                  <a:pt x="391" y="670"/>
                </a:lnTo>
                <a:lnTo>
                  <a:pt x="377" y="670"/>
                </a:lnTo>
                <a:lnTo>
                  <a:pt x="363" y="669"/>
                </a:lnTo>
                <a:lnTo>
                  <a:pt x="348" y="667"/>
                </a:lnTo>
                <a:lnTo>
                  <a:pt x="334" y="665"/>
                </a:lnTo>
                <a:lnTo>
                  <a:pt x="321" y="662"/>
                </a:lnTo>
                <a:lnTo>
                  <a:pt x="308" y="658"/>
                </a:lnTo>
                <a:lnTo>
                  <a:pt x="282" y="649"/>
                </a:lnTo>
                <a:lnTo>
                  <a:pt x="258" y="637"/>
                </a:lnTo>
                <a:lnTo>
                  <a:pt x="234" y="623"/>
                </a:lnTo>
                <a:lnTo>
                  <a:pt x="213" y="607"/>
                </a:lnTo>
                <a:lnTo>
                  <a:pt x="193" y="588"/>
                </a:lnTo>
                <a:lnTo>
                  <a:pt x="175" y="569"/>
                </a:lnTo>
                <a:lnTo>
                  <a:pt x="159" y="547"/>
                </a:lnTo>
                <a:lnTo>
                  <a:pt x="144" y="524"/>
                </a:lnTo>
                <a:lnTo>
                  <a:pt x="133" y="500"/>
                </a:lnTo>
                <a:lnTo>
                  <a:pt x="123" y="473"/>
                </a:lnTo>
                <a:lnTo>
                  <a:pt x="119" y="461"/>
                </a:lnTo>
                <a:lnTo>
                  <a:pt x="116" y="447"/>
                </a:lnTo>
                <a:lnTo>
                  <a:pt x="114" y="434"/>
                </a:lnTo>
                <a:lnTo>
                  <a:pt x="113" y="420"/>
                </a:lnTo>
                <a:lnTo>
                  <a:pt x="111" y="405"/>
                </a:lnTo>
                <a:lnTo>
                  <a:pt x="110" y="390"/>
                </a:lnTo>
                <a:lnTo>
                  <a:pt x="110" y="390"/>
                </a:lnTo>
                <a:lnTo>
                  <a:pt x="111" y="377"/>
                </a:lnTo>
                <a:lnTo>
                  <a:pt x="113" y="362"/>
                </a:lnTo>
                <a:lnTo>
                  <a:pt x="114" y="348"/>
                </a:lnTo>
                <a:lnTo>
                  <a:pt x="116" y="335"/>
                </a:lnTo>
                <a:lnTo>
                  <a:pt x="119" y="321"/>
                </a:lnTo>
                <a:lnTo>
                  <a:pt x="123" y="308"/>
                </a:lnTo>
                <a:lnTo>
                  <a:pt x="133" y="282"/>
                </a:lnTo>
                <a:lnTo>
                  <a:pt x="144" y="258"/>
                </a:lnTo>
                <a:lnTo>
                  <a:pt x="159" y="235"/>
                </a:lnTo>
                <a:lnTo>
                  <a:pt x="175" y="213"/>
                </a:lnTo>
                <a:lnTo>
                  <a:pt x="193" y="194"/>
                </a:lnTo>
                <a:lnTo>
                  <a:pt x="213" y="175"/>
                </a:lnTo>
                <a:lnTo>
                  <a:pt x="234" y="159"/>
                </a:lnTo>
                <a:lnTo>
                  <a:pt x="258" y="145"/>
                </a:lnTo>
                <a:lnTo>
                  <a:pt x="282" y="133"/>
                </a:lnTo>
                <a:lnTo>
                  <a:pt x="308" y="123"/>
                </a:lnTo>
                <a:lnTo>
                  <a:pt x="321" y="120"/>
                </a:lnTo>
                <a:lnTo>
                  <a:pt x="334" y="116"/>
                </a:lnTo>
                <a:lnTo>
                  <a:pt x="348" y="114"/>
                </a:lnTo>
                <a:lnTo>
                  <a:pt x="363" y="113"/>
                </a:lnTo>
                <a:lnTo>
                  <a:pt x="377" y="112"/>
                </a:lnTo>
                <a:lnTo>
                  <a:pt x="391" y="111"/>
                </a:lnTo>
                <a:lnTo>
                  <a:pt x="391" y="111"/>
                </a:lnTo>
                <a:lnTo>
                  <a:pt x="416" y="112"/>
                </a:lnTo>
                <a:lnTo>
                  <a:pt x="441" y="115"/>
                </a:lnTo>
                <a:lnTo>
                  <a:pt x="466" y="121"/>
                </a:lnTo>
                <a:lnTo>
                  <a:pt x="490" y="129"/>
                </a:lnTo>
                <a:lnTo>
                  <a:pt x="513" y="138"/>
                </a:lnTo>
                <a:lnTo>
                  <a:pt x="536" y="150"/>
                </a:lnTo>
                <a:lnTo>
                  <a:pt x="556" y="163"/>
                </a:lnTo>
                <a:lnTo>
                  <a:pt x="576" y="179"/>
                </a:lnTo>
                <a:lnTo>
                  <a:pt x="576" y="179"/>
                </a:lnTo>
                <a:lnTo>
                  <a:pt x="579" y="180"/>
                </a:lnTo>
                <a:lnTo>
                  <a:pt x="584" y="181"/>
                </a:lnTo>
                <a:lnTo>
                  <a:pt x="587" y="180"/>
                </a:lnTo>
                <a:lnTo>
                  <a:pt x="592" y="179"/>
                </a:lnTo>
                <a:lnTo>
                  <a:pt x="592" y="179"/>
                </a:lnTo>
                <a:lnTo>
                  <a:pt x="594" y="173"/>
                </a:lnTo>
                <a:lnTo>
                  <a:pt x="595" y="167"/>
                </a:lnTo>
                <a:lnTo>
                  <a:pt x="594" y="163"/>
                </a:lnTo>
                <a:lnTo>
                  <a:pt x="592" y="157"/>
                </a:lnTo>
                <a:lnTo>
                  <a:pt x="592" y="157"/>
                </a:lnTo>
                <a:lnTo>
                  <a:pt x="571" y="142"/>
                </a:lnTo>
                <a:lnTo>
                  <a:pt x="550" y="129"/>
                </a:lnTo>
                <a:lnTo>
                  <a:pt x="527" y="117"/>
                </a:lnTo>
                <a:lnTo>
                  <a:pt x="504" y="107"/>
                </a:lnTo>
                <a:lnTo>
                  <a:pt x="480" y="99"/>
                </a:lnTo>
                <a:lnTo>
                  <a:pt x="455" y="92"/>
                </a:lnTo>
                <a:lnTo>
                  <a:pt x="429" y="89"/>
                </a:lnTo>
                <a:lnTo>
                  <a:pt x="403" y="87"/>
                </a:lnTo>
                <a:lnTo>
                  <a:pt x="403" y="62"/>
                </a:lnTo>
                <a:lnTo>
                  <a:pt x="403" y="62"/>
                </a:lnTo>
                <a:lnTo>
                  <a:pt x="419" y="63"/>
                </a:lnTo>
                <a:lnTo>
                  <a:pt x="435" y="65"/>
                </a:lnTo>
                <a:lnTo>
                  <a:pt x="449" y="67"/>
                </a:lnTo>
                <a:lnTo>
                  <a:pt x="464" y="70"/>
                </a:lnTo>
                <a:lnTo>
                  <a:pt x="479" y="74"/>
                </a:lnTo>
                <a:lnTo>
                  <a:pt x="494" y="79"/>
                </a:lnTo>
                <a:lnTo>
                  <a:pt x="509" y="83"/>
                </a:lnTo>
                <a:lnTo>
                  <a:pt x="523" y="89"/>
                </a:lnTo>
                <a:lnTo>
                  <a:pt x="537" y="96"/>
                </a:lnTo>
                <a:lnTo>
                  <a:pt x="551" y="103"/>
                </a:lnTo>
                <a:lnTo>
                  <a:pt x="564" y="111"/>
                </a:lnTo>
                <a:lnTo>
                  <a:pt x="577" y="118"/>
                </a:lnTo>
                <a:lnTo>
                  <a:pt x="589" y="128"/>
                </a:lnTo>
                <a:lnTo>
                  <a:pt x="602" y="137"/>
                </a:lnTo>
                <a:lnTo>
                  <a:pt x="613" y="147"/>
                </a:lnTo>
                <a:lnTo>
                  <a:pt x="625" y="157"/>
                </a:lnTo>
                <a:lnTo>
                  <a:pt x="625" y="157"/>
                </a:lnTo>
                <a:close/>
                <a:moveTo>
                  <a:pt x="769" y="379"/>
                </a:moveTo>
                <a:lnTo>
                  <a:pt x="769" y="379"/>
                </a:lnTo>
                <a:lnTo>
                  <a:pt x="769" y="379"/>
                </a:lnTo>
                <a:lnTo>
                  <a:pt x="775" y="380"/>
                </a:lnTo>
                <a:lnTo>
                  <a:pt x="779" y="382"/>
                </a:lnTo>
                <a:lnTo>
                  <a:pt x="782" y="386"/>
                </a:lnTo>
                <a:lnTo>
                  <a:pt x="782" y="390"/>
                </a:lnTo>
                <a:lnTo>
                  <a:pt x="782" y="390"/>
                </a:lnTo>
                <a:lnTo>
                  <a:pt x="782" y="395"/>
                </a:lnTo>
                <a:lnTo>
                  <a:pt x="779" y="400"/>
                </a:lnTo>
                <a:lnTo>
                  <a:pt x="775" y="402"/>
                </a:lnTo>
                <a:lnTo>
                  <a:pt x="769" y="403"/>
                </a:lnTo>
                <a:lnTo>
                  <a:pt x="749" y="403"/>
                </a:lnTo>
                <a:lnTo>
                  <a:pt x="749" y="403"/>
                </a:lnTo>
                <a:lnTo>
                  <a:pt x="748" y="420"/>
                </a:lnTo>
                <a:lnTo>
                  <a:pt x="745" y="436"/>
                </a:lnTo>
                <a:lnTo>
                  <a:pt x="743" y="453"/>
                </a:lnTo>
                <a:lnTo>
                  <a:pt x="740" y="469"/>
                </a:lnTo>
                <a:lnTo>
                  <a:pt x="735" y="485"/>
                </a:lnTo>
                <a:lnTo>
                  <a:pt x="729" y="501"/>
                </a:lnTo>
                <a:lnTo>
                  <a:pt x="724" y="516"/>
                </a:lnTo>
                <a:lnTo>
                  <a:pt x="718" y="531"/>
                </a:lnTo>
                <a:lnTo>
                  <a:pt x="710" y="546"/>
                </a:lnTo>
                <a:lnTo>
                  <a:pt x="703" y="560"/>
                </a:lnTo>
                <a:lnTo>
                  <a:pt x="694" y="575"/>
                </a:lnTo>
                <a:lnTo>
                  <a:pt x="685" y="588"/>
                </a:lnTo>
                <a:lnTo>
                  <a:pt x="676" y="602"/>
                </a:lnTo>
                <a:lnTo>
                  <a:pt x="666" y="616"/>
                </a:lnTo>
                <a:lnTo>
                  <a:pt x="643" y="641"/>
                </a:lnTo>
                <a:lnTo>
                  <a:pt x="643" y="641"/>
                </a:lnTo>
                <a:lnTo>
                  <a:pt x="630" y="652"/>
                </a:lnTo>
                <a:lnTo>
                  <a:pt x="618" y="663"/>
                </a:lnTo>
                <a:lnTo>
                  <a:pt x="605" y="674"/>
                </a:lnTo>
                <a:lnTo>
                  <a:pt x="592" y="683"/>
                </a:lnTo>
                <a:lnTo>
                  <a:pt x="577" y="692"/>
                </a:lnTo>
                <a:lnTo>
                  <a:pt x="563" y="701"/>
                </a:lnTo>
                <a:lnTo>
                  <a:pt x="548" y="708"/>
                </a:lnTo>
                <a:lnTo>
                  <a:pt x="534" y="716"/>
                </a:lnTo>
                <a:lnTo>
                  <a:pt x="518" y="721"/>
                </a:lnTo>
                <a:lnTo>
                  <a:pt x="503" y="727"/>
                </a:lnTo>
                <a:lnTo>
                  <a:pt x="487" y="732"/>
                </a:lnTo>
                <a:lnTo>
                  <a:pt x="471" y="736"/>
                </a:lnTo>
                <a:lnTo>
                  <a:pt x="454" y="740"/>
                </a:lnTo>
                <a:lnTo>
                  <a:pt x="437" y="742"/>
                </a:lnTo>
                <a:lnTo>
                  <a:pt x="421" y="744"/>
                </a:lnTo>
                <a:lnTo>
                  <a:pt x="403" y="744"/>
                </a:lnTo>
                <a:lnTo>
                  <a:pt x="403" y="769"/>
                </a:lnTo>
                <a:lnTo>
                  <a:pt x="403" y="769"/>
                </a:lnTo>
                <a:lnTo>
                  <a:pt x="403" y="774"/>
                </a:lnTo>
                <a:lnTo>
                  <a:pt x="400" y="777"/>
                </a:lnTo>
                <a:lnTo>
                  <a:pt x="397" y="781"/>
                </a:lnTo>
                <a:lnTo>
                  <a:pt x="391" y="782"/>
                </a:lnTo>
                <a:lnTo>
                  <a:pt x="391" y="782"/>
                </a:lnTo>
                <a:lnTo>
                  <a:pt x="387" y="781"/>
                </a:lnTo>
                <a:lnTo>
                  <a:pt x="382" y="777"/>
                </a:lnTo>
                <a:lnTo>
                  <a:pt x="380" y="774"/>
                </a:lnTo>
                <a:lnTo>
                  <a:pt x="379" y="769"/>
                </a:lnTo>
                <a:lnTo>
                  <a:pt x="379" y="744"/>
                </a:lnTo>
                <a:lnTo>
                  <a:pt x="379" y="744"/>
                </a:lnTo>
                <a:lnTo>
                  <a:pt x="362" y="744"/>
                </a:lnTo>
                <a:lnTo>
                  <a:pt x="346" y="742"/>
                </a:lnTo>
                <a:lnTo>
                  <a:pt x="329" y="740"/>
                </a:lnTo>
                <a:lnTo>
                  <a:pt x="313" y="736"/>
                </a:lnTo>
                <a:lnTo>
                  <a:pt x="297" y="732"/>
                </a:lnTo>
                <a:lnTo>
                  <a:pt x="281" y="727"/>
                </a:lnTo>
                <a:lnTo>
                  <a:pt x="266" y="721"/>
                </a:lnTo>
                <a:lnTo>
                  <a:pt x="250" y="716"/>
                </a:lnTo>
                <a:lnTo>
                  <a:pt x="235" y="708"/>
                </a:lnTo>
                <a:lnTo>
                  <a:pt x="221" y="701"/>
                </a:lnTo>
                <a:lnTo>
                  <a:pt x="207" y="692"/>
                </a:lnTo>
                <a:lnTo>
                  <a:pt x="193" y="683"/>
                </a:lnTo>
                <a:lnTo>
                  <a:pt x="180" y="674"/>
                </a:lnTo>
                <a:lnTo>
                  <a:pt x="166" y="663"/>
                </a:lnTo>
                <a:lnTo>
                  <a:pt x="154" y="652"/>
                </a:lnTo>
                <a:lnTo>
                  <a:pt x="141" y="641"/>
                </a:lnTo>
                <a:lnTo>
                  <a:pt x="141" y="641"/>
                </a:lnTo>
                <a:lnTo>
                  <a:pt x="130" y="628"/>
                </a:lnTo>
                <a:lnTo>
                  <a:pt x="118" y="616"/>
                </a:lnTo>
                <a:lnTo>
                  <a:pt x="108" y="602"/>
                </a:lnTo>
                <a:lnTo>
                  <a:pt x="99" y="588"/>
                </a:lnTo>
                <a:lnTo>
                  <a:pt x="90" y="575"/>
                </a:lnTo>
                <a:lnTo>
                  <a:pt x="82" y="560"/>
                </a:lnTo>
                <a:lnTo>
                  <a:pt x="74" y="546"/>
                </a:lnTo>
                <a:lnTo>
                  <a:pt x="67" y="531"/>
                </a:lnTo>
                <a:lnTo>
                  <a:pt x="61" y="516"/>
                </a:lnTo>
                <a:lnTo>
                  <a:pt x="56" y="501"/>
                </a:lnTo>
                <a:lnTo>
                  <a:pt x="51" y="485"/>
                </a:lnTo>
                <a:lnTo>
                  <a:pt x="47" y="469"/>
                </a:lnTo>
                <a:lnTo>
                  <a:pt x="43" y="453"/>
                </a:lnTo>
                <a:lnTo>
                  <a:pt x="40" y="436"/>
                </a:lnTo>
                <a:lnTo>
                  <a:pt x="36" y="403"/>
                </a:lnTo>
                <a:lnTo>
                  <a:pt x="12" y="403"/>
                </a:lnTo>
                <a:lnTo>
                  <a:pt x="12" y="403"/>
                </a:lnTo>
                <a:lnTo>
                  <a:pt x="8" y="402"/>
                </a:lnTo>
                <a:lnTo>
                  <a:pt x="3" y="400"/>
                </a:lnTo>
                <a:lnTo>
                  <a:pt x="1" y="395"/>
                </a:lnTo>
                <a:lnTo>
                  <a:pt x="0" y="390"/>
                </a:lnTo>
                <a:lnTo>
                  <a:pt x="0" y="390"/>
                </a:lnTo>
                <a:lnTo>
                  <a:pt x="1" y="386"/>
                </a:lnTo>
                <a:lnTo>
                  <a:pt x="3" y="382"/>
                </a:lnTo>
                <a:lnTo>
                  <a:pt x="8" y="380"/>
                </a:lnTo>
                <a:lnTo>
                  <a:pt x="12" y="379"/>
                </a:lnTo>
                <a:lnTo>
                  <a:pt x="36" y="379"/>
                </a:lnTo>
                <a:lnTo>
                  <a:pt x="36" y="379"/>
                </a:lnTo>
                <a:lnTo>
                  <a:pt x="40" y="345"/>
                </a:lnTo>
                <a:lnTo>
                  <a:pt x="47" y="313"/>
                </a:lnTo>
                <a:lnTo>
                  <a:pt x="51" y="297"/>
                </a:lnTo>
                <a:lnTo>
                  <a:pt x="56" y="281"/>
                </a:lnTo>
                <a:lnTo>
                  <a:pt x="61" y="265"/>
                </a:lnTo>
                <a:lnTo>
                  <a:pt x="67" y="250"/>
                </a:lnTo>
                <a:lnTo>
                  <a:pt x="74" y="235"/>
                </a:lnTo>
                <a:lnTo>
                  <a:pt x="82" y="221"/>
                </a:lnTo>
                <a:lnTo>
                  <a:pt x="90" y="206"/>
                </a:lnTo>
                <a:lnTo>
                  <a:pt x="99" y="192"/>
                </a:lnTo>
                <a:lnTo>
                  <a:pt x="108" y="179"/>
                </a:lnTo>
                <a:lnTo>
                  <a:pt x="118" y="166"/>
                </a:lnTo>
                <a:lnTo>
                  <a:pt x="130" y="154"/>
                </a:lnTo>
                <a:lnTo>
                  <a:pt x="141" y="141"/>
                </a:lnTo>
                <a:lnTo>
                  <a:pt x="141" y="141"/>
                </a:lnTo>
                <a:lnTo>
                  <a:pt x="154" y="130"/>
                </a:lnTo>
                <a:lnTo>
                  <a:pt x="166" y="118"/>
                </a:lnTo>
                <a:lnTo>
                  <a:pt x="180" y="108"/>
                </a:lnTo>
                <a:lnTo>
                  <a:pt x="193" y="99"/>
                </a:lnTo>
                <a:lnTo>
                  <a:pt x="207" y="90"/>
                </a:lnTo>
                <a:lnTo>
                  <a:pt x="221" y="81"/>
                </a:lnTo>
                <a:lnTo>
                  <a:pt x="235" y="73"/>
                </a:lnTo>
                <a:lnTo>
                  <a:pt x="250" y="66"/>
                </a:lnTo>
                <a:lnTo>
                  <a:pt x="266" y="60"/>
                </a:lnTo>
                <a:lnTo>
                  <a:pt x="281" y="55"/>
                </a:lnTo>
                <a:lnTo>
                  <a:pt x="297" y="50"/>
                </a:lnTo>
                <a:lnTo>
                  <a:pt x="313" y="46"/>
                </a:lnTo>
                <a:lnTo>
                  <a:pt x="329" y="42"/>
                </a:lnTo>
                <a:lnTo>
                  <a:pt x="346" y="40"/>
                </a:lnTo>
                <a:lnTo>
                  <a:pt x="362" y="38"/>
                </a:lnTo>
                <a:lnTo>
                  <a:pt x="379" y="38"/>
                </a:lnTo>
                <a:lnTo>
                  <a:pt x="379" y="13"/>
                </a:lnTo>
                <a:lnTo>
                  <a:pt x="379" y="13"/>
                </a:lnTo>
                <a:lnTo>
                  <a:pt x="380" y="8"/>
                </a:lnTo>
                <a:lnTo>
                  <a:pt x="382" y="5"/>
                </a:lnTo>
                <a:lnTo>
                  <a:pt x="387" y="1"/>
                </a:lnTo>
                <a:lnTo>
                  <a:pt x="391" y="0"/>
                </a:lnTo>
                <a:lnTo>
                  <a:pt x="391" y="0"/>
                </a:lnTo>
                <a:lnTo>
                  <a:pt x="397" y="1"/>
                </a:lnTo>
                <a:lnTo>
                  <a:pt x="400" y="5"/>
                </a:lnTo>
                <a:lnTo>
                  <a:pt x="403" y="8"/>
                </a:lnTo>
                <a:lnTo>
                  <a:pt x="403" y="13"/>
                </a:lnTo>
                <a:lnTo>
                  <a:pt x="403" y="38"/>
                </a:lnTo>
                <a:lnTo>
                  <a:pt x="403" y="38"/>
                </a:lnTo>
                <a:lnTo>
                  <a:pt x="421" y="38"/>
                </a:lnTo>
                <a:lnTo>
                  <a:pt x="437" y="40"/>
                </a:lnTo>
                <a:lnTo>
                  <a:pt x="454" y="42"/>
                </a:lnTo>
                <a:lnTo>
                  <a:pt x="471" y="46"/>
                </a:lnTo>
                <a:lnTo>
                  <a:pt x="487" y="50"/>
                </a:lnTo>
                <a:lnTo>
                  <a:pt x="503" y="55"/>
                </a:lnTo>
                <a:lnTo>
                  <a:pt x="518" y="60"/>
                </a:lnTo>
                <a:lnTo>
                  <a:pt x="534" y="66"/>
                </a:lnTo>
                <a:lnTo>
                  <a:pt x="548" y="73"/>
                </a:lnTo>
                <a:lnTo>
                  <a:pt x="563" y="81"/>
                </a:lnTo>
                <a:lnTo>
                  <a:pt x="577" y="90"/>
                </a:lnTo>
                <a:lnTo>
                  <a:pt x="592" y="99"/>
                </a:lnTo>
                <a:lnTo>
                  <a:pt x="605" y="108"/>
                </a:lnTo>
                <a:lnTo>
                  <a:pt x="618" y="118"/>
                </a:lnTo>
                <a:lnTo>
                  <a:pt x="630" y="130"/>
                </a:lnTo>
                <a:lnTo>
                  <a:pt x="643" y="141"/>
                </a:lnTo>
                <a:lnTo>
                  <a:pt x="643" y="141"/>
                </a:lnTo>
                <a:lnTo>
                  <a:pt x="654" y="154"/>
                </a:lnTo>
                <a:lnTo>
                  <a:pt x="666" y="166"/>
                </a:lnTo>
                <a:lnTo>
                  <a:pt x="676" y="179"/>
                </a:lnTo>
                <a:lnTo>
                  <a:pt x="685" y="192"/>
                </a:lnTo>
                <a:lnTo>
                  <a:pt x="694" y="206"/>
                </a:lnTo>
                <a:lnTo>
                  <a:pt x="702" y="221"/>
                </a:lnTo>
                <a:lnTo>
                  <a:pt x="710" y="235"/>
                </a:lnTo>
                <a:lnTo>
                  <a:pt x="717" y="250"/>
                </a:lnTo>
                <a:lnTo>
                  <a:pt x="724" y="265"/>
                </a:lnTo>
                <a:lnTo>
                  <a:pt x="729" y="281"/>
                </a:lnTo>
                <a:lnTo>
                  <a:pt x="734" y="297"/>
                </a:lnTo>
                <a:lnTo>
                  <a:pt x="737" y="313"/>
                </a:lnTo>
                <a:lnTo>
                  <a:pt x="741" y="329"/>
                </a:lnTo>
                <a:lnTo>
                  <a:pt x="743" y="345"/>
                </a:lnTo>
                <a:lnTo>
                  <a:pt x="744" y="362"/>
                </a:lnTo>
                <a:lnTo>
                  <a:pt x="745" y="379"/>
                </a:lnTo>
                <a:lnTo>
                  <a:pt x="769" y="379"/>
                </a:lnTo>
                <a:close/>
                <a:moveTo>
                  <a:pt x="222" y="406"/>
                </a:moveTo>
                <a:lnTo>
                  <a:pt x="222" y="406"/>
                </a:lnTo>
                <a:lnTo>
                  <a:pt x="264" y="406"/>
                </a:lnTo>
                <a:lnTo>
                  <a:pt x="264" y="406"/>
                </a:lnTo>
                <a:lnTo>
                  <a:pt x="266" y="417"/>
                </a:lnTo>
                <a:lnTo>
                  <a:pt x="268" y="428"/>
                </a:lnTo>
                <a:lnTo>
                  <a:pt x="272" y="437"/>
                </a:lnTo>
                <a:lnTo>
                  <a:pt x="276" y="447"/>
                </a:lnTo>
                <a:lnTo>
                  <a:pt x="281" y="456"/>
                </a:lnTo>
                <a:lnTo>
                  <a:pt x="287" y="466"/>
                </a:lnTo>
                <a:lnTo>
                  <a:pt x="294" y="473"/>
                </a:lnTo>
                <a:lnTo>
                  <a:pt x="300" y="481"/>
                </a:lnTo>
                <a:lnTo>
                  <a:pt x="308" y="488"/>
                </a:lnTo>
                <a:lnTo>
                  <a:pt x="317" y="495"/>
                </a:lnTo>
                <a:lnTo>
                  <a:pt x="327" y="501"/>
                </a:lnTo>
                <a:lnTo>
                  <a:pt x="336" y="505"/>
                </a:lnTo>
                <a:lnTo>
                  <a:pt x="346" y="510"/>
                </a:lnTo>
                <a:lnTo>
                  <a:pt x="356" y="513"/>
                </a:lnTo>
                <a:lnTo>
                  <a:pt x="367" y="516"/>
                </a:lnTo>
                <a:lnTo>
                  <a:pt x="379" y="517"/>
                </a:lnTo>
                <a:lnTo>
                  <a:pt x="379" y="560"/>
                </a:lnTo>
                <a:lnTo>
                  <a:pt x="379" y="560"/>
                </a:lnTo>
                <a:lnTo>
                  <a:pt x="380" y="567"/>
                </a:lnTo>
                <a:lnTo>
                  <a:pt x="382" y="571"/>
                </a:lnTo>
                <a:lnTo>
                  <a:pt x="387" y="575"/>
                </a:lnTo>
                <a:lnTo>
                  <a:pt x="391" y="576"/>
                </a:lnTo>
                <a:lnTo>
                  <a:pt x="391" y="576"/>
                </a:lnTo>
                <a:lnTo>
                  <a:pt x="397" y="575"/>
                </a:lnTo>
                <a:lnTo>
                  <a:pt x="402" y="571"/>
                </a:lnTo>
                <a:lnTo>
                  <a:pt x="405" y="567"/>
                </a:lnTo>
                <a:lnTo>
                  <a:pt x="406" y="560"/>
                </a:lnTo>
                <a:lnTo>
                  <a:pt x="406" y="517"/>
                </a:lnTo>
                <a:lnTo>
                  <a:pt x="406" y="517"/>
                </a:lnTo>
                <a:lnTo>
                  <a:pt x="416" y="516"/>
                </a:lnTo>
                <a:lnTo>
                  <a:pt x="428" y="513"/>
                </a:lnTo>
                <a:lnTo>
                  <a:pt x="438" y="510"/>
                </a:lnTo>
                <a:lnTo>
                  <a:pt x="448" y="505"/>
                </a:lnTo>
                <a:lnTo>
                  <a:pt x="457" y="501"/>
                </a:lnTo>
                <a:lnTo>
                  <a:pt x="466" y="495"/>
                </a:lnTo>
                <a:lnTo>
                  <a:pt x="474" y="488"/>
                </a:lnTo>
                <a:lnTo>
                  <a:pt x="482" y="481"/>
                </a:lnTo>
                <a:lnTo>
                  <a:pt x="490" y="473"/>
                </a:lnTo>
                <a:lnTo>
                  <a:pt x="497" y="466"/>
                </a:lnTo>
                <a:lnTo>
                  <a:pt x="503" y="456"/>
                </a:lnTo>
                <a:lnTo>
                  <a:pt x="507" y="447"/>
                </a:lnTo>
                <a:lnTo>
                  <a:pt x="512" y="437"/>
                </a:lnTo>
                <a:lnTo>
                  <a:pt x="515" y="428"/>
                </a:lnTo>
                <a:lnTo>
                  <a:pt x="519" y="417"/>
                </a:lnTo>
                <a:lnTo>
                  <a:pt x="520" y="406"/>
                </a:lnTo>
                <a:lnTo>
                  <a:pt x="563" y="406"/>
                </a:lnTo>
                <a:lnTo>
                  <a:pt x="563" y="406"/>
                </a:lnTo>
                <a:lnTo>
                  <a:pt x="569" y="405"/>
                </a:lnTo>
                <a:lnTo>
                  <a:pt x="572" y="402"/>
                </a:lnTo>
                <a:lnTo>
                  <a:pt x="575" y="397"/>
                </a:lnTo>
                <a:lnTo>
                  <a:pt x="576" y="390"/>
                </a:lnTo>
                <a:lnTo>
                  <a:pt x="576" y="390"/>
                </a:lnTo>
                <a:lnTo>
                  <a:pt x="575" y="386"/>
                </a:lnTo>
                <a:lnTo>
                  <a:pt x="572" y="381"/>
                </a:lnTo>
                <a:lnTo>
                  <a:pt x="569" y="377"/>
                </a:lnTo>
                <a:lnTo>
                  <a:pt x="567" y="376"/>
                </a:lnTo>
                <a:lnTo>
                  <a:pt x="563" y="376"/>
                </a:lnTo>
                <a:lnTo>
                  <a:pt x="520" y="376"/>
                </a:lnTo>
                <a:lnTo>
                  <a:pt x="520" y="376"/>
                </a:lnTo>
                <a:lnTo>
                  <a:pt x="519" y="365"/>
                </a:lnTo>
                <a:lnTo>
                  <a:pt x="515" y="354"/>
                </a:lnTo>
                <a:lnTo>
                  <a:pt x="512" y="344"/>
                </a:lnTo>
                <a:lnTo>
                  <a:pt x="507" y="335"/>
                </a:lnTo>
                <a:lnTo>
                  <a:pt x="503" y="326"/>
                </a:lnTo>
                <a:lnTo>
                  <a:pt x="497" y="316"/>
                </a:lnTo>
                <a:lnTo>
                  <a:pt x="490" y="308"/>
                </a:lnTo>
                <a:lnTo>
                  <a:pt x="482" y="301"/>
                </a:lnTo>
                <a:lnTo>
                  <a:pt x="474" y="294"/>
                </a:lnTo>
                <a:lnTo>
                  <a:pt x="466" y="287"/>
                </a:lnTo>
                <a:lnTo>
                  <a:pt x="457" y="281"/>
                </a:lnTo>
                <a:lnTo>
                  <a:pt x="448" y="277"/>
                </a:lnTo>
                <a:lnTo>
                  <a:pt x="438" y="272"/>
                </a:lnTo>
                <a:lnTo>
                  <a:pt x="428" y="269"/>
                </a:lnTo>
                <a:lnTo>
                  <a:pt x="416" y="266"/>
                </a:lnTo>
                <a:lnTo>
                  <a:pt x="406" y="265"/>
                </a:lnTo>
                <a:lnTo>
                  <a:pt x="406" y="219"/>
                </a:lnTo>
                <a:lnTo>
                  <a:pt x="406" y="219"/>
                </a:lnTo>
                <a:lnTo>
                  <a:pt x="405" y="214"/>
                </a:lnTo>
                <a:lnTo>
                  <a:pt x="402" y="211"/>
                </a:lnTo>
                <a:lnTo>
                  <a:pt x="397" y="207"/>
                </a:lnTo>
                <a:lnTo>
                  <a:pt x="391" y="206"/>
                </a:lnTo>
                <a:lnTo>
                  <a:pt x="391" y="206"/>
                </a:lnTo>
                <a:lnTo>
                  <a:pt x="387" y="207"/>
                </a:lnTo>
                <a:lnTo>
                  <a:pt x="382" y="211"/>
                </a:lnTo>
                <a:lnTo>
                  <a:pt x="380" y="214"/>
                </a:lnTo>
                <a:lnTo>
                  <a:pt x="379" y="219"/>
                </a:lnTo>
                <a:lnTo>
                  <a:pt x="379" y="265"/>
                </a:lnTo>
                <a:lnTo>
                  <a:pt x="379" y="265"/>
                </a:lnTo>
                <a:lnTo>
                  <a:pt x="367" y="266"/>
                </a:lnTo>
                <a:lnTo>
                  <a:pt x="356" y="269"/>
                </a:lnTo>
                <a:lnTo>
                  <a:pt x="346" y="272"/>
                </a:lnTo>
                <a:lnTo>
                  <a:pt x="336" y="277"/>
                </a:lnTo>
                <a:lnTo>
                  <a:pt x="327" y="281"/>
                </a:lnTo>
                <a:lnTo>
                  <a:pt x="317" y="287"/>
                </a:lnTo>
                <a:lnTo>
                  <a:pt x="308" y="294"/>
                </a:lnTo>
                <a:lnTo>
                  <a:pt x="300" y="301"/>
                </a:lnTo>
                <a:lnTo>
                  <a:pt x="294" y="308"/>
                </a:lnTo>
                <a:lnTo>
                  <a:pt x="287" y="316"/>
                </a:lnTo>
                <a:lnTo>
                  <a:pt x="281" y="326"/>
                </a:lnTo>
                <a:lnTo>
                  <a:pt x="276" y="335"/>
                </a:lnTo>
                <a:lnTo>
                  <a:pt x="272" y="344"/>
                </a:lnTo>
                <a:lnTo>
                  <a:pt x="268" y="354"/>
                </a:lnTo>
                <a:lnTo>
                  <a:pt x="266" y="365"/>
                </a:lnTo>
                <a:lnTo>
                  <a:pt x="264" y="376"/>
                </a:lnTo>
                <a:lnTo>
                  <a:pt x="222" y="376"/>
                </a:lnTo>
                <a:lnTo>
                  <a:pt x="222" y="376"/>
                </a:lnTo>
                <a:lnTo>
                  <a:pt x="216" y="377"/>
                </a:lnTo>
                <a:lnTo>
                  <a:pt x="212" y="381"/>
                </a:lnTo>
                <a:lnTo>
                  <a:pt x="207" y="386"/>
                </a:lnTo>
                <a:lnTo>
                  <a:pt x="206" y="388"/>
                </a:lnTo>
                <a:lnTo>
                  <a:pt x="206" y="390"/>
                </a:lnTo>
                <a:lnTo>
                  <a:pt x="206" y="390"/>
                </a:lnTo>
                <a:lnTo>
                  <a:pt x="206" y="394"/>
                </a:lnTo>
                <a:lnTo>
                  <a:pt x="207" y="397"/>
                </a:lnTo>
                <a:lnTo>
                  <a:pt x="212" y="402"/>
                </a:lnTo>
                <a:lnTo>
                  <a:pt x="216" y="405"/>
                </a:lnTo>
                <a:lnTo>
                  <a:pt x="222" y="406"/>
                </a:lnTo>
                <a:lnTo>
                  <a:pt x="222" y="406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53"/>
          <p:cNvSpPr>
            <a:spLocks noEditPoints="1"/>
          </p:cNvSpPr>
          <p:nvPr/>
        </p:nvSpPr>
        <p:spPr bwMode="auto">
          <a:xfrm>
            <a:off x="3463842" y="2219033"/>
            <a:ext cx="281576" cy="231358"/>
          </a:xfrm>
          <a:custGeom>
            <a:avLst/>
            <a:gdLst>
              <a:gd name="T0" fmla="*/ 618 w 782"/>
              <a:gd name="T1" fmla="*/ 246 h 646"/>
              <a:gd name="T2" fmla="*/ 628 w 782"/>
              <a:gd name="T3" fmla="*/ 219 h 646"/>
              <a:gd name="T4" fmla="*/ 650 w 782"/>
              <a:gd name="T5" fmla="*/ 200 h 646"/>
              <a:gd name="T6" fmla="*/ 677 w 782"/>
              <a:gd name="T7" fmla="*/ 176 h 646"/>
              <a:gd name="T8" fmla="*/ 683 w 782"/>
              <a:gd name="T9" fmla="*/ 157 h 646"/>
              <a:gd name="T10" fmla="*/ 680 w 782"/>
              <a:gd name="T11" fmla="*/ 144 h 646"/>
              <a:gd name="T12" fmla="*/ 670 w 782"/>
              <a:gd name="T13" fmla="*/ 135 h 646"/>
              <a:gd name="T14" fmla="*/ 655 w 782"/>
              <a:gd name="T15" fmla="*/ 132 h 646"/>
              <a:gd name="T16" fmla="*/ 643 w 782"/>
              <a:gd name="T17" fmla="*/ 142 h 646"/>
              <a:gd name="T18" fmla="*/ 637 w 782"/>
              <a:gd name="T19" fmla="*/ 160 h 646"/>
              <a:gd name="T20" fmla="*/ 625 w 782"/>
              <a:gd name="T21" fmla="*/ 140 h 646"/>
              <a:gd name="T22" fmla="*/ 639 w 782"/>
              <a:gd name="T23" fmla="*/ 126 h 646"/>
              <a:gd name="T24" fmla="*/ 661 w 782"/>
              <a:gd name="T25" fmla="*/ 120 h 646"/>
              <a:gd name="T26" fmla="*/ 689 w 782"/>
              <a:gd name="T27" fmla="*/ 129 h 646"/>
              <a:gd name="T28" fmla="*/ 702 w 782"/>
              <a:gd name="T29" fmla="*/ 157 h 646"/>
              <a:gd name="T30" fmla="*/ 695 w 782"/>
              <a:gd name="T31" fmla="*/ 170 h 646"/>
              <a:gd name="T32" fmla="*/ 691 w 782"/>
              <a:gd name="T33" fmla="*/ 181 h 646"/>
              <a:gd name="T34" fmla="*/ 677 w 782"/>
              <a:gd name="T35" fmla="*/ 196 h 646"/>
              <a:gd name="T36" fmla="*/ 646 w 782"/>
              <a:gd name="T37" fmla="*/ 225 h 646"/>
              <a:gd name="T38" fmla="*/ 639 w 782"/>
              <a:gd name="T39" fmla="*/ 234 h 646"/>
              <a:gd name="T40" fmla="*/ 76 w 782"/>
              <a:gd name="T41" fmla="*/ 292 h 646"/>
              <a:gd name="T42" fmla="*/ 82 w 782"/>
              <a:gd name="T43" fmla="*/ 308 h 646"/>
              <a:gd name="T44" fmla="*/ 92 w 782"/>
              <a:gd name="T45" fmla="*/ 314 h 646"/>
              <a:gd name="T46" fmla="*/ 106 w 782"/>
              <a:gd name="T47" fmla="*/ 316 h 646"/>
              <a:gd name="T48" fmla="*/ 124 w 782"/>
              <a:gd name="T49" fmla="*/ 302 h 646"/>
              <a:gd name="T50" fmla="*/ 125 w 782"/>
              <a:gd name="T51" fmla="*/ 286 h 646"/>
              <a:gd name="T52" fmla="*/ 119 w 782"/>
              <a:gd name="T53" fmla="*/ 273 h 646"/>
              <a:gd name="T54" fmla="*/ 101 w 782"/>
              <a:gd name="T55" fmla="*/ 264 h 646"/>
              <a:gd name="T56" fmla="*/ 92 w 782"/>
              <a:gd name="T57" fmla="*/ 255 h 646"/>
              <a:gd name="T58" fmla="*/ 99 w 782"/>
              <a:gd name="T59" fmla="*/ 255 h 646"/>
              <a:gd name="T60" fmla="*/ 116 w 782"/>
              <a:gd name="T61" fmla="*/ 246 h 646"/>
              <a:gd name="T62" fmla="*/ 119 w 782"/>
              <a:gd name="T63" fmla="*/ 234 h 646"/>
              <a:gd name="T64" fmla="*/ 114 w 782"/>
              <a:gd name="T65" fmla="*/ 219 h 646"/>
              <a:gd name="T66" fmla="*/ 101 w 782"/>
              <a:gd name="T67" fmla="*/ 215 h 646"/>
              <a:gd name="T68" fmla="*/ 85 w 782"/>
              <a:gd name="T69" fmla="*/ 219 h 646"/>
              <a:gd name="T70" fmla="*/ 77 w 782"/>
              <a:gd name="T71" fmla="*/ 230 h 646"/>
              <a:gd name="T72" fmla="*/ 64 w 782"/>
              <a:gd name="T73" fmla="*/ 226 h 646"/>
              <a:gd name="T74" fmla="*/ 76 w 782"/>
              <a:gd name="T75" fmla="*/ 209 h 646"/>
              <a:gd name="T76" fmla="*/ 98 w 782"/>
              <a:gd name="T77" fmla="*/ 200 h 646"/>
              <a:gd name="T78" fmla="*/ 119 w 782"/>
              <a:gd name="T79" fmla="*/ 206 h 646"/>
              <a:gd name="T80" fmla="*/ 130 w 782"/>
              <a:gd name="T81" fmla="*/ 214 h 646"/>
              <a:gd name="T82" fmla="*/ 134 w 782"/>
              <a:gd name="T83" fmla="*/ 225 h 646"/>
              <a:gd name="T84" fmla="*/ 134 w 782"/>
              <a:gd name="T85" fmla="*/ 245 h 646"/>
              <a:gd name="T86" fmla="*/ 119 w 782"/>
              <a:gd name="T87" fmla="*/ 259 h 646"/>
              <a:gd name="T88" fmla="*/ 135 w 782"/>
              <a:gd name="T89" fmla="*/ 270 h 646"/>
              <a:gd name="T90" fmla="*/ 143 w 782"/>
              <a:gd name="T91" fmla="*/ 284 h 646"/>
              <a:gd name="T92" fmla="*/ 140 w 782"/>
              <a:gd name="T93" fmla="*/ 305 h 646"/>
              <a:gd name="T94" fmla="*/ 125 w 782"/>
              <a:gd name="T95" fmla="*/ 322 h 646"/>
              <a:gd name="T96" fmla="*/ 101 w 782"/>
              <a:gd name="T97" fmla="*/ 329 h 646"/>
              <a:gd name="T98" fmla="*/ 74 w 782"/>
              <a:gd name="T99" fmla="*/ 320 h 646"/>
              <a:gd name="T100" fmla="*/ 60 w 782"/>
              <a:gd name="T101" fmla="*/ 301 h 646"/>
              <a:gd name="T102" fmla="*/ 0 w 782"/>
              <a:gd name="T103" fmla="*/ 646 h 646"/>
              <a:gd name="T104" fmla="*/ 0 w 782"/>
              <a:gd name="T105" fmla="*/ 646 h 646"/>
              <a:gd name="T106" fmla="*/ 782 w 782"/>
              <a:gd name="T107" fmla="*/ 255 h 646"/>
              <a:gd name="T108" fmla="*/ 273 w 782"/>
              <a:gd name="T109" fmla="*/ 646 h 646"/>
              <a:gd name="T110" fmla="*/ 273 w 782"/>
              <a:gd name="T111" fmla="*/ 646 h 646"/>
              <a:gd name="T112" fmla="*/ 379 w 782"/>
              <a:gd name="T113" fmla="*/ 28 h 646"/>
              <a:gd name="T114" fmla="*/ 366 w 782"/>
              <a:gd name="T115" fmla="*/ 37 h 646"/>
              <a:gd name="T116" fmla="*/ 347 w 782"/>
              <a:gd name="T117" fmla="*/ 31 h 646"/>
              <a:gd name="T118" fmla="*/ 369 w 782"/>
              <a:gd name="T119" fmla="*/ 19 h 646"/>
              <a:gd name="T120" fmla="*/ 385 w 782"/>
              <a:gd name="T121" fmla="*/ 0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82" h="646">
                <a:moveTo>
                  <a:pt x="702" y="234"/>
                </a:moveTo>
                <a:lnTo>
                  <a:pt x="702" y="246"/>
                </a:lnTo>
                <a:lnTo>
                  <a:pt x="618" y="246"/>
                </a:lnTo>
                <a:lnTo>
                  <a:pt x="618" y="246"/>
                </a:lnTo>
                <a:lnTo>
                  <a:pt x="618" y="237"/>
                </a:lnTo>
                <a:lnTo>
                  <a:pt x="618" y="237"/>
                </a:lnTo>
                <a:lnTo>
                  <a:pt x="628" y="219"/>
                </a:lnTo>
                <a:lnTo>
                  <a:pt x="628" y="219"/>
                </a:lnTo>
                <a:lnTo>
                  <a:pt x="633" y="215"/>
                </a:lnTo>
                <a:lnTo>
                  <a:pt x="637" y="212"/>
                </a:lnTo>
                <a:lnTo>
                  <a:pt x="650" y="200"/>
                </a:lnTo>
                <a:lnTo>
                  <a:pt x="650" y="200"/>
                </a:lnTo>
                <a:lnTo>
                  <a:pt x="667" y="187"/>
                </a:lnTo>
                <a:lnTo>
                  <a:pt x="672" y="180"/>
                </a:lnTo>
                <a:lnTo>
                  <a:pt x="677" y="176"/>
                </a:lnTo>
                <a:lnTo>
                  <a:pt x="677" y="176"/>
                </a:lnTo>
                <a:lnTo>
                  <a:pt x="680" y="169"/>
                </a:lnTo>
                <a:lnTo>
                  <a:pt x="683" y="165"/>
                </a:lnTo>
                <a:lnTo>
                  <a:pt x="683" y="161"/>
                </a:lnTo>
                <a:lnTo>
                  <a:pt x="683" y="157"/>
                </a:lnTo>
                <a:lnTo>
                  <a:pt x="683" y="157"/>
                </a:lnTo>
                <a:lnTo>
                  <a:pt x="683" y="152"/>
                </a:lnTo>
                <a:lnTo>
                  <a:pt x="683" y="147"/>
                </a:lnTo>
                <a:lnTo>
                  <a:pt x="680" y="144"/>
                </a:lnTo>
                <a:lnTo>
                  <a:pt x="677" y="142"/>
                </a:lnTo>
                <a:lnTo>
                  <a:pt x="677" y="142"/>
                </a:lnTo>
                <a:lnTo>
                  <a:pt x="674" y="137"/>
                </a:lnTo>
                <a:lnTo>
                  <a:pt x="670" y="135"/>
                </a:lnTo>
                <a:lnTo>
                  <a:pt x="666" y="132"/>
                </a:lnTo>
                <a:lnTo>
                  <a:pt x="661" y="132"/>
                </a:lnTo>
                <a:lnTo>
                  <a:pt x="661" y="132"/>
                </a:lnTo>
                <a:lnTo>
                  <a:pt x="655" y="132"/>
                </a:lnTo>
                <a:lnTo>
                  <a:pt x="650" y="135"/>
                </a:lnTo>
                <a:lnTo>
                  <a:pt x="646" y="137"/>
                </a:lnTo>
                <a:lnTo>
                  <a:pt x="643" y="142"/>
                </a:lnTo>
                <a:lnTo>
                  <a:pt x="643" y="142"/>
                </a:lnTo>
                <a:lnTo>
                  <a:pt x="641" y="144"/>
                </a:lnTo>
                <a:lnTo>
                  <a:pt x="638" y="148"/>
                </a:lnTo>
                <a:lnTo>
                  <a:pt x="637" y="154"/>
                </a:lnTo>
                <a:lnTo>
                  <a:pt x="637" y="160"/>
                </a:lnTo>
                <a:lnTo>
                  <a:pt x="621" y="157"/>
                </a:lnTo>
                <a:lnTo>
                  <a:pt x="621" y="157"/>
                </a:lnTo>
                <a:lnTo>
                  <a:pt x="622" y="148"/>
                </a:lnTo>
                <a:lnTo>
                  <a:pt x="625" y="140"/>
                </a:lnTo>
                <a:lnTo>
                  <a:pt x="628" y="135"/>
                </a:lnTo>
                <a:lnTo>
                  <a:pt x="634" y="129"/>
                </a:lnTo>
                <a:lnTo>
                  <a:pt x="634" y="129"/>
                </a:lnTo>
                <a:lnTo>
                  <a:pt x="639" y="126"/>
                </a:lnTo>
                <a:lnTo>
                  <a:pt x="645" y="122"/>
                </a:lnTo>
                <a:lnTo>
                  <a:pt x="653" y="120"/>
                </a:lnTo>
                <a:lnTo>
                  <a:pt x="661" y="120"/>
                </a:lnTo>
                <a:lnTo>
                  <a:pt x="661" y="120"/>
                </a:lnTo>
                <a:lnTo>
                  <a:pt x="670" y="120"/>
                </a:lnTo>
                <a:lnTo>
                  <a:pt x="678" y="122"/>
                </a:lnTo>
                <a:lnTo>
                  <a:pt x="684" y="126"/>
                </a:lnTo>
                <a:lnTo>
                  <a:pt x="689" y="129"/>
                </a:lnTo>
                <a:lnTo>
                  <a:pt x="689" y="129"/>
                </a:lnTo>
                <a:lnTo>
                  <a:pt x="697" y="143"/>
                </a:lnTo>
                <a:lnTo>
                  <a:pt x="701" y="151"/>
                </a:lnTo>
                <a:lnTo>
                  <a:pt x="702" y="157"/>
                </a:lnTo>
                <a:lnTo>
                  <a:pt x="702" y="157"/>
                </a:lnTo>
                <a:lnTo>
                  <a:pt x="701" y="160"/>
                </a:lnTo>
                <a:lnTo>
                  <a:pt x="700" y="163"/>
                </a:lnTo>
                <a:lnTo>
                  <a:pt x="695" y="170"/>
                </a:lnTo>
                <a:lnTo>
                  <a:pt x="695" y="170"/>
                </a:lnTo>
                <a:lnTo>
                  <a:pt x="695" y="173"/>
                </a:lnTo>
                <a:lnTo>
                  <a:pt x="693" y="178"/>
                </a:lnTo>
                <a:lnTo>
                  <a:pt x="691" y="181"/>
                </a:lnTo>
                <a:lnTo>
                  <a:pt x="686" y="185"/>
                </a:lnTo>
                <a:lnTo>
                  <a:pt x="686" y="185"/>
                </a:lnTo>
                <a:lnTo>
                  <a:pt x="683" y="189"/>
                </a:lnTo>
                <a:lnTo>
                  <a:pt x="677" y="196"/>
                </a:lnTo>
                <a:lnTo>
                  <a:pt x="670" y="202"/>
                </a:lnTo>
                <a:lnTo>
                  <a:pt x="661" y="209"/>
                </a:lnTo>
                <a:lnTo>
                  <a:pt x="661" y="209"/>
                </a:lnTo>
                <a:lnTo>
                  <a:pt x="646" y="225"/>
                </a:lnTo>
                <a:lnTo>
                  <a:pt x="646" y="225"/>
                </a:lnTo>
                <a:lnTo>
                  <a:pt x="642" y="229"/>
                </a:lnTo>
                <a:lnTo>
                  <a:pt x="641" y="231"/>
                </a:lnTo>
                <a:lnTo>
                  <a:pt x="639" y="234"/>
                </a:lnTo>
                <a:lnTo>
                  <a:pt x="702" y="234"/>
                </a:lnTo>
                <a:close/>
                <a:moveTo>
                  <a:pt x="58" y="292"/>
                </a:moveTo>
                <a:lnTo>
                  <a:pt x="58" y="292"/>
                </a:lnTo>
                <a:lnTo>
                  <a:pt x="76" y="292"/>
                </a:lnTo>
                <a:lnTo>
                  <a:pt x="76" y="292"/>
                </a:lnTo>
                <a:lnTo>
                  <a:pt x="77" y="299"/>
                </a:lnTo>
                <a:lnTo>
                  <a:pt x="78" y="304"/>
                </a:lnTo>
                <a:lnTo>
                  <a:pt x="82" y="308"/>
                </a:lnTo>
                <a:lnTo>
                  <a:pt x="85" y="311"/>
                </a:lnTo>
                <a:lnTo>
                  <a:pt x="85" y="311"/>
                </a:lnTo>
                <a:lnTo>
                  <a:pt x="89" y="313"/>
                </a:lnTo>
                <a:lnTo>
                  <a:pt x="92" y="314"/>
                </a:lnTo>
                <a:lnTo>
                  <a:pt x="97" y="316"/>
                </a:lnTo>
                <a:lnTo>
                  <a:pt x="101" y="317"/>
                </a:lnTo>
                <a:lnTo>
                  <a:pt x="101" y="317"/>
                </a:lnTo>
                <a:lnTo>
                  <a:pt x="106" y="316"/>
                </a:lnTo>
                <a:lnTo>
                  <a:pt x="110" y="314"/>
                </a:lnTo>
                <a:lnTo>
                  <a:pt x="119" y="311"/>
                </a:lnTo>
                <a:lnTo>
                  <a:pt x="119" y="311"/>
                </a:lnTo>
                <a:lnTo>
                  <a:pt x="124" y="302"/>
                </a:lnTo>
                <a:lnTo>
                  <a:pt x="125" y="296"/>
                </a:lnTo>
                <a:lnTo>
                  <a:pt x="125" y="292"/>
                </a:lnTo>
                <a:lnTo>
                  <a:pt x="125" y="292"/>
                </a:lnTo>
                <a:lnTo>
                  <a:pt x="125" y="286"/>
                </a:lnTo>
                <a:lnTo>
                  <a:pt x="124" y="280"/>
                </a:lnTo>
                <a:lnTo>
                  <a:pt x="122" y="277"/>
                </a:lnTo>
                <a:lnTo>
                  <a:pt x="119" y="273"/>
                </a:lnTo>
                <a:lnTo>
                  <a:pt x="119" y="273"/>
                </a:lnTo>
                <a:lnTo>
                  <a:pt x="115" y="270"/>
                </a:lnTo>
                <a:lnTo>
                  <a:pt x="111" y="267"/>
                </a:lnTo>
                <a:lnTo>
                  <a:pt x="107" y="266"/>
                </a:lnTo>
                <a:lnTo>
                  <a:pt x="101" y="264"/>
                </a:lnTo>
                <a:lnTo>
                  <a:pt x="101" y="264"/>
                </a:lnTo>
                <a:lnTo>
                  <a:pt x="97" y="266"/>
                </a:lnTo>
                <a:lnTo>
                  <a:pt x="92" y="268"/>
                </a:lnTo>
                <a:lnTo>
                  <a:pt x="92" y="255"/>
                </a:lnTo>
                <a:lnTo>
                  <a:pt x="92" y="255"/>
                </a:lnTo>
                <a:lnTo>
                  <a:pt x="94" y="255"/>
                </a:lnTo>
                <a:lnTo>
                  <a:pt x="94" y="255"/>
                </a:lnTo>
                <a:lnTo>
                  <a:pt x="99" y="255"/>
                </a:lnTo>
                <a:lnTo>
                  <a:pt x="105" y="253"/>
                </a:lnTo>
                <a:lnTo>
                  <a:pt x="114" y="248"/>
                </a:lnTo>
                <a:lnTo>
                  <a:pt x="114" y="248"/>
                </a:lnTo>
                <a:lnTo>
                  <a:pt x="116" y="246"/>
                </a:lnTo>
                <a:lnTo>
                  <a:pt x="117" y="243"/>
                </a:lnTo>
                <a:lnTo>
                  <a:pt x="119" y="238"/>
                </a:lnTo>
                <a:lnTo>
                  <a:pt x="119" y="234"/>
                </a:lnTo>
                <a:lnTo>
                  <a:pt x="119" y="234"/>
                </a:lnTo>
                <a:lnTo>
                  <a:pt x="119" y="229"/>
                </a:lnTo>
                <a:lnTo>
                  <a:pt x="119" y="225"/>
                </a:lnTo>
                <a:lnTo>
                  <a:pt x="117" y="221"/>
                </a:lnTo>
                <a:lnTo>
                  <a:pt x="114" y="219"/>
                </a:lnTo>
                <a:lnTo>
                  <a:pt x="114" y="219"/>
                </a:lnTo>
                <a:lnTo>
                  <a:pt x="111" y="217"/>
                </a:lnTo>
                <a:lnTo>
                  <a:pt x="108" y="215"/>
                </a:lnTo>
                <a:lnTo>
                  <a:pt x="101" y="215"/>
                </a:lnTo>
                <a:lnTo>
                  <a:pt x="101" y="215"/>
                </a:lnTo>
                <a:lnTo>
                  <a:pt x="92" y="215"/>
                </a:lnTo>
                <a:lnTo>
                  <a:pt x="89" y="217"/>
                </a:lnTo>
                <a:lnTo>
                  <a:pt x="85" y="219"/>
                </a:lnTo>
                <a:lnTo>
                  <a:pt x="85" y="219"/>
                </a:lnTo>
                <a:lnTo>
                  <a:pt x="82" y="221"/>
                </a:lnTo>
                <a:lnTo>
                  <a:pt x="78" y="226"/>
                </a:lnTo>
                <a:lnTo>
                  <a:pt x="77" y="230"/>
                </a:lnTo>
                <a:lnTo>
                  <a:pt x="76" y="237"/>
                </a:lnTo>
                <a:lnTo>
                  <a:pt x="61" y="234"/>
                </a:lnTo>
                <a:lnTo>
                  <a:pt x="61" y="234"/>
                </a:lnTo>
                <a:lnTo>
                  <a:pt x="64" y="226"/>
                </a:lnTo>
                <a:lnTo>
                  <a:pt x="66" y="219"/>
                </a:lnTo>
                <a:lnTo>
                  <a:pt x="70" y="214"/>
                </a:lnTo>
                <a:lnTo>
                  <a:pt x="76" y="209"/>
                </a:lnTo>
                <a:lnTo>
                  <a:pt x="76" y="209"/>
                </a:lnTo>
                <a:lnTo>
                  <a:pt x="80" y="205"/>
                </a:lnTo>
                <a:lnTo>
                  <a:pt x="85" y="202"/>
                </a:lnTo>
                <a:lnTo>
                  <a:pt x="91" y="201"/>
                </a:lnTo>
                <a:lnTo>
                  <a:pt x="98" y="200"/>
                </a:lnTo>
                <a:lnTo>
                  <a:pt x="98" y="200"/>
                </a:lnTo>
                <a:lnTo>
                  <a:pt x="105" y="201"/>
                </a:lnTo>
                <a:lnTo>
                  <a:pt x="110" y="202"/>
                </a:lnTo>
                <a:lnTo>
                  <a:pt x="119" y="206"/>
                </a:lnTo>
                <a:lnTo>
                  <a:pt x="119" y="206"/>
                </a:lnTo>
                <a:lnTo>
                  <a:pt x="124" y="209"/>
                </a:lnTo>
                <a:lnTo>
                  <a:pt x="127" y="211"/>
                </a:lnTo>
                <a:lnTo>
                  <a:pt x="130" y="214"/>
                </a:lnTo>
                <a:lnTo>
                  <a:pt x="132" y="219"/>
                </a:lnTo>
                <a:lnTo>
                  <a:pt x="132" y="219"/>
                </a:lnTo>
                <a:lnTo>
                  <a:pt x="134" y="221"/>
                </a:lnTo>
                <a:lnTo>
                  <a:pt x="134" y="225"/>
                </a:lnTo>
                <a:lnTo>
                  <a:pt x="135" y="234"/>
                </a:lnTo>
                <a:lnTo>
                  <a:pt x="135" y="234"/>
                </a:lnTo>
                <a:lnTo>
                  <a:pt x="134" y="240"/>
                </a:lnTo>
                <a:lnTo>
                  <a:pt x="134" y="245"/>
                </a:lnTo>
                <a:lnTo>
                  <a:pt x="132" y="248"/>
                </a:lnTo>
                <a:lnTo>
                  <a:pt x="132" y="248"/>
                </a:lnTo>
                <a:lnTo>
                  <a:pt x="127" y="254"/>
                </a:lnTo>
                <a:lnTo>
                  <a:pt x="119" y="259"/>
                </a:lnTo>
                <a:lnTo>
                  <a:pt x="119" y="259"/>
                </a:lnTo>
                <a:lnTo>
                  <a:pt x="129" y="263"/>
                </a:lnTo>
                <a:lnTo>
                  <a:pt x="132" y="267"/>
                </a:lnTo>
                <a:lnTo>
                  <a:pt x="135" y="270"/>
                </a:lnTo>
                <a:lnTo>
                  <a:pt x="135" y="270"/>
                </a:lnTo>
                <a:lnTo>
                  <a:pt x="139" y="273"/>
                </a:lnTo>
                <a:lnTo>
                  <a:pt x="142" y="279"/>
                </a:lnTo>
                <a:lnTo>
                  <a:pt x="143" y="284"/>
                </a:lnTo>
                <a:lnTo>
                  <a:pt x="144" y="289"/>
                </a:lnTo>
                <a:lnTo>
                  <a:pt x="144" y="289"/>
                </a:lnTo>
                <a:lnTo>
                  <a:pt x="143" y="297"/>
                </a:lnTo>
                <a:lnTo>
                  <a:pt x="140" y="305"/>
                </a:lnTo>
                <a:lnTo>
                  <a:pt x="136" y="311"/>
                </a:lnTo>
                <a:lnTo>
                  <a:pt x="132" y="317"/>
                </a:lnTo>
                <a:lnTo>
                  <a:pt x="132" y="317"/>
                </a:lnTo>
                <a:lnTo>
                  <a:pt x="125" y="322"/>
                </a:lnTo>
                <a:lnTo>
                  <a:pt x="117" y="326"/>
                </a:lnTo>
                <a:lnTo>
                  <a:pt x="110" y="328"/>
                </a:lnTo>
                <a:lnTo>
                  <a:pt x="101" y="329"/>
                </a:lnTo>
                <a:lnTo>
                  <a:pt x="101" y="329"/>
                </a:lnTo>
                <a:lnTo>
                  <a:pt x="92" y="328"/>
                </a:lnTo>
                <a:lnTo>
                  <a:pt x="85" y="327"/>
                </a:lnTo>
                <a:lnTo>
                  <a:pt x="78" y="324"/>
                </a:lnTo>
                <a:lnTo>
                  <a:pt x="74" y="320"/>
                </a:lnTo>
                <a:lnTo>
                  <a:pt x="74" y="320"/>
                </a:lnTo>
                <a:lnTo>
                  <a:pt x="67" y="314"/>
                </a:lnTo>
                <a:lnTo>
                  <a:pt x="64" y="309"/>
                </a:lnTo>
                <a:lnTo>
                  <a:pt x="60" y="301"/>
                </a:lnTo>
                <a:lnTo>
                  <a:pt x="58" y="292"/>
                </a:lnTo>
                <a:lnTo>
                  <a:pt x="58" y="292"/>
                </a:lnTo>
                <a:close/>
                <a:moveTo>
                  <a:pt x="0" y="646"/>
                </a:moveTo>
                <a:lnTo>
                  <a:pt x="0" y="646"/>
                </a:lnTo>
                <a:lnTo>
                  <a:pt x="231" y="646"/>
                </a:lnTo>
                <a:lnTo>
                  <a:pt x="231" y="335"/>
                </a:lnTo>
                <a:lnTo>
                  <a:pt x="0" y="335"/>
                </a:lnTo>
                <a:lnTo>
                  <a:pt x="0" y="646"/>
                </a:lnTo>
                <a:close/>
                <a:moveTo>
                  <a:pt x="547" y="646"/>
                </a:moveTo>
                <a:lnTo>
                  <a:pt x="547" y="646"/>
                </a:lnTo>
                <a:lnTo>
                  <a:pt x="782" y="646"/>
                </a:lnTo>
                <a:lnTo>
                  <a:pt x="782" y="255"/>
                </a:lnTo>
                <a:lnTo>
                  <a:pt x="547" y="255"/>
                </a:lnTo>
                <a:lnTo>
                  <a:pt x="547" y="646"/>
                </a:lnTo>
                <a:close/>
                <a:moveTo>
                  <a:pt x="273" y="646"/>
                </a:moveTo>
                <a:lnTo>
                  <a:pt x="273" y="646"/>
                </a:lnTo>
                <a:lnTo>
                  <a:pt x="504" y="646"/>
                </a:lnTo>
                <a:lnTo>
                  <a:pt x="504" y="138"/>
                </a:lnTo>
                <a:lnTo>
                  <a:pt x="273" y="138"/>
                </a:lnTo>
                <a:lnTo>
                  <a:pt x="273" y="646"/>
                </a:lnTo>
                <a:close/>
                <a:moveTo>
                  <a:pt x="394" y="127"/>
                </a:moveTo>
                <a:lnTo>
                  <a:pt x="394" y="127"/>
                </a:lnTo>
                <a:lnTo>
                  <a:pt x="379" y="127"/>
                </a:lnTo>
                <a:lnTo>
                  <a:pt x="379" y="28"/>
                </a:lnTo>
                <a:lnTo>
                  <a:pt x="379" y="28"/>
                </a:lnTo>
                <a:lnTo>
                  <a:pt x="372" y="32"/>
                </a:lnTo>
                <a:lnTo>
                  <a:pt x="366" y="37"/>
                </a:lnTo>
                <a:lnTo>
                  <a:pt x="366" y="37"/>
                </a:lnTo>
                <a:lnTo>
                  <a:pt x="354" y="41"/>
                </a:lnTo>
                <a:lnTo>
                  <a:pt x="350" y="44"/>
                </a:lnTo>
                <a:lnTo>
                  <a:pt x="347" y="46"/>
                </a:lnTo>
                <a:lnTo>
                  <a:pt x="347" y="31"/>
                </a:lnTo>
                <a:lnTo>
                  <a:pt x="347" y="31"/>
                </a:lnTo>
                <a:lnTo>
                  <a:pt x="354" y="28"/>
                </a:lnTo>
                <a:lnTo>
                  <a:pt x="360" y="24"/>
                </a:lnTo>
                <a:lnTo>
                  <a:pt x="369" y="19"/>
                </a:lnTo>
                <a:lnTo>
                  <a:pt x="369" y="19"/>
                </a:lnTo>
                <a:lnTo>
                  <a:pt x="375" y="12"/>
                </a:lnTo>
                <a:lnTo>
                  <a:pt x="379" y="7"/>
                </a:lnTo>
                <a:lnTo>
                  <a:pt x="385" y="0"/>
                </a:lnTo>
                <a:lnTo>
                  <a:pt x="394" y="0"/>
                </a:lnTo>
                <a:lnTo>
                  <a:pt x="394" y="127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23900"/>
      </p:ext>
    </p:extLst>
  </p:cSld>
  <p:clrMapOvr>
    <a:masterClrMapping/>
  </p:clrMapOvr>
</p:sld>
</file>

<file path=ppt/slides/slide8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2494300"/>
            <a:ext cx="9144000" cy="1015663"/>
          </a:xfrm>
        </p:spPr>
        <p:txBody>
          <a:bodyPr/>
          <a:lstStyle/>
          <a:p>
            <a:r>
              <a:rPr lang="en-US">
                <a:solidFill>
                  <a:srgbClr val="222A35"/>
                </a:solidFill>
              </a:rPr>
              <a:t>Thank You !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Hope you </a:t>
            </a:r>
            <a:r>
              <a:rPr lang="en-US"/>
              <a:t>like this template </a:t>
            </a:r>
            <a:r>
              <a:rPr lang="en-US" dirty="0"/>
              <a:t>:)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612737" y="2137172"/>
            <a:ext cx="6966526" cy="1291828"/>
            <a:chOff x="2148051" y="2137172"/>
            <a:chExt cx="6966526" cy="1291828"/>
          </a:xfrm>
        </p:grpSpPr>
        <p:grpSp>
          <p:nvGrpSpPr>
            <p:cNvPr id="25" name="Group 24"/>
            <p:cNvGrpSpPr>
              <a:grpSpLocks noChangeAspect="1"/>
            </p:cNvGrpSpPr>
            <p:nvPr/>
          </p:nvGrpSpPr>
          <p:grpSpPr>
            <a:xfrm>
              <a:off x="2148051" y="2137173"/>
              <a:ext cx="1291827" cy="1291827"/>
              <a:chOff x="1382807" y="174388"/>
              <a:chExt cx="3025589" cy="3025588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1382807" y="174388"/>
                <a:ext cx="3025588" cy="3025588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8"/>
              <p:cNvSpPr/>
              <p:nvPr/>
            </p:nvSpPr>
            <p:spPr>
              <a:xfrm>
                <a:off x="2163311" y="784634"/>
                <a:ext cx="1468794" cy="1928720"/>
              </a:xfrm>
              <a:custGeom>
                <a:avLst/>
                <a:gdLst/>
                <a:ahLst/>
                <a:cxnLst/>
                <a:rect l="l" t="t" r="r" b="b"/>
                <a:pathLst>
                  <a:path w="1468794" h="1928720">
                    <a:moveTo>
                      <a:pt x="57861" y="0"/>
                    </a:moveTo>
                    <a:lnTo>
                      <a:pt x="1410932" y="0"/>
                    </a:lnTo>
                    <a:cubicBezTo>
                      <a:pt x="1419834" y="0"/>
                      <a:pt x="1427994" y="2720"/>
                      <a:pt x="1435412" y="8160"/>
                    </a:cubicBezTo>
                    <a:cubicBezTo>
                      <a:pt x="1442830" y="13600"/>
                      <a:pt x="1449012" y="22501"/>
                      <a:pt x="1453957" y="34865"/>
                    </a:cubicBezTo>
                    <a:cubicBezTo>
                      <a:pt x="1458903" y="47229"/>
                      <a:pt x="1462612" y="63796"/>
                      <a:pt x="1465085" y="84567"/>
                    </a:cubicBezTo>
                    <a:cubicBezTo>
                      <a:pt x="1467558" y="105338"/>
                      <a:pt x="1468794" y="130559"/>
                      <a:pt x="1468794" y="160232"/>
                    </a:cubicBezTo>
                    <a:cubicBezTo>
                      <a:pt x="1468794" y="188915"/>
                      <a:pt x="1467558" y="213395"/>
                      <a:pt x="1465085" y="233672"/>
                    </a:cubicBezTo>
                    <a:cubicBezTo>
                      <a:pt x="1462612" y="253948"/>
                      <a:pt x="1458903" y="270268"/>
                      <a:pt x="1453957" y="282631"/>
                    </a:cubicBezTo>
                    <a:cubicBezTo>
                      <a:pt x="1449012" y="294995"/>
                      <a:pt x="1442830" y="304144"/>
                      <a:pt x="1435412" y="310079"/>
                    </a:cubicBezTo>
                    <a:cubicBezTo>
                      <a:pt x="1427994" y="316013"/>
                      <a:pt x="1419834" y="318980"/>
                      <a:pt x="1410932" y="318980"/>
                    </a:cubicBezTo>
                    <a:lnTo>
                      <a:pt x="930236" y="318980"/>
                    </a:lnTo>
                    <a:lnTo>
                      <a:pt x="930236" y="1866407"/>
                    </a:lnTo>
                    <a:cubicBezTo>
                      <a:pt x="930236" y="1876298"/>
                      <a:pt x="927021" y="1885200"/>
                      <a:pt x="920592" y="1893112"/>
                    </a:cubicBezTo>
                    <a:cubicBezTo>
                      <a:pt x="914163" y="1901025"/>
                      <a:pt x="903531" y="1907454"/>
                      <a:pt x="888694" y="1912400"/>
                    </a:cubicBezTo>
                    <a:cubicBezTo>
                      <a:pt x="873858" y="1917345"/>
                      <a:pt x="853829" y="1921301"/>
                      <a:pt x="828607" y="1924269"/>
                    </a:cubicBezTo>
                    <a:cubicBezTo>
                      <a:pt x="803386" y="1927236"/>
                      <a:pt x="771982" y="1928720"/>
                      <a:pt x="734397" y="1928720"/>
                    </a:cubicBezTo>
                    <a:cubicBezTo>
                      <a:pt x="696811" y="1928720"/>
                      <a:pt x="665408" y="1927236"/>
                      <a:pt x="640186" y="1924269"/>
                    </a:cubicBezTo>
                    <a:cubicBezTo>
                      <a:pt x="614964" y="1921301"/>
                      <a:pt x="594935" y="1917345"/>
                      <a:pt x="580099" y="1912400"/>
                    </a:cubicBezTo>
                    <a:cubicBezTo>
                      <a:pt x="565263" y="1907454"/>
                      <a:pt x="554630" y="1901025"/>
                      <a:pt x="548201" y="1893112"/>
                    </a:cubicBezTo>
                    <a:cubicBezTo>
                      <a:pt x="541772" y="1885200"/>
                      <a:pt x="538558" y="1876298"/>
                      <a:pt x="538558" y="1866407"/>
                    </a:cubicBezTo>
                    <a:lnTo>
                      <a:pt x="538558" y="318980"/>
                    </a:lnTo>
                    <a:lnTo>
                      <a:pt x="57861" y="318980"/>
                    </a:lnTo>
                    <a:cubicBezTo>
                      <a:pt x="47970" y="318980"/>
                      <a:pt x="39563" y="316013"/>
                      <a:pt x="32640" y="310079"/>
                    </a:cubicBezTo>
                    <a:cubicBezTo>
                      <a:pt x="25716" y="304144"/>
                      <a:pt x="19781" y="294995"/>
                      <a:pt x="14836" y="282631"/>
                    </a:cubicBezTo>
                    <a:cubicBezTo>
                      <a:pt x="9891" y="270268"/>
                      <a:pt x="6181" y="253948"/>
                      <a:pt x="3709" y="233672"/>
                    </a:cubicBezTo>
                    <a:cubicBezTo>
                      <a:pt x="1236" y="213395"/>
                      <a:pt x="0" y="188915"/>
                      <a:pt x="0" y="160232"/>
                    </a:cubicBezTo>
                    <a:cubicBezTo>
                      <a:pt x="0" y="130559"/>
                      <a:pt x="1236" y="105338"/>
                      <a:pt x="3709" y="84567"/>
                    </a:cubicBezTo>
                    <a:cubicBezTo>
                      <a:pt x="6181" y="63796"/>
                      <a:pt x="9891" y="47229"/>
                      <a:pt x="14836" y="34865"/>
                    </a:cubicBezTo>
                    <a:cubicBezTo>
                      <a:pt x="19781" y="22501"/>
                      <a:pt x="25716" y="13600"/>
                      <a:pt x="32640" y="8160"/>
                    </a:cubicBezTo>
                    <a:cubicBezTo>
                      <a:pt x="39563" y="2720"/>
                      <a:pt x="47970" y="0"/>
                      <a:pt x="57861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198867" y="802692"/>
                <a:ext cx="2209529" cy="2397284"/>
              </a:xfrm>
              <a:custGeom>
                <a:avLst/>
                <a:gdLst>
                  <a:gd name="connsiteX0" fmla="*/ 0 w 2209529"/>
                  <a:gd name="connsiteY0" fmla="*/ 293050 h 2397284"/>
                  <a:gd name="connsiteX1" fmla="*/ 22306 w 2209529"/>
                  <a:gd name="connsiteY1" fmla="*/ 300922 h 2397284"/>
                  <a:gd name="connsiteX2" fmla="*/ 503003 w 2209529"/>
                  <a:gd name="connsiteY2" fmla="*/ 300922 h 2397284"/>
                  <a:gd name="connsiteX3" fmla="*/ 503003 w 2209529"/>
                  <a:gd name="connsiteY3" fmla="*/ 729388 h 2397284"/>
                  <a:gd name="connsiteX4" fmla="*/ 1406731 w 2209529"/>
                  <a:gd name="connsiteY4" fmla="*/ 0 h 2397284"/>
                  <a:gd name="connsiteX5" fmla="*/ 2209529 w 2209529"/>
                  <a:gd name="connsiteY5" fmla="*/ 696401 h 2397284"/>
                  <a:gd name="connsiteX6" fmla="*/ 2209529 w 2209529"/>
                  <a:gd name="connsiteY6" fmla="*/ 2397284 h 2397284"/>
                  <a:gd name="connsiteX7" fmla="*/ 1115822 w 2209529"/>
                  <a:gd name="connsiteY7" fmla="*/ 2397284 h 2397284"/>
                  <a:gd name="connsiteX8" fmla="*/ 516470 w 2209529"/>
                  <a:gd name="connsiteY8" fmla="*/ 1877366 h 2397284"/>
                  <a:gd name="connsiteX9" fmla="*/ 544544 w 2209529"/>
                  <a:gd name="connsiteY9" fmla="*/ 1894342 h 2397284"/>
                  <a:gd name="connsiteX10" fmla="*/ 604631 w 2209529"/>
                  <a:gd name="connsiteY10" fmla="*/ 1906211 h 2397284"/>
                  <a:gd name="connsiteX11" fmla="*/ 698842 w 2209529"/>
                  <a:gd name="connsiteY11" fmla="*/ 1910662 h 2397284"/>
                  <a:gd name="connsiteX12" fmla="*/ 793052 w 2209529"/>
                  <a:gd name="connsiteY12" fmla="*/ 1906211 h 2397284"/>
                  <a:gd name="connsiteX13" fmla="*/ 853139 w 2209529"/>
                  <a:gd name="connsiteY13" fmla="*/ 1894342 h 2397284"/>
                  <a:gd name="connsiteX14" fmla="*/ 885037 w 2209529"/>
                  <a:gd name="connsiteY14" fmla="*/ 1875054 h 2397284"/>
                  <a:gd name="connsiteX15" fmla="*/ 894681 w 2209529"/>
                  <a:gd name="connsiteY15" fmla="*/ 1848349 h 2397284"/>
                  <a:gd name="connsiteX16" fmla="*/ 894681 w 2209529"/>
                  <a:gd name="connsiteY16" fmla="*/ 300922 h 2397284"/>
                  <a:gd name="connsiteX17" fmla="*/ 1375377 w 2209529"/>
                  <a:gd name="connsiteY17" fmla="*/ 300922 h 2397284"/>
                  <a:gd name="connsiteX18" fmla="*/ 1399857 w 2209529"/>
                  <a:gd name="connsiteY18" fmla="*/ 292021 h 2397284"/>
                  <a:gd name="connsiteX19" fmla="*/ 1418402 w 2209529"/>
                  <a:gd name="connsiteY19" fmla="*/ 264573 h 2397284"/>
                  <a:gd name="connsiteX20" fmla="*/ 1429530 w 2209529"/>
                  <a:gd name="connsiteY20" fmla="*/ 215614 h 2397284"/>
                  <a:gd name="connsiteX21" fmla="*/ 1433239 w 2209529"/>
                  <a:gd name="connsiteY21" fmla="*/ 142174 h 2397284"/>
                  <a:gd name="connsiteX22" fmla="*/ 1429530 w 2209529"/>
                  <a:gd name="connsiteY22" fmla="*/ 66509 h 2397284"/>
                  <a:gd name="connsiteX23" fmla="*/ 1418402 w 2209529"/>
                  <a:gd name="connsiteY23" fmla="*/ 16807 h 2397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09529" h="2397284">
                    <a:moveTo>
                      <a:pt x="0" y="293050"/>
                    </a:moveTo>
                    <a:lnTo>
                      <a:pt x="22306" y="300922"/>
                    </a:lnTo>
                    <a:lnTo>
                      <a:pt x="503003" y="300922"/>
                    </a:lnTo>
                    <a:lnTo>
                      <a:pt x="503003" y="729388"/>
                    </a:lnTo>
                    <a:close/>
                    <a:moveTo>
                      <a:pt x="1406731" y="0"/>
                    </a:moveTo>
                    <a:lnTo>
                      <a:pt x="2209529" y="696401"/>
                    </a:lnTo>
                    <a:lnTo>
                      <a:pt x="2209529" y="2397284"/>
                    </a:lnTo>
                    <a:lnTo>
                      <a:pt x="1115822" y="2397284"/>
                    </a:lnTo>
                    <a:lnTo>
                      <a:pt x="516470" y="1877366"/>
                    </a:lnTo>
                    <a:lnTo>
                      <a:pt x="544544" y="1894342"/>
                    </a:lnTo>
                    <a:cubicBezTo>
                      <a:pt x="559380" y="1899287"/>
                      <a:pt x="579409" y="1903243"/>
                      <a:pt x="604631" y="1906211"/>
                    </a:cubicBezTo>
                    <a:cubicBezTo>
                      <a:pt x="629853" y="1909178"/>
                      <a:pt x="661256" y="1910662"/>
                      <a:pt x="698842" y="1910662"/>
                    </a:cubicBezTo>
                    <a:cubicBezTo>
                      <a:pt x="736427" y="1910662"/>
                      <a:pt x="767831" y="1909178"/>
                      <a:pt x="793052" y="1906211"/>
                    </a:cubicBezTo>
                    <a:cubicBezTo>
                      <a:pt x="818274" y="1903243"/>
                      <a:pt x="838303" y="1899287"/>
                      <a:pt x="853139" y="1894342"/>
                    </a:cubicBezTo>
                    <a:cubicBezTo>
                      <a:pt x="867976" y="1889396"/>
                      <a:pt x="878608" y="1882967"/>
                      <a:pt x="885037" y="1875054"/>
                    </a:cubicBezTo>
                    <a:cubicBezTo>
                      <a:pt x="891466" y="1867142"/>
                      <a:pt x="894681" y="1858240"/>
                      <a:pt x="894681" y="1848349"/>
                    </a:cubicBezTo>
                    <a:lnTo>
                      <a:pt x="894681" y="300922"/>
                    </a:lnTo>
                    <a:lnTo>
                      <a:pt x="1375377" y="300922"/>
                    </a:lnTo>
                    <a:cubicBezTo>
                      <a:pt x="1384279" y="300922"/>
                      <a:pt x="1392439" y="297955"/>
                      <a:pt x="1399857" y="292021"/>
                    </a:cubicBezTo>
                    <a:cubicBezTo>
                      <a:pt x="1407275" y="286086"/>
                      <a:pt x="1413457" y="276937"/>
                      <a:pt x="1418402" y="264573"/>
                    </a:cubicBezTo>
                    <a:cubicBezTo>
                      <a:pt x="1423348" y="252210"/>
                      <a:pt x="1427057" y="235890"/>
                      <a:pt x="1429530" y="215614"/>
                    </a:cubicBezTo>
                    <a:cubicBezTo>
                      <a:pt x="1432003" y="195337"/>
                      <a:pt x="1433239" y="170857"/>
                      <a:pt x="1433239" y="142174"/>
                    </a:cubicBezTo>
                    <a:cubicBezTo>
                      <a:pt x="1433239" y="112501"/>
                      <a:pt x="1432003" y="87280"/>
                      <a:pt x="1429530" y="66509"/>
                    </a:cubicBezTo>
                    <a:cubicBezTo>
                      <a:pt x="1427057" y="45738"/>
                      <a:pt x="1423348" y="29171"/>
                      <a:pt x="1418402" y="16807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5"/>
            <p:cNvGrpSpPr>
              <a:grpSpLocks noChangeAspect="1"/>
            </p:cNvGrpSpPr>
            <p:nvPr/>
          </p:nvGrpSpPr>
          <p:grpSpPr>
            <a:xfrm>
              <a:off x="6408025" y="2137172"/>
              <a:ext cx="1291827" cy="1291827"/>
              <a:chOff x="1382807" y="174388"/>
              <a:chExt cx="3025589" cy="3025588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382807" y="174388"/>
                <a:ext cx="3025588" cy="3025588"/>
              </a:xfrm>
              <a:prstGeom prst="rect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540121" y="810818"/>
                <a:ext cx="1868275" cy="2389158"/>
              </a:xfrm>
              <a:custGeom>
                <a:avLst/>
                <a:gdLst>
                  <a:gd name="connsiteX0" fmla="*/ 0 w 1868275"/>
                  <a:gd name="connsiteY0" fmla="*/ 1718 h 2389158"/>
                  <a:gd name="connsiteX1" fmla="*/ 506810 w 1868275"/>
                  <a:gd name="connsiteY1" fmla="*/ 441359 h 2389158"/>
                  <a:gd name="connsiteX2" fmla="*/ 476232 w 1868275"/>
                  <a:gd name="connsiteY2" fmla="*/ 509406 h 2389158"/>
                  <a:gd name="connsiteX3" fmla="*/ 418370 w 1868275"/>
                  <a:gd name="connsiteY3" fmla="*/ 653319 h 2389158"/>
                  <a:gd name="connsiteX4" fmla="*/ 360509 w 1868275"/>
                  <a:gd name="connsiteY4" fmla="*/ 809100 h 2389158"/>
                  <a:gd name="connsiteX5" fmla="*/ 357541 w 1868275"/>
                  <a:gd name="connsiteY5" fmla="*/ 809100 h 2389158"/>
                  <a:gd name="connsiteX6" fmla="*/ 295971 w 1868275"/>
                  <a:gd name="connsiteY6" fmla="*/ 650351 h 2389158"/>
                  <a:gd name="connsiteX7" fmla="*/ 234400 w 1868275"/>
                  <a:gd name="connsiteY7" fmla="*/ 506439 h 2389158"/>
                  <a:gd name="connsiteX8" fmla="*/ 20757 w 1868275"/>
                  <a:gd name="connsiteY8" fmla="*/ 34645 h 2389158"/>
                  <a:gd name="connsiteX9" fmla="*/ 1103694 w 1868275"/>
                  <a:gd name="connsiteY9" fmla="*/ 0 h 2389158"/>
                  <a:gd name="connsiteX10" fmla="*/ 1868275 w 1868275"/>
                  <a:gd name="connsiteY10" fmla="*/ 663249 h 2389158"/>
                  <a:gd name="connsiteX11" fmla="*/ 1868275 w 1868275"/>
                  <a:gd name="connsiteY11" fmla="*/ 2389158 h 2389158"/>
                  <a:gd name="connsiteX12" fmla="*/ 768108 w 1868275"/>
                  <a:gd name="connsiteY12" fmla="*/ 2389158 h 2389158"/>
                  <a:gd name="connsiteX13" fmla="*/ 176188 w 1868275"/>
                  <a:gd name="connsiteY13" fmla="*/ 1875688 h 2389158"/>
                  <a:gd name="connsiteX14" fmla="*/ 193600 w 1868275"/>
                  <a:gd name="connsiteY14" fmla="*/ 1886216 h 2389158"/>
                  <a:gd name="connsiteX15" fmla="*/ 253687 w 1868275"/>
                  <a:gd name="connsiteY15" fmla="*/ 1898085 h 2389158"/>
                  <a:gd name="connsiteX16" fmla="*/ 348639 w 1868275"/>
                  <a:gd name="connsiteY16" fmla="*/ 1902536 h 2389158"/>
                  <a:gd name="connsiteX17" fmla="*/ 442850 w 1868275"/>
                  <a:gd name="connsiteY17" fmla="*/ 1898085 h 2389158"/>
                  <a:gd name="connsiteX18" fmla="*/ 502937 w 1868275"/>
                  <a:gd name="connsiteY18" fmla="*/ 1886216 h 2389158"/>
                  <a:gd name="connsiteX19" fmla="*/ 534835 w 1868275"/>
                  <a:gd name="connsiteY19" fmla="*/ 1866928 h 2389158"/>
                  <a:gd name="connsiteX20" fmla="*/ 544479 w 1868275"/>
                  <a:gd name="connsiteY20" fmla="*/ 1840223 h 2389158"/>
                  <a:gd name="connsiteX21" fmla="*/ 544479 w 1868275"/>
                  <a:gd name="connsiteY21" fmla="*/ 1165171 h 2389158"/>
                  <a:gd name="connsiteX22" fmla="*/ 1069684 w 1868275"/>
                  <a:gd name="connsiteY22" fmla="*/ 119212 h 2389158"/>
                  <a:gd name="connsiteX23" fmla="*/ 1105291 w 1868275"/>
                  <a:gd name="connsiteY23" fmla="*/ 34645 h 2389158"/>
                  <a:gd name="connsiteX24" fmla="*/ 1107702 w 1868275"/>
                  <a:gd name="connsiteY24" fmla="*/ 7383 h 2389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68275" h="2389158">
                    <a:moveTo>
                      <a:pt x="0" y="1718"/>
                    </a:moveTo>
                    <a:lnTo>
                      <a:pt x="506810" y="441359"/>
                    </a:lnTo>
                    <a:lnTo>
                      <a:pt x="476232" y="509406"/>
                    </a:lnTo>
                    <a:cubicBezTo>
                      <a:pt x="457439" y="554904"/>
                      <a:pt x="438152" y="602875"/>
                      <a:pt x="418370" y="653319"/>
                    </a:cubicBezTo>
                    <a:cubicBezTo>
                      <a:pt x="398588" y="703762"/>
                      <a:pt x="379301" y="755689"/>
                      <a:pt x="360509" y="809100"/>
                    </a:cubicBezTo>
                    <a:lnTo>
                      <a:pt x="357541" y="809100"/>
                    </a:lnTo>
                    <a:cubicBezTo>
                      <a:pt x="336770" y="753711"/>
                      <a:pt x="316247" y="700795"/>
                      <a:pt x="295971" y="650351"/>
                    </a:cubicBezTo>
                    <a:cubicBezTo>
                      <a:pt x="275694" y="599908"/>
                      <a:pt x="255171" y="551937"/>
                      <a:pt x="234400" y="506439"/>
                    </a:cubicBezTo>
                    <a:lnTo>
                      <a:pt x="20757" y="34645"/>
                    </a:lnTo>
                    <a:close/>
                    <a:moveTo>
                      <a:pt x="1103694" y="0"/>
                    </a:moveTo>
                    <a:lnTo>
                      <a:pt x="1868275" y="663249"/>
                    </a:lnTo>
                    <a:lnTo>
                      <a:pt x="1868275" y="2389158"/>
                    </a:lnTo>
                    <a:lnTo>
                      <a:pt x="768108" y="2389158"/>
                    </a:lnTo>
                    <a:lnTo>
                      <a:pt x="176188" y="1875688"/>
                    </a:lnTo>
                    <a:lnTo>
                      <a:pt x="193600" y="1886216"/>
                    </a:lnTo>
                    <a:cubicBezTo>
                      <a:pt x="208931" y="1891161"/>
                      <a:pt x="228960" y="1895117"/>
                      <a:pt x="253687" y="1898085"/>
                    </a:cubicBezTo>
                    <a:cubicBezTo>
                      <a:pt x="278414" y="1901052"/>
                      <a:pt x="310065" y="1902536"/>
                      <a:pt x="348639" y="1902536"/>
                    </a:cubicBezTo>
                    <a:cubicBezTo>
                      <a:pt x="386225" y="1902536"/>
                      <a:pt x="417628" y="1901052"/>
                      <a:pt x="442850" y="1898085"/>
                    </a:cubicBezTo>
                    <a:cubicBezTo>
                      <a:pt x="468072" y="1895117"/>
                      <a:pt x="488101" y="1891161"/>
                      <a:pt x="502937" y="1886216"/>
                    </a:cubicBezTo>
                    <a:cubicBezTo>
                      <a:pt x="517773" y="1881270"/>
                      <a:pt x="528406" y="1874841"/>
                      <a:pt x="534835" y="1866928"/>
                    </a:cubicBezTo>
                    <a:cubicBezTo>
                      <a:pt x="541264" y="1859016"/>
                      <a:pt x="544479" y="1850114"/>
                      <a:pt x="544479" y="1840223"/>
                    </a:cubicBezTo>
                    <a:lnTo>
                      <a:pt x="544479" y="1165171"/>
                    </a:lnTo>
                    <a:lnTo>
                      <a:pt x="1069684" y="119212"/>
                    </a:lnTo>
                    <a:cubicBezTo>
                      <a:pt x="1087488" y="83604"/>
                      <a:pt x="1099357" y="55416"/>
                      <a:pt x="1105291" y="34645"/>
                    </a:cubicBezTo>
                    <a:cubicBezTo>
                      <a:pt x="1108259" y="24260"/>
                      <a:pt x="1109062" y="15172"/>
                      <a:pt x="1107702" y="738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 13"/>
              <p:cNvSpPr/>
              <p:nvPr/>
            </p:nvSpPr>
            <p:spPr>
              <a:xfrm>
                <a:off x="2128726" y="775732"/>
                <a:ext cx="1519738" cy="1937622"/>
              </a:xfrm>
              <a:custGeom>
                <a:avLst/>
                <a:gdLst/>
                <a:ahLst/>
                <a:cxnLst/>
                <a:rect l="l" t="t" r="r" b="b"/>
                <a:pathLst>
                  <a:path w="1519738" h="1937622">
                    <a:moveTo>
                      <a:pt x="202189" y="0"/>
                    </a:moveTo>
                    <a:cubicBezTo>
                      <a:pt x="247688" y="0"/>
                      <a:pt x="284036" y="989"/>
                      <a:pt x="311236" y="2967"/>
                    </a:cubicBezTo>
                    <a:cubicBezTo>
                      <a:pt x="338436" y="4946"/>
                      <a:pt x="359949" y="8655"/>
                      <a:pt x="375774" y="14095"/>
                    </a:cubicBezTo>
                    <a:cubicBezTo>
                      <a:pt x="391600" y="19534"/>
                      <a:pt x="403221" y="26705"/>
                      <a:pt x="410640" y="35607"/>
                    </a:cubicBezTo>
                    <a:cubicBezTo>
                      <a:pt x="418058" y="44509"/>
                      <a:pt x="425229" y="55883"/>
                      <a:pt x="432152" y="69731"/>
                    </a:cubicBezTo>
                    <a:lnTo>
                      <a:pt x="645795" y="541525"/>
                    </a:lnTo>
                    <a:cubicBezTo>
                      <a:pt x="666566" y="587023"/>
                      <a:pt x="687089" y="634994"/>
                      <a:pt x="707366" y="685437"/>
                    </a:cubicBezTo>
                    <a:cubicBezTo>
                      <a:pt x="727642" y="735881"/>
                      <a:pt x="748165" y="788797"/>
                      <a:pt x="768936" y="844186"/>
                    </a:cubicBezTo>
                    <a:lnTo>
                      <a:pt x="771904" y="844186"/>
                    </a:lnTo>
                    <a:cubicBezTo>
                      <a:pt x="790696" y="790775"/>
                      <a:pt x="809983" y="738848"/>
                      <a:pt x="829765" y="688405"/>
                    </a:cubicBezTo>
                    <a:cubicBezTo>
                      <a:pt x="849547" y="637961"/>
                      <a:pt x="868834" y="589990"/>
                      <a:pt x="887627" y="544492"/>
                    </a:cubicBezTo>
                    <a:lnTo>
                      <a:pt x="1098302" y="75665"/>
                    </a:lnTo>
                    <a:cubicBezTo>
                      <a:pt x="1103248" y="59840"/>
                      <a:pt x="1109430" y="47229"/>
                      <a:pt x="1116848" y="37833"/>
                    </a:cubicBezTo>
                    <a:cubicBezTo>
                      <a:pt x="1124266" y="28436"/>
                      <a:pt x="1135393" y="20771"/>
                      <a:pt x="1150229" y="14836"/>
                    </a:cubicBezTo>
                    <a:cubicBezTo>
                      <a:pt x="1165066" y="8902"/>
                      <a:pt x="1185342" y="4946"/>
                      <a:pt x="1211058" y="2967"/>
                    </a:cubicBezTo>
                    <a:cubicBezTo>
                      <a:pt x="1236774" y="989"/>
                      <a:pt x="1270898" y="0"/>
                      <a:pt x="1313429" y="0"/>
                    </a:cubicBezTo>
                    <a:cubicBezTo>
                      <a:pt x="1369807" y="0"/>
                      <a:pt x="1413574" y="1236"/>
                      <a:pt x="1444730" y="3709"/>
                    </a:cubicBezTo>
                    <a:cubicBezTo>
                      <a:pt x="1475886" y="6182"/>
                      <a:pt x="1497152" y="12611"/>
                      <a:pt x="1508526" y="22996"/>
                    </a:cubicBezTo>
                    <a:cubicBezTo>
                      <a:pt x="1519901" y="33382"/>
                      <a:pt x="1522621" y="48960"/>
                      <a:pt x="1516686" y="69731"/>
                    </a:cubicBezTo>
                    <a:cubicBezTo>
                      <a:pt x="1510752" y="90502"/>
                      <a:pt x="1498883" y="118690"/>
                      <a:pt x="1481079" y="154298"/>
                    </a:cubicBezTo>
                    <a:lnTo>
                      <a:pt x="955874" y="1200257"/>
                    </a:lnTo>
                    <a:lnTo>
                      <a:pt x="955874" y="1875309"/>
                    </a:lnTo>
                    <a:cubicBezTo>
                      <a:pt x="955874" y="1885200"/>
                      <a:pt x="952659" y="1894102"/>
                      <a:pt x="946230" y="1902014"/>
                    </a:cubicBezTo>
                    <a:cubicBezTo>
                      <a:pt x="939801" y="1909927"/>
                      <a:pt x="929168" y="1916356"/>
                      <a:pt x="914332" y="1921302"/>
                    </a:cubicBezTo>
                    <a:cubicBezTo>
                      <a:pt x="899496" y="1926247"/>
                      <a:pt x="879467" y="1930203"/>
                      <a:pt x="854245" y="1933171"/>
                    </a:cubicBezTo>
                    <a:cubicBezTo>
                      <a:pt x="829023" y="1936138"/>
                      <a:pt x="797620" y="1937622"/>
                      <a:pt x="760034" y="1937622"/>
                    </a:cubicBezTo>
                    <a:cubicBezTo>
                      <a:pt x="721460" y="1937622"/>
                      <a:pt x="689809" y="1936138"/>
                      <a:pt x="665082" y="1933171"/>
                    </a:cubicBezTo>
                    <a:cubicBezTo>
                      <a:pt x="640355" y="1930203"/>
                      <a:pt x="620326" y="1926247"/>
                      <a:pt x="604995" y="1921302"/>
                    </a:cubicBezTo>
                    <a:cubicBezTo>
                      <a:pt x="589664" y="1916356"/>
                      <a:pt x="579032" y="1909927"/>
                      <a:pt x="573097" y="1902014"/>
                    </a:cubicBezTo>
                    <a:cubicBezTo>
                      <a:pt x="567163" y="1894102"/>
                      <a:pt x="564195" y="1885200"/>
                      <a:pt x="564195" y="1875309"/>
                    </a:cubicBezTo>
                    <a:lnTo>
                      <a:pt x="564195" y="1200257"/>
                    </a:lnTo>
                    <a:lnTo>
                      <a:pt x="38990" y="154298"/>
                    </a:lnTo>
                    <a:cubicBezTo>
                      <a:pt x="20198" y="117701"/>
                      <a:pt x="8081" y="89265"/>
                      <a:pt x="2641" y="68989"/>
                    </a:cubicBezTo>
                    <a:cubicBezTo>
                      <a:pt x="-2799" y="48713"/>
                      <a:pt x="168" y="33382"/>
                      <a:pt x="11543" y="22996"/>
                    </a:cubicBezTo>
                    <a:cubicBezTo>
                      <a:pt x="22917" y="12611"/>
                      <a:pt x="43936" y="6182"/>
                      <a:pt x="74597" y="3709"/>
                    </a:cubicBezTo>
                    <a:cubicBezTo>
                      <a:pt x="105259" y="1236"/>
                      <a:pt x="147790" y="0"/>
                      <a:pt x="202189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Freeform: Shape 26"/>
            <p:cNvSpPr/>
            <p:nvPr/>
          </p:nvSpPr>
          <p:spPr>
            <a:xfrm>
              <a:off x="3550258" y="2738785"/>
              <a:ext cx="2158499" cy="546199"/>
            </a:xfrm>
            <a:custGeom>
              <a:avLst/>
              <a:gdLst>
                <a:gd name="connsiteX0" fmla="*/ 763761 w 2158499"/>
                <a:gd name="connsiteY0" fmla="*/ 84460 h 546199"/>
                <a:gd name="connsiteX1" fmla="*/ 693440 w 2158499"/>
                <a:gd name="connsiteY1" fmla="*/ 319980 h 546199"/>
                <a:gd name="connsiteX2" fmla="*/ 835198 w 2158499"/>
                <a:gd name="connsiteY2" fmla="*/ 319980 h 546199"/>
                <a:gd name="connsiteX3" fmla="*/ 773621 w 2158499"/>
                <a:gd name="connsiteY3" fmla="*/ 120923 h 546199"/>
                <a:gd name="connsiteX4" fmla="*/ 763761 w 2158499"/>
                <a:gd name="connsiteY4" fmla="*/ 84460 h 546199"/>
                <a:gd name="connsiteX5" fmla="*/ 1720944 w 2158499"/>
                <a:gd name="connsiteY5" fmla="*/ 2232 h 546199"/>
                <a:gd name="connsiteX6" fmla="*/ 1836286 w 2158499"/>
                <a:gd name="connsiteY6" fmla="*/ 2232 h 546199"/>
                <a:gd name="connsiteX7" fmla="*/ 1836286 w 2158499"/>
                <a:gd name="connsiteY7" fmla="*/ 251147 h 546199"/>
                <a:gd name="connsiteX8" fmla="*/ 1881679 w 2158499"/>
                <a:gd name="connsiteY8" fmla="*/ 187151 h 546199"/>
                <a:gd name="connsiteX9" fmla="*/ 2029018 w 2158499"/>
                <a:gd name="connsiteY9" fmla="*/ 2232 h 546199"/>
                <a:gd name="connsiteX10" fmla="*/ 2157011 w 2158499"/>
                <a:gd name="connsiteY10" fmla="*/ 2232 h 546199"/>
                <a:gd name="connsiteX11" fmla="*/ 1967255 w 2158499"/>
                <a:gd name="connsiteY11" fmla="*/ 242962 h 546199"/>
                <a:gd name="connsiteX12" fmla="*/ 2158499 w 2158499"/>
                <a:gd name="connsiteY12" fmla="*/ 546199 h 546199"/>
                <a:gd name="connsiteX13" fmla="*/ 2027530 w 2158499"/>
                <a:gd name="connsiteY13" fmla="*/ 546199 h 546199"/>
                <a:gd name="connsiteX14" fmla="*/ 1885027 w 2158499"/>
                <a:gd name="connsiteY14" fmla="*/ 317004 h 546199"/>
                <a:gd name="connsiteX15" fmla="*/ 1836286 w 2158499"/>
                <a:gd name="connsiteY15" fmla="*/ 351978 h 546199"/>
                <a:gd name="connsiteX16" fmla="*/ 1836286 w 2158499"/>
                <a:gd name="connsiteY16" fmla="*/ 546199 h 546199"/>
                <a:gd name="connsiteX17" fmla="*/ 1720944 w 2158499"/>
                <a:gd name="connsiteY17" fmla="*/ 546199 h 546199"/>
                <a:gd name="connsiteX18" fmla="*/ 1103638 w 2158499"/>
                <a:gd name="connsiteY18" fmla="*/ 2232 h 546199"/>
                <a:gd name="connsiteX19" fmla="*/ 1249118 w 2158499"/>
                <a:gd name="connsiteY19" fmla="*/ 2232 h 546199"/>
                <a:gd name="connsiteX20" fmla="*/ 1485382 w 2158499"/>
                <a:gd name="connsiteY20" fmla="*/ 409649 h 546199"/>
                <a:gd name="connsiteX21" fmla="*/ 1487987 w 2158499"/>
                <a:gd name="connsiteY21" fmla="*/ 409649 h 546199"/>
                <a:gd name="connsiteX22" fmla="*/ 1482406 w 2158499"/>
                <a:gd name="connsiteY22" fmla="*/ 259705 h 546199"/>
                <a:gd name="connsiteX23" fmla="*/ 1482406 w 2158499"/>
                <a:gd name="connsiteY23" fmla="*/ 2232 h 546199"/>
                <a:gd name="connsiteX24" fmla="*/ 1586213 w 2158499"/>
                <a:gd name="connsiteY24" fmla="*/ 2232 h 546199"/>
                <a:gd name="connsiteX25" fmla="*/ 1586213 w 2158499"/>
                <a:gd name="connsiteY25" fmla="*/ 546199 h 546199"/>
                <a:gd name="connsiteX26" fmla="*/ 1439618 w 2158499"/>
                <a:gd name="connsiteY26" fmla="*/ 546199 h 546199"/>
                <a:gd name="connsiteX27" fmla="*/ 1202981 w 2158499"/>
                <a:gd name="connsiteY27" fmla="*/ 134689 h 546199"/>
                <a:gd name="connsiteX28" fmla="*/ 1199632 w 2158499"/>
                <a:gd name="connsiteY28" fmla="*/ 134689 h 546199"/>
                <a:gd name="connsiteX29" fmla="*/ 1206702 w 2158499"/>
                <a:gd name="connsiteY29" fmla="*/ 290215 h 546199"/>
                <a:gd name="connsiteX30" fmla="*/ 1206702 w 2158499"/>
                <a:gd name="connsiteY30" fmla="*/ 546199 h 546199"/>
                <a:gd name="connsiteX31" fmla="*/ 1103638 w 2158499"/>
                <a:gd name="connsiteY31" fmla="*/ 546199 h 546199"/>
                <a:gd name="connsiteX32" fmla="*/ 0 w 2158499"/>
                <a:gd name="connsiteY32" fmla="*/ 2232 h 546199"/>
                <a:gd name="connsiteX33" fmla="*/ 115342 w 2158499"/>
                <a:gd name="connsiteY33" fmla="*/ 2232 h 546199"/>
                <a:gd name="connsiteX34" fmla="*/ 115342 w 2158499"/>
                <a:gd name="connsiteY34" fmla="*/ 215429 h 546199"/>
                <a:gd name="connsiteX35" fmla="*/ 330771 w 2158499"/>
                <a:gd name="connsiteY35" fmla="*/ 215429 h 546199"/>
                <a:gd name="connsiteX36" fmla="*/ 330771 w 2158499"/>
                <a:gd name="connsiteY36" fmla="*/ 2232 h 546199"/>
                <a:gd name="connsiteX37" fmla="*/ 445740 w 2158499"/>
                <a:gd name="connsiteY37" fmla="*/ 2232 h 546199"/>
                <a:gd name="connsiteX38" fmla="*/ 445740 w 2158499"/>
                <a:gd name="connsiteY38" fmla="*/ 546199 h 546199"/>
                <a:gd name="connsiteX39" fmla="*/ 330771 w 2158499"/>
                <a:gd name="connsiteY39" fmla="*/ 546199 h 546199"/>
                <a:gd name="connsiteX40" fmla="*/ 330771 w 2158499"/>
                <a:gd name="connsiteY40" fmla="*/ 311423 h 546199"/>
                <a:gd name="connsiteX41" fmla="*/ 115342 w 2158499"/>
                <a:gd name="connsiteY41" fmla="*/ 311423 h 546199"/>
                <a:gd name="connsiteX42" fmla="*/ 115342 w 2158499"/>
                <a:gd name="connsiteY42" fmla="*/ 546199 h 546199"/>
                <a:gd name="connsiteX43" fmla="*/ 0 w 2158499"/>
                <a:gd name="connsiteY43" fmla="*/ 546199 h 546199"/>
                <a:gd name="connsiteX44" fmla="*/ 692696 w 2158499"/>
                <a:gd name="connsiteY44" fmla="*/ 0 h 546199"/>
                <a:gd name="connsiteX45" fmla="*/ 833710 w 2158499"/>
                <a:gd name="connsiteY45" fmla="*/ 0 h 546199"/>
                <a:gd name="connsiteX46" fmla="*/ 1026443 w 2158499"/>
                <a:gd name="connsiteY46" fmla="*/ 546199 h 546199"/>
                <a:gd name="connsiteX47" fmla="*/ 902171 w 2158499"/>
                <a:gd name="connsiteY47" fmla="*/ 546199 h 546199"/>
                <a:gd name="connsiteX48" fmla="*/ 862732 w 2158499"/>
                <a:gd name="connsiteY48" fmla="*/ 416719 h 546199"/>
                <a:gd name="connsiteX49" fmla="*/ 664418 w 2158499"/>
                <a:gd name="connsiteY49" fmla="*/ 416719 h 546199"/>
                <a:gd name="connsiteX50" fmla="*/ 624979 w 2158499"/>
                <a:gd name="connsiteY50" fmla="*/ 546199 h 546199"/>
                <a:gd name="connsiteX51" fmla="*/ 500707 w 2158499"/>
                <a:gd name="connsiteY51" fmla="*/ 546199 h 54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158499" h="546199">
                  <a:moveTo>
                    <a:pt x="763761" y="84460"/>
                  </a:moveTo>
                  <a:cubicBezTo>
                    <a:pt x="755575" y="116210"/>
                    <a:pt x="732135" y="194717"/>
                    <a:pt x="693440" y="319980"/>
                  </a:cubicBezTo>
                  <a:lnTo>
                    <a:pt x="835198" y="319980"/>
                  </a:lnTo>
                  <a:cubicBezTo>
                    <a:pt x="798736" y="202654"/>
                    <a:pt x="778210" y="136302"/>
                    <a:pt x="773621" y="120923"/>
                  </a:cubicBezTo>
                  <a:cubicBezTo>
                    <a:pt x="769032" y="105544"/>
                    <a:pt x="765745" y="93390"/>
                    <a:pt x="763761" y="84460"/>
                  </a:cubicBezTo>
                  <a:close/>
                  <a:moveTo>
                    <a:pt x="1720944" y="2232"/>
                  </a:moveTo>
                  <a:lnTo>
                    <a:pt x="1836286" y="2232"/>
                  </a:lnTo>
                  <a:lnTo>
                    <a:pt x="1836286" y="251147"/>
                  </a:lnTo>
                  <a:lnTo>
                    <a:pt x="1881679" y="187151"/>
                  </a:lnTo>
                  <a:lnTo>
                    <a:pt x="2029018" y="2232"/>
                  </a:lnTo>
                  <a:lnTo>
                    <a:pt x="2157011" y="2232"/>
                  </a:lnTo>
                  <a:lnTo>
                    <a:pt x="1967255" y="242962"/>
                  </a:lnTo>
                  <a:lnTo>
                    <a:pt x="2158499" y="546199"/>
                  </a:lnTo>
                  <a:lnTo>
                    <a:pt x="2027530" y="546199"/>
                  </a:lnTo>
                  <a:lnTo>
                    <a:pt x="1885027" y="317004"/>
                  </a:lnTo>
                  <a:lnTo>
                    <a:pt x="1836286" y="351978"/>
                  </a:lnTo>
                  <a:lnTo>
                    <a:pt x="1836286" y="546199"/>
                  </a:lnTo>
                  <a:lnTo>
                    <a:pt x="1720944" y="546199"/>
                  </a:lnTo>
                  <a:close/>
                  <a:moveTo>
                    <a:pt x="1103638" y="2232"/>
                  </a:moveTo>
                  <a:lnTo>
                    <a:pt x="1249118" y="2232"/>
                  </a:lnTo>
                  <a:lnTo>
                    <a:pt x="1485382" y="409649"/>
                  </a:lnTo>
                  <a:lnTo>
                    <a:pt x="1487987" y="409649"/>
                  </a:lnTo>
                  <a:cubicBezTo>
                    <a:pt x="1484266" y="338956"/>
                    <a:pt x="1482406" y="288975"/>
                    <a:pt x="1482406" y="259705"/>
                  </a:cubicBezTo>
                  <a:lnTo>
                    <a:pt x="1482406" y="2232"/>
                  </a:lnTo>
                  <a:lnTo>
                    <a:pt x="1586213" y="2232"/>
                  </a:lnTo>
                  <a:lnTo>
                    <a:pt x="1586213" y="546199"/>
                  </a:lnTo>
                  <a:lnTo>
                    <a:pt x="1439618" y="546199"/>
                  </a:lnTo>
                  <a:lnTo>
                    <a:pt x="1202981" y="134689"/>
                  </a:lnTo>
                  <a:lnTo>
                    <a:pt x="1199632" y="134689"/>
                  </a:lnTo>
                  <a:cubicBezTo>
                    <a:pt x="1204345" y="207367"/>
                    <a:pt x="1206702" y="259209"/>
                    <a:pt x="1206702" y="290215"/>
                  </a:cubicBezTo>
                  <a:lnTo>
                    <a:pt x="1206702" y="546199"/>
                  </a:lnTo>
                  <a:lnTo>
                    <a:pt x="1103638" y="546199"/>
                  </a:lnTo>
                  <a:close/>
                  <a:moveTo>
                    <a:pt x="0" y="2232"/>
                  </a:moveTo>
                  <a:lnTo>
                    <a:pt x="115342" y="2232"/>
                  </a:lnTo>
                  <a:lnTo>
                    <a:pt x="115342" y="215429"/>
                  </a:lnTo>
                  <a:lnTo>
                    <a:pt x="330771" y="215429"/>
                  </a:lnTo>
                  <a:lnTo>
                    <a:pt x="330771" y="2232"/>
                  </a:lnTo>
                  <a:lnTo>
                    <a:pt x="445740" y="2232"/>
                  </a:lnTo>
                  <a:lnTo>
                    <a:pt x="445740" y="546199"/>
                  </a:lnTo>
                  <a:lnTo>
                    <a:pt x="330771" y="546199"/>
                  </a:lnTo>
                  <a:lnTo>
                    <a:pt x="330771" y="311423"/>
                  </a:lnTo>
                  <a:lnTo>
                    <a:pt x="115342" y="311423"/>
                  </a:lnTo>
                  <a:lnTo>
                    <a:pt x="115342" y="546199"/>
                  </a:lnTo>
                  <a:lnTo>
                    <a:pt x="0" y="546199"/>
                  </a:lnTo>
                  <a:close/>
                  <a:moveTo>
                    <a:pt x="692696" y="0"/>
                  </a:moveTo>
                  <a:lnTo>
                    <a:pt x="833710" y="0"/>
                  </a:lnTo>
                  <a:lnTo>
                    <a:pt x="1026443" y="546199"/>
                  </a:lnTo>
                  <a:lnTo>
                    <a:pt x="902171" y="546199"/>
                  </a:lnTo>
                  <a:lnTo>
                    <a:pt x="862732" y="416719"/>
                  </a:lnTo>
                  <a:lnTo>
                    <a:pt x="664418" y="416719"/>
                  </a:lnTo>
                  <a:lnTo>
                    <a:pt x="624979" y="546199"/>
                  </a:lnTo>
                  <a:lnTo>
                    <a:pt x="500707" y="5461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7805981" y="2736364"/>
              <a:ext cx="1308596" cy="559966"/>
            </a:xfrm>
            <a:custGeom>
              <a:avLst/>
              <a:gdLst>
                <a:gd name="connsiteX0" fmla="*/ 1243856 w 1308596"/>
                <a:gd name="connsiteY0" fmla="*/ 433462 h 559966"/>
                <a:gd name="connsiteX1" fmla="*/ 1291667 w 1308596"/>
                <a:gd name="connsiteY1" fmla="*/ 449833 h 559966"/>
                <a:gd name="connsiteX2" fmla="*/ 1308596 w 1308596"/>
                <a:gd name="connsiteY2" fmla="*/ 496714 h 559966"/>
                <a:gd name="connsiteX3" fmla="*/ 1291481 w 1308596"/>
                <a:gd name="connsiteY3" fmla="*/ 543037 h 559966"/>
                <a:gd name="connsiteX4" fmla="*/ 1243856 w 1308596"/>
                <a:gd name="connsiteY4" fmla="*/ 559966 h 559966"/>
                <a:gd name="connsiteX5" fmla="*/ 1195486 w 1308596"/>
                <a:gd name="connsiteY5" fmla="*/ 543409 h 559966"/>
                <a:gd name="connsiteX6" fmla="*/ 1178371 w 1308596"/>
                <a:gd name="connsiteY6" fmla="*/ 496714 h 559966"/>
                <a:gd name="connsiteX7" fmla="*/ 1195114 w 1308596"/>
                <a:gd name="connsiteY7" fmla="*/ 449461 h 559966"/>
                <a:gd name="connsiteX8" fmla="*/ 1243856 w 1308596"/>
                <a:gd name="connsiteY8" fmla="*/ 433462 h 559966"/>
                <a:gd name="connsiteX9" fmla="*/ 259705 w 1308596"/>
                <a:gd name="connsiteY9" fmla="*/ 95994 h 559966"/>
                <a:gd name="connsiteX10" fmla="*/ 155897 w 1308596"/>
                <a:gd name="connsiteY10" fmla="*/ 142317 h 559966"/>
                <a:gd name="connsiteX11" fmla="*/ 120922 w 1308596"/>
                <a:gd name="connsiteY11" fmla="*/ 279797 h 559966"/>
                <a:gd name="connsiteX12" fmla="*/ 155525 w 1308596"/>
                <a:gd name="connsiteY12" fmla="*/ 417091 h 559966"/>
                <a:gd name="connsiteX13" fmla="*/ 258961 w 1308596"/>
                <a:gd name="connsiteY13" fmla="*/ 463227 h 559966"/>
                <a:gd name="connsiteX14" fmla="*/ 396999 w 1308596"/>
                <a:gd name="connsiteY14" fmla="*/ 279797 h 559966"/>
                <a:gd name="connsiteX15" fmla="*/ 259705 w 1308596"/>
                <a:gd name="connsiteY15" fmla="*/ 95994 h 559966"/>
                <a:gd name="connsiteX16" fmla="*/ 619433 w 1308596"/>
                <a:gd name="connsiteY16" fmla="*/ 8557 h 559966"/>
                <a:gd name="connsiteX17" fmla="*/ 734403 w 1308596"/>
                <a:gd name="connsiteY17" fmla="*/ 8557 h 559966"/>
                <a:gd name="connsiteX18" fmla="*/ 734403 w 1308596"/>
                <a:gd name="connsiteY18" fmla="*/ 341560 h 559966"/>
                <a:gd name="connsiteX19" fmla="*/ 759704 w 1308596"/>
                <a:gd name="connsiteY19" fmla="*/ 433834 h 559966"/>
                <a:gd name="connsiteX20" fmla="*/ 843420 w 1308596"/>
                <a:gd name="connsiteY20" fmla="*/ 463227 h 559966"/>
                <a:gd name="connsiteX21" fmla="*/ 925461 w 1308596"/>
                <a:gd name="connsiteY21" fmla="*/ 433648 h 559966"/>
                <a:gd name="connsiteX22" fmla="*/ 950948 w 1308596"/>
                <a:gd name="connsiteY22" fmla="*/ 340816 h 559966"/>
                <a:gd name="connsiteX23" fmla="*/ 950948 w 1308596"/>
                <a:gd name="connsiteY23" fmla="*/ 8557 h 559966"/>
                <a:gd name="connsiteX24" fmla="*/ 1065918 w 1308596"/>
                <a:gd name="connsiteY24" fmla="*/ 8557 h 559966"/>
                <a:gd name="connsiteX25" fmla="*/ 1065918 w 1308596"/>
                <a:gd name="connsiteY25" fmla="*/ 360536 h 559966"/>
                <a:gd name="connsiteX26" fmla="*/ 1038943 w 1308596"/>
                <a:gd name="connsiteY26" fmla="*/ 466204 h 559966"/>
                <a:gd name="connsiteX27" fmla="*/ 960994 w 1308596"/>
                <a:gd name="connsiteY27" fmla="*/ 535781 h 559966"/>
                <a:gd name="connsiteX28" fmla="*/ 840443 w 1308596"/>
                <a:gd name="connsiteY28" fmla="*/ 559966 h 559966"/>
                <a:gd name="connsiteX29" fmla="*/ 677476 w 1308596"/>
                <a:gd name="connsiteY29" fmla="*/ 506201 h 559966"/>
                <a:gd name="connsiteX30" fmla="*/ 619433 w 1308596"/>
                <a:gd name="connsiteY30" fmla="*/ 359048 h 559966"/>
                <a:gd name="connsiteX31" fmla="*/ 1179859 w 1308596"/>
                <a:gd name="connsiteY31" fmla="*/ 5954 h 559966"/>
                <a:gd name="connsiteX32" fmla="*/ 1308595 w 1308596"/>
                <a:gd name="connsiteY32" fmla="*/ 5954 h 559966"/>
                <a:gd name="connsiteX33" fmla="*/ 1289619 w 1308596"/>
                <a:gd name="connsiteY33" fmla="*/ 369467 h 559966"/>
                <a:gd name="connsiteX34" fmla="*/ 1198834 w 1308596"/>
                <a:gd name="connsiteY34" fmla="*/ 369467 h 559966"/>
                <a:gd name="connsiteX35" fmla="*/ 259705 w 1308596"/>
                <a:gd name="connsiteY35" fmla="*/ 0 h 559966"/>
                <a:gd name="connsiteX36" fmla="*/ 451507 w 1308596"/>
                <a:gd name="connsiteY36" fmla="*/ 72181 h 559966"/>
                <a:gd name="connsiteX37" fmla="*/ 517921 w 1308596"/>
                <a:gd name="connsiteY37" fmla="*/ 279797 h 559966"/>
                <a:gd name="connsiteX38" fmla="*/ 450949 w 1308596"/>
                <a:gd name="connsiteY38" fmla="*/ 487412 h 559966"/>
                <a:gd name="connsiteX39" fmla="*/ 258961 w 1308596"/>
                <a:gd name="connsiteY39" fmla="*/ 559966 h 559966"/>
                <a:gd name="connsiteX40" fmla="*/ 66972 w 1308596"/>
                <a:gd name="connsiteY40" fmla="*/ 487412 h 559966"/>
                <a:gd name="connsiteX41" fmla="*/ 0 w 1308596"/>
                <a:gd name="connsiteY41" fmla="*/ 279052 h 559966"/>
                <a:gd name="connsiteX42" fmla="*/ 67158 w 1308596"/>
                <a:gd name="connsiteY42" fmla="*/ 71623 h 559966"/>
                <a:gd name="connsiteX43" fmla="*/ 259705 w 1308596"/>
                <a:gd name="connsiteY43" fmla="*/ 0 h 55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308596" h="559966">
                  <a:moveTo>
                    <a:pt x="1243856" y="433462"/>
                  </a:moveTo>
                  <a:cubicBezTo>
                    <a:pt x="1264444" y="433462"/>
                    <a:pt x="1280380" y="438919"/>
                    <a:pt x="1291667" y="449833"/>
                  </a:cubicBezTo>
                  <a:cubicBezTo>
                    <a:pt x="1302953" y="460747"/>
                    <a:pt x="1308596" y="476374"/>
                    <a:pt x="1308596" y="496714"/>
                  </a:cubicBezTo>
                  <a:cubicBezTo>
                    <a:pt x="1308596" y="516310"/>
                    <a:pt x="1302891" y="531751"/>
                    <a:pt x="1291481" y="543037"/>
                  </a:cubicBezTo>
                  <a:cubicBezTo>
                    <a:pt x="1280070" y="554323"/>
                    <a:pt x="1264195" y="559966"/>
                    <a:pt x="1243856" y="559966"/>
                  </a:cubicBezTo>
                  <a:cubicBezTo>
                    <a:pt x="1223020" y="559966"/>
                    <a:pt x="1206897" y="554447"/>
                    <a:pt x="1195486" y="543409"/>
                  </a:cubicBezTo>
                  <a:cubicBezTo>
                    <a:pt x="1184076" y="532371"/>
                    <a:pt x="1178371" y="516806"/>
                    <a:pt x="1178371" y="496714"/>
                  </a:cubicBezTo>
                  <a:cubicBezTo>
                    <a:pt x="1178371" y="475878"/>
                    <a:pt x="1183952" y="460127"/>
                    <a:pt x="1195114" y="449461"/>
                  </a:cubicBezTo>
                  <a:cubicBezTo>
                    <a:pt x="1206276" y="438795"/>
                    <a:pt x="1222524" y="433462"/>
                    <a:pt x="1243856" y="433462"/>
                  </a:cubicBezTo>
                  <a:close/>
                  <a:moveTo>
                    <a:pt x="259705" y="95994"/>
                  </a:moveTo>
                  <a:cubicBezTo>
                    <a:pt x="213816" y="95994"/>
                    <a:pt x="179213" y="111435"/>
                    <a:pt x="155897" y="142317"/>
                  </a:cubicBezTo>
                  <a:cubicBezTo>
                    <a:pt x="132581" y="173198"/>
                    <a:pt x="120922" y="219025"/>
                    <a:pt x="120922" y="279797"/>
                  </a:cubicBezTo>
                  <a:cubicBezTo>
                    <a:pt x="120922" y="340568"/>
                    <a:pt x="132457" y="386333"/>
                    <a:pt x="155525" y="417091"/>
                  </a:cubicBezTo>
                  <a:cubicBezTo>
                    <a:pt x="178593" y="447848"/>
                    <a:pt x="213072" y="463227"/>
                    <a:pt x="258961" y="463227"/>
                  </a:cubicBezTo>
                  <a:cubicBezTo>
                    <a:pt x="350986" y="463227"/>
                    <a:pt x="396999" y="402084"/>
                    <a:pt x="396999" y="279797"/>
                  </a:cubicBezTo>
                  <a:cubicBezTo>
                    <a:pt x="396999" y="157261"/>
                    <a:pt x="351234" y="95994"/>
                    <a:pt x="259705" y="95994"/>
                  </a:cubicBezTo>
                  <a:close/>
                  <a:moveTo>
                    <a:pt x="619433" y="8557"/>
                  </a:moveTo>
                  <a:lnTo>
                    <a:pt x="734403" y="8557"/>
                  </a:lnTo>
                  <a:lnTo>
                    <a:pt x="734403" y="341560"/>
                  </a:lnTo>
                  <a:cubicBezTo>
                    <a:pt x="734403" y="383480"/>
                    <a:pt x="742837" y="414238"/>
                    <a:pt x="759704" y="433834"/>
                  </a:cubicBezTo>
                  <a:cubicBezTo>
                    <a:pt x="776571" y="453429"/>
                    <a:pt x="804476" y="463227"/>
                    <a:pt x="843420" y="463227"/>
                  </a:cubicBezTo>
                  <a:cubicBezTo>
                    <a:pt x="881123" y="463227"/>
                    <a:pt x="908470" y="453368"/>
                    <a:pt x="925461" y="433648"/>
                  </a:cubicBezTo>
                  <a:cubicBezTo>
                    <a:pt x="942452" y="413928"/>
                    <a:pt x="950948" y="382984"/>
                    <a:pt x="950948" y="340816"/>
                  </a:cubicBezTo>
                  <a:lnTo>
                    <a:pt x="950948" y="8557"/>
                  </a:lnTo>
                  <a:lnTo>
                    <a:pt x="1065918" y="8557"/>
                  </a:lnTo>
                  <a:lnTo>
                    <a:pt x="1065918" y="360536"/>
                  </a:lnTo>
                  <a:cubicBezTo>
                    <a:pt x="1065918" y="400719"/>
                    <a:pt x="1056926" y="435942"/>
                    <a:pt x="1038943" y="466204"/>
                  </a:cubicBezTo>
                  <a:cubicBezTo>
                    <a:pt x="1020959" y="496466"/>
                    <a:pt x="994976" y="519658"/>
                    <a:pt x="960994" y="535781"/>
                  </a:cubicBezTo>
                  <a:cubicBezTo>
                    <a:pt x="927011" y="551904"/>
                    <a:pt x="886828" y="559966"/>
                    <a:pt x="840443" y="559966"/>
                  </a:cubicBezTo>
                  <a:cubicBezTo>
                    <a:pt x="770494" y="559966"/>
                    <a:pt x="716172" y="542044"/>
                    <a:pt x="677476" y="506201"/>
                  </a:cubicBezTo>
                  <a:cubicBezTo>
                    <a:pt x="638781" y="470359"/>
                    <a:pt x="619433" y="421307"/>
                    <a:pt x="619433" y="359048"/>
                  </a:cubicBezTo>
                  <a:close/>
                  <a:moveTo>
                    <a:pt x="1179859" y="5954"/>
                  </a:moveTo>
                  <a:lnTo>
                    <a:pt x="1308595" y="5954"/>
                  </a:lnTo>
                  <a:lnTo>
                    <a:pt x="1289619" y="369467"/>
                  </a:lnTo>
                  <a:lnTo>
                    <a:pt x="1198834" y="369467"/>
                  </a:lnTo>
                  <a:close/>
                  <a:moveTo>
                    <a:pt x="259705" y="0"/>
                  </a:moveTo>
                  <a:cubicBezTo>
                    <a:pt x="343296" y="0"/>
                    <a:pt x="407231" y="24060"/>
                    <a:pt x="451507" y="72181"/>
                  </a:cubicBezTo>
                  <a:cubicBezTo>
                    <a:pt x="495783" y="120302"/>
                    <a:pt x="517921" y="189508"/>
                    <a:pt x="517921" y="279797"/>
                  </a:cubicBezTo>
                  <a:cubicBezTo>
                    <a:pt x="517921" y="369838"/>
                    <a:pt x="495597" y="439043"/>
                    <a:pt x="450949" y="487412"/>
                  </a:cubicBezTo>
                  <a:cubicBezTo>
                    <a:pt x="406300" y="535781"/>
                    <a:pt x="342304" y="559966"/>
                    <a:pt x="258961" y="559966"/>
                  </a:cubicBezTo>
                  <a:cubicBezTo>
                    <a:pt x="175617" y="559966"/>
                    <a:pt x="111621" y="535781"/>
                    <a:pt x="66972" y="487412"/>
                  </a:cubicBezTo>
                  <a:cubicBezTo>
                    <a:pt x="22324" y="439043"/>
                    <a:pt x="0" y="369590"/>
                    <a:pt x="0" y="279052"/>
                  </a:cubicBezTo>
                  <a:cubicBezTo>
                    <a:pt x="0" y="188515"/>
                    <a:pt x="22386" y="119372"/>
                    <a:pt x="67158" y="71623"/>
                  </a:cubicBezTo>
                  <a:cubicBezTo>
                    <a:pt x="111931" y="23874"/>
                    <a:pt x="176113" y="0"/>
                    <a:pt x="25970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3888343"/>
      </p:ext>
    </p:extLst>
  </p:cSld>
  <p:clrMapOvr>
    <a:masterClrMapping/>
  </p:clrMapOvr>
</p:sld>
</file>

<file path=ppt/slides/slide8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414660" y="6461797"/>
            <a:ext cx="13626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  <a:hlinkClick r:id="rId3"/>
              </a:rPr>
              <a:t>www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  <a:hlinkClick r:id="rId3"/>
              </a:rPr>
              <a:t>.showeet.com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28" name="Freeform 438">
            <a:hlinkClick r:id="rId4"/>
          </p:cNvPr>
          <p:cNvSpPr/>
          <p:nvPr/>
        </p:nvSpPr>
        <p:spPr>
          <a:xfrm>
            <a:off x="340830" y="4512735"/>
            <a:ext cx="445097" cy="468552"/>
          </a:xfrm>
          <a:custGeom>
            <a:avLst/>
            <a:gdLst>
              <a:gd name="connsiteX0" fmla="*/ 166491 w 445666"/>
              <a:gd name="connsiteY0" fmla="*/ 295796 h 468766"/>
              <a:gd name="connsiteX1" fmla="*/ 136911 w 445666"/>
              <a:gd name="connsiteY1" fmla="*/ 297768 h 468766"/>
              <a:gd name="connsiteX2" fmla="*/ 106627 w 445666"/>
              <a:gd name="connsiteY2" fmla="*/ 304811 h 468766"/>
              <a:gd name="connsiteX3" fmla="*/ 79302 w 445666"/>
              <a:gd name="connsiteY3" fmla="*/ 317769 h 468766"/>
              <a:gd name="connsiteX4" fmla="*/ 60004 w 445666"/>
              <a:gd name="connsiteY4" fmla="*/ 338757 h 468766"/>
              <a:gd name="connsiteX5" fmla="*/ 52398 w 445666"/>
              <a:gd name="connsiteY5" fmla="*/ 368477 h 468766"/>
              <a:gd name="connsiteX6" fmla="*/ 62258 w 445666"/>
              <a:gd name="connsiteY6" fmla="*/ 403268 h 468766"/>
              <a:gd name="connsiteX7" fmla="*/ 88034 w 445666"/>
              <a:gd name="connsiteY7" fmla="*/ 426650 h 468766"/>
              <a:gd name="connsiteX8" fmla="*/ 121558 w 445666"/>
              <a:gd name="connsiteY8" fmla="*/ 439046 h 468766"/>
              <a:gd name="connsiteX9" fmla="*/ 157476 w 445666"/>
              <a:gd name="connsiteY9" fmla="*/ 443131 h 468766"/>
              <a:gd name="connsiteX10" fmla="*/ 188887 w 445666"/>
              <a:gd name="connsiteY10" fmla="*/ 439468 h 468766"/>
              <a:gd name="connsiteX11" fmla="*/ 216776 w 445666"/>
              <a:gd name="connsiteY11" fmla="*/ 428481 h 468766"/>
              <a:gd name="connsiteX12" fmla="*/ 237341 w 445666"/>
              <a:gd name="connsiteY12" fmla="*/ 407917 h 468766"/>
              <a:gd name="connsiteX13" fmla="*/ 245088 w 445666"/>
              <a:gd name="connsiteY13" fmla="*/ 377210 h 468766"/>
              <a:gd name="connsiteX14" fmla="*/ 243116 w 445666"/>
              <a:gd name="connsiteY14" fmla="*/ 363406 h 468766"/>
              <a:gd name="connsiteX15" fmla="*/ 239032 w 445666"/>
              <a:gd name="connsiteY15" fmla="*/ 351574 h 468766"/>
              <a:gd name="connsiteX16" fmla="*/ 231425 w 445666"/>
              <a:gd name="connsiteY16" fmla="*/ 339884 h 468766"/>
              <a:gd name="connsiteX17" fmla="*/ 223114 w 445666"/>
              <a:gd name="connsiteY17" fmla="*/ 330024 h 468766"/>
              <a:gd name="connsiteX18" fmla="*/ 212269 w 445666"/>
              <a:gd name="connsiteY18" fmla="*/ 320305 h 468766"/>
              <a:gd name="connsiteX19" fmla="*/ 201986 w 445666"/>
              <a:gd name="connsiteY19" fmla="*/ 312135 h 468766"/>
              <a:gd name="connsiteX20" fmla="*/ 190296 w 445666"/>
              <a:gd name="connsiteY20" fmla="*/ 303684 h 468766"/>
              <a:gd name="connsiteX21" fmla="*/ 180013 w 445666"/>
              <a:gd name="connsiteY21" fmla="*/ 296359 h 468766"/>
              <a:gd name="connsiteX22" fmla="*/ 166491 w 445666"/>
              <a:gd name="connsiteY22" fmla="*/ 295796 h 468766"/>
              <a:gd name="connsiteX23" fmla="*/ 356082 w 445666"/>
              <a:gd name="connsiteY23" fmla="*/ 135221 h 468766"/>
              <a:gd name="connsiteX24" fmla="*/ 385662 w 445666"/>
              <a:gd name="connsiteY24" fmla="*/ 135221 h 468766"/>
              <a:gd name="connsiteX25" fmla="*/ 385662 w 445666"/>
              <a:gd name="connsiteY25" fmla="*/ 196352 h 468766"/>
              <a:gd name="connsiteX26" fmla="*/ 445666 w 445666"/>
              <a:gd name="connsiteY26" fmla="*/ 196352 h 468766"/>
              <a:gd name="connsiteX27" fmla="*/ 445666 w 445666"/>
              <a:gd name="connsiteY27" fmla="*/ 226777 h 468766"/>
              <a:gd name="connsiteX28" fmla="*/ 385662 w 445666"/>
              <a:gd name="connsiteY28" fmla="*/ 226777 h 468766"/>
              <a:gd name="connsiteX29" fmla="*/ 385662 w 445666"/>
              <a:gd name="connsiteY29" fmla="*/ 288471 h 468766"/>
              <a:gd name="connsiteX30" fmla="*/ 356082 w 445666"/>
              <a:gd name="connsiteY30" fmla="*/ 288471 h 468766"/>
              <a:gd name="connsiteX31" fmla="*/ 356082 w 445666"/>
              <a:gd name="connsiteY31" fmla="*/ 226777 h 468766"/>
              <a:gd name="connsiteX32" fmla="*/ 296359 w 445666"/>
              <a:gd name="connsiteY32" fmla="*/ 226777 h 468766"/>
              <a:gd name="connsiteX33" fmla="*/ 296359 w 445666"/>
              <a:gd name="connsiteY33" fmla="*/ 196352 h 468766"/>
              <a:gd name="connsiteX34" fmla="*/ 356082 w 445666"/>
              <a:gd name="connsiteY34" fmla="*/ 196352 h 468766"/>
              <a:gd name="connsiteX35" fmla="*/ 137193 w 445666"/>
              <a:gd name="connsiteY35" fmla="*/ 23100 h 468766"/>
              <a:gd name="connsiteX36" fmla="*/ 113952 w 445666"/>
              <a:gd name="connsiteY36" fmla="*/ 28594 h 468766"/>
              <a:gd name="connsiteX37" fmla="*/ 95500 w 445666"/>
              <a:gd name="connsiteY37" fmla="*/ 43383 h 468766"/>
              <a:gd name="connsiteX38" fmla="*/ 82260 w 445666"/>
              <a:gd name="connsiteY38" fmla="*/ 88457 h 468766"/>
              <a:gd name="connsiteX39" fmla="*/ 85076 w 445666"/>
              <a:gd name="connsiteY39" fmla="*/ 115924 h 468766"/>
              <a:gd name="connsiteX40" fmla="*/ 93950 w 445666"/>
              <a:gd name="connsiteY40" fmla="*/ 144940 h 468766"/>
              <a:gd name="connsiteX41" fmla="*/ 108599 w 445666"/>
              <a:gd name="connsiteY41" fmla="*/ 170998 h 468766"/>
              <a:gd name="connsiteX42" fmla="*/ 129728 w 445666"/>
              <a:gd name="connsiteY42" fmla="*/ 189873 h 468766"/>
              <a:gd name="connsiteX43" fmla="*/ 156913 w 445666"/>
              <a:gd name="connsiteY43" fmla="*/ 197197 h 468766"/>
              <a:gd name="connsiteX44" fmla="*/ 178886 w 445666"/>
              <a:gd name="connsiteY44" fmla="*/ 192549 h 468766"/>
              <a:gd name="connsiteX45" fmla="*/ 197479 w 445666"/>
              <a:gd name="connsiteY45" fmla="*/ 180295 h 468766"/>
              <a:gd name="connsiteX46" fmla="*/ 212410 w 445666"/>
              <a:gd name="connsiteY46" fmla="*/ 135503 h 468766"/>
              <a:gd name="connsiteX47" fmla="*/ 207621 w 445666"/>
              <a:gd name="connsiteY47" fmla="*/ 100289 h 468766"/>
              <a:gd name="connsiteX48" fmla="*/ 193958 w 445666"/>
              <a:gd name="connsiteY48" fmla="*/ 63807 h 468766"/>
              <a:gd name="connsiteX49" fmla="*/ 170153 w 445666"/>
              <a:gd name="connsiteY49" fmla="*/ 34650 h 468766"/>
              <a:gd name="connsiteX50" fmla="*/ 137193 w 445666"/>
              <a:gd name="connsiteY50" fmla="*/ 23100 h 468766"/>
              <a:gd name="connsiteX51" fmla="*/ 180576 w 445666"/>
              <a:gd name="connsiteY51" fmla="*/ 0 h 468766"/>
              <a:gd name="connsiteX52" fmla="*/ 298331 w 445666"/>
              <a:gd name="connsiteY52" fmla="*/ 0 h 468766"/>
              <a:gd name="connsiteX53" fmla="*/ 259455 w 445666"/>
              <a:gd name="connsiteY53" fmla="*/ 24791 h 468766"/>
              <a:gd name="connsiteX54" fmla="*/ 222551 w 445666"/>
              <a:gd name="connsiteY54" fmla="*/ 24791 h 468766"/>
              <a:gd name="connsiteX55" fmla="*/ 254103 w 445666"/>
              <a:gd name="connsiteY55" fmla="*/ 62258 h 468766"/>
              <a:gd name="connsiteX56" fmla="*/ 264808 w 445666"/>
              <a:gd name="connsiteY56" fmla="*/ 107332 h 468766"/>
              <a:gd name="connsiteX57" fmla="*/ 257906 w 445666"/>
              <a:gd name="connsiteY57" fmla="*/ 143813 h 468766"/>
              <a:gd name="connsiteX58" fmla="*/ 241285 w 445666"/>
              <a:gd name="connsiteY58" fmla="*/ 170012 h 468766"/>
              <a:gd name="connsiteX59" fmla="*/ 221706 w 445666"/>
              <a:gd name="connsiteY59" fmla="*/ 188323 h 468766"/>
              <a:gd name="connsiteX60" fmla="*/ 204944 w 445666"/>
              <a:gd name="connsiteY60" fmla="*/ 205648 h 468766"/>
              <a:gd name="connsiteX61" fmla="*/ 198042 w 445666"/>
              <a:gd name="connsiteY61" fmla="*/ 224242 h 468766"/>
              <a:gd name="connsiteX62" fmla="*/ 207057 w 445666"/>
              <a:gd name="connsiteY62" fmla="*/ 244102 h 468766"/>
              <a:gd name="connsiteX63" fmla="*/ 228890 w 445666"/>
              <a:gd name="connsiteY63" fmla="*/ 263258 h 468766"/>
              <a:gd name="connsiteX64" fmla="*/ 254385 w 445666"/>
              <a:gd name="connsiteY64" fmla="*/ 283964 h 468766"/>
              <a:gd name="connsiteX65" fmla="*/ 276076 w 445666"/>
              <a:gd name="connsiteY65" fmla="*/ 313262 h 468766"/>
              <a:gd name="connsiteX66" fmla="*/ 285091 w 445666"/>
              <a:gd name="connsiteY66" fmla="*/ 353265 h 468766"/>
              <a:gd name="connsiteX67" fmla="*/ 271569 w 445666"/>
              <a:gd name="connsiteY67" fmla="*/ 402001 h 468766"/>
              <a:gd name="connsiteX68" fmla="*/ 212128 w 445666"/>
              <a:gd name="connsiteY68" fmla="*/ 452568 h 468766"/>
              <a:gd name="connsiteX69" fmla="*/ 128178 w 445666"/>
              <a:gd name="connsiteY69" fmla="*/ 468766 h 468766"/>
              <a:gd name="connsiteX70" fmla="*/ 58737 w 445666"/>
              <a:gd name="connsiteY70" fmla="*/ 457075 h 468766"/>
              <a:gd name="connsiteX71" fmla="*/ 10423 w 445666"/>
              <a:gd name="connsiteY71" fmla="*/ 418340 h 468766"/>
              <a:gd name="connsiteX72" fmla="*/ 0 w 445666"/>
              <a:gd name="connsiteY72" fmla="*/ 381436 h 468766"/>
              <a:gd name="connsiteX73" fmla="*/ 12536 w 445666"/>
              <a:gd name="connsiteY73" fmla="*/ 339179 h 468766"/>
              <a:gd name="connsiteX74" fmla="*/ 45919 w 445666"/>
              <a:gd name="connsiteY74" fmla="*/ 306783 h 468766"/>
              <a:gd name="connsiteX75" fmla="*/ 159730 w 445666"/>
              <a:gd name="connsiteY75" fmla="*/ 278611 h 468766"/>
              <a:gd name="connsiteX76" fmla="*/ 146349 w 445666"/>
              <a:gd name="connsiteY76" fmla="*/ 257765 h 468766"/>
              <a:gd name="connsiteX77" fmla="*/ 141982 w 445666"/>
              <a:gd name="connsiteY77" fmla="*/ 237200 h 468766"/>
              <a:gd name="connsiteX78" fmla="*/ 147898 w 445666"/>
              <a:gd name="connsiteY78" fmla="*/ 213255 h 468766"/>
              <a:gd name="connsiteX79" fmla="*/ 128742 w 445666"/>
              <a:gd name="connsiteY79" fmla="*/ 214382 h 468766"/>
              <a:gd name="connsiteX80" fmla="*/ 58455 w 445666"/>
              <a:gd name="connsiteY80" fmla="*/ 187196 h 468766"/>
              <a:gd name="connsiteX81" fmla="*/ 29861 w 445666"/>
              <a:gd name="connsiteY81" fmla="*/ 118318 h 468766"/>
              <a:gd name="connsiteX82" fmla="*/ 40003 w 445666"/>
              <a:gd name="connsiteY82" fmla="*/ 73526 h 468766"/>
              <a:gd name="connsiteX83" fmla="*/ 67892 w 445666"/>
              <a:gd name="connsiteY83" fmla="*/ 36622 h 468766"/>
              <a:gd name="connsiteX84" fmla="*/ 119305 w 445666"/>
              <a:gd name="connsiteY84" fmla="*/ 9015 h 468766"/>
              <a:gd name="connsiteX85" fmla="*/ 180576 w 445666"/>
              <a:gd name="connsiteY85" fmla="*/ 0 h 46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45666" h="468766">
                <a:moveTo>
                  <a:pt x="166491" y="295796"/>
                </a:moveTo>
                <a:cubicBezTo>
                  <a:pt x="156537" y="295796"/>
                  <a:pt x="146677" y="296453"/>
                  <a:pt x="136911" y="297768"/>
                </a:cubicBezTo>
                <a:cubicBezTo>
                  <a:pt x="127145" y="299083"/>
                  <a:pt x="117051" y="301430"/>
                  <a:pt x="106627" y="304811"/>
                </a:cubicBezTo>
                <a:cubicBezTo>
                  <a:pt x="96204" y="308191"/>
                  <a:pt x="87095" y="312511"/>
                  <a:pt x="79302" y="317769"/>
                </a:cubicBezTo>
                <a:cubicBezTo>
                  <a:pt x="71507" y="323028"/>
                  <a:pt x="65075" y="330024"/>
                  <a:pt x="60004" y="338757"/>
                </a:cubicBezTo>
                <a:cubicBezTo>
                  <a:pt x="54933" y="347490"/>
                  <a:pt x="52398" y="357396"/>
                  <a:pt x="52398" y="368477"/>
                </a:cubicBezTo>
                <a:cubicBezTo>
                  <a:pt x="52398" y="381623"/>
                  <a:pt x="55685" y="393221"/>
                  <a:pt x="62258" y="403268"/>
                </a:cubicBezTo>
                <a:cubicBezTo>
                  <a:pt x="68831" y="413316"/>
                  <a:pt x="77423" y="421110"/>
                  <a:pt x="88034" y="426650"/>
                </a:cubicBezTo>
                <a:cubicBezTo>
                  <a:pt x="98645" y="432191"/>
                  <a:pt x="109820" y="436322"/>
                  <a:pt x="121558" y="439046"/>
                </a:cubicBezTo>
                <a:cubicBezTo>
                  <a:pt x="133296" y="441769"/>
                  <a:pt x="145269" y="443131"/>
                  <a:pt x="157476" y="443131"/>
                </a:cubicBezTo>
                <a:cubicBezTo>
                  <a:pt x="168369" y="443131"/>
                  <a:pt x="178839" y="441910"/>
                  <a:pt x="188887" y="439468"/>
                </a:cubicBezTo>
                <a:cubicBezTo>
                  <a:pt x="198935" y="437027"/>
                  <a:pt x="208230" y="433365"/>
                  <a:pt x="216776" y="428481"/>
                </a:cubicBezTo>
                <a:cubicBezTo>
                  <a:pt x="225321" y="423599"/>
                  <a:pt x="232176" y="416743"/>
                  <a:pt x="237341" y="407917"/>
                </a:cubicBezTo>
                <a:cubicBezTo>
                  <a:pt x="242505" y="399090"/>
                  <a:pt x="245088" y="388854"/>
                  <a:pt x="245088" y="377210"/>
                </a:cubicBezTo>
                <a:cubicBezTo>
                  <a:pt x="245088" y="372515"/>
                  <a:pt x="244431" y="367914"/>
                  <a:pt x="243116" y="363406"/>
                </a:cubicBezTo>
                <a:cubicBezTo>
                  <a:pt x="241801" y="358899"/>
                  <a:pt x="240440" y="354955"/>
                  <a:pt x="239032" y="351574"/>
                </a:cubicBezTo>
                <a:cubicBezTo>
                  <a:pt x="237623" y="348194"/>
                  <a:pt x="235088" y="344297"/>
                  <a:pt x="231425" y="339884"/>
                </a:cubicBezTo>
                <a:cubicBezTo>
                  <a:pt x="227763" y="335470"/>
                  <a:pt x="224992" y="332183"/>
                  <a:pt x="223114" y="330024"/>
                </a:cubicBezTo>
                <a:cubicBezTo>
                  <a:pt x="221236" y="327864"/>
                  <a:pt x="217621" y="324624"/>
                  <a:pt x="212269" y="320305"/>
                </a:cubicBezTo>
                <a:cubicBezTo>
                  <a:pt x="206916" y="315985"/>
                  <a:pt x="203488" y="313262"/>
                  <a:pt x="201986" y="312135"/>
                </a:cubicBezTo>
                <a:cubicBezTo>
                  <a:pt x="200484" y="311008"/>
                  <a:pt x="196586" y="308191"/>
                  <a:pt x="190296" y="303684"/>
                </a:cubicBezTo>
                <a:cubicBezTo>
                  <a:pt x="184003" y="299176"/>
                  <a:pt x="180576" y="296735"/>
                  <a:pt x="180013" y="296359"/>
                </a:cubicBezTo>
                <a:cubicBezTo>
                  <a:pt x="177007" y="295984"/>
                  <a:pt x="172500" y="295796"/>
                  <a:pt x="166491" y="295796"/>
                </a:cubicBezTo>
                <a:close/>
                <a:moveTo>
                  <a:pt x="356082" y="135221"/>
                </a:moveTo>
                <a:lnTo>
                  <a:pt x="385662" y="135221"/>
                </a:lnTo>
                <a:lnTo>
                  <a:pt x="385662" y="196352"/>
                </a:lnTo>
                <a:lnTo>
                  <a:pt x="445666" y="196352"/>
                </a:lnTo>
                <a:lnTo>
                  <a:pt x="445666" y="226777"/>
                </a:lnTo>
                <a:lnTo>
                  <a:pt x="385662" y="226777"/>
                </a:lnTo>
                <a:lnTo>
                  <a:pt x="385662" y="288471"/>
                </a:lnTo>
                <a:lnTo>
                  <a:pt x="356082" y="288471"/>
                </a:lnTo>
                <a:lnTo>
                  <a:pt x="356082" y="226777"/>
                </a:lnTo>
                <a:lnTo>
                  <a:pt x="296359" y="226777"/>
                </a:lnTo>
                <a:lnTo>
                  <a:pt x="296359" y="196352"/>
                </a:lnTo>
                <a:lnTo>
                  <a:pt x="356082" y="196352"/>
                </a:lnTo>
                <a:close/>
                <a:moveTo>
                  <a:pt x="137193" y="23100"/>
                </a:moveTo>
                <a:cubicBezTo>
                  <a:pt x="129305" y="23100"/>
                  <a:pt x="121558" y="24931"/>
                  <a:pt x="113952" y="28594"/>
                </a:cubicBezTo>
                <a:cubicBezTo>
                  <a:pt x="106345" y="32256"/>
                  <a:pt x="100195" y="37186"/>
                  <a:pt x="95500" y="43383"/>
                </a:cubicBezTo>
                <a:cubicBezTo>
                  <a:pt x="86673" y="54464"/>
                  <a:pt x="82260" y="69488"/>
                  <a:pt x="82260" y="88457"/>
                </a:cubicBezTo>
                <a:cubicBezTo>
                  <a:pt x="82260" y="97096"/>
                  <a:pt x="83198" y="106252"/>
                  <a:pt x="85076" y="115924"/>
                </a:cubicBezTo>
                <a:cubicBezTo>
                  <a:pt x="86954" y="125596"/>
                  <a:pt x="89912" y="135268"/>
                  <a:pt x="93950" y="144940"/>
                </a:cubicBezTo>
                <a:cubicBezTo>
                  <a:pt x="97988" y="154612"/>
                  <a:pt x="102871" y="163298"/>
                  <a:pt x="108599" y="170998"/>
                </a:cubicBezTo>
                <a:cubicBezTo>
                  <a:pt x="114327" y="178698"/>
                  <a:pt x="121370" y="184990"/>
                  <a:pt x="129728" y="189873"/>
                </a:cubicBezTo>
                <a:cubicBezTo>
                  <a:pt x="138085" y="194756"/>
                  <a:pt x="147146" y="197197"/>
                  <a:pt x="156913" y="197197"/>
                </a:cubicBezTo>
                <a:cubicBezTo>
                  <a:pt x="164049" y="197197"/>
                  <a:pt x="171373" y="195648"/>
                  <a:pt x="178886" y="192549"/>
                </a:cubicBezTo>
                <a:cubicBezTo>
                  <a:pt x="186398" y="189450"/>
                  <a:pt x="192596" y="185365"/>
                  <a:pt x="197479" y="180295"/>
                </a:cubicBezTo>
                <a:cubicBezTo>
                  <a:pt x="207432" y="169590"/>
                  <a:pt x="212410" y="154659"/>
                  <a:pt x="212410" y="135503"/>
                </a:cubicBezTo>
                <a:cubicBezTo>
                  <a:pt x="212410" y="124610"/>
                  <a:pt x="210813" y="112872"/>
                  <a:pt x="207621" y="100289"/>
                </a:cubicBezTo>
                <a:cubicBezTo>
                  <a:pt x="204428" y="87706"/>
                  <a:pt x="199873" y="75545"/>
                  <a:pt x="193958" y="63807"/>
                </a:cubicBezTo>
                <a:cubicBezTo>
                  <a:pt x="188042" y="52069"/>
                  <a:pt x="180107" y="42351"/>
                  <a:pt x="170153" y="34650"/>
                </a:cubicBezTo>
                <a:cubicBezTo>
                  <a:pt x="160199" y="26950"/>
                  <a:pt x="149213" y="23100"/>
                  <a:pt x="137193" y="23100"/>
                </a:cubicBezTo>
                <a:close/>
                <a:moveTo>
                  <a:pt x="180576" y="0"/>
                </a:moveTo>
                <a:lnTo>
                  <a:pt x="298331" y="0"/>
                </a:lnTo>
                <a:lnTo>
                  <a:pt x="259455" y="24791"/>
                </a:lnTo>
                <a:lnTo>
                  <a:pt x="222551" y="24791"/>
                </a:lnTo>
                <a:cubicBezTo>
                  <a:pt x="236449" y="36622"/>
                  <a:pt x="246966" y="49112"/>
                  <a:pt x="254103" y="62258"/>
                </a:cubicBezTo>
                <a:cubicBezTo>
                  <a:pt x="261239" y="75404"/>
                  <a:pt x="264808" y="90429"/>
                  <a:pt x="264808" y="107332"/>
                </a:cubicBezTo>
                <a:cubicBezTo>
                  <a:pt x="264808" y="120854"/>
                  <a:pt x="262507" y="133014"/>
                  <a:pt x="257906" y="143813"/>
                </a:cubicBezTo>
                <a:cubicBezTo>
                  <a:pt x="253304" y="154612"/>
                  <a:pt x="247764" y="163345"/>
                  <a:pt x="241285" y="170012"/>
                </a:cubicBezTo>
                <a:cubicBezTo>
                  <a:pt x="234806" y="176679"/>
                  <a:pt x="228279" y="182783"/>
                  <a:pt x="221706" y="188323"/>
                </a:cubicBezTo>
                <a:cubicBezTo>
                  <a:pt x="215132" y="193864"/>
                  <a:pt x="209545" y="199639"/>
                  <a:pt x="204944" y="205648"/>
                </a:cubicBezTo>
                <a:cubicBezTo>
                  <a:pt x="200343" y="211658"/>
                  <a:pt x="198042" y="217856"/>
                  <a:pt x="198042" y="224242"/>
                </a:cubicBezTo>
                <a:cubicBezTo>
                  <a:pt x="198042" y="231002"/>
                  <a:pt x="201047" y="237623"/>
                  <a:pt x="207057" y="244102"/>
                </a:cubicBezTo>
                <a:cubicBezTo>
                  <a:pt x="213067" y="250581"/>
                  <a:pt x="220344" y="256967"/>
                  <a:pt x="228890" y="263258"/>
                </a:cubicBezTo>
                <a:cubicBezTo>
                  <a:pt x="237435" y="269550"/>
                  <a:pt x="245933" y="276452"/>
                  <a:pt x="254385" y="283964"/>
                </a:cubicBezTo>
                <a:cubicBezTo>
                  <a:pt x="262836" y="291476"/>
                  <a:pt x="270066" y="301242"/>
                  <a:pt x="276076" y="313262"/>
                </a:cubicBezTo>
                <a:cubicBezTo>
                  <a:pt x="282086" y="325282"/>
                  <a:pt x="285091" y="338616"/>
                  <a:pt x="285091" y="353265"/>
                </a:cubicBezTo>
                <a:cubicBezTo>
                  <a:pt x="285091" y="370168"/>
                  <a:pt x="280584" y="386413"/>
                  <a:pt x="271569" y="402001"/>
                </a:cubicBezTo>
                <a:cubicBezTo>
                  <a:pt x="258047" y="424913"/>
                  <a:pt x="238233" y="441769"/>
                  <a:pt x="212128" y="452568"/>
                </a:cubicBezTo>
                <a:cubicBezTo>
                  <a:pt x="186023" y="463366"/>
                  <a:pt x="158039" y="468766"/>
                  <a:pt x="128178" y="468766"/>
                </a:cubicBezTo>
                <a:cubicBezTo>
                  <a:pt x="103387" y="468766"/>
                  <a:pt x="80240" y="464869"/>
                  <a:pt x="58737" y="457075"/>
                </a:cubicBezTo>
                <a:cubicBezTo>
                  <a:pt x="37233" y="449281"/>
                  <a:pt x="21129" y="436369"/>
                  <a:pt x="10423" y="418340"/>
                </a:cubicBezTo>
                <a:cubicBezTo>
                  <a:pt x="3474" y="407071"/>
                  <a:pt x="0" y="394770"/>
                  <a:pt x="0" y="381436"/>
                </a:cubicBezTo>
                <a:cubicBezTo>
                  <a:pt x="0" y="366224"/>
                  <a:pt x="4178" y="352138"/>
                  <a:pt x="12536" y="339179"/>
                </a:cubicBezTo>
                <a:cubicBezTo>
                  <a:pt x="20893" y="326220"/>
                  <a:pt x="32021" y="315422"/>
                  <a:pt x="45919" y="306783"/>
                </a:cubicBezTo>
                <a:cubicBezTo>
                  <a:pt x="70521" y="291382"/>
                  <a:pt x="108459" y="281992"/>
                  <a:pt x="159730" y="278611"/>
                </a:cubicBezTo>
                <a:cubicBezTo>
                  <a:pt x="153720" y="270724"/>
                  <a:pt x="149259" y="263775"/>
                  <a:pt x="146349" y="257765"/>
                </a:cubicBezTo>
                <a:cubicBezTo>
                  <a:pt x="143437" y="251755"/>
                  <a:pt x="141982" y="244900"/>
                  <a:pt x="141982" y="237200"/>
                </a:cubicBezTo>
                <a:cubicBezTo>
                  <a:pt x="141982" y="230439"/>
                  <a:pt x="143954" y="222457"/>
                  <a:pt x="147898" y="213255"/>
                </a:cubicBezTo>
                <a:cubicBezTo>
                  <a:pt x="139259" y="214006"/>
                  <a:pt x="132873" y="214382"/>
                  <a:pt x="128742" y="214382"/>
                </a:cubicBezTo>
                <a:cubicBezTo>
                  <a:pt x="100946" y="214382"/>
                  <a:pt x="77517" y="205320"/>
                  <a:pt x="58455" y="187196"/>
                </a:cubicBezTo>
                <a:cubicBezTo>
                  <a:pt x="39392" y="169073"/>
                  <a:pt x="29861" y="146114"/>
                  <a:pt x="29861" y="118318"/>
                </a:cubicBezTo>
                <a:cubicBezTo>
                  <a:pt x="29861" y="102918"/>
                  <a:pt x="33242" y="87988"/>
                  <a:pt x="40003" y="73526"/>
                </a:cubicBezTo>
                <a:cubicBezTo>
                  <a:pt x="46764" y="59065"/>
                  <a:pt x="56060" y="46764"/>
                  <a:pt x="67892" y="36622"/>
                </a:cubicBezTo>
                <a:cubicBezTo>
                  <a:pt x="82353" y="24227"/>
                  <a:pt x="99491" y="15025"/>
                  <a:pt x="119305" y="9015"/>
                </a:cubicBezTo>
                <a:cubicBezTo>
                  <a:pt x="139118" y="3005"/>
                  <a:pt x="159542" y="0"/>
                  <a:pt x="180576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 310">
            <a:hlinkClick r:id="rId5"/>
          </p:cNvPr>
          <p:cNvSpPr/>
          <p:nvPr/>
        </p:nvSpPr>
        <p:spPr>
          <a:xfrm>
            <a:off x="441835" y="5252883"/>
            <a:ext cx="243087" cy="468552"/>
          </a:xfrm>
          <a:custGeom>
            <a:avLst/>
            <a:gdLst/>
            <a:ahLst/>
            <a:cxnLst/>
            <a:rect l="l" t="t" r="r" b="b"/>
            <a:pathLst>
              <a:path w="243398" h="468766">
                <a:moveTo>
                  <a:pt x="179168" y="0"/>
                </a:moveTo>
                <a:cubicBezTo>
                  <a:pt x="206776" y="0"/>
                  <a:pt x="228186" y="1127"/>
                  <a:pt x="243398" y="3381"/>
                </a:cubicBezTo>
                <a:lnTo>
                  <a:pt x="243398" y="77752"/>
                </a:lnTo>
                <a:lnTo>
                  <a:pt x="199169" y="77752"/>
                </a:lnTo>
                <a:cubicBezTo>
                  <a:pt x="183018" y="77752"/>
                  <a:pt x="172125" y="81133"/>
                  <a:pt x="166491" y="87894"/>
                </a:cubicBezTo>
                <a:cubicBezTo>
                  <a:pt x="160857" y="94655"/>
                  <a:pt x="158040" y="104796"/>
                  <a:pt x="158040" y="118318"/>
                </a:cubicBezTo>
                <a:lnTo>
                  <a:pt x="158040" y="171562"/>
                </a:lnTo>
                <a:lnTo>
                  <a:pt x="240581" y="171562"/>
                </a:lnTo>
                <a:lnTo>
                  <a:pt x="229594" y="254948"/>
                </a:lnTo>
                <a:lnTo>
                  <a:pt x="158040" y="254948"/>
                </a:lnTo>
                <a:lnTo>
                  <a:pt x="158040" y="468766"/>
                </a:lnTo>
                <a:lnTo>
                  <a:pt x="71836" y="468766"/>
                </a:lnTo>
                <a:lnTo>
                  <a:pt x="71836" y="254948"/>
                </a:lnTo>
                <a:lnTo>
                  <a:pt x="0" y="254948"/>
                </a:lnTo>
                <a:lnTo>
                  <a:pt x="0" y="171562"/>
                </a:lnTo>
                <a:lnTo>
                  <a:pt x="71836" y="171562"/>
                </a:lnTo>
                <a:lnTo>
                  <a:pt x="71836" y="110149"/>
                </a:lnTo>
                <a:cubicBezTo>
                  <a:pt x="71836" y="75217"/>
                  <a:pt x="81602" y="48126"/>
                  <a:pt x="101134" y="28875"/>
                </a:cubicBezTo>
                <a:cubicBezTo>
                  <a:pt x="120667" y="9625"/>
                  <a:pt x="146677" y="0"/>
                  <a:pt x="179168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32">
            <a:hlinkClick r:id="rId6"/>
          </p:cNvPr>
          <p:cNvSpPr/>
          <p:nvPr/>
        </p:nvSpPr>
        <p:spPr>
          <a:xfrm>
            <a:off x="383083" y="5993031"/>
            <a:ext cx="360590" cy="468766"/>
          </a:xfrm>
          <a:custGeom>
            <a:avLst/>
            <a:gdLst/>
            <a:ahLst/>
            <a:cxnLst/>
            <a:rect l="l" t="t" r="r" b="b"/>
            <a:pathLst>
              <a:path w="360590" h="468766">
                <a:moveTo>
                  <a:pt x="191564" y="0"/>
                </a:moveTo>
                <a:cubicBezTo>
                  <a:pt x="221237" y="0"/>
                  <a:pt x="248845" y="6245"/>
                  <a:pt x="274386" y="18734"/>
                </a:cubicBezTo>
                <a:cubicBezTo>
                  <a:pt x="299928" y="31223"/>
                  <a:pt x="320681" y="49393"/>
                  <a:pt x="336644" y="73245"/>
                </a:cubicBezTo>
                <a:cubicBezTo>
                  <a:pt x="352608" y="97096"/>
                  <a:pt x="360590" y="124047"/>
                  <a:pt x="360590" y="154096"/>
                </a:cubicBezTo>
                <a:cubicBezTo>
                  <a:pt x="360590" y="172125"/>
                  <a:pt x="358806" y="189779"/>
                  <a:pt x="355237" y="207057"/>
                </a:cubicBezTo>
                <a:cubicBezTo>
                  <a:pt x="351669" y="224335"/>
                  <a:pt x="346035" y="240956"/>
                  <a:pt x="338335" y="256920"/>
                </a:cubicBezTo>
                <a:cubicBezTo>
                  <a:pt x="330635" y="272883"/>
                  <a:pt x="321244" y="286922"/>
                  <a:pt x="310164" y="299036"/>
                </a:cubicBezTo>
                <a:cubicBezTo>
                  <a:pt x="299083" y="311149"/>
                  <a:pt x="285467" y="320821"/>
                  <a:pt x="269316" y="328052"/>
                </a:cubicBezTo>
                <a:cubicBezTo>
                  <a:pt x="253164" y="335282"/>
                  <a:pt x="235416" y="338898"/>
                  <a:pt x="216072" y="338898"/>
                </a:cubicBezTo>
                <a:cubicBezTo>
                  <a:pt x="203302" y="338898"/>
                  <a:pt x="190625" y="335893"/>
                  <a:pt x="178041" y="329883"/>
                </a:cubicBezTo>
                <a:cubicBezTo>
                  <a:pt x="165459" y="323873"/>
                  <a:pt x="156444" y="315610"/>
                  <a:pt x="150997" y="305092"/>
                </a:cubicBezTo>
                <a:cubicBezTo>
                  <a:pt x="149119" y="312417"/>
                  <a:pt x="146490" y="322981"/>
                  <a:pt x="143109" y="336785"/>
                </a:cubicBezTo>
                <a:cubicBezTo>
                  <a:pt x="139729" y="350588"/>
                  <a:pt x="137522" y="359509"/>
                  <a:pt x="136489" y="363547"/>
                </a:cubicBezTo>
                <a:cubicBezTo>
                  <a:pt x="135456" y="367585"/>
                  <a:pt x="133531" y="374252"/>
                  <a:pt x="130714" y="383549"/>
                </a:cubicBezTo>
                <a:cubicBezTo>
                  <a:pt x="127897" y="392845"/>
                  <a:pt x="125455" y="399512"/>
                  <a:pt x="123390" y="403550"/>
                </a:cubicBezTo>
                <a:cubicBezTo>
                  <a:pt x="121324" y="407588"/>
                  <a:pt x="118319" y="413457"/>
                  <a:pt x="114375" y="421157"/>
                </a:cubicBezTo>
                <a:cubicBezTo>
                  <a:pt x="110431" y="428857"/>
                  <a:pt x="106112" y="436135"/>
                  <a:pt x="101416" y="442990"/>
                </a:cubicBezTo>
                <a:cubicBezTo>
                  <a:pt x="96721" y="449844"/>
                  <a:pt x="90899" y="457967"/>
                  <a:pt x="83950" y="467358"/>
                </a:cubicBezTo>
                <a:lnTo>
                  <a:pt x="80006" y="468766"/>
                </a:lnTo>
                <a:lnTo>
                  <a:pt x="77471" y="465949"/>
                </a:lnTo>
                <a:cubicBezTo>
                  <a:pt x="74654" y="436463"/>
                  <a:pt x="73245" y="418809"/>
                  <a:pt x="73245" y="412987"/>
                </a:cubicBezTo>
                <a:cubicBezTo>
                  <a:pt x="73245" y="395709"/>
                  <a:pt x="75264" y="376318"/>
                  <a:pt x="79302" y="354814"/>
                </a:cubicBezTo>
                <a:cubicBezTo>
                  <a:pt x="83340" y="333310"/>
                  <a:pt x="89584" y="306313"/>
                  <a:pt x="98036" y="273823"/>
                </a:cubicBezTo>
                <a:cubicBezTo>
                  <a:pt x="106487" y="241332"/>
                  <a:pt x="111370" y="222270"/>
                  <a:pt x="112685" y="216635"/>
                </a:cubicBezTo>
                <a:cubicBezTo>
                  <a:pt x="106675" y="204428"/>
                  <a:pt x="103670" y="188558"/>
                  <a:pt x="103670" y="169026"/>
                </a:cubicBezTo>
                <a:cubicBezTo>
                  <a:pt x="103670" y="153438"/>
                  <a:pt x="108553" y="138789"/>
                  <a:pt x="118319" y="125079"/>
                </a:cubicBezTo>
                <a:cubicBezTo>
                  <a:pt x="128085" y="111370"/>
                  <a:pt x="140480" y="104515"/>
                  <a:pt x="155504" y="104515"/>
                </a:cubicBezTo>
                <a:cubicBezTo>
                  <a:pt x="166961" y="104515"/>
                  <a:pt x="175882" y="108318"/>
                  <a:pt x="182267" y="115924"/>
                </a:cubicBezTo>
                <a:cubicBezTo>
                  <a:pt x="188653" y="123530"/>
                  <a:pt x="191845" y="133155"/>
                  <a:pt x="191845" y="144799"/>
                </a:cubicBezTo>
                <a:cubicBezTo>
                  <a:pt x="191845" y="157194"/>
                  <a:pt x="187713" y="175130"/>
                  <a:pt x="179450" y="198606"/>
                </a:cubicBezTo>
                <a:cubicBezTo>
                  <a:pt x="171187" y="222082"/>
                  <a:pt x="167055" y="239642"/>
                  <a:pt x="167055" y="251286"/>
                </a:cubicBezTo>
                <a:cubicBezTo>
                  <a:pt x="167055" y="263118"/>
                  <a:pt x="171280" y="272930"/>
                  <a:pt x="179732" y="280724"/>
                </a:cubicBezTo>
                <a:cubicBezTo>
                  <a:pt x="188183" y="288518"/>
                  <a:pt x="198418" y="292415"/>
                  <a:pt x="210438" y="292415"/>
                </a:cubicBezTo>
                <a:cubicBezTo>
                  <a:pt x="220767" y="292415"/>
                  <a:pt x="230346" y="290068"/>
                  <a:pt x="239173" y="285373"/>
                </a:cubicBezTo>
                <a:cubicBezTo>
                  <a:pt x="248000" y="280677"/>
                  <a:pt x="255371" y="274292"/>
                  <a:pt x="261287" y="266216"/>
                </a:cubicBezTo>
                <a:cubicBezTo>
                  <a:pt x="267203" y="258141"/>
                  <a:pt x="272462" y="249220"/>
                  <a:pt x="277062" y="239454"/>
                </a:cubicBezTo>
                <a:cubicBezTo>
                  <a:pt x="281664" y="229688"/>
                  <a:pt x="285232" y="219312"/>
                  <a:pt x="287768" y="208325"/>
                </a:cubicBezTo>
                <a:cubicBezTo>
                  <a:pt x="290303" y="197338"/>
                  <a:pt x="292181" y="186915"/>
                  <a:pt x="293402" y="177055"/>
                </a:cubicBezTo>
                <a:cubicBezTo>
                  <a:pt x="294622" y="167195"/>
                  <a:pt x="295233" y="157852"/>
                  <a:pt x="295233" y="149025"/>
                </a:cubicBezTo>
                <a:cubicBezTo>
                  <a:pt x="295233" y="116534"/>
                  <a:pt x="284951" y="91227"/>
                  <a:pt x="264386" y="73104"/>
                </a:cubicBezTo>
                <a:cubicBezTo>
                  <a:pt x="243821" y="54981"/>
                  <a:pt x="217011" y="45919"/>
                  <a:pt x="183957" y="45919"/>
                </a:cubicBezTo>
                <a:cubicBezTo>
                  <a:pt x="146396" y="45919"/>
                  <a:pt x="115032" y="58079"/>
                  <a:pt x="89866" y="82400"/>
                </a:cubicBezTo>
                <a:cubicBezTo>
                  <a:pt x="64700" y="106721"/>
                  <a:pt x="52117" y="137569"/>
                  <a:pt x="52117" y="174942"/>
                </a:cubicBezTo>
                <a:cubicBezTo>
                  <a:pt x="52117" y="183206"/>
                  <a:pt x="53291" y="191187"/>
                  <a:pt x="55638" y="198888"/>
                </a:cubicBezTo>
                <a:cubicBezTo>
                  <a:pt x="57986" y="206588"/>
                  <a:pt x="60521" y="212691"/>
                  <a:pt x="63244" y="217199"/>
                </a:cubicBezTo>
                <a:cubicBezTo>
                  <a:pt x="65968" y="221706"/>
                  <a:pt x="68503" y="225979"/>
                  <a:pt x="70851" y="230016"/>
                </a:cubicBezTo>
                <a:cubicBezTo>
                  <a:pt x="73198" y="234054"/>
                  <a:pt x="74372" y="236918"/>
                  <a:pt x="74372" y="238609"/>
                </a:cubicBezTo>
                <a:cubicBezTo>
                  <a:pt x="74372" y="243867"/>
                  <a:pt x="72963" y="250722"/>
                  <a:pt x="70146" y="259174"/>
                </a:cubicBezTo>
                <a:cubicBezTo>
                  <a:pt x="67329" y="267625"/>
                  <a:pt x="63855" y="271851"/>
                  <a:pt x="59723" y="271851"/>
                </a:cubicBezTo>
                <a:cubicBezTo>
                  <a:pt x="59348" y="271851"/>
                  <a:pt x="57751" y="271569"/>
                  <a:pt x="54934" y="271005"/>
                </a:cubicBezTo>
                <a:cubicBezTo>
                  <a:pt x="45356" y="268188"/>
                  <a:pt x="36857" y="262930"/>
                  <a:pt x="29439" y="255230"/>
                </a:cubicBezTo>
                <a:cubicBezTo>
                  <a:pt x="22021" y="247530"/>
                  <a:pt x="16293" y="238656"/>
                  <a:pt x="12255" y="228608"/>
                </a:cubicBezTo>
                <a:cubicBezTo>
                  <a:pt x="8217" y="218560"/>
                  <a:pt x="5165" y="208419"/>
                  <a:pt x="3099" y="198183"/>
                </a:cubicBezTo>
                <a:cubicBezTo>
                  <a:pt x="1033" y="187948"/>
                  <a:pt x="0" y="177947"/>
                  <a:pt x="0" y="168181"/>
                </a:cubicBezTo>
                <a:cubicBezTo>
                  <a:pt x="0" y="147898"/>
                  <a:pt x="3522" y="128789"/>
                  <a:pt x="10565" y="110853"/>
                </a:cubicBezTo>
                <a:cubicBezTo>
                  <a:pt x="17607" y="92917"/>
                  <a:pt x="27326" y="77283"/>
                  <a:pt x="39722" y="63948"/>
                </a:cubicBezTo>
                <a:cubicBezTo>
                  <a:pt x="52117" y="50614"/>
                  <a:pt x="66390" y="39064"/>
                  <a:pt x="82541" y="29298"/>
                </a:cubicBezTo>
                <a:cubicBezTo>
                  <a:pt x="98693" y="19532"/>
                  <a:pt x="116065" y="12207"/>
                  <a:pt x="134658" y="7324"/>
                </a:cubicBezTo>
                <a:cubicBezTo>
                  <a:pt x="153251" y="2441"/>
                  <a:pt x="172220" y="0"/>
                  <a:pt x="191564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332">
            <a:hlinkClick r:id="rId7"/>
          </p:cNvPr>
          <p:cNvSpPr/>
          <p:nvPr/>
        </p:nvSpPr>
        <p:spPr>
          <a:xfrm>
            <a:off x="341674" y="3880715"/>
            <a:ext cx="443408" cy="360424"/>
          </a:xfrm>
          <a:custGeom>
            <a:avLst/>
            <a:gdLst/>
            <a:ahLst/>
            <a:cxnLst/>
            <a:rect l="l" t="t" r="r" b="b"/>
            <a:pathLst>
              <a:path w="443976" h="360589">
                <a:moveTo>
                  <a:pt x="307346" y="0"/>
                </a:moveTo>
                <a:cubicBezTo>
                  <a:pt x="333639" y="0"/>
                  <a:pt x="355800" y="9578"/>
                  <a:pt x="373830" y="28734"/>
                </a:cubicBezTo>
                <a:cubicBezTo>
                  <a:pt x="394301" y="24790"/>
                  <a:pt x="413551" y="17466"/>
                  <a:pt x="431581" y="6761"/>
                </a:cubicBezTo>
                <a:cubicBezTo>
                  <a:pt x="424632" y="28359"/>
                  <a:pt x="411298" y="45074"/>
                  <a:pt x="391578" y="56905"/>
                </a:cubicBezTo>
                <a:cubicBezTo>
                  <a:pt x="409044" y="55027"/>
                  <a:pt x="426510" y="50332"/>
                  <a:pt x="443976" y="42820"/>
                </a:cubicBezTo>
                <a:cubicBezTo>
                  <a:pt x="431392" y="61225"/>
                  <a:pt x="416180" y="76907"/>
                  <a:pt x="398339" y="89866"/>
                </a:cubicBezTo>
                <a:cubicBezTo>
                  <a:pt x="398526" y="92495"/>
                  <a:pt x="398620" y="96439"/>
                  <a:pt x="398620" y="101697"/>
                </a:cubicBezTo>
                <a:cubicBezTo>
                  <a:pt x="398620" y="126112"/>
                  <a:pt x="395052" y="150480"/>
                  <a:pt x="387915" y="174801"/>
                </a:cubicBezTo>
                <a:cubicBezTo>
                  <a:pt x="380778" y="199122"/>
                  <a:pt x="369933" y="222457"/>
                  <a:pt x="355378" y="244806"/>
                </a:cubicBezTo>
                <a:cubicBezTo>
                  <a:pt x="340823" y="267155"/>
                  <a:pt x="323497" y="286922"/>
                  <a:pt x="303402" y="304106"/>
                </a:cubicBezTo>
                <a:cubicBezTo>
                  <a:pt x="283307" y="321291"/>
                  <a:pt x="259080" y="335001"/>
                  <a:pt x="230722" y="345236"/>
                </a:cubicBezTo>
                <a:cubicBezTo>
                  <a:pt x="202362" y="355471"/>
                  <a:pt x="172032" y="360589"/>
                  <a:pt x="139728" y="360589"/>
                </a:cubicBezTo>
                <a:cubicBezTo>
                  <a:pt x="88832" y="360589"/>
                  <a:pt x="42256" y="346973"/>
                  <a:pt x="0" y="319741"/>
                </a:cubicBezTo>
                <a:cubicBezTo>
                  <a:pt x="6574" y="320492"/>
                  <a:pt x="13898" y="320868"/>
                  <a:pt x="21974" y="320868"/>
                </a:cubicBezTo>
                <a:cubicBezTo>
                  <a:pt x="64230" y="320868"/>
                  <a:pt x="101886" y="307909"/>
                  <a:pt x="134940" y="281992"/>
                </a:cubicBezTo>
                <a:cubicBezTo>
                  <a:pt x="115220" y="281616"/>
                  <a:pt x="97566" y="275560"/>
                  <a:pt x="81978" y="263822"/>
                </a:cubicBezTo>
                <a:cubicBezTo>
                  <a:pt x="66390" y="252084"/>
                  <a:pt x="55685" y="237106"/>
                  <a:pt x="49863" y="218889"/>
                </a:cubicBezTo>
                <a:cubicBezTo>
                  <a:pt x="56060" y="219828"/>
                  <a:pt x="61788" y="220297"/>
                  <a:pt x="67048" y="220297"/>
                </a:cubicBezTo>
                <a:cubicBezTo>
                  <a:pt x="75122" y="220297"/>
                  <a:pt x="83105" y="219264"/>
                  <a:pt x="90992" y="217199"/>
                </a:cubicBezTo>
                <a:cubicBezTo>
                  <a:pt x="69958" y="212879"/>
                  <a:pt x="52539" y="202409"/>
                  <a:pt x="38736" y="185788"/>
                </a:cubicBezTo>
                <a:cubicBezTo>
                  <a:pt x="24932" y="169167"/>
                  <a:pt x="18030" y="149870"/>
                  <a:pt x="18030" y="127896"/>
                </a:cubicBezTo>
                <a:lnTo>
                  <a:pt x="18030" y="126770"/>
                </a:lnTo>
                <a:cubicBezTo>
                  <a:pt x="30800" y="133906"/>
                  <a:pt x="44510" y="137756"/>
                  <a:pt x="59160" y="138320"/>
                </a:cubicBezTo>
                <a:cubicBezTo>
                  <a:pt x="46764" y="130056"/>
                  <a:pt x="36904" y="119257"/>
                  <a:pt x="29580" y="105923"/>
                </a:cubicBezTo>
                <a:cubicBezTo>
                  <a:pt x="22256" y="92589"/>
                  <a:pt x="18593" y="78128"/>
                  <a:pt x="18593" y="62540"/>
                </a:cubicBezTo>
                <a:cubicBezTo>
                  <a:pt x="18593" y="46013"/>
                  <a:pt x="22724" y="30706"/>
                  <a:pt x="30988" y="16621"/>
                </a:cubicBezTo>
                <a:cubicBezTo>
                  <a:pt x="53713" y="44604"/>
                  <a:pt x="81367" y="67000"/>
                  <a:pt x="113952" y="83809"/>
                </a:cubicBezTo>
                <a:cubicBezTo>
                  <a:pt x="146536" y="100617"/>
                  <a:pt x="181422" y="109961"/>
                  <a:pt x="218608" y="111839"/>
                </a:cubicBezTo>
                <a:cubicBezTo>
                  <a:pt x="217104" y="104702"/>
                  <a:pt x="216354" y="97753"/>
                  <a:pt x="216354" y="90992"/>
                </a:cubicBezTo>
                <a:cubicBezTo>
                  <a:pt x="216354" y="65826"/>
                  <a:pt x="225228" y="44369"/>
                  <a:pt x="242975" y="26621"/>
                </a:cubicBezTo>
                <a:cubicBezTo>
                  <a:pt x="260723" y="8874"/>
                  <a:pt x="282180" y="0"/>
                  <a:pt x="307346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04741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US">
                <a:solidFill>
                  <a:schemeClr val="bg1"/>
                </a:solidFill>
              </a:rPr>
              <a:t> Your 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3087"/>
            <a:ext cx="8475859" cy="515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2145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US">
                <a:solidFill>
                  <a:schemeClr val="bg1"/>
                </a:solidFill>
              </a:rPr>
              <a:t> Your 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3087"/>
            <a:ext cx="8475859" cy="515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8969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US"/>
              <a:t> Your Awesome</a:t>
            </a:r>
            <a:br>
              <a:rPr lang="en-US"/>
            </a:br>
            <a:r>
              <a:rPr lang="en-US"/>
              <a:t>presentation 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3087"/>
            <a:ext cx="8475859" cy="515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0926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302" y="3775624"/>
            <a:ext cx="5206250" cy="316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0512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302" y="3775624"/>
            <a:ext cx="5206250" cy="316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13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038" y="219394"/>
            <a:ext cx="6113050" cy="663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6968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302" y="3775624"/>
            <a:ext cx="5206250" cy="316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9215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270790151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320" y="0"/>
            <a:ext cx="5372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8608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l"/>
            <a:r>
              <a:rPr lang="en-US">
                <a:solidFill>
                  <a:schemeClr val="bg1"/>
                </a:solidFill>
              </a:rPr>
              <a:t>             Your                    </a:t>
            </a:r>
            <a:r>
              <a:rPr lang="en-US">
                <a:solidFill>
                  <a:schemeClr val="tx1"/>
                </a:solidFill>
              </a:rPr>
              <a:t>Awesome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presentation                    </a:t>
            </a:r>
            <a:r>
              <a:rPr lang="en-US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320" y="0"/>
            <a:ext cx="5372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0611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320" y="0"/>
            <a:ext cx="5372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4730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4" y="0"/>
            <a:ext cx="3595080" cy="458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4574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section header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some 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4" y="0"/>
            <a:ext cx="3595080" cy="458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9517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vestibulum nulla.</a:t>
            </a:r>
          </a:p>
          <a:p>
            <a:r>
              <a:rPr lang="en-US"/>
              <a:t>Vestibulum ut, bibendum ultricies, malesuada urna. Metus vestibulum </a:t>
            </a:r>
          </a:p>
          <a:p>
            <a:r>
              <a:rPr lang="en-US"/>
              <a:t>Gravida sed, commodo id dolor, adipiscing nullam donec.</a:t>
            </a:r>
          </a:p>
          <a:p>
            <a:r>
              <a:rPr lang="en-US"/>
              <a:t>Ut dolor duis, tincidunt non. Curae rhoncus.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4" y="0"/>
            <a:ext cx="3595080" cy="458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4784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your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amet, vestibulum nulla elit.</a:t>
            </a:r>
          </a:p>
          <a:p>
            <a:r>
              <a:rPr lang="en-US"/>
              <a:t>Vestibulum ut, bibendum ultricies, malesuada urna. Metus vestibulum in, vulputate et. Proin sed, molestie arcu, auctor praesent. In quisque, nunc scelerisque.</a:t>
            </a:r>
          </a:p>
          <a:p>
            <a:r>
              <a:rPr lang="en-US"/>
              <a:t>Gravida sed, commodo id dolor, adipiscing nullam donec. Magna orci, feugiat sed nullam, ut debitis.</a:t>
            </a:r>
          </a:p>
          <a:p>
            <a:r>
              <a:rPr lang="en-US"/>
              <a:t>Ut dolor duis, tincidunt non. Curae rhoncus. Cursus etiam eget, a fermentum ultrices. In ac, mi velit, nonummy.</a:t>
            </a:r>
          </a:p>
        </p:txBody>
      </p:sp>
    </p:spTree>
    <p:extLst>
      <p:ext uri="{BB962C8B-B14F-4D97-AF65-F5344CB8AC3E}">
        <p14:creationId xmlns:p14="http://schemas.microsoft.com/office/powerpoint/2010/main" val="245673843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             Your                    </a:t>
            </a:r>
            <a:r>
              <a:rPr lang="en-US">
                <a:solidFill>
                  <a:schemeClr val="bg1"/>
                </a:solidFill>
              </a:rPr>
              <a:t>Awesome</a:t>
            </a:r>
            <a:br>
              <a:rPr lang="en-US"/>
            </a:br>
            <a:r>
              <a:rPr lang="en-US"/>
              <a:t>presentation                    </a:t>
            </a:r>
            <a:r>
              <a:rPr lang="en-US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95" y="629728"/>
            <a:ext cx="6531035" cy="622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07939"/>
      </p:ext>
    </p:extLst>
  </p:cSld>
  <p:clrMapOvr>
    <a:masterClrMapping/>
  </p:clrMapOvr>
</p:sld>
</file>

<file path=ppt/theme/theme1.xml><?xml version="1.0" encoding="utf-8"?>
<a:theme xmlns:a="http://schemas.openxmlformats.org/drawingml/2006/main" name="SPORT Theme - Showe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howeet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1754</TotalTime>
  <Words>30367</Words>
  <PresentationFormat>Widescreen</PresentationFormat>
  <Paragraphs>4085</Paragraphs>
  <Slides>844</Slides>
  <Notes>840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844</vt:i4>
      </vt:variant>
    </vt:vector>
  </HeadingPairs>
  <TitlesOfParts>
    <vt:vector size="851" baseType="lpstr">
      <vt:lpstr>Arial</vt:lpstr>
      <vt:lpstr>Calibri</vt:lpstr>
      <vt:lpstr>Calibri Light</vt:lpstr>
      <vt:lpstr>Open Sans</vt:lpstr>
      <vt:lpstr>SPORT Theme - Showeet</vt:lpstr>
      <vt:lpstr>Showeet theme</vt:lpstr>
      <vt:lpstr>showeet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            Your       Awesome        presentation    title</vt:lpstr>
      <vt:lpstr>                         Your       Awesome        presentation    title</vt:lpstr>
      <vt:lpstr>                         Your       Awesome        presentation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         Your Awesome presentation title</vt:lpstr>
      <vt:lpstr> Your Awesome presentation title</vt:lpstr>
      <vt:lpstr> Your Awesome presentation title</vt:lpstr>
      <vt:lpstr>Insert your section header title here</vt:lpstr>
      <vt:lpstr>Insert your section header title here</vt:lpstr>
      <vt:lpstr>Insert your title here</vt:lpstr>
      <vt:lpstr>Insert your title here</vt:lpstr>
      <vt:lpstr> Your Awesome presentation title</vt:lpstr>
      <vt:lpstr> Your Awesome presentation title</vt:lpstr>
      <vt:lpstr> Your Awesome presentation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Your Awesome presentation title</vt:lpstr>
      <vt:lpstr>Your Awesome presentation title</vt:lpstr>
      <vt:lpstr>Your Awesome presentation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Your Awesome presentation title</vt:lpstr>
      <vt:lpstr>Your Awesome presentation title</vt:lpstr>
      <vt:lpstr>Your Awesome presentation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Your Awesome presentation title</vt:lpstr>
      <vt:lpstr>Your Awesome presentation title</vt:lpstr>
      <vt:lpstr>Your Awesome presentation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Your Awesome presentation title</vt:lpstr>
      <vt:lpstr>Your Awesome presentation title</vt:lpstr>
      <vt:lpstr>Your Awesome presentation title</vt:lpstr>
      <vt:lpstr>Insert your section header title here</vt:lpstr>
      <vt:lpstr>Insert your section header title here</vt:lpstr>
      <vt:lpstr>Insert your title here</vt:lpstr>
      <vt:lpstr>Insert your title here</vt:lpstr>
      <vt:lpstr>Your Awesome presentation title</vt:lpstr>
      <vt:lpstr>Your Awesome presentation title</vt:lpstr>
      <vt:lpstr>Your Awesome presentation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            Your       Awesome        presentation    title</vt:lpstr>
      <vt:lpstr>                         Your       Awesome        presentation    title</vt:lpstr>
      <vt:lpstr>                         Your       Awesome        presentation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         Your Awesome presentation title</vt:lpstr>
      <vt:lpstr> Your Awesome presentation title</vt:lpstr>
      <vt:lpstr> Your Awesome presentation title</vt:lpstr>
      <vt:lpstr>Insert your section header title here</vt:lpstr>
      <vt:lpstr>Insert your section header title here</vt:lpstr>
      <vt:lpstr>Insert your title here</vt:lpstr>
      <vt:lpstr>Insert your title here</vt:lpstr>
      <vt:lpstr> Your Awesome presentation title</vt:lpstr>
      <vt:lpstr> Your Awesome presentation title</vt:lpstr>
      <vt:lpstr> Your Awesome presentation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Your Awesome presentation title</vt:lpstr>
      <vt:lpstr>Your Awesome presentation title</vt:lpstr>
      <vt:lpstr>Your Awesome presentation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Your Awesome presentation title</vt:lpstr>
      <vt:lpstr>Your Awesome presentation title</vt:lpstr>
      <vt:lpstr>Your Awesome presentation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Your Awesome presentation title</vt:lpstr>
      <vt:lpstr>Your Awesome presentation title</vt:lpstr>
      <vt:lpstr>Your Awesome presentation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Your Awesome presentation title</vt:lpstr>
      <vt:lpstr>Your Awesome presentation title</vt:lpstr>
      <vt:lpstr>Your Awesome presentation title</vt:lpstr>
      <vt:lpstr>Insert your section header title here</vt:lpstr>
      <vt:lpstr>Insert your section header title here</vt:lpstr>
      <vt:lpstr>Insert your title here</vt:lpstr>
      <vt:lpstr>Insert your title here</vt:lpstr>
      <vt:lpstr>Your Awesome presentation title</vt:lpstr>
      <vt:lpstr>Your Awesome presentation title</vt:lpstr>
      <vt:lpstr>Your Awesome presentation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            Your       Awesome        presentation    title</vt:lpstr>
      <vt:lpstr>                         Your       Awesome        presentation    title</vt:lpstr>
      <vt:lpstr>                         Your       Awesome        presentation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         Your Awesome presentation title</vt:lpstr>
      <vt:lpstr> Your Awesome presentation title</vt:lpstr>
      <vt:lpstr> Your Awesome presentation title</vt:lpstr>
      <vt:lpstr>Insert your section header title here</vt:lpstr>
      <vt:lpstr>Insert your section header title here</vt:lpstr>
      <vt:lpstr>Insert your title here</vt:lpstr>
      <vt:lpstr>Insert your title here</vt:lpstr>
      <vt:lpstr> Your Awesome presentation title</vt:lpstr>
      <vt:lpstr> Your Awesome presentation title</vt:lpstr>
      <vt:lpstr> Your Awesome presentation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Your Awesome presentation title</vt:lpstr>
      <vt:lpstr>Your Awesome presentation title</vt:lpstr>
      <vt:lpstr>Your Awesome presentation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Your Awesome presentation title</vt:lpstr>
      <vt:lpstr>Your Awesome presentation title</vt:lpstr>
      <vt:lpstr>Your Awesome presentation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Your Awesome presentation title</vt:lpstr>
      <vt:lpstr>Your Awesome presentation title</vt:lpstr>
      <vt:lpstr>Your Awesome presentation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Your Awesome presentation title</vt:lpstr>
      <vt:lpstr>Your Awesome presentation title</vt:lpstr>
      <vt:lpstr>Your Awesome presentation title</vt:lpstr>
      <vt:lpstr>Insert your section header title here</vt:lpstr>
      <vt:lpstr>Insert your section header title here</vt:lpstr>
      <vt:lpstr>Insert your title here</vt:lpstr>
      <vt:lpstr>Insert your title here</vt:lpstr>
      <vt:lpstr>Your Awesome presentation title</vt:lpstr>
      <vt:lpstr>Your Awesome presentation title</vt:lpstr>
      <vt:lpstr>Your Awesome presentation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            Your       Awesome        presentation    title</vt:lpstr>
      <vt:lpstr>                         Your       Awesome        presentation    title</vt:lpstr>
      <vt:lpstr>                         Your       Awesome        presentation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         Your Awesome presentation title</vt:lpstr>
      <vt:lpstr> Your Awesome presentation title</vt:lpstr>
      <vt:lpstr> Your Awesome presentation title</vt:lpstr>
      <vt:lpstr>Insert your section header title here</vt:lpstr>
      <vt:lpstr>Insert your section header title here</vt:lpstr>
      <vt:lpstr>Insert your title here</vt:lpstr>
      <vt:lpstr>Insert your title here</vt:lpstr>
      <vt:lpstr> Your Awesome presentation title</vt:lpstr>
      <vt:lpstr> Your Awesome presentation title</vt:lpstr>
      <vt:lpstr> Your Awesome presentation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Your Awesome presentation title</vt:lpstr>
      <vt:lpstr>Your Awesome presentation title</vt:lpstr>
      <vt:lpstr>Your Awesome presentation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Your Awesome presentation title</vt:lpstr>
      <vt:lpstr>Your Awesome presentation title</vt:lpstr>
      <vt:lpstr>Your Awesome presentation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Your Awesome presentation title</vt:lpstr>
      <vt:lpstr>Your Awesome presentation title</vt:lpstr>
      <vt:lpstr>Your Awesome presentation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Your Awesome presentation title</vt:lpstr>
      <vt:lpstr>Your Awesome presentation title</vt:lpstr>
      <vt:lpstr>Your Awesome presentation title</vt:lpstr>
      <vt:lpstr>Insert your section header title here</vt:lpstr>
      <vt:lpstr>Insert your section header title here</vt:lpstr>
      <vt:lpstr>Insert your title here</vt:lpstr>
      <vt:lpstr>Insert your title here</vt:lpstr>
      <vt:lpstr>Your Awesome presentation title</vt:lpstr>
      <vt:lpstr>Your Awesome presentation title</vt:lpstr>
      <vt:lpstr>Your Awesome presentation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             Your                    Awesome presentation                    title</vt:lpstr>
      <vt:lpstr>             Your                    Awesome presentation                    title</vt:lpstr>
      <vt:lpstr>             Your                    Awesome presentation                    title</vt:lpstr>
      <vt:lpstr>Insert your section header title here</vt:lpstr>
      <vt:lpstr>Insert your section header title here</vt:lpstr>
      <vt:lpstr>Insert your title here</vt:lpstr>
      <vt:lpstr>Insert your title here</vt:lpstr>
      <vt:lpstr>Sports icon set (1/2)</vt:lpstr>
      <vt:lpstr>Sports icon set (2/2)</vt:lpstr>
      <vt:lpstr>Thank You 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 SPORTS - PowerPoint Template</dc:title>
  <dc:creator>showeet.com</dc:creator>
  <dc:description>© Copyright Showeet.com</dc:description>
  <dcterms:created xsi:type="dcterms:W3CDTF">2017-03-27T17:22:28Z</dcterms:created>
  <dcterms:modified xsi:type="dcterms:W3CDTF">2017-03-30T00:08:25Z</dcterms:modified>
  <cp:category>Templates</cp:category>
</cp:coreProperties>
</file>