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  <p:sldMasterId id="2147483685" r:id="rId2"/>
    <p:sldMasterId id="2147483687" r:id="rId3"/>
  </p:sldMasterIdLst>
  <p:notesMasterIdLst>
    <p:notesMasterId r:id="rId17"/>
  </p:notesMasterIdLst>
  <p:sldIdLst>
    <p:sldId id="929" r:id="rId4"/>
    <p:sldId id="930" r:id="rId5"/>
    <p:sldId id="933" r:id="rId6"/>
    <p:sldId id="932" r:id="rId7"/>
    <p:sldId id="934" r:id="rId8"/>
    <p:sldId id="937" r:id="rId9"/>
    <p:sldId id="938" r:id="rId10"/>
    <p:sldId id="935" r:id="rId11"/>
    <p:sldId id="936" r:id="rId12"/>
    <p:sldId id="939" r:id="rId13"/>
    <p:sldId id="264" r:id="rId14"/>
    <p:sldId id="927" r:id="rId15"/>
    <p:sldId id="92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EDICAL TEMPLATE" id="{D2D9C83A-BA58-465A-9359-472D61A1AE98}">
          <p14:sldIdLst>
            <p14:sldId id="929"/>
            <p14:sldId id="930"/>
            <p14:sldId id="933"/>
            <p14:sldId id="932"/>
            <p14:sldId id="934"/>
            <p14:sldId id="937"/>
            <p14:sldId id="938"/>
            <p14:sldId id="935"/>
            <p14:sldId id="936"/>
            <p14:sldId id="939"/>
            <p14:sldId id="264"/>
          </p14:sldIdLst>
        </p14:section>
        <p14:section name="CREDITS &amp; COPYRIGHTS" id="{41A2FF5B-AC34-40AF-8E76-DAA606170B60}">
          <p14:sldIdLst>
            <p14:sldId id="927"/>
            <p14:sldId id="92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91CD"/>
    <a:srgbClr val="E6E6E6"/>
    <a:srgbClr val="53CEFF"/>
    <a:srgbClr val="37C6FF"/>
    <a:srgbClr val="33C5FF"/>
    <a:srgbClr val="00B1F5"/>
    <a:srgbClr val="FD6729"/>
    <a:srgbClr val="FF00F0"/>
    <a:srgbClr val="FFB400"/>
    <a:srgbClr val="217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21" autoAdjust="0"/>
    <p:restoredTop sz="96370" autoAdjust="0"/>
  </p:normalViewPr>
  <p:slideViewPr>
    <p:cSldViewPr snapToGrid="0">
      <p:cViewPr varScale="1">
        <p:scale>
          <a:sx n="104" d="100"/>
          <a:sy n="104" d="100"/>
        </p:scale>
        <p:origin x="72" y="72"/>
      </p:cViewPr>
      <p:guideLst/>
    </p:cSldViewPr>
  </p:slideViewPr>
  <p:outlineViewPr>
    <p:cViewPr>
      <p:scale>
        <a:sx n="33" d="100"/>
        <a:sy n="33" d="100"/>
      </p:scale>
      <p:origin x="0" y="-5704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0BCD41-A99D-46B1-9BC4-4ED6536F7CE8}" type="datetimeFigureOut">
              <a:rPr lang="en-US" smtClean="0"/>
              <a:t>4/3/2017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B9B405-4F4D-4594-A1A1-988AA5F627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451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2490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9190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4643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3AB2B-189A-4C92-A457-C6A3833631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34328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prstClr val="black"/>
                </a:solidFill>
              </a:rPr>
              <a:t>© </a:t>
            </a:r>
            <a:r>
              <a:rPr lang="en-US" sz="1200">
                <a:solidFill>
                  <a:prstClr val="black"/>
                </a:solidFill>
              </a:rPr>
              <a:t>Copyright Showeet.com – Free PowerPoint Templates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3AB2B-189A-4C92-A457-C6A3833631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4074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3615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9828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8525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5766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756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0564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7187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485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showeet.com/" TargetMode="External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rgbClr val="3191CD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8DCEC-4805-42E6-BF61-0B0F68D76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305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R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122363"/>
            <a:ext cx="6886669" cy="2387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3602038"/>
            <a:ext cx="6886669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rgbClr val="3191CD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638DCEC-4805-42E6-BF61-0B0F68D765A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065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R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638DCEC-4805-42E6-BF61-0B0F68D765A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6609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2 - R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3152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315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638DCEC-4805-42E6-BF61-0B0F68D765A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6958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R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638DCEC-4805-42E6-BF61-0B0F68D765A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38200" y="1122363"/>
            <a:ext cx="6886669" cy="2387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38200" y="3602038"/>
            <a:ext cx="6886669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rgbClr val="3191CD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36493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8DCEC-4805-42E6-BF61-0B0F68D76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523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8DCEC-4805-42E6-BF61-0B0F68D76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6572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8DCEC-4805-42E6-BF61-0B0F68D76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8890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8DCEC-4805-42E6-BF61-0B0F68D76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7205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8DCEC-4805-42E6-BF61-0B0F68D76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2359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8DCEC-4805-42E6-BF61-0B0F68D76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036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8DCEC-4805-42E6-BF61-0B0F68D76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6766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8DCEC-4805-42E6-BF61-0B0F68D76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142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8DCEC-4805-42E6-BF61-0B0F68D76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5670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ransition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6021288"/>
            <a:ext cx="1219200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hlinkClick r:id="rId2"/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00456" y="6214072"/>
            <a:ext cx="1627773" cy="4511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4937768"/>
            <a:ext cx="1095488" cy="1083520"/>
          </a:xfrm>
          <a:prstGeom prst="rect">
            <a:avLst/>
          </a:prstGeom>
        </p:spPr>
      </p:pic>
      <p:grpSp>
        <p:nvGrpSpPr>
          <p:cNvPr id="11" name="Group 10"/>
          <p:cNvGrpSpPr/>
          <p:nvPr userDrawn="1"/>
        </p:nvGrpSpPr>
        <p:grpSpPr>
          <a:xfrm>
            <a:off x="8704796" y="6336792"/>
            <a:ext cx="1470980" cy="307777"/>
            <a:chOff x="8616280" y="6285754"/>
            <a:chExt cx="1470980" cy="307777"/>
          </a:xfrm>
        </p:grpSpPr>
        <p:sp>
          <p:nvSpPr>
            <p:cNvPr id="12" name="TextBox 11"/>
            <p:cNvSpPr txBox="1"/>
            <p:nvPr userDrawn="1"/>
          </p:nvSpPr>
          <p:spPr>
            <a:xfrm>
              <a:off x="8616280" y="6285754"/>
              <a:ext cx="14709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>
                  <a:solidFill>
                    <a:schemeClr val="tx1"/>
                  </a:solidFill>
                </a:rPr>
                <a:t>Made with       by </a:t>
              </a:r>
            </a:p>
          </p:txBody>
        </p:sp>
        <p:sp>
          <p:nvSpPr>
            <p:cNvPr id="13" name="Freeform 290"/>
            <p:cNvSpPr/>
            <p:nvPr userDrawn="1"/>
          </p:nvSpPr>
          <p:spPr>
            <a:xfrm>
              <a:off x="9544347" y="6374509"/>
              <a:ext cx="152053" cy="130265"/>
            </a:xfrm>
            <a:custGeom>
              <a:avLst/>
              <a:gdLst/>
              <a:ahLst/>
              <a:cxnLst/>
              <a:rect l="l" t="t" r="r" b="b"/>
              <a:pathLst>
                <a:path w="504825" h="432707">
                  <a:moveTo>
                    <a:pt x="134658" y="0"/>
                  </a:moveTo>
                  <a:cubicBezTo>
                    <a:pt x="146301" y="0"/>
                    <a:pt x="158180" y="2019"/>
                    <a:pt x="170294" y="6057"/>
                  </a:cubicBezTo>
                  <a:cubicBezTo>
                    <a:pt x="182407" y="10095"/>
                    <a:pt x="193676" y="15541"/>
                    <a:pt x="204099" y="22396"/>
                  </a:cubicBezTo>
                  <a:cubicBezTo>
                    <a:pt x="214522" y="29251"/>
                    <a:pt x="223490" y="35683"/>
                    <a:pt x="231002" y="41693"/>
                  </a:cubicBezTo>
                  <a:cubicBezTo>
                    <a:pt x="238514" y="47703"/>
                    <a:pt x="245652" y="54088"/>
                    <a:pt x="252412" y="60849"/>
                  </a:cubicBezTo>
                  <a:cubicBezTo>
                    <a:pt x="259174" y="54088"/>
                    <a:pt x="266310" y="47703"/>
                    <a:pt x="273823" y="41693"/>
                  </a:cubicBezTo>
                  <a:cubicBezTo>
                    <a:pt x="281334" y="35683"/>
                    <a:pt x="290303" y="29251"/>
                    <a:pt x="300726" y="22396"/>
                  </a:cubicBezTo>
                  <a:cubicBezTo>
                    <a:pt x="311149" y="15541"/>
                    <a:pt x="322417" y="10095"/>
                    <a:pt x="334531" y="6057"/>
                  </a:cubicBezTo>
                  <a:cubicBezTo>
                    <a:pt x="346645" y="2019"/>
                    <a:pt x="358524" y="0"/>
                    <a:pt x="370167" y="0"/>
                  </a:cubicBezTo>
                  <a:cubicBezTo>
                    <a:pt x="412236" y="0"/>
                    <a:pt x="445197" y="11644"/>
                    <a:pt x="469048" y="34932"/>
                  </a:cubicBezTo>
                  <a:cubicBezTo>
                    <a:pt x="492899" y="58220"/>
                    <a:pt x="504825" y="90523"/>
                    <a:pt x="504825" y="131840"/>
                  </a:cubicBezTo>
                  <a:cubicBezTo>
                    <a:pt x="504825" y="173346"/>
                    <a:pt x="483321" y="215602"/>
                    <a:pt x="440313" y="258610"/>
                  </a:cubicBezTo>
                  <a:lnTo>
                    <a:pt x="264807" y="427636"/>
                  </a:lnTo>
                  <a:cubicBezTo>
                    <a:pt x="261427" y="431017"/>
                    <a:pt x="257295" y="432707"/>
                    <a:pt x="252412" y="432707"/>
                  </a:cubicBezTo>
                  <a:cubicBezTo>
                    <a:pt x="247529" y="432707"/>
                    <a:pt x="243398" y="431017"/>
                    <a:pt x="240018" y="427636"/>
                  </a:cubicBezTo>
                  <a:lnTo>
                    <a:pt x="64230" y="258047"/>
                  </a:lnTo>
                  <a:cubicBezTo>
                    <a:pt x="62351" y="256544"/>
                    <a:pt x="59770" y="254103"/>
                    <a:pt x="56482" y="250722"/>
                  </a:cubicBezTo>
                  <a:cubicBezTo>
                    <a:pt x="53196" y="247342"/>
                    <a:pt x="47984" y="241191"/>
                    <a:pt x="40848" y="232270"/>
                  </a:cubicBezTo>
                  <a:cubicBezTo>
                    <a:pt x="33712" y="223349"/>
                    <a:pt x="27326" y="214194"/>
                    <a:pt x="21692" y="204803"/>
                  </a:cubicBezTo>
                  <a:cubicBezTo>
                    <a:pt x="16057" y="195413"/>
                    <a:pt x="11035" y="184051"/>
                    <a:pt x="6620" y="170717"/>
                  </a:cubicBezTo>
                  <a:cubicBezTo>
                    <a:pt x="2207" y="157382"/>
                    <a:pt x="0" y="144423"/>
                    <a:pt x="0" y="131840"/>
                  </a:cubicBezTo>
                  <a:cubicBezTo>
                    <a:pt x="0" y="90523"/>
                    <a:pt x="11926" y="58220"/>
                    <a:pt x="35777" y="34932"/>
                  </a:cubicBezTo>
                  <a:cubicBezTo>
                    <a:pt x="59629" y="11644"/>
                    <a:pt x="92588" y="0"/>
                    <a:pt x="1346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132289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585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rgbClr val="3191CD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8DCEC-4805-42E6-BF61-0B0F68D76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91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Cen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84250" y="149907"/>
            <a:ext cx="10223500" cy="142489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84250" y="1709057"/>
            <a:ext cx="10223500" cy="1103086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rgbClr val="3191CD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8DCEC-4805-42E6-BF61-0B0F68D76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426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Cen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8DCEC-4805-42E6-BF61-0B0F68D76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307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Cen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514681"/>
            <a:ext cx="1051560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8DCEC-4805-42E6-BF61-0B0F68D76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034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Le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14384" y="1122363"/>
            <a:ext cx="6039416" cy="2387600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14384" y="3602038"/>
            <a:ext cx="6039416" cy="1655762"/>
          </a:xfrm>
        </p:spPr>
        <p:txBody>
          <a:bodyPr>
            <a:normAutofit/>
          </a:bodyPr>
          <a:lstStyle>
            <a:lvl1pPr marL="0" indent="0" algn="r">
              <a:buNone/>
              <a:defRPr sz="3200">
                <a:solidFill>
                  <a:srgbClr val="3191CD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8DCEC-4805-42E6-BF61-0B0F68D76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647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Le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27320" y="365125"/>
            <a:ext cx="612648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27320" y="1825625"/>
            <a:ext cx="612648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8DCEC-4805-42E6-BF61-0B0F68D76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055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e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27320" y="1709738"/>
            <a:ext cx="6126480" cy="2852737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27320" y="4589463"/>
            <a:ext cx="6126480" cy="1500187"/>
          </a:xfrm>
        </p:spPr>
        <p:txBody>
          <a:bodyPr>
            <a:normAutofit/>
          </a:bodyPr>
          <a:lstStyle>
            <a:lvl1pPr marL="0" indent="0" algn="r">
              <a:buNone/>
              <a:defRPr sz="3200">
                <a:solidFill>
                  <a:srgbClr val="3191CD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8DCEC-4805-42E6-BF61-0B0F68D76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598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8DCEC-4805-42E6-BF61-0B0F68D765A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125576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706" r:id="rId3"/>
    <p:sldLayoutId id="2147483707" r:id="rId4"/>
    <p:sldLayoutId id="2147483708" r:id="rId5"/>
    <p:sldLayoutId id="2147483709" r:id="rId6"/>
    <p:sldLayoutId id="2147483701" r:id="rId7"/>
    <p:sldLayoutId id="2147483703" r:id="rId8"/>
    <p:sldLayoutId id="2147483705" r:id="rId9"/>
    <p:sldLayoutId id="2147483702" r:id="rId10"/>
    <p:sldLayoutId id="2147483704" r:id="rId11"/>
    <p:sldLayoutId id="2147483711" r:id="rId12"/>
    <p:sldLayoutId id="2147483692" r:id="rId13"/>
    <p:sldLayoutId id="2147483693" r:id="rId14"/>
    <p:sldLayoutId id="2147483694" r:id="rId15"/>
    <p:sldLayoutId id="2147483695" r:id="rId16"/>
    <p:sldLayoutId id="2147483696" r:id="rId17"/>
    <p:sldLayoutId id="2147483697" r:id="rId18"/>
    <p:sldLayoutId id="2147483698" r:id="rId19"/>
    <p:sldLayoutId id="2147483699" r:id="rId20"/>
    <p:sldLayoutId id="2147483700" r:id="rId2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2058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hf hdr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1254593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wmf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howeet.com/" TargetMode="External"/><Relationship Id="rId7" Type="http://schemas.openxmlformats.org/officeDocument/2006/relationships/hyperlink" Target="http://twitter.com/showeet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Relationship Id="rId6" Type="http://schemas.openxmlformats.org/officeDocument/2006/relationships/hyperlink" Target="http://pinterest.com/showeet/pins" TargetMode="External"/><Relationship Id="rId5" Type="http://schemas.openxmlformats.org/officeDocument/2006/relationships/hyperlink" Target="http://www.facebook.com/showeetcom" TargetMode="External"/><Relationship Id="rId4" Type="http://schemas.openxmlformats.org/officeDocument/2006/relationships/hyperlink" Target="http://plus.google.com/106422161613071079309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/>
              <a:t>Your Awesome Presentation 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2679700" y="2347270"/>
            <a:ext cx="6832600" cy="4847053"/>
            <a:chOff x="1303579" y="236992"/>
            <a:chExt cx="9807333" cy="6957332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3579" y="908504"/>
              <a:ext cx="4243377" cy="6049963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99481" y="908504"/>
              <a:ext cx="4411431" cy="6049963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63380" y="236992"/>
              <a:ext cx="4599569" cy="6957332"/>
            </a:xfrm>
            <a:prstGeom prst="rect">
              <a:avLst/>
            </a:prstGeom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9162" y="6412459"/>
            <a:ext cx="1637175" cy="309016"/>
          </a:xfrm>
          <a:prstGeom prst="rect">
            <a:avLst/>
          </a:prstGeom>
        </p:spPr>
      </p:pic>
      <p:sp>
        <p:nvSpPr>
          <p:cNvPr id="11" name="Arrow: Up 10"/>
          <p:cNvSpPr/>
          <p:nvPr/>
        </p:nvSpPr>
        <p:spPr>
          <a:xfrm>
            <a:off x="10823268" y="6921829"/>
            <a:ext cx="768962" cy="885806"/>
          </a:xfrm>
          <a:prstGeom prst="upArrow">
            <a:avLst>
              <a:gd name="adj1" fmla="val 50000"/>
              <a:gd name="adj2" fmla="val 45461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rgbClr val="E6E6E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9238947" y="7432588"/>
            <a:ext cx="295305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>
                <a:solidFill>
                  <a:srgbClr val="3191CD"/>
                </a:solidFill>
              </a:rPr>
              <a:t>You can remove this logo and replace it by yours</a:t>
            </a:r>
          </a:p>
        </p:txBody>
      </p:sp>
    </p:spTree>
    <p:extLst>
      <p:ext uri="{BB962C8B-B14F-4D97-AF65-F5344CB8AC3E}">
        <p14:creationId xmlns:p14="http://schemas.microsoft.com/office/powerpoint/2010/main" val="41848614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3BFB-D198-487E-9BB7-3E6A9917FBDC}" type="slidenum">
              <a:rPr lang="en-US" smtClean="0"/>
              <a:t>10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2960"/>
            <a:ext cx="5297424" cy="60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076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3BFB-D198-487E-9BB7-3E6A9917FBD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9600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524000" y="2494300"/>
            <a:ext cx="9144000" cy="1015663"/>
          </a:xfrm>
        </p:spPr>
        <p:txBody>
          <a:bodyPr/>
          <a:lstStyle/>
          <a:p>
            <a:r>
              <a:rPr lang="en-US">
                <a:solidFill>
                  <a:srgbClr val="222A35"/>
                </a:solidFill>
              </a:rPr>
              <a:t>Thank You !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 anchor="ctr"/>
          <a:lstStyle/>
          <a:p>
            <a:r>
              <a:rPr lang="en-US" dirty="0"/>
              <a:t>Hope you </a:t>
            </a:r>
            <a:r>
              <a:rPr lang="en-US"/>
              <a:t>like this template </a:t>
            </a:r>
            <a:r>
              <a:rPr lang="en-US" dirty="0"/>
              <a:t>:)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2612737" y="2137172"/>
            <a:ext cx="6966526" cy="1291828"/>
            <a:chOff x="2148051" y="2137172"/>
            <a:chExt cx="6966526" cy="1291828"/>
          </a:xfrm>
        </p:grpSpPr>
        <p:grpSp>
          <p:nvGrpSpPr>
            <p:cNvPr id="25" name="Group 24"/>
            <p:cNvGrpSpPr>
              <a:grpSpLocks noChangeAspect="1"/>
            </p:cNvGrpSpPr>
            <p:nvPr/>
          </p:nvGrpSpPr>
          <p:grpSpPr>
            <a:xfrm>
              <a:off x="2148051" y="2137173"/>
              <a:ext cx="1291827" cy="1291827"/>
              <a:chOff x="1382807" y="174388"/>
              <a:chExt cx="3025589" cy="3025588"/>
            </a:xfrm>
          </p:grpSpPr>
          <p:sp>
            <p:nvSpPr>
              <p:cNvPr id="32" name="Rectangle 31"/>
              <p:cNvSpPr/>
              <p:nvPr/>
            </p:nvSpPr>
            <p:spPr>
              <a:xfrm>
                <a:off x="1382807" y="174388"/>
                <a:ext cx="3025588" cy="3025588"/>
              </a:xfrm>
              <a:prstGeom prst="rect">
                <a:avLst/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 8"/>
              <p:cNvSpPr/>
              <p:nvPr/>
            </p:nvSpPr>
            <p:spPr>
              <a:xfrm>
                <a:off x="2163311" y="784634"/>
                <a:ext cx="1468794" cy="1928720"/>
              </a:xfrm>
              <a:custGeom>
                <a:avLst/>
                <a:gdLst/>
                <a:ahLst/>
                <a:cxnLst/>
                <a:rect l="l" t="t" r="r" b="b"/>
                <a:pathLst>
                  <a:path w="1468794" h="1928720">
                    <a:moveTo>
                      <a:pt x="57861" y="0"/>
                    </a:moveTo>
                    <a:lnTo>
                      <a:pt x="1410932" y="0"/>
                    </a:lnTo>
                    <a:cubicBezTo>
                      <a:pt x="1419834" y="0"/>
                      <a:pt x="1427994" y="2720"/>
                      <a:pt x="1435412" y="8160"/>
                    </a:cubicBezTo>
                    <a:cubicBezTo>
                      <a:pt x="1442830" y="13600"/>
                      <a:pt x="1449012" y="22501"/>
                      <a:pt x="1453957" y="34865"/>
                    </a:cubicBezTo>
                    <a:cubicBezTo>
                      <a:pt x="1458903" y="47229"/>
                      <a:pt x="1462612" y="63796"/>
                      <a:pt x="1465085" y="84567"/>
                    </a:cubicBezTo>
                    <a:cubicBezTo>
                      <a:pt x="1467558" y="105338"/>
                      <a:pt x="1468794" y="130559"/>
                      <a:pt x="1468794" y="160232"/>
                    </a:cubicBezTo>
                    <a:cubicBezTo>
                      <a:pt x="1468794" y="188915"/>
                      <a:pt x="1467558" y="213395"/>
                      <a:pt x="1465085" y="233672"/>
                    </a:cubicBezTo>
                    <a:cubicBezTo>
                      <a:pt x="1462612" y="253948"/>
                      <a:pt x="1458903" y="270268"/>
                      <a:pt x="1453957" y="282631"/>
                    </a:cubicBezTo>
                    <a:cubicBezTo>
                      <a:pt x="1449012" y="294995"/>
                      <a:pt x="1442830" y="304144"/>
                      <a:pt x="1435412" y="310079"/>
                    </a:cubicBezTo>
                    <a:cubicBezTo>
                      <a:pt x="1427994" y="316013"/>
                      <a:pt x="1419834" y="318980"/>
                      <a:pt x="1410932" y="318980"/>
                    </a:cubicBezTo>
                    <a:lnTo>
                      <a:pt x="930236" y="318980"/>
                    </a:lnTo>
                    <a:lnTo>
                      <a:pt x="930236" y="1866407"/>
                    </a:lnTo>
                    <a:cubicBezTo>
                      <a:pt x="930236" y="1876298"/>
                      <a:pt x="927021" y="1885200"/>
                      <a:pt x="920592" y="1893112"/>
                    </a:cubicBezTo>
                    <a:cubicBezTo>
                      <a:pt x="914163" y="1901025"/>
                      <a:pt x="903531" y="1907454"/>
                      <a:pt x="888694" y="1912400"/>
                    </a:cubicBezTo>
                    <a:cubicBezTo>
                      <a:pt x="873858" y="1917345"/>
                      <a:pt x="853829" y="1921301"/>
                      <a:pt x="828607" y="1924269"/>
                    </a:cubicBezTo>
                    <a:cubicBezTo>
                      <a:pt x="803386" y="1927236"/>
                      <a:pt x="771982" y="1928720"/>
                      <a:pt x="734397" y="1928720"/>
                    </a:cubicBezTo>
                    <a:cubicBezTo>
                      <a:pt x="696811" y="1928720"/>
                      <a:pt x="665408" y="1927236"/>
                      <a:pt x="640186" y="1924269"/>
                    </a:cubicBezTo>
                    <a:cubicBezTo>
                      <a:pt x="614964" y="1921301"/>
                      <a:pt x="594935" y="1917345"/>
                      <a:pt x="580099" y="1912400"/>
                    </a:cubicBezTo>
                    <a:cubicBezTo>
                      <a:pt x="565263" y="1907454"/>
                      <a:pt x="554630" y="1901025"/>
                      <a:pt x="548201" y="1893112"/>
                    </a:cubicBezTo>
                    <a:cubicBezTo>
                      <a:pt x="541772" y="1885200"/>
                      <a:pt x="538558" y="1876298"/>
                      <a:pt x="538558" y="1866407"/>
                    </a:cubicBezTo>
                    <a:lnTo>
                      <a:pt x="538558" y="318980"/>
                    </a:lnTo>
                    <a:lnTo>
                      <a:pt x="57861" y="318980"/>
                    </a:lnTo>
                    <a:cubicBezTo>
                      <a:pt x="47970" y="318980"/>
                      <a:pt x="39563" y="316013"/>
                      <a:pt x="32640" y="310079"/>
                    </a:cubicBezTo>
                    <a:cubicBezTo>
                      <a:pt x="25716" y="304144"/>
                      <a:pt x="19781" y="294995"/>
                      <a:pt x="14836" y="282631"/>
                    </a:cubicBezTo>
                    <a:cubicBezTo>
                      <a:pt x="9891" y="270268"/>
                      <a:pt x="6181" y="253948"/>
                      <a:pt x="3709" y="233672"/>
                    </a:cubicBezTo>
                    <a:cubicBezTo>
                      <a:pt x="1236" y="213395"/>
                      <a:pt x="0" y="188915"/>
                      <a:pt x="0" y="160232"/>
                    </a:cubicBezTo>
                    <a:cubicBezTo>
                      <a:pt x="0" y="130559"/>
                      <a:pt x="1236" y="105338"/>
                      <a:pt x="3709" y="84567"/>
                    </a:cubicBezTo>
                    <a:cubicBezTo>
                      <a:pt x="6181" y="63796"/>
                      <a:pt x="9891" y="47229"/>
                      <a:pt x="14836" y="34865"/>
                    </a:cubicBezTo>
                    <a:cubicBezTo>
                      <a:pt x="19781" y="22501"/>
                      <a:pt x="25716" y="13600"/>
                      <a:pt x="32640" y="8160"/>
                    </a:cubicBezTo>
                    <a:cubicBezTo>
                      <a:pt x="39563" y="2720"/>
                      <a:pt x="47970" y="0"/>
                      <a:pt x="57861" y="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2198867" y="802692"/>
                <a:ext cx="2209529" cy="2397284"/>
              </a:xfrm>
              <a:custGeom>
                <a:avLst/>
                <a:gdLst>
                  <a:gd name="connsiteX0" fmla="*/ 0 w 2209529"/>
                  <a:gd name="connsiteY0" fmla="*/ 293050 h 2397284"/>
                  <a:gd name="connsiteX1" fmla="*/ 22306 w 2209529"/>
                  <a:gd name="connsiteY1" fmla="*/ 300922 h 2397284"/>
                  <a:gd name="connsiteX2" fmla="*/ 503003 w 2209529"/>
                  <a:gd name="connsiteY2" fmla="*/ 300922 h 2397284"/>
                  <a:gd name="connsiteX3" fmla="*/ 503003 w 2209529"/>
                  <a:gd name="connsiteY3" fmla="*/ 729388 h 2397284"/>
                  <a:gd name="connsiteX4" fmla="*/ 1406731 w 2209529"/>
                  <a:gd name="connsiteY4" fmla="*/ 0 h 2397284"/>
                  <a:gd name="connsiteX5" fmla="*/ 2209529 w 2209529"/>
                  <a:gd name="connsiteY5" fmla="*/ 696401 h 2397284"/>
                  <a:gd name="connsiteX6" fmla="*/ 2209529 w 2209529"/>
                  <a:gd name="connsiteY6" fmla="*/ 2397284 h 2397284"/>
                  <a:gd name="connsiteX7" fmla="*/ 1115822 w 2209529"/>
                  <a:gd name="connsiteY7" fmla="*/ 2397284 h 2397284"/>
                  <a:gd name="connsiteX8" fmla="*/ 516470 w 2209529"/>
                  <a:gd name="connsiteY8" fmla="*/ 1877366 h 2397284"/>
                  <a:gd name="connsiteX9" fmla="*/ 544544 w 2209529"/>
                  <a:gd name="connsiteY9" fmla="*/ 1894342 h 2397284"/>
                  <a:gd name="connsiteX10" fmla="*/ 604631 w 2209529"/>
                  <a:gd name="connsiteY10" fmla="*/ 1906211 h 2397284"/>
                  <a:gd name="connsiteX11" fmla="*/ 698842 w 2209529"/>
                  <a:gd name="connsiteY11" fmla="*/ 1910662 h 2397284"/>
                  <a:gd name="connsiteX12" fmla="*/ 793052 w 2209529"/>
                  <a:gd name="connsiteY12" fmla="*/ 1906211 h 2397284"/>
                  <a:gd name="connsiteX13" fmla="*/ 853139 w 2209529"/>
                  <a:gd name="connsiteY13" fmla="*/ 1894342 h 2397284"/>
                  <a:gd name="connsiteX14" fmla="*/ 885037 w 2209529"/>
                  <a:gd name="connsiteY14" fmla="*/ 1875054 h 2397284"/>
                  <a:gd name="connsiteX15" fmla="*/ 894681 w 2209529"/>
                  <a:gd name="connsiteY15" fmla="*/ 1848349 h 2397284"/>
                  <a:gd name="connsiteX16" fmla="*/ 894681 w 2209529"/>
                  <a:gd name="connsiteY16" fmla="*/ 300922 h 2397284"/>
                  <a:gd name="connsiteX17" fmla="*/ 1375377 w 2209529"/>
                  <a:gd name="connsiteY17" fmla="*/ 300922 h 2397284"/>
                  <a:gd name="connsiteX18" fmla="*/ 1399857 w 2209529"/>
                  <a:gd name="connsiteY18" fmla="*/ 292021 h 2397284"/>
                  <a:gd name="connsiteX19" fmla="*/ 1418402 w 2209529"/>
                  <a:gd name="connsiteY19" fmla="*/ 264573 h 2397284"/>
                  <a:gd name="connsiteX20" fmla="*/ 1429530 w 2209529"/>
                  <a:gd name="connsiteY20" fmla="*/ 215614 h 2397284"/>
                  <a:gd name="connsiteX21" fmla="*/ 1433239 w 2209529"/>
                  <a:gd name="connsiteY21" fmla="*/ 142174 h 2397284"/>
                  <a:gd name="connsiteX22" fmla="*/ 1429530 w 2209529"/>
                  <a:gd name="connsiteY22" fmla="*/ 66509 h 2397284"/>
                  <a:gd name="connsiteX23" fmla="*/ 1418402 w 2209529"/>
                  <a:gd name="connsiteY23" fmla="*/ 16807 h 2397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209529" h="2397284">
                    <a:moveTo>
                      <a:pt x="0" y="293050"/>
                    </a:moveTo>
                    <a:lnTo>
                      <a:pt x="22306" y="300922"/>
                    </a:lnTo>
                    <a:lnTo>
                      <a:pt x="503003" y="300922"/>
                    </a:lnTo>
                    <a:lnTo>
                      <a:pt x="503003" y="729388"/>
                    </a:lnTo>
                    <a:close/>
                    <a:moveTo>
                      <a:pt x="1406731" y="0"/>
                    </a:moveTo>
                    <a:lnTo>
                      <a:pt x="2209529" y="696401"/>
                    </a:lnTo>
                    <a:lnTo>
                      <a:pt x="2209529" y="2397284"/>
                    </a:lnTo>
                    <a:lnTo>
                      <a:pt x="1115822" y="2397284"/>
                    </a:lnTo>
                    <a:lnTo>
                      <a:pt x="516470" y="1877366"/>
                    </a:lnTo>
                    <a:lnTo>
                      <a:pt x="544544" y="1894342"/>
                    </a:lnTo>
                    <a:cubicBezTo>
                      <a:pt x="559380" y="1899287"/>
                      <a:pt x="579409" y="1903243"/>
                      <a:pt x="604631" y="1906211"/>
                    </a:cubicBezTo>
                    <a:cubicBezTo>
                      <a:pt x="629853" y="1909178"/>
                      <a:pt x="661256" y="1910662"/>
                      <a:pt x="698842" y="1910662"/>
                    </a:cubicBezTo>
                    <a:cubicBezTo>
                      <a:pt x="736427" y="1910662"/>
                      <a:pt x="767831" y="1909178"/>
                      <a:pt x="793052" y="1906211"/>
                    </a:cubicBezTo>
                    <a:cubicBezTo>
                      <a:pt x="818274" y="1903243"/>
                      <a:pt x="838303" y="1899287"/>
                      <a:pt x="853139" y="1894342"/>
                    </a:cubicBezTo>
                    <a:cubicBezTo>
                      <a:pt x="867976" y="1889396"/>
                      <a:pt x="878608" y="1882967"/>
                      <a:pt x="885037" y="1875054"/>
                    </a:cubicBezTo>
                    <a:cubicBezTo>
                      <a:pt x="891466" y="1867142"/>
                      <a:pt x="894681" y="1858240"/>
                      <a:pt x="894681" y="1848349"/>
                    </a:cubicBezTo>
                    <a:lnTo>
                      <a:pt x="894681" y="300922"/>
                    </a:lnTo>
                    <a:lnTo>
                      <a:pt x="1375377" y="300922"/>
                    </a:lnTo>
                    <a:cubicBezTo>
                      <a:pt x="1384279" y="300922"/>
                      <a:pt x="1392439" y="297955"/>
                      <a:pt x="1399857" y="292021"/>
                    </a:cubicBezTo>
                    <a:cubicBezTo>
                      <a:pt x="1407275" y="286086"/>
                      <a:pt x="1413457" y="276937"/>
                      <a:pt x="1418402" y="264573"/>
                    </a:cubicBezTo>
                    <a:cubicBezTo>
                      <a:pt x="1423348" y="252210"/>
                      <a:pt x="1427057" y="235890"/>
                      <a:pt x="1429530" y="215614"/>
                    </a:cubicBezTo>
                    <a:cubicBezTo>
                      <a:pt x="1432003" y="195337"/>
                      <a:pt x="1433239" y="170857"/>
                      <a:pt x="1433239" y="142174"/>
                    </a:cubicBezTo>
                    <a:cubicBezTo>
                      <a:pt x="1433239" y="112501"/>
                      <a:pt x="1432003" y="87280"/>
                      <a:pt x="1429530" y="66509"/>
                    </a:cubicBezTo>
                    <a:cubicBezTo>
                      <a:pt x="1427057" y="45738"/>
                      <a:pt x="1423348" y="29171"/>
                      <a:pt x="1418402" y="16807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algn="ctr">
                  <a:defRPr>
                    <a:solidFill>
                      <a:schemeClr val="lt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6" name="Group 25"/>
            <p:cNvGrpSpPr>
              <a:grpSpLocks noChangeAspect="1"/>
            </p:cNvGrpSpPr>
            <p:nvPr/>
          </p:nvGrpSpPr>
          <p:grpSpPr>
            <a:xfrm>
              <a:off x="6408025" y="2137172"/>
              <a:ext cx="1291827" cy="1291827"/>
              <a:chOff x="1382807" y="174388"/>
              <a:chExt cx="3025589" cy="3025588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1382807" y="174388"/>
                <a:ext cx="3025588" cy="3025588"/>
              </a:xfrm>
              <a:prstGeom prst="rect">
                <a:avLst/>
              </a:prstGeom>
              <a:solidFill>
                <a:schemeClr val="accent4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2540121" y="810818"/>
                <a:ext cx="1868275" cy="2389158"/>
              </a:xfrm>
              <a:custGeom>
                <a:avLst/>
                <a:gdLst>
                  <a:gd name="connsiteX0" fmla="*/ 0 w 1868275"/>
                  <a:gd name="connsiteY0" fmla="*/ 1718 h 2389158"/>
                  <a:gd name="connsiteX1" fmla="*/ 506810 w 1868275"/>
                  <a:gd name="connsiteY1" fmla="*/ 441359 h 2389158"/>
                  <a:gd name="connsiteX2" fmla="*/ 476232 w 1868275"/>
                  <a:gd name="connsiteY2" fmla="*/ 509406 h 2389158"/>
                  <a:gd name="connsiteX3" fmla="*/ 418370 w 1868275"/>
                  <a:gd name="connsiteY3" fmla="*/ 653319 h 2389158"/>
                  <a:gd name="connsiteX4" fmla="*/ 360509 w 1868275"/>
                  <a:gd name="connsiteY4" fmla="*/ 809100 h 2389158"/>
                  <a:gd name="connsiteX5" fmla="*/ 357541 w 1868275"/>
                  <a:gd name="connsiteY5" fmla="*/ 809100 h 2389158"/>
                  <a:gd name="connsiteX6" fmla="*/ 295971 w 1868275"/>
                  <a:gd name="connsiteY6" fmla="*/ 650351 h 2389158"/>
                  <a:gd name="connsiteX7" fmla="*/ 234400 w 1868275"/>
                  <a:gd name="connsiteY7" fmla="*/ 506439 h 2389158"/>
                  <a:gd name="connsiteX8" fmla="*/ 20757 w 1868275"/>
                  <a:gd name="connsiteY8" fmla="*/ 34645 h 2389158"/>
                  <a:gd name="connsiteX9" fmla="*/ 1103694 w 1868275"/>
                  <a:gd name="connsiteY9" fmla="*/ 0 h 2389158"/>
                  <a:gd name="connsiteX10" fmla="*/ 1868275 w 1868275"/>
                  <a:gd name="connsiteY10" fmla="*/ 663249 h 2389158"/>
                  <a:gd name="connsiteX11" fmla="*/ 1868275 w 1868275"/>
                  <a:gd name="connsiteY11" fmla="*/ 2389158 h 2389158"/>
                  <a:gd name="connsiteX12" fmla="*/ 768108 w 1868275"/>
                  <a:gd name="connsiteY12" fmla="*/ 2389158 h 2389158"/>
                  <a:gd name="connsiteX13" fmla="*/ 176188 w 1868275"/>
                  <a:gd name="connsiteY13" fmla="*/ 1875688 h 2389158"/>
                  <a:gd name="connsiteX14" fmla="*/ 193600 w 1868275"/>
                  <a:gd name="connsiteY14" fmla="*/ 1886216 h 2389158"/>
                  <a:gd name="connsiteX15" fmla="*/ 253687 w 1868275"/>
                  <a:gd name="connsiteY15" fmla="*/ 1898085 h 2389158"/>
                  <a:gd name="connsiteX16" fmla="*/ 348639 w 1868275"/>
                  <a:gd name="connsiteY16" fmla="*/ 1902536 h 2389158"/>
                  <a:gd name="connsiteX17" fmla="*/ 442850 w 1868275"/>
                  <a:gd name="connsiteY17" fmla="*/ 1898085 h 2389158"/>
                  <a:gd name="connsiteX18" fmla="*/ 502937 w 1868275"/>
                  <a:gd name="connsiteY18" fmla="*/ 1886216 h 2389158"/>
                  <a:gd name="connsiteX19" fmla="*/ 534835 w 1868275"/>
                  <a:gd name="connsiteY19" fmla="*/ 1866928 h 2389158"/>
                  <a:gd name="connsiteX20" fmla="*/ 544479 w 1868275"/>
                  <a:gd name="connsiteY20" fmla="*/ 1840223 h 2389158"/>
                  <a:gd name="connsiteX21" fmla="*/ 544479 w 1868275"/>
                  <a:gd name="connsiteY21" fmla="*/ 1165171 h 2389158"/>
                  <a:gd name="connsiteX22" fmla="*/ 1069684 w 1868275"/>
                  <a:gd name="connsiteY22" fmla="*/ 119212 h 2389158"/>
                  <a:gd name="connsiteX23" fmla="*/ 1105291 w 1868275"/>
                  <a:gd name="connsiteY23" fmla="*/ 34645 h 2389158"/>
                  <a:gd name="connsiteX24" fmla="*/ 1107702 w 1868275"/>
                  <a:gd name="connsiteY24" fmla="*/ 7383 h 2389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868275" h="2389158">
                    <a:moveTo>
                      <a:pt x="0" y="1718"/>
                    </a:moveTo>
                    <a:lnTo>
                      <a:pt x="506810" y="441359"/>
                    </a:lnTo>
                    <a:lnTo>
                      <a:pt x="476232" y="509406"/>
                    </a:lnTo>
                    <a:cubicBezTo>
                      <a:pt x="457439" y="554904"/>
                      <a:pt x="438152" y="602875"/>
                      <a:pt x="418370" y="653319"/>
                    </a:cubicBezTo>
                    <a:cubicBezTo>
                      <a:pt x="398588" y="703762"/>
                      <a:pt x="379301" y="755689"/>
                      <a:pt x="360509" y="809100"/>
                    </a:cubicBezTo>
                    <a:lnTo>
                      <a:pt x="357541" y="809100"/>
                    </a:lnTo>
                    <a:cubicBezTo>
                      <a:pt x="336770" y="753711"/>
                      <a:pt x="316247" y="700795"/>
                      <a:pt x="295971" y="650351"/>
                    </a:cubicBezTo>
                    <a:cubicBezTo>
                      <a:pt x="275694" y="599908"/>
                      <a:pt x="255171" y="551937"/>
                      <a:pt x="234400" y="506439"/>
                    </a:cubicBezTo>
                    <a:lnTo>
                      <a:pt x="20757" y="34645"/>
                    </a:lnTo>
                    <a:close/>
                    <a:moveTo>
                      <a:pt x="1103694" y="0"/>
                    </a:moveTo>
                    <a:lnTo>
                      <a:pt x="1868275" y="663249"/>
                    </a:lnTo>
                    <a:lnTo>
                      <a:pt x="1868275" y="2389158"/>
                    </a:lnTo>
                    <a:lnTo>
                      <a:pt x="768108" y="2389158"/>
                    </a:lnTo>
                    <a:lnTo>
                      <a:pt x="176188" y="1875688"/>
                    </a:lnTo>
                    <a:lnTo>
                      <a:pt x="193600" y="1886216"/>
                    </a:lnTo>
                    <a:cubicBezTo>
                      <a:pt x="208931" y="1891161"/>
                      <a:pt x="228960" y="1895117"/>
                      <a:pt x="253687" y="1898085"/>
                    </a:cubicBezTo>
                    <a:cubicBezTo>
                      <a:pt x="278414" y="1901052"/>
                      <a:pt x="310065" y="1902536"/>
                      <a:pt x="348639" y="1902536"/>
                    </a:cubicBezTo>
                    <a:cubicBezTo>
                      <a:pt x="386225" y="1902536"/>
                      <a:pt x="417628" y="1901052"/>
                      <a:pt x="442850" y="1898085"/>
                    </a:cubicBezTo>
                    <a:cubicBezTo>
                      <a:pt x="468072" y="1895117"/>
                      <a:pt x="488101" y="1891161"/>
                      <a:pt x="502937" y="1886216"/>
                    </a:cubicBezTo>
                    <a:cubicBezTo>
                      <a:pt x="517773" y="1881270"/>
                      <a:pt x="528406" y="1874841"/>
                      <a:pt x="534835" y="1866928"/>
                    </a:cubicBezTo>
                    <a:cubicBezTo>
                      <a:pt x="541264" y="1859016"/>
                      <a:pt x="544479" y="1850114"/>
                      <a:pt x="544479" y="1840223"/>
                    </a:cubicBezTo>
                    <a:lnTo>
                      <a:pt x="544479" y="1165171"/>
                    </a:lnTo>
                    <a:lnTo>
                      <a:pt x="1069684" y="119212"/>
                    </a:lnTo>
                    <a:cubicBezTo>
                      <a:pt x="1087488" y="83604"/>
                      <a:pt x="1099357" y="55416"/>
                      <a:pt x="1105291" y="34645"/>
                    </a:cubicBezTo>
                    <a:cubicBezTo>
                      <a:pt x="1108259" y="24260"/>
                      <a:pt x="1109062" y="15172"/>
                      <a:pt x="1107702" y="7383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algn="ctr">
                  <a:defRPr>
                    <a:solidFill>
                      <a:schemeClr val="lt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 13"/>
              <p:cNvSpPr/>
              <p:nvPr/>
            </p:nvSpPr>
            <p:spPr>
              <a:xfrm>
                <a:off x="2128726" y="775732"/>
                <a:ext cx="1519738" cy="1937622"/>
              </a:xfrm>
              <a:custGeom>
                <a:avLst/>
                <a:gdLst/>
                <a:ahLst/>
                <a:cxnLst/>
                <a:rect l="l" t="t" r="r" b="b"/>
                <a:pathLst>
                  <a:path w="1519738" h="1937622">
                    <a:moveTo>
                      <a:pt x="202189" y="0"/>
                    </a:moveTo>
                    <a:cubicBezTo>
                      <a:pt x="247688" y="0"/>
                      <a:pt x="284036" y="989"/>
                      <a:pt x="311236" y="2967"/>
                    </a:cubicBezTo>
                    <a:cubicBezTo>
                      <a:pt x="338436" y="4946"/>
                      <a:pt x="359949" y="8655"/>
                      <a:pt x="375774" y="14095"/>
                    </a:cubicBezTo>
                    <a:cubicBezTo>
                      <a:pt x="391600" y="19534"/>
                      <a:pt x="403221" y="26705"/>
                      <a:pt x="410640" y="35607"/>
                    </a:cubicBezTo>
                    <a:cubicBezTo>
                      <a:pt x="418058" y="44509"/>
                      <a:pt x="425229" y="55883"/>
                      <a:pt x="432152" y="69731"/>
                    </a:cubicBezTo>
                    <a:lnTo>
                      <a:pt x="645795" y="541525"/>
                    </a:lnTo>
                    <a:cubicBezTo>
                      <a:pt x="666566" y="587023"/>
                      <a:pt x="687089" y="634994"/>
                      <a:pt x="707366" y="685437"/>
                    </a:cubicBezTo>
                    <a:cubicBezTo>
                      <a:pt x="727642" y="735881"/>
                      <a:pt x="748165" y="788797"/>
                      <a:pt x="768936" y="844186"/>
                    </a:cubicBezTo>
                    <a:lnTo>
                      <a:pt x="771904" y="844186"/>
                    </a:lnTo>
                    <a:cubicBezTo>
                      <a:pt x="790696" y="790775"/>
                      <a:pt x="809983" y="738848"/>
                      <a:pt x="829765" y="688405"/>
                    </a:cubicBezTo>
                    <a:cubicBezTo>
                      <a:pt x="849547" y="637961"/>
                      <a:pt x="868834" y="589990"/>
                      <a:pt x="887627" y="544492"/>
                    </a:cubicBezTo>
                    <a:lnTo>
                      <a:pt x="1098302" y="75665"/>
                    </a:lnTo>
                    <a:cubicBezTo>
                      <a:pt x="1103248" y="59840"/>
                      <a:pt x="1109430" y="47229"/>
                      <a:pt x="1116848" y="37833"/>
                    </a:cubicBezTo>
                    <a:cubicBezTo>
                      <a:pt x="1124266" y="28436"/>
                      <a:pt x="1135393" y="20771"/>
                      <a:pt x="1150229" y="14836"/>
                    </a:cubicBezTo>
                    <a:cubicBezTo>
                      <a:pt x="1165066" y="8902"/>
                      <a:pt x="1185342" y="4946"/>
                      <a:pt x="1211058" y="2967"/>
                    </a:cubicBezTo>
                    <a:cubicBezTo>
                      <a:pt x="1236774" y="989"/>
                      <a:pt x="1270898" y="0"/>
                      <a:pt x="1313429" y="0"/>
                    </a:cubicBezTo>
                    <a:cubicBezTo>
                      <a:pt x="1369807" y="0"/>
                      <a:pt x="1413574" y="1236"/>
                      <a:pt x="1444730" y="3709"/>
                    </a:cubicBezTo>
                    <a:cubicBezTo>
                      <a:pt x="1475886" y="6182"/>
                      <a:pt x="1497152" y="12611"/>
                      <a:pt x="1508526" y="22996"/>
                    </a:cubicBezTo>
                    <a:cubicBezTo>
                      <a:pt x="1519901" y="33382"/>
                      <a:pt x="1522621" y="48960"/>
                      <a:pt x="1516686" y="69731"/>
                    </a:cubicBezTo>
                    <a:cubicBezTo>
                      <a:pt x="1510752" y="90502"/>
                      <a:pt x="1498883" y="118690"/>
                      <a:pt x="1481079" y="154298"/>
                    </a:cubicBezTo>
                    <a:lnTo>
                      <a:pt x="955874" y="1200257"/>
                    </a:lnTo>
                    <a:lnTo>
                      <a:pt x="955874" y="1875309"/>
                    </a:lnTo>
                    <a:cubicBezTo>
                      <a:pt x="955874" y="1885200"/>
                      <a:pt x="952659" y="1894102"/>
                      <a:pt x="946230" y="1902014"/>
                    </a:cubicBezTo>
                    <a:cubicBezTo>
                      <a:pt x="939801" y="1909927"/>
                      <a:pt x="929168" y="1916356"/>
                      <a:pt x="914332" y="1921302"/>
                    </a:cubicBezTo>
                    <a:cubicBezTo>
                      <a:pt x="899496" y="1926247"/>
                      <a:pt x="879467" y="1930203"/>
                      <a:pt x="854245" y="1933171"/>
                    </a:cubicBezTo>
                    <a:cubicBezTo>
                      <a:pt x="829023" y="1936138"/>
                      <a:pt x="797620" y="1937622"/>
                      <a:pt x="760034" y="1937622"/>
                    </a:cubicBezTo>
                    <a:cubicBezTo>
                      <a:pt x="721460" y="1937622"/>
                      <a:pt x="689809" y="1936138"/>
                      <a:pt x="665082" y="1933171"/>
                    </a:cubicBezTo>
                    <a:cubicBezTo>
                      <a:pt x="640355" y="1930203"/>
                      <a:pt x="620326" y="1926247"/>
                      <a:pt x="604995" y="1921302"/>
                    </a:cubicBezTo>
                    <a:cubicBezTo>
                      <a:pt x="589664" y="1916356"/>
                      <a:pt x="579032" y="1909927"/>
                      <a:pt x="573097" y="1902014"/>
                    </a:cubicBezTo>
                    <a:cubicBezTo>
                      <a:pt x="567163" y="1894102"/>
                      <a:pt x="564195" y="1885200"/>
                      <a:pt x="564195" y="1875309"/>
                    </a:cubicBezTo>
                    <a:lnTo>
                      <a:pt x="564195" y="1200257"/>
                    </a:lnTo>
                    <a:lnTo>
                      <a:pt x="38990" y="154298"/>
                    </a:lnTo>
                    <a:cubicBezTo>
                      <a:pt x="20198" y="117701"/>
                      <a:pt x="8081" y="89265"/>
                      <a:pt x="2641" y="68989"/>
                    </a:cubicBezTo>
                    <a:cubicBezTo>
                      <a:pt x="-2799" y="48713"/>
                      <a:pt x="168" y="33382"/>
                      <a:pt x="11543" y="22996"/>
                    </a:cubicBezTo>
                    <a:cubicBezTo>
                      <a:pt x="22917" y="12611"/>
                      <a:pt x="43936" y="6182"/>
                      <a:pt x="74597" y="3709"/>
                    </a:cubicBezTo>
                    <a:cubicBezTo>
                      <a:pt x="105259" y="1236"/>
                      <a:pt x="147790" y="0"/>
                      <a:pt x="202189" y="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7" name="Freeform: Shape 26"/>
            <p:cNvSpPr/>
            <p:nvPr/>
          </p:nvSpPr>
          <p:spPr>
            <a:xfrm>
              <a:off x="3550258" y="2738785"/>
              <a:ext cx="2158499" cy="546199"/>
            </a:xfrm>
            <a:custGeom>
              <a:avLst/>
              <a:gdLst>
                <a:gd name="connsiteX0" fmla="*/ 763761 w 2158499"/>
                <a:gd name="connsiteY0" fmla="*/ 84460 h 546199"/>
                <a:gd name="connsiteX1" fmla="*/ 693440 w 2158499"/>
                <a:gd name="connsiteY1" fmla="*/ 319980 h 546199"/>
                <a:gd name="connsiteX2" fmla="*/ 835198 w 2158499"/>
                <a:gd name="connsiteY2" fmla="*/ 319980 h 546199"/>
                <a:gd name="connsiteX3" fmla="*/ 773621 w 2158499"/>
                <a:gd name="connsiteY3" fmla="*/ 120923 h 546199"/>
                <a:gd name="connsiteX4" fmla="*/ 763761 w 2158499"/>
                <a:gd name="connsiteY4" fmla="*/ 84460 h 546199"/>
                <a:gd name="connsiteX5" fmla="*/ 1720944 w 2158499"/>
                <a:gd name="connsiteY5" fmla="*/ 2232 h 546199"/>
                <a:gd name="connsiteX6" fmla="*/ 1836286 w 2158499"/>
                <a:gd name="connsiteY6" fmla="*/ 2232 h 546199"/>
                <a:gd name="connsiteX7" fmla="*/ 1836286 w 2158499"/>
                <a:gd name="connsiteY7" fmla="*/ 251147 h 546199"/>
                <a:gd name="connsiteX8" fmla="*/ 1881679 w 2158499"/>
                <a:gd name="connsiteY8" fmla="*/ 187151 h 546199"/>
                <a:gd name="connsiteX9" fmla="*/ 2029018 w 2158499"/>
                <a:gd name="connsiteY9" fmla="*/ 2232 h 546199"/>
                <a:gd name="connsiteX10" fmla="*/ 2157011 w 2158499"/>
                <a:gd name="connsiteY10" fmla="*/ 2232 h 546199"/>
                <a:gd name="connsiteX11" fmla="*/ 1967255 w 2158499"/>
                <a:gd name="connsiteY11" fmla="*/ 242962 h 546199"/>
                <a:gd name="connsiteX12" fmla="*/ 2158499 w 2158499"/>
                <a:gd name="connsiteY12" fmla="*/ 546199 h 546199"/>
                <a:gd name="connsiteX13" fmla="*/ 2027530 w 2158499"/>
                <a:gd name="connsiteY13" fmla="*/ 546199 h 546199"/>
                <a:gd name="connsiteX14" fmla="*/ 1885027 w 2158499"/>
                <a:gd name="connsiteY14" fmla="*/ 317004 h 546199"/>
                <a:gd name="connsiteX15" fmla="*/ 1836286 w 2158499"/>
                <a:gd name="connsiteY15" fmla="*/ 351978 h 546199"/>
                <a:gd name="connsiteX16" fmla="*/ 1836286 w 2158499"/>
                <a:gd name="connsiteY16" fmla="*/ 546199 h 546199"/>
                <a:gd name="connsiteX17" fmla="*/ 1720944 w 2158499"/>
                <a:gd name="connsiteY17" fmla="*/ 546199 h 546199"/>
                <a:gd name="connsiteX18" fmla="*/ 1103638 w 2158499"/>
                <a:gd name="connsiteY18" fmla="*/ 2232 h 546199"/>
                <a:gd name="connsiteX19" fmla="*/ 1249118 w 2158499"/>
                <a:gd name="connsiteY19" fmla="*/ 2232 h 546199"/>
                <a:gd name="connsiteX20" fmla="*/ 1485382 w 2158499"/>
                <a:gd name="connsiteY20" fmla="*/ 409649 h 546199"/>
                <a:gd name="connsiteX21" fmla="*/ 1487987 w 2158499"/>
                <a:gd name="connsiteY21" fmla="*/ 409649 h 546199"/>
                <a:gd name="connsiteX22" fmla="*/ 1482406 w 2158499"/>
                <a:gd name="connsiteY22" fmla="*/ 259705 h 546199"/>
                <a:gd name="connsiteX23" fmla="*/ 1482406 w 2158499"/>
                <a:gd name="connsiteY23" fmla="*/ 2232 h 546199"/>
                <a:gd name="connsiteX24" fmla="*/ 1586213 w 2158499"/>
                <a:gd name="connsiteY24" fmla="*/ 2232 h 546199"/>
                <a:gd name="connsiteX25" fmla="*/ 1586213 w 2158499"/>
                <a:gd name="connsiteY25" fmla="*/ 546199 h 546199"/>
                <a:gd name="connsiteX26" fmla="*/ 1439618 w 2158499"/>
                <a:gd name="connsiteY26" fmla="*/ 546199 h 546199"/>
                <a:gd name="connsiteX27" fmla="*/ 1202981 w 2158499"/>
                <a:gd name="connsiteY27" fmla="*/ 134689 h 546199"/>
                <a:gd name="connsiteX28" fmla="*/ 1199632 w 2158499"/>
                <a:gd name="connsiteY28" fmla="*/ 134689 h 546199"/>
                <a:gd name="connsiteX29" fmla="*/ 1206702 w 2158499"/>
                <a:gd name="connsiteY29" fmla="*/ 290215 h 546199"/>
                <a:gd name="connsiteX30" fmla="*/ 1206702 w 2158499"/>
                <a:gd name="connsiteY30" fmla="*/ 546199 h 546199"/>
                <a:gd name="connsiteX31" fmla="*/ 1103638 w 2158499"/>
                <a:gd name="connsiteY31" fmla="*/ 546199 h 546199"/>
                <a:gd name="connsiteX32" fmla="*/ 0 w 2158499"/>
                <a:gd name="connsiteY32" fmla="*/ 2232 h 546199"/>
                <a:gd name="connsiteX33" fmla="*/ 115342 w 2158499"/>
                <a:gd name="connsiteY33" fmla="*/ 2232 h 546199"/>
                <a:gd name="connsiteX34" fmla="*/ 115342 w 2158499"/>
                <a:gd name="connsiteY34" fmla="*/ 215429 h 546199"/>
                <a:gd name="connsiteX35" fmla="*/ 330771 w 2158499"/>
                <a:gd name="connsiteY35" fmla="*/ 215429 h 546199"/>
                <a:gd name="connsiteX36" fmla="*/ 330771 w 2158499"/>
                <a:gd name="connsiteY36" fmla="*/ 2232 h 546199"/>
                <a:gd name="connsiteX37" fmla="*/ 445740 w 2158499"/>
                <a:gd name="connsiteY37" fmla="*/ 2232 h 546199"/>
                <a:gd name="connsiteX38" fmla="*/ 445740 w 2158499"/>
                <a:gd name="connsiteY38" fmla="*/ 546199 h 546199"/>
                <a:gd name="connsiteX39" fmla="*/ 330771 w 2158499"/>
                <a:gd name="connsiteY39" fmla="*/ 546199 h 546199"/>
                <a:gd name="connsiteX40" fmla="*/ 330771 w 2158499"/>
                <a:gd name="connsiteY40" fmla="*/ 311423 h 546199"/>
                <a:gd name="connsiteX41" fmla="*/ 115342 w 2158499"/>
                <a:gd name="connsiteY41" fmla="*/ 311423 h 546199"/>
                <a:gd name="connsiteX42" fmla="*/ 115342 w 2158499"/>
                <a:gd name="connsiteY42" fmla="*/ 546199 h 546199"/>
                <a:gd name="connsiteX43" fmla="*/ 0 w 2158499"/>
                <a:gd name="connsiteY43" fmla="*/ 546199 h 546199"/>
                <a:gd name="connsiteX44" fmla="*/ 692696 w 2158499"/>
                <a:gd name="connsiteY44" fmla="*/ 0 h 546199"/>
                <a:gd name="connsiteX45" fmla="*/ 833710 w 2158499"/>
                <a:gd name="connsiteY45" fmla="*/ 0 h 546199"/>
                <a:gd name="connsiteX46" fmla="*/ 1026443 w 2158499"/>
                <a:gd name="connsiteY46" fmla="*/ 546199 h 546199"/>
                <a:gd name="connsiteX47" fmla="*/ 902171 w 2158499"/>
                <a:gd name="connsiteY47" fmla="*/ 546199 h 546199"/>
                <a:gd name="connsiteX48" fmla="*/ 862732 w 2158499"/>
                <a:gd name="connsiteY48" fmla="*/ 416719 h 546199"/>
                <a:gd name="connsiteX49" fmla="*/ 664418 w 2158499"/>
                <a:gd name="connsiteY49" fmla="*/ 416719 h 546199"/>
                <a:gd name="connsiteX50" fmla="*/ 624979 w 2158499"/>
                <a:gd name="connsiteY50" fmla="*/ 546199 h 546199"/>
                <a:gd name="connsiteX51" fmla="*/ 500707 w 2158499"/>
                <a:gd name="connsiteY51" fmla="*/ 546199 h 546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158499" h="546199">
                  <a:moveTo>
                    <a:pt x="763761" y="84460"/>
                  </a:moveTo>
                  <a:cubicBezTo>
                    <a:pt x="755575" y="116210"/>
                    <a:pt x="732135" y="194717"/>
                    <a:pt x="693440" y="319980"/>
                  </a:cubicBezTo>
                  <a:lnTo>
                    <a:pt x="835198" y="319980"/>
                  </a:lnTo>
                  <a:cubicBezTo>
                    <a:pt x="798736" y="202654"/>
                    <a:pt x="778210" y="136302"/>
                    <a:pt x="773621" y="120923"/>
                  </a:cubicBezTo>
                  <a:cubicBezTo>
                    <a:pt x="769032" y="105544"/>
                    <a:pt x="765745" y="93390"/>
                    <a:pt x="763761" y="84460"/>
                  </a:cubicBezTo>
                  <a:close/>
                  <a:moveTo>
                    <a:pt x="1720944" y="2232"/>
                  </a:moveTo>
                  <a:lnTo>
                    <a:pt x="1836286" y="2232"/>
                  </a:lnTo>
                  <a:lnTo>
                    <a:pt x="1836286" y="251147"/>
                  </a:lnTo>
                  <a:lnTo>
                    <a:pt x="1881679" y="187151"/>
                  </a:lnTo>
                  <a:lnTo>
                    <a:pt x="2029018" y="2232"/>
                  </a:lnTo>
                  <a:lnTo>
                    <a:pt x="2157011" y="2232"/>
                  </a:lnTo>
                  <a:lnTo>
                    <a:pt x="1967255" y="242962"/>
                  </a:lnTo>
                  <a:lnTo>
                    <a:pt x="2158499" y="546199"/>
                  </a:lnTo>
                  <a:lnTo>
                    <a:pt x="2027530" y="546199"/>
                  </a:lnTo>
                  <a:lnTo>
                    <a:pt x="1885027" y="317004"/>
                  </a:lnTo>
                  <a:lnTo>
                    <a:pt x="1836286" y="351978"/>
                  </a:lnTo>
                  <a:lnTo>
                    <a:pt x="1836286" y="546199"/>
                  </a:lnTo>
                  <a:lnTo>
                    <a:pt x="1720944" y="546199"/>
                  </a:lnTo>
                  <a:close/>
                  <a:moveTo>
                    <a:pt x="1103638" y="2232"/>
                  </a:moveTo>
                  <a:lnTo>
                    <a:pt x="1249118" y="2232"/>
                  </a:lnTo>
                  <a:lnTo>
                    <a:pt x="1485382" y="409649"/>
                  </a:lnTo>
                  <a:lnTo>
                    <a:pt x="1487987" y="409649"/>
                  </a:lnTo>
                  <a:cubicBezTo>
                    <a:pt x="1484266" y="338956"/>
                    <a:pt x="1482406" y="288975"/>
                    <a:pt x="1482406" y="259705"/>
                  </a:cubicBezTo>
                  <a:lnTo>
                    <a:pt x="1482406" y="2232"/>
                  </a:lnTo>
                  <a:lnTo>
                    <a:pt x="1586213" y="2232"/>
                  </a:lnTo>
                  <a:lnTo>
                    <a:pt x="1586213" y="546199"/>
                  </a:lnTo>
                  <a:lnTo>
                    <a:pt x="1439618" y="546199"/>
                  </a:lnTo>
                  <a:lnTo>
                    <a:pt x="1202981" y="134689"/>
                  </a:lnTo>
                  <a:lnTo>
                    <a:pt x="1199632" y="134689"/>
                  </a:lnTo>
                  <a:cubicBezTo>
                    <a:pt x="1204345" y="207367"/>
                    <a:pt x="1206702" y="259209"/>
                    <a:pt x="1206702" y="290215"/>
                  </a:cubicBezTo>
                  <a:lnTo>
                    <a:pt x="1206702" y="546199"/>
                  </a:lnTo>
                  <a:lnTo>
                    <a:pt x="1103638" y="546199"/>
                  </a:lnTo>
                  <a:close/>
                  <a:moveTo>
                    <a:pt x="0" y="2232"/>
                  </a:moveTo>
                  <a:lnTo>
                    <a:pt x="115342" y="2232"/>
                  </a:lnTo>
                  <a:lnTo>
                    <a:pt x="115342" y="215429"/>
                  </a:lnTo>
                  <a:lnTo>
                    <a:pt x="330771" y="215429"/>
                  </a:lnTo>
                  <a:lnTo>
                    <a:pt x="330771" y="2232"/>
                  </a:lnTo>
                  <a:lnTo>
                    <a:pt x="445740" y="2232"/>
                  </a:lnTo>
                  <a:lnTo>
                    <a:pt x="445740" y="546199"/>
                  </a:lnTo>
                  <a:lnTo>
                    <a:pt x="330771" y="546199"/>
                  </a:lnTo>
                  <a:lnTo>
                    <a:pt x="330771" y="311423"/>
                  </a:lnTo>
                  <a:lnTo>
                    <a:pt x="115342" y="311423"/>
                  </a:lnTo>
                  <a:lnTo>
                    <a:pt x="115342" y="546199"/>
                  </a:lnTo>
                  <a:lnTo>
                    <a:pt x="0" y="546199"/>
                  </a:lnTo>
                  <a:close/>
                  <a:moveTo>
                    <a:pt x="692696" y="0"/>
                  </a:moveTo>
                  <a:lnTo>
                    <a:pt x="833710" y="0"/>
                  </a:lnTo>
                  <a:lnTo>
                    <a:pt x="1026443" y="546199"/>
                  </a:lnTo>
                  <a:lnTo>
                    <a:pt x="902171" y="546199"/>
                  </a:lnTo>
                  <a:lnTo>
                    <a:pt x="862732" y="416719"/>
                  </a:lnTo>
                  <a:lnTo>
                    <a:pt x="664418" y="416719"/>
                  </a:lnTo>
                  <a:lnTo>
                    <a:pt x="624979" y="546199"/>
                  </a:lnTo>
                  <a:lnTo>
                    <a:pt x="500707" y="54619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Freeform: Shape 27"/>
            <p:cNvSpPr/>
            <p:nvPr/>
          </p:nvSpPr>
          <p:spPr>
            <a:xfrm>
              <a:off x="7805981" y="2736364"/>
              <a:ext cx="1308596" cy="559966"/>
            </a:xfrm>
            <a:custGeom>
              <a:avLst/>
              <a:gdLst>
                <a:gd name="connsiteX0" fmla="*/ 1243856 w 1308596"/>
                <a:gd name="connsiteY0" fmla="*/ 433462 h 559966"/>
                <a:gd name="connsiteX1" fmla="*/ 1291667 w 1308596"/>
                <a:gd name="connsiteY1" fmla="*/ 449833 h 559966"/>
                <a:gd name="connsiteX2" fmla="*/ 1308596 w 1308596"/>
                <a:gd name="connsiteY2" fmla="*/ 496714 h 559966"/>
                <a:gd name="connsiteX3" fmla="*/ 1291481 w 1308596"/>
                <a:gd name="connsiteY3" fmla="*/ 543037 h 559966"/>
                <a:gd name="connsiteX4" fmla="*/ 1243856 w 1308596"/>
                <a:gd name="connsiteY4" fmla="*/ 559966 h 559966"/>
                <a:gd name="connsiteX5" fmla="*/ 1195486 w 1308596"/>
                <a:gd name="connsiteY5" fmla="*/ 543409 h 559966"/>
                <a:gd name="connsiteX6" fmla="*/ 1178371 w 1308596"/>
                <a:gd name="connsiteY6" fmla="*/ 496714 h 559966"/>
                <a:gd name="connsiteX7" fmla="*/ 1195114 w 1308596"/>
                <a:gd name="connsiteY7" fmla="*/ 449461 h 559966"/>
                <a:gd name="connsiteX8" fmla="*/ 1243856 w 1308596"/>
                <a:gd name="connsiteY8" fmla="*/ 433462 h 559966"/>
                <a:gd name="connsiteX9" fmla="*/ 259705 w 1308596"/>
                <a:gd name="connsiteY9" fmla="*/ 95994 h 559966"/>
                <a:gd name="connsiteX10" fmla="*/ 155897 w 1308596"/>
                <a:gd name="connsiteY10" fmla="*/ 142317 h 559966"/>
                <a:gd name="connsiteX11" fmla="*/ 120922 w 1308596"/>
                <a:gd name="connsiteY11" fmla="*/ 279797 h 559966"/>
                <a:gd name="connsiteX12" fmla="*/ 155525 w 1308596"/>
                <a:gd name="connsiteY12" fmla="*/ 417091 h 559966"/>
                <a:gd name="connsiteX13" fmla="*/ 258961 w 1308596"/>
                <a:gd name="connsiteY13" fmla="*/ 463227 h 559966"/>
                <a:gd name="connsiteX14" fmla="*/ 396999 w 1308596"/>
                <a:gd name="connsiteY14" fmla="*/ 279797 h 559966"/>
                <a:gd name="connsiteX15" fmla="*/ 259705 w 1308596"/>
                <a:gd name="connsiteY15" fmla="*/ 95994 h 559966"/>
                <a:gd name="connsiteX16" fmla="*/ 619433 w 1308596"/>
                <a:gd name="connsiteY16" fmla="*/ 8557 h 559966"/>
                <a:gd name="connsiteX17" fmla="*/ 734403 w 1308596"/>
                <a:gd name="connsiteY17" fmla="*/ 8557 h 559966"/>
                <a:gd name="connsiteX18" fmla="*/ 734403 w 1308596"/>
                <a:gd name="connsiteY18" fmla="*/ 341560 h 559966"/>
                <a:gd name="connsiteX19" fmla="*/ 759704 w 1308596"/>
                <a:gd name="connsiteY19" fmla="*/ 433834 h 559966"/>
                <a:gd name="connsiteX20" fmla="*/ 843420 w 1308596"/>
                <a:gd name="connsiteY20" fmla="*/ 463227 h 559966"/>
                <a:gd name="connsiteX21" fmla="*/ 925461 w 1308596"/>
                <a:gd name="connsiteY21" fmla="*/ 433648 h 559966"/>
                <a:gd name="connsiteX22" fmla="*/ 950948 w 1308596"/>
                <a:gd name="connsiteY22" fmla="*/ 340816 h 559966"/>
                <a:gd name="connsiteX23" fmla="*/ 950948 w 1308596"/>
                <a:gd name="connsiteY23" fmla="*/ 8557 h 559966"/>
                <a:gd name="connsiteX24" fmla="*/ 1065918 w 1308596"/>
                <a:gd name="connsiteY24" fmla="*/ 8557 h 559966"/>
                <a:gd name="connsiteX25" fmla="*/ 1065918 w 1308596"/>
                <a:gd name="connsiteY25" fmla="*/ 360536 h 559966"/>
                <a:gd name="connsiteX26" fmla="*/ 1038943 w 1308596"/>
                <a:gd name="connsiteY26" fmla="*/ 466204 h 559966"/>
                <a:gd name="connsiteX27" fmla="*/ 960994 w 1308596"/>
                <a:gd name="connsiteY27" fmla="*/ 535781 h 559966"/>
                <a:gd name="connsiteX28" fmla="*/ 840443 w 1308596"/>
                <a:gd name="connsiteY28" fmla="*/ 559966 h 559966"/>
                <a:gd name="connsiteX29" fmla="*/ 677476 w 1308596"/>
                <a:gd name="connsiteY29" fmla="*/ 506201 h 559966"/>
                <a:gd name="connsiteX30" fmla="*/ 619433 w 1308596"/>
                <a:gd name="connsiteY30" fmla="*/ 359048 h 559966"/>
                <a:gd name="connsiteX31" fmla="*/ 1179859 w 1308596"/>
                <a:gd name="connsiteY31" fmla="*/ 5954 h 559966"/>
                <a:gd name="connsiteX32" fmla="*/ 1308595 w 1308596"/>
                <a:gd name="connsiteY32" fmla="*/ 5954 h 559966"/>
                <a:gd name="connsiteX33" fmla="*/ 1289619 w 1308596"/>
                <a:gd name="connsiteY33" fmla="*/ 369467 h 559966"/>
                <a:gd name="connsiteX34" fmla="*/ 1198834 w 1308596"/>
                <a:gd name="connsiteY34" fmla="*/ 369467 h 559966"/>
                <a:gd name="connsiteX35" fmla="*/ 259705 w 1308596"/>
                <a:gd name="connsiteY35" fmla="*/ 0 h 559966"/>
                <a:gd name="connsiteX36" fmla="*/ 451507 w 1308596"/>
                <a:gd name="connsiteY36" fmla="*/ 72181 h 559966"/>
                <a:gd name="connsiteX37" fmla="*/ 517921 w 1308596"/>
                <a:gd name="connsiteY37" fmla="*/ 279797 h 559966"/>
                <a:gd name="connsiteX38" fmla="*/ 450949 w 1308596"/>
                <a:gd name="connsiteY38" fmla="*/ 487412 h 559966"/>
                <a:gd name="connsiteX39" fmla="*/ 258961 w 1308596"/>
                <a:gd name="connsiteY39" fmla="*/ 559966 h 559966"/>
                <a:gd name="connsiteX40" fmla="*/ 66972 w 1308596"/>
                <a:gd name="connsiteY40" fmla="*/ 487412 h 559966"/>
                <a:gd name="connsiteX41" fmla="*/ 0 w 1308596"/>
                <a:gd name="connsiteY41" fmla="*/ 279052 h 559966"/>
                <a:gd name="connsiteX42" fmla="*/ 67158 w 1308596"/>
                <a:gd name="connsiteY42" fmla="*/ 71623 h 559966"/>
                <a:gd name="connsiteX43" fmla="*/ 259705 w 1308596"/>
                <a:gd name="connsiteY43" fmla="*/ 0 h 559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308596" h="559966">
                  <a:moveTo>
                    <a:pt x="1243856" y="433462"/>
                  </a:moveTo>
                  <a:cubicBezTo>
                    <a:pt x="1264444" y="433462"/>
                    <a:pt x="1280380" y="438919"/>
                    <a:pt x="1291667" y="449833"/>
                  </a:cubicBezTo>
                  <a:cubicBezTo>
                    <a:pt x="1302953" y="460747"/>
                    <a:pt x="1308596" y="476374"/>
                    <a:pt x="1308596" y="496714"/>
                  </a:cubicBezTo>
                  <a:cubicBezTo>
                    <a:pt x="1308596" y="516310"/>
                    <a:pt x="1302891" y="531751"/>
                    <a:pt x="1291481" y="543037"/>
                  </a:cubicBezTo>
                  <a:cubicBezTo>
                    <a:pt x="1280070" y="554323"/>
                    <a:pt x="1264195" y="559966"/>
                    <a:pt x="1243856" y="559966"/>
                  </a:cubicBezTo>
                  <a:cubicBezTo>
                    <a:pt x="1223020" y="559966"/>
                    <a:pt x="1206897" y="554447"/>
                    <a:pt x="1195486" y="543409"/>
                  </a:cubicBezTo>
                  <a:cubicBezTo>
                    <a:pt x="1184076" y="532371"/>
                    <a:pt x="1178371" y="516806"/>
                    <a:pt x="1178371" y="496714"/>
                  </a:cubicBezTo>
                  <a:cubicBezTo>
                    <a:pt x="1178371" y="475878"/>
                    <a:pt x="1183952" y="460127"/>
                    <a:pt x="1195114" y="449461"/>
                  </a:cubicBezTo>
                  <a:cubicBezTo>
                    <a:pt x="1206276" y="438795"/>
                    <a:pt x="1222524" y="433462"/>
                    <a:pt x="1243856" y="433462"/>
                  </a:cubicBezTo>
                  <a:close/>
                  <a:moveTo>
                    <a:pt x="259705" y="95994"/>
                  </a:moveTo>
                  <a:cubicBezTo>
                    <a:pt x="213816" y="95994"/>
                    <a:pt x="179213" y="111435"/>
                    <a:pt x="155897" y="142317"/>
                  </a:cubicBezTo>
                  <a:cubicBezTo>
                    <a:pt x="132581" y="173198"/>
                    <a:pt x="120922" y="219025"/>
                    <a:pt x="120922" y="279797"/>
                  </a:cubicBezTo>
                  <a:cubicBezTo>
                    <a:pt x="120922" y="340568"/>
                    <a:pt x="132457" y="386333"/>
                    <a:pt x="155525" y="417091"/>
                  </a:cubicBezTo>
                  <a:cubicBezTo>
                    <a:pt x="178593" y="447848"/>
                    <a:pt x="213072" y="463227"/>
                    <a:pt x="258961" y="463227"/>
                  </a:cubicBezTo>
                  <a:cubicBezTo>
                    <a:pt x="350986" y="463227"/>
                    <a:pt x="396999" y="402084"/>
                    <a:pt x="396999" y="279797"/>
                  </a:cubicBezTo>
                  <a:cubicBezTo>
                    <a:pt x="396999" y="157261"/>
                    <a:pt x="351234" y="95994"/>
                    <a:pt x="259705" y="95994"/>
                  </a:cubicBezTo>
                  <a:close/>
                  <a:moveTo>
                    <a:pt x="619433" y="8557"/>
                  </a:moveTo>
                  <a:lnTo>
                    <a:pt x="734403" y="8557"/>
                  </a:lnTo>
                  <a:lnTo>
                    <a:pt x="734403" y="341560"/>
                  </a:lnTo>
                  <a:cubicBezTo>
                    <a:pt x="734403" y="383480"/>
                    <a:pt x="742837" y="414238"/>
                    <a:pt x="759704" y="433834"/>
                  </a:cubicBezTo>
                  <a:cubicBezTo>
                    <a:pt x="776571" y="453429"/>
                    <a:pt x="804476" y="463227"/>
                    <a:pt x="843420" y="463227"/>
                  </a:cubicBezTo>
                  <a:cubicBezTo>
                    <a:pt x="881123" y="463227"/>
                    <a:pt x="908470" y="453368"/>
                    <a:pt x="925461" y="433648"/>
                  </a:cubicBezTo>
                  <a:cubicBezTo>
                    <a:pt x="942452" y="413928"/>
                    <a:pt x="950948" y="382984"/>
                    <a:pt x="950948" y="340816"/>
                  </a:cubicBezTo>
                  <a:lnTo>
                    <a:pt x="950948" y="8557"/>
                  </a:lnTo>
                  <a:lnTo>
                    <a:pt x="1065918" y="8557"/>
                  </a:lnTo>
                  <a:lnTo>
                    <a:pt x="1065918" y="360536"/>
                  </a:lnTo>
                  <a:cubicBezTo>
                    <a:pt x="1065918" y="400719"/>
                    <a:pt x="1056926" y="435942"/>
                    <a:pt x="1038943" y="466204"/>
                  </a:cubicBezTo>
                  <a:cubicBezTo>
                    <a:pt x="1020959" y="496466"/>
                    <a:pt x="994976" y="519658"/>
                    <a:pt x="960994" y="535781"/>
                  </a:cubicBezTo>
                  <a:cubicBezTo>
                    <a:pt x="927011" y="551904"/>
                    <a:pt x="886828" y="559966"/>
                    <a:pt x="840443" y="559966"/>
                  </a:cubicBezTo>
                  <a:cubicBezTo>
                    <a:pt x="770494" y="559966"/>
                    <a:pt x="716172" y="542044"/>
                    <a:pt x="677476" y="506201"/>
                  </a:cubicBezTo>
                  <a:cubicBezTo>
                    <a:pt x="638781" y="470359"/>
                    <a:pt x="619433" y="421307"/>
                    <a:pt x="619433" y="359048"/>
                  </a:cubicBezTo>
                  <a:close/>
                  <a:moveTo>
                    <a:pt x="1179859" y="5954"/>
                  </a:moveTo>
                  <a:lnTo>
                    <a:pt x="1308595" y="5954"/>
                  </a:lnTo>
                  <a:lnTo>
                    <a:pt x="1289619" y="369467"/>
                  </a:lnTo>
                  <a:lnTo>
                    <a:pt x="1198834" y="369467"/>
                  </a:lnTo>
                  <a:close/>
                  <a:moveTo>
                    <a:pt x="259705" y="0"/>
                  </a:moveTo>
                  <a:cubicBezTo>
                    <a:pt x="343296" y="0"/>
                    <a:pt x="407231" y="24060"/>
                    <a:pt x="451507" y="72181"/>
                  </a:cubicBezTo>
                  <a:cubicBezTo>
                    <a:pt x="495783" y="120302"/>
                    <a:pt x="517921" y="189508"/>
                    <a:pt x="517921" y="279797"/>
                  </a:cubicBezTo>
                  <a:cubicBezTo>
                    <a:pt x="517921" y="369838"/>
                    <a:pt x="495597" y="439043"/>
                    <a:pt x="450949" y="487412"/>
                  </a:cubicBezTo>
                  <a:cubicBezTo>
                    <a:pt x="406300" y="535781"/>
                    <a:pt x="342304" y="559966"/>
                    <a:pt x="258961" y="559966"/>
                  </a:cubicBezTo>
                  <a:cubicBezTo>
                    <a:pt x="175617" y="559966"/>
                    <a:pt x="111621" y="535781"/>
                    <a:pt x="66972" y="487412"/>
                  </a:cubicBezTo>
                  <a:cubicBezTo>
                    <a:pt x="22324" y="439043"/>
                    <a:pt x="0" y="369590"/>
                    <a:pt x="0" y="279052"/>
                  </a:cubicBezTo>
                  <a:cubicBezTo>
                    <a:pt x="0" y="188515"/>
                    <a:pt x="22386" y="119372"/>
                    <a:pt x="67158" y="71623"/>
                  </a:cubicBezTo>
                  <a:cubicBezTo>
                    <a:pt x="111931" y="23874"/>
                    <a:pt x="176113" y="0"/>
                    <a:pt x="25970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38883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414660" y="6461797"/>
            <a:ext cx="136268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  <a:hlinkClick r:id="rId3"/>
              </a:rPr>
              <a:t>www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  <a:hlinkClick r:id="rId3"/>
              </a:rPr>
              <a:t>.showeet.com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28" name="Freeform 438">
            <a:hlinkClick r:id="rId4"/>
          </p:cNvPr>
          <p:cNvSpPr/>
          <p:nvPr/>
        </p:nvSpPr>
        <p:spPr>
          <a:xfrm>
            <a:off x="340830" y="4512735"/>
            <a:ext cx="445097" cy="468552"/>
          </a:xfrm>
          <a:custGeom>
            <a:avLst/>
            <a:gdLst>
              <a:gd name="connsiteX0" fmla="*/ 166491 w 445666"/>
              <a:gd name="connsiteY0" fmla="*/ 295796 h 468766"/>
              <a:gd name="connsiteX1" fmla="*/ 136911 w 445666"/>
              <a:gd name="connsiteY1" fmla="*/ 297768 h 468766"/>
              <a:gd name="connsiteX2" fmla="*/ 106627 w 445666"/>
              <a:gd name="connsiteY2" fmla="*/ 304811 h 468766"/>
              <a:gd name="connsiteX3" fmla="*/ 79302 w 445666"/>
              <a:gd name="connsiteY3" fmla="*/ 317769 h 468766"/>
              <a:gd name="connsiteX4" fmla="*/ 60004 w 445666"/>
              <a:gd name="connsiteY4" fmla="*/ 338757 h 468766"/>
              <a:gd name="connsiteX5" fmla="*/ 52398 w 445666"/>
              <a:gd name="connsiteY5" fmla="*/ 368477 h 468766"/>
              <a:gd name="connsiteX6" fmla="*/ 62258 w 445666"/>
              <a:gd name="connsiteY6" fmla="*/ 403268 h 468766"/>
              <a:gd name="connsiteX7" fmla="*/ 88034 w 445666"/>
              <a:gd name="connsiteY7" fmla="*/ 426650 h 468766"/>
              <a:gd name="connsiteX8" fmla="*/ 121558 w 445666"/>
              <a:gd name="connsiteY8" fmla="*/ 439046 h 468766"/>
              <a:gd name="connsiteX9" fmla="*/ 157476 w 445666"/>
              <a:gd name="connsiteY9" fmla="*/ 443131 h 468766"/>
              <a:gd name="connsiteX10" fmla="*/ 188887 w 445666"/>
              <a:gd name="connsiteY10" fmla="*/ 439468 h 468766"/>
              <a:gd name="connsiteX11" fmla="*/ 216776 w 445666"/>
              <a:gd name="connsiteY11" fmla="*/ 428481 h 468766"/>
              <a:gd name="connsiteX12" fmla="*/ 237341 w 445666"/>
              <a:gd name="connsiteY12" fmla="*/ 407917 h 468766"/>
              <a:gd name="connsiteX13" fmla="*/ 245088 w 445666"/>
              <a:gd name="connsiteY13" fmla="*/ 377210 h 468766"/>
              <a:gd name="connsiteX14" fmla="*/ 243116 w 445666"/>
              <a:gd name="connsiteY14" fmla="*/ 363406 h 468766"/>
              <a:gd name="connsiteX15" fmla="*/ 239032 w 445666"/>
              <a:gd name="connsiteY15" fmla="*/ 351574 h 468766"/>
              <a:gd name="connsiteX16" fmla="*/ 231425 w 445666"/>
              <a:gd name="connsiteY16" fmla="*/ 339884 h 468766"/>
              <a:gd name="connsiteX17" fmla="*/ 223114 w 445666"/>
              <a:gd name="connsiteY17" fmla="*/ 330024 h 468766"/>
              <a:gd name="connsiteX18" fmla="*/ 212269 w 445666"/>
              <a:gd name="connsiteY18" fmla="*/ 320305 h 468766"/>
              <a:gd name="connsiteX19" fmla="*/ 201986 w 445666"/>
              <a:gd name="connsiteY19" fmla="*/ 312135 h 468766"/>
              <a:gd name="connsiteX20" fmla="*/ 190296 w 445666"/>
              <a:gd name="connsiteY20" fmla="*/ 303684 h 468766"/>
              <a:gd name="connsiteX21" fmla="*/ 180013 w 445666"/>
              <a:gd name="connsiteY21" fmla="*/ 296359 h 468766"/>
              <a:gd name="connsiteX22" fmla="*/ 166491 w 445666"/>
              <a:gd name="connsiteY22" fmla="*/ 295796 h 468766"/>
              <a:gd name="connsiteX23" fmla="*/ 356082 w 445666"/>
              <a:gd name="connsiteY23" fmla="*/ 135221 h 468766"/>
              <a:gd name="connsiteX24" fmla="*/ 385662 w 445666"/>
              <a:gd name="connsiteY24" fmla="*/ 135221 h 468766"/>
              <a:gd name="connsiteX25" fmla="*/ 385662 w 445666"/>
              <a:gd name="connsiteY25" fmla="*/ 196352 h 468766"/>
              <a:gd name="connsiteX26" fmla="*/ 445666 w 445666"/>
              <a:gd name="connsiteY26" fmla="*/ 196352 h 468766"/>
              <a:gd name="connsiteX27" fmla="*/ 445666 w 445666"/>
              <a:gd name="connsiteY27" fmla="*/ 226777 h 468766"/>
              <a:gd name="connsiteX28" fmla="*/ 385662 w 445666"/>
              <a:gd name="connsiteY28" fmla="*/ 226777 h 468766"/>
              <a:gd name="connsiteX29" fmla="*/ 385662 w 445666"/>
              <a:gd name="connsiteY29" fmla="*/ 288471 h 468766"/>
              <a:gd name="connsiteX30" fmla="*/ 356082 w 445666"/>
              <a:gd name="connsiteY30" fmla="*/ 288471 h 468766"/>
              <a:gd name="connsiteX31" fmla="*/ 356082 w 445666"/>
              <a:gd name="connsiteY31" fmla="*/ 226777 h 468766"/>
              <a:gd name="connsiteX32" fmla="*/ 296359 w 445666"/>
              <a:gd name="connsiteY32" fmla="*/ 226777 h 468766"/>
              <a:gd name="connsiteX33" fmla="*/ 296359 w 445666"/>
              <a:gd name="connsiteY33" fmla="*/ 196352 h 468766"/>
              <a:gd name="connsiteX34" fmla="*/ 356082 w 445666"/>
              <a:gd name="connsiteY34" fmla="*/ 196352 h 468766"/>
              <a:gd name="connsiteX35" fmla="*/ 137193 w 445666"/>
              <a:gd name="connsiteY35" fmla="*/ 23100 h 468766"/>
              <a:gd name="connsiteX36" fmla="*/ 113952 w 445666"/>
              <a:gd name="connsiteY36" fmla="*/ 28594 h 468766"/>
              <a:gd name="connsiteX37" fmla="*/ 95500 w 445666"/>
              <a:gd name="connsiteY37" fmla="*/ 43383 h 468766"/>
              <a:gd name="connsiteX38" fmla="*/ 82260 w 445666"/>
              <a:gd name="connsiteY38" fmla="*/ 88457 h 468766"/>
              <a:gd name="connsiteX39" fmla="*/ 85076 w 445666"/>
              <a:gd name="connsiteY39" fmla="*/ 115924 h 468766"/>
              <a:gd name="connsiteX40" fmla="*/ 93950 w 445666"/>
              <a:gd name="connsiteY40" fmla="*/ 144940 h 468766"/>
              <a:gd name="connsiteX41" fmla="*/ 108599 w 445666"/>
              <a:gd name="connsiteY41" fmla="*/ 170998 h 468766"/>
              <a:gd name="connsiteX42" fmla="*/ 129728 w 445666"/>
              <a:gd name="connsiteY42" fmla="*/ 189873 h 468766"/>
              <a:gd name="connsiteX43" fmla="*/ 156913 w 445666"/>
              <a:gd name="connsiteY43" fmla="*/ 197197 h 468766"/>
              <a:gd name="connsiteX44" fmla="*/ 178886 w 445666"/>
              <a:gd name="connsiteY44" fmla="*/ 192549 h 468766"/>
              <a:gd name="connsiteX45" fmla="*/ 197479 w 445666"/>
              <a:gd name="connsiteY45" fmla="*/ 180295 h 468766"/>
              <a:gd name="connsiteX46" fmla="*/ 212410 w 445666"/>
              <a:gd name="connsiteY46" fmla="*/ 135503 h 468766"/>
              <a:gd name="connsiteX47" fmla="*/ 207621 w 445666"/>
              <a:gd name="connsiteY47" fmla="*/ 100289 h 468766"/>
              <a:gd name="connsiteX48" fmla="*/ 193958 w 445666"/>
              <a:gd name="connsiteY48" fmla="*/ 63807 h 468766"/>
              <a:gd name="connsiteX49" fmla="*/ 170153 w 445666"/>
              <a:gd name="connsiteY49" fmla="*/ 34650 h 468766"/>
              <a:gd name="connsiteX50" fmla="*/ 137193 w 445666"/>
              <a:gd name="connsiteY50" fmla="*/ 23100 h 468766"/>
              <a:gd name="connsiteX51" fmla="*/ 180576 w 445666"/>
              <a:gd name="connsiteY51" fmla="*/ 0 h 468766"/>
              <a:gd name="connsiteX52" fmla="*/ 298331 w 445666"/>
              <a:gd name="connsiteY52" fmla="*/ 0 h 468766"/>
              <a:gd name="connsiteX53" fmla="*/ 259455 w 445666"/>
              <a:gd name="connsiteY53" fmla="*/ 24791 h 468766"/>
              <a:gd name="connsiteX54" fmla="*/ 222551 w 445666"/>
              <a:gd name="connsiteY54" fmla="*/ 24791 h 468766"/>
              <a:gd name="connsiteX55" fmla="*/ 254103 w 445666"/>
              <a:gd name="connsiteY55" fmla="*/ 62258 h 468766"/>
              <a:gd name="connsiteX56" fmla="*/ 264808 w 445666"/>
              <a:gd name="connsiteY56" fmla="*/ 107332 h 468766"/>
              <a:gd name="connsiteX57" fmla="*/ 257906 w 445666"/>
              <a:gd name="connsiteY57" fmla="*/ 143813 h 468766"/>
              <a:gd name="connsiteX58" fmla="*/ 241285 w 445666"/>
              <a:gd name="connsiteY58" fmla="*/ 170012 h 468766"/>
              <a:gd name="connsiteX59" fmla="*/ 221706 w 445666"/>
              <a:gd name="connsiteY59" fmla="*/ 188323 h 468766"/>
              <a:gd name="connsiteX60" fmla="*/ 204944 w 445666"/>
              <a:gd name="connsiteY60" fmla="*/ 205648 h 468766"/>
              <a:gd name="connsiteX61" fmla="*/ 198042 w 445666"/>
              <a:gd name="connsiteY61" fmla="*/ 224242 h 468766"/>
              <a:gd name="connsiteX62" fmla="*/ 207057 w 445666"/>
              <a:gd name="connsiteY62" fmla="*/ 244102 h 468766"/>
              <a:gd name="connsiteX63" fmla="*/ 228890 w 445666"/>
              <a:gd name="connsiteY63" fmla="*/ 263258 h 468766"/>
              <a:gd name="connsiteX64" fmla="*/ 254385 w 445666"/>
              <a:gd name="connsiteY64" fmla="*/ 283964 h 468766"/>
              <a:gd name="connsiteX65" fmla="*/ 276076 w 445666"/>
              <a:gd name="connsiteY65" fmla="*/ 313262 h 468766"/>
              <a:gd name="connsiteX66" fmla="*/ 285091 w 445666"/>
              <a:gd name="connsiteY66" fmla="*/ 353265 h 468766"/>
              <a:gd name="connsiteX67" fmla="*/ 271569 w 445666"/>
              <a:gd name="connsiteY67" fmla="*/ 402001 h 468766"/>
              <a:gd name="connsiteX68" fmla="*/ 212128 w 445666"/>
              <a:gd name="connsiteY68" fmla="*/ 452568 h 468766"/>
              <a:gd name="connsiteX69" fmla="*/ 128178 w 445666"/>
              <a:gd name="connsiteY69" fmla="*/ 468766 h 468766"/>
              <a:gd name="connsiteX70" fmla="*/ 58737 w 445666"/>
              <a:gd name="connsiteY70" fmla="*/ 457075 h 468766"/>
              <a:gd name="connsiteX71" fmla="*/ 10423 w 445666"/>
              <a:gd name="connsiteY71" fmla="*/ 418340 h 468766"/>
              <a:gd name="connsiteX72" fmla="*/ 0 w 445666"/>
              <a:gd name="connsiteY72" fmla="*/ 381436 h 468766"/>
              <a:gd name="connsiteX73" fmla="*/ 12536 w 445666"/>
              <a:gd name="connsiteY73" fmla="*/ 339179 h 468766"/>
              <a:gd name="connsiteX74" fmla="*/ 45919 w 445666"/>
              <a:gd name="connsiteY74" fmla="*/ 306783 h 468766"/>
              <a:gd name="connsiteX75" fmla="*/ 159730 w 445666"/>
              <a:gd name="connsiteY75" fmla="*/ 278611 h 468766"/>
              <a:gd name="connsiteX76" fmla="*/ 146349 w 445666"/>
              <a:gd name="connsiteY76" fmla="*/ 257765 h 468766"/>
              <a:gd name="connsiteX77" fmla="*/ 141982 w 445666"/>
              <a:gd name="connsiteY77" fmla="*/ 237200 h 468766"/>
              <a:gd name="connsiteX78" fmla="*/ 147898 w 445666"/>
              <a:gd name="connsiteY78" fmla="*/ 213255 h 468766"/>
              <a:gd name="connsiteX79" fmla="*/ 128742 w 445666"/>
              <a:gd name="connsiteY79" fmla="*/ 214382 h 468766"/>
              <a:gd name="connsiteX80" fmla="*/ 58455 w 445666"/>
              <a:gd name="connsiteY80" fmla="*/ 187196 h 468766"/>
              <a:gd name="connsiteX81" fmla="*/ 29861 w 445666"/>
              <a:gd name="connsiteY81" fmla="*/ 118318 h 468766"/>
              <a:gd name="connsiteX82" fmla="*/ 40003 w 445666"/>
              <a:gd name="connsiteY82" fmla="*/ 73526 h 468766"/>
              <a:gd name="connsiteX83" fmla="*/ 67892 w 445666"/>
              <a:gd name="connsiteY83" fmla="*/ 36622 h 468766"/>
              <a:gd name="connsiteX84" fmla="*/ 119305 w 445666"/>
              <a:gd name="connsiteY84" fmla="*/ 9015 h 468766"/>
              <a:gd name="connsiteX85" fmla="*/ 180576 w 445666"/>
              <a:gd name="connsiteY85" fmla="*/ 0 h 468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445666" h="468766">
                <a:moveTo>
                  <a:pt x="166491" y="295796"/>
                </a:moveTo>
                <a:cubicBezTo>
                  <a:pt x="156537" y="295796"/>
                  <a:pt x="146677" y="296453"/>
                  <a:pt x="136911" y="297768"/>
                </a:cubicBezTo>
                <a:cubicBezTo>
                  <a:pt x="127145" y="299083"/>
                  <a:pt x="117051" y="301430"/>
                  <a:pt x="106627" y="304811"/>
                </a:cubicBezTo>
                <a:cubicBezTo>
                  <a:pt x="96204" y="308191"/>
                  <a:pt x="87095" y="312511"/>
                  <a:pt x="79302" y="317769"/>
                </a:cubicBezTo>
                <a:cubicBezTo>
                  <a:pt x="71507" y="323028"/>
                  <a:pt x="65075" y="330024"/>
                  <a:pt x="60004" y="338757"/>
                </a:cubicBezTo>
                <a:cubicBezTo>
                  <a:pt x="54933" y="347490"/>
                  <a:pt x="52398" y="357396"/>
                  <a:pt x="52398" y="368477"/>
                </a:cubicBezTo>
                <a:cubicBezTo>
                  <a:pt x="52398" y="381623"/>
                  <a:pt x="55685" y="393221"/>
                  <a:pt x="62258" y="403268"/>
                </a:cubicBezTo>
                <a:cubicBezTo>
                  <a:pt x="68831" y="413316"/>
                  <a:pt x="77423" y="421110"/>
                  <a:pt x="88034" y="426650"/>
                </a:cubicBezTo>
                <a:cubicBezTo>
                  <a:pt x="98645" y="432191"/>
                  <a:pt x="109820" y="436322"/>
                  <a:pt x="121558" y="439046"/>
                </a:cubicBezTo>
                <a:cubicBezTo>
                  <a:pt x="133296" y="441769"/>
                  <a:pt x="145269" y="443131"/>
                  <a:pt x="157476" y="443131"/>
                </a:cubicBezTo>
                <a:cubicBezTo>
                  <a:pt x="168369" y="443131"/>
                  <a:pt x="178839" y="441910"/>
                  <a:pt x="188887" y="439468"/>
                </a:cubicBezTo>
                <a:cubicBezTo>
                  <a:pt x="198935" y="437027"/>
                  <a:pt x="208230" y="433365"/>
                  <a:pt x="216776" y="428481"/>
                </a:cubicBezTo>
                <a:cubicBezTo>
                  <a:pt x="225321" y="423599"/>
                  <a:pt x="232176" y="416743"/>
                  <a:pt x="237341" y="407917"/>
                </a:cubicBezTo>
                <a:cubicBezTo>
                  <a:pt x="242505" y="399090"/>
                  <a:pt x="245088" y="388854"/>
                  <a:pt x="245088" y="377210"/>
                </a:cubicBezTo>
                <a:cubicBezTo>
                  <a:pt x="245088" y="372515"/>
                  <a:pt x="244431" y="367914"/>
                  <a:pt x="243116" y="363406"/>
                </a:cubicBezTo>
                <a:cubicBezTo>
                  <a:pt x="241801" y="358899"/>
                  <a:pt x="240440" y="354955"/>
                  <a:pt x="239032" y="351574"/>
                </a:cubicBezTo>
                <a:cubicBezTo>
                  <a:pt x="237623" y="348194"/>
                  <a:pt x="235088" y="344297"/>
                  <a:pt x="231425" y="339884"/>
                </a:cubicBezTo>
                <a:cubicBezTo>
                  <a:pt x="227763" y="335470"/>
                  <a:pt x="224992" y="332183"/>
                  <a:pt x="223114" y="330024"/>
                </a:cubicBezTo>
                <a:cubicBezTo>
                  <a:pt x="221236" y="327864"/>
                  <a:pt x="217621" y="324624"/>
                  <a:pt x="212269" y="320305"/>
                </a:cubicBezTo>
                <a:cubicBezTo>
                  <a:pt x="206916" y="315985"/>
                  <a:pt x="203488" y="313262"/>
                  <a:pt x="201986" y="312135"/>
                </a:cubicBezTo>
                <a:cubicBezTo>
                  <a:pt x="200484" y="311008"/>
                  <a:pt x="196586" y="308191"/>
                  <a:pt x="190296" y="303684"/>
                </a:cubicBezTo>
                <a:cubicBezTo>
                  <a:pt x="184003" y="299176"/>
                  <a:pt x="180576" y="296735"/>
                  <a:pt x="180013" y="296359"/>
                </a:cubicBezTo>
                <a:cubicBezTo>
                  <a:pt x="177007" y="295984"/>
                  <a:pt x="172500" y="295796"/>
                  <a:pt x="166491" y="295796"/>
                </a:cubicBezTo>
                <a:close/>
                <a:moveTo>
                  <a:pt x="356082" y="135221"/>
                </a:moveTo>
                <a:lnTo>
                  <a:pt x="385662" y="135221"/>
                </a:lnTo>
                <a:lnTo>
                  <a:pt x="385662" y="196352"/>
                </a:lnTo>
                <a:lnTo>
                  <a:pt x="445666" y="196352"/>
                </a:lnTo>
                <a:lnTo>
                  <a:pt x="445666" y="226777"/>
                </a:lnTo>
                <a:lnTo>
                  <a:pt x="385662" y="226777"/>
                </a:lnTo>
                <a:lnTo>
                  <a:pt x="385662" y="288471"/>
                </a:lnTo>
                <a:lnTo>
                  <a:pt x="356082" y="288471"/>
                </a:lnTo>
                <a:lnTo>
                  <a:pt x="356082" y="226777"/>
                </a:lnTo>
                <a:lnTo>
                  <a:pt x="296359" y="226777"/>
                </a:lnTo>
                <a:lnTo>
                  <a:pt x="296359" y="196352"/>
                </a:lnTo>
                <a:lnTo>
                  <a:pt x="356082" y="196352"/>
                </a:lnTo>
                <a:close/>
                <a:moveTo>
                  <a:pt x="137193" y="23100"/>
                </a:moveTo>
                <a:cubicBezTo>
                  <a:pt x="129305" y="23100"/>
                  <a:pt x="121558" y="24931"/>
                  <a:pt x="113952" y="28594"/>
                </a:cubicBezTo>
                <a:cubicBezTo>
                  <a:pt x="106345" y="32256"/>
                  <a:pt x="100195" y="37186"/>
                  <a:pt x="95500" y="43383"/>
                </a:cubicBezTo>
                <a:cubicBezTo>
                  <a:pt x="86673" y="54464"/>
                  <a:pt x="82260" y="69488"/>
                  <a:pt x="82260" y="88457"/>
                </a:cubicBezTo>
                <a:cubicBezTo>
                  <a:pt x="82260" y="97096"/>
                  <a:pt x="83198" y="106252"/>
                  <a:pt x="85076" y="115924"/>
                </a:cubicBezTo>
                <a:cubicBezTo>
                  <a:pt x="86954" y="125596"/>
                  <a:pt x="89912" y="135268"/>
                  <a:pt x="93950" y="144940"/>
                </a:cubicBezTo>
                <a:cubicBezTo>
                  <a:pt x="97988" y="154612"/>
                  <a:pt x="102871" y="163298"/>
                  <a:pt x="108599" y="170998"/>
                </a:cubicBezTo>
                <a:cubicBezTo>
                  <a:pt x="114327" y="178698"/>
                  <a:pt x="121370" y="184990"/>
                  <a:pt x="129728" y="189873"/>
                </a:cubicBezTo>
                <a:cubicBezTo>
                  <a:pt x="138085" y="194756"/>
                  <a:pt x="147146" y="197197"/>
                  <a:pt x="156913" y="197197"/>
                </a:cubicBezTo>
                <a:cubicBezTo>
                  <a:pt x="164049" y="197197"/>
                  <a:pt x="171373" y="195648"/>
                  <a:pt x="178886" y="192549"/>
                </a:cubicBezTo>
                <a:cubicBezTo>
                  <a:pt x="186398" y="189450"/>
                  <a:pt x="192596" y="185365"/>
                  <a:pt x="197479" y="180295"/>
                </a:cubicBezTo>
                <a:cubicBezTo>
                  <a:pt x="207432" y="169590"/>
                  <a:pt x="212410" y="154659"/>
                  <a:pt x="212410" y="135503"/>
                </a:cubicBezTo>
                <a:cubicBezTo>
                  <a:pt x="212410" y="124610"/>
                  <a:pt x="210813" y="112872"/>
                  <a:pt x="207621" y="100289"/>
                </a:cubicBezTo>
                <a:cubicBezTo>
                  <a:pt x="204428" y="87706"/>
                  <a:pt x="199873" y="75545"/>
                  <a:pt x="193958" y="63807"/>
                </a:cubicBezTo>
                <a:cubicBezTo>
                  <a:pt x="188042" y="52069"/>
                  <a:pt x="180107" y="42351"/>
                  <a:pt x="170153" y="34650"/>
                </a:cubicBezTo>
                <a:cubicBezTo>
                  <a:pt x="160199" y="26950"/>
                  <a:pt x="149213" y="23100"/>
                  <a:pt x="137193" y="23100"/>
                </a:cubicBezTo>
                <a:close/>
                <a:moveTo>
                  <a:pt x="180576" y="0"/>
                </a:moveTo>
                <a:lnTo>
                  <a:pt x="298331" y="0"/>
                </a:lnTo>
                <a:lnTo>
                  <a:pt x="259455" y="24791"/>
                </a:lnTo>
                <a:lnTo>
                  <a:pt x="222551" y="24791"/>
                </a:lnTo>
                <a:cubicBezTo>
                  <a:pt x="236449" y="36622"/>
                  <a:pt x="246966" y="49112"/>
                  <a:pt x="254103" y="62258"/>
                </a:cubicBezTo>
                <a:cubicBezTo>
                  <a:pt x="261239" y="75404"/>
                  <a:pt x="264808" y="90429"/>
                  <a:pt x="264808" y="107332"/>
                </a:cubicBezTo>
                <a:cubicBezTo>
                  <a:pt x="264808" y="120854"/>
                  <a:pt x="262507" y="133014"/>
                  <a:pt x="257906" y="143813"/>
                </a:cubicBezTo>
                <a:cubicBezTo>
                  <a:pt x="253304" y="154612"/>
                  <a:pt x="247764" y="163345"/>
                  <a:pt x="241285" y="170012"/>
                </a:cubicBezTo>
                <a:cubicBezTo>
                  <a:pt x="234806" y="176679"/>
                  <a:pt x="228279" y="182783"/>
                  <a:pt x="221706" y="188323"/>
                </a:cubicBezTo>
                <a:cubicBezTo>
                  <a:pt x="215132" y="193864"/>
                  <a:pt x="209545" y="199639"/>
                  <a:pt x="204944" y="205648"/>
                </a:cubicBezTo>
                <a:cubicBezTo>
                  <a:pt x="200343" y="211658"/>
                  <a:pt x="198042" y="217856"/>
                  <a:pt x="198042" y="224242"/>
                </a:cubicBezTo>
                <a:cubicBezTo>
                  <a:pt x="198042" y="231002"/>
                  <a:pt x="201047" y="237623"/>
                  <a:pt x="207057" y="244102"/>
                </a:cubicBezTo>
                <a:cubicBezTo>
                  <a:pt x="213067" y="250581"/>
                  <a:pt x="220344" y="256967"/>
                  <a:pt x="228890" y="263258"/>
                </a:cubicBezTo>
                <a:cubicBezTo>
                  <a:pt x="237435" y="269550"/>
                  <a:pt x="245933" y="276452"/>
                  <a:pt x="254385" y="283964"/>
                </a:cubicBezTo>
                <a:cubicBezTo>
                  <a:pt x="262836" y="291476"/>
                  <a:pt x="270066" y="301242"/>
                  <a:pt x="276076" y="313262"/>
                </a:cubicBezTo>
                <a:cubicBezTo>
                  <a:pt x="282086" y="325282"/>
                  <a:pt x="285091" y="338616"/>
                  <a:pt x="285091" y="353265"/>
                </a:cubicBezTo>
                <a:cubicBezTo>
                  <a:pt x="285091" y="370168"/>
                  <a:pt x="280584" y="386413"/>
                  <a:pt x="271569" y="402001"/>
                </a:cubicBezTo>
                <a:cubicBezTo>
                  <a:pt x="258047" y="424913"/>
                  <a:pt x="238233" y="441769"/>
                  <a:pt x="212128" y="452568"/>
                </a:cubicBezTo>
                <a:cubicBezTo>
                  <a:pt x="186023" y="463366"/>
                  <a:pt x="158039" y="468766"/>
                  <a:pt x="128178" y="468766"/>
                </a:cubicBezTo>
                <a:cubicBezTo>
                  <a:pt x="103387" y="468766"/>
                  <a:pt x="80240" y="464869"/>
                  <a:pt x="58737" y="457075"/>
                </a:cubicBezTo>
                <a:cubicBezTo>
                  <a:pt x="37233" y="449281"/>
                  <a:pt x="21129" y="436369"/>
                  <a:pt x="10423" y="418340"/>
                </a:cubicBezTo>
                <a:cubicBezTo>
                  <a:pt x="3474" y="407071"/>
                  <a:pt x="0" y="394770"/>
                  <a:pt x="0" y="381436"/>
                </a:cubicBezTo>
                <a:cubicBezTo>
                  <a:pt x="0" y="366224"/>
                  <a:pt x="4178" y="352138"/>
                  <a:pt x="12536" y="339179"/>
                </a:cubicBezTo>
                <a:cubicBezTo>
                  <a:pt x="20893" y="326220"/>
                  <a:pt x="32021" y="315422"/>
                  <a:pt x="45919" y="306783"/>
                </a:cubicBezTo>
                <a:cubicBezTo>
                  <a:pt x="70521" y="291382"/>
                  <a:pt x="108459" y="281992"/>
                  <a:pt x="159730" y="278611"/>
                </a:cubicBezTo>
                <a:cubicBezTo>
                  <a:pt x="153720" y="270724"/>
                  <a:pt x="149259" y="263775"/>
                  <a:pt x="146349" y="257765"/>
                </a:cubicBezTo>
                <a:cubicBezTo>
                  <a:pt x="143437" y="251755"/>
                  <a:pt x="141982" y="244900"/>
                  <a:pt x="141982" y="237200"/>
                </a:cubicBezTo>
                <a:cubicBezTo>
                  <a:pt x="141982" y="230439"/>
                  <a:pt x="143954" y="222457"/>
                  <a:pt x="147898" y="213255"/>
                </a:cubicBezTo>
                <a:cubicBezTo>
                  <a:pt x="139259" y="214006"/>
                  <a:pt x="132873" y="214382"/>
                  <a:pt x="128742" y="214382"/>
                </a:cubicBezTo>
                <a:cubicBezTo>
                  <a:pt x="100946" y="214382"/>
                  <a:pt x="77517" y="205320"/>
                  <a:pt x="58455" y="187196"/>
                </a:cubicBezTo>
                <a:cubicBezTo>
                  <a:pt x="39392" y="169073"/>
                  <a:pt x="29861" y="146114"/>
                  <a:pt x="29861" y="118318"/>
                </a:cubicBezTo>
                <a:cubicBezTo>
                  <a:pt x="29861" y="102918"/>
                  <a:pt x="33242" y="87988"/>
                  <a:pt x="40003" y="73526"/>
                </a:cubicBezTo>
                <a:cubicBezTo>
                  <a:pt x="46764" y="59065"/>
                  <a:pt x="56060" y="46764"/>
                  <a:pt x="67892" y="36622"/>
                </a:cubicBezTo>
                <a:cubicBezTo>
                  <a:pt x="82353" y="24227"/>
                  <a:pt x="99491" y="15025"/>
                  <a:pt x="119305" y="9015"/>
                </a:cubicBezTo>
                <a:cubicBezTo>
                  <a:pt x="139118" y="3005"/>
                  <a:pt x="159542" y="0"/>
                  <a:pt x="180576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Freeform 310">
            <a:hlinkClick r:id="rId5"/>
          </p:cNvPr>
          <p:cNvSpPr/>
          <p:nvPr/>
        </p:nvSpPr>
        <p:spPr>
          <a:xfrm>
            <a:off x="441835" y="5252883"/>
            <a:ext cx="243087" cy="468552"/>
          </a:xfrm>
          <a:custGeom>
            <a:avLst/>
            <a:gdLst/>
            <a:ahLst/>
            <a:cxnLst/>
            <a:rect l="l" t="t" r="r" b="b"/>
            <a:pathLst>
              <a:path w="243398" h="468766">
                <a:moveTo>
                  <a:pt x="179168" y="0"/>
                </a:moveTo>
                <a:cubicBezTo>
                  <a:pt x="206776" y="0"/>
                  <a:pt x="228186" y="1127"/>
                  <a:pt x="243398" y="3381"/>
                </a:cubicBezTo>
                <a:lnTo>
                  <a:pt x="243398" y="77752"/>
                </a:lnTo>
                <a:lnTo>
                  <a:pt x="199169" y="77752"/>
                </a:lnTo>
                <a:cubicBezTo>
                  <a:pt x="183018" y="77752"/>
                  <a:pt x="172125" y="81133"/>
                  <a:pt x="166491" y="87894"/>
                </a:cubicBezTo>
                <a:cubicBezTo>
                  <a:pt x="160857" y="94655"/>
                  <a:pt x="158040" y="104796"/>
                  <a:pt x="158040" y="118318"/>
                </a:cubicBezTo>
                <a:lnTo>
                  <a:pt x="158040" y="171562"/>
                </a:lnTo>
                <a:lnTo>
                  <a:pt x="240581" y="171562"/>
                </a:lnTo>
                <a:lnTo>
                  <a:pt x="229594" y="254948"/>
                </a:lnTo>
                <a:lnTo>
                  <a:pt x="158040" y="254948"/>
                </a:lnTo>
                <a:lnTo>
                  <a:pt x="158040" y="468766"/>
                </a:lnTo>
                <a:lnTo>
                  <a:pt x="71836" y="468766"/>
                </a:lnTo>
                <a:lnTo>
                  <a:pt x="71836" y="254948"/>
                </a:lnTo>
                <a:lnTo>
                  <a:pt x="0" y="254948"/>
                </a:lnTo>
                <a:lnTo>
                  <a:pt x="0" y="171562"/>
                </a:lnTo>
                <a:lnTo>
                  <a:pt x="71836" y="171562"/>
                </a:lnTo>
                <a:lnTo>
                  <a:pt x="71836" y="110149"/>
                </a:lnTo>
                <a:cubicBezTo>
                  <a:pt x="71836" y="75217"/>
                  <a:pt x="81602" y="48126"/>
                  <a:pt x="101134" y="28875"/>
                </a:cubicBezTo>
                <a:cubicBezTo>
                  <a:pt x="120667" y="9625"/>
                  <a:pt x="146677" y="0"/>
                  <a:pt x="179168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32">
            <a:hlinkClick r:id="rId6"/>
          </p:cNvPr>
          <p:cNvSpPr/>
          <p:nvPr/>
        </p:nvSpPr>
        <p:spPr>
          <a:xfrm>
            <a:off x="383083" y="5993031"/>
            <a:ext cx="360590" cy="468766"/>
          </a:xfrm>
          <a:custGeom>
            <a:avLst/>
            <a:gdLst/>
            <a:ahLst/>
            <a:cxnLst/>
            <a:rect l="l" t="t" r="r" b="b"/>
            <a:pathLst>
              <a:path w="360590" h="468766">
                <a:moveTo>
                  <a:pt x="191564" y="0"/>
                </a:moveTo>
                <a:cubicBezTo>
                  <a:pt x="221237" y="0"/>
                  <a:pt x="248845" y="6245"/>
                  <a:pt x="274386" y="18734"/>
                </a:cubicBezTo>
                <a:cubicBezTo>
                  <a:pt x="299928" y="31223"/>
                  <a:pt x="320681" y="49393"/>
                  <a:pt x="336644" y="73245"/>
                </a:cubicBezTo>
                <a:cubicBezTo>
                  <a:pt x="352608" y="97096"/>
                  <a:pt x="360590" y="124047"/>
                  <a:pt x="360590" y="154096"/>
                </a:cubicBezTo>
                <a:cubicBezTo>
                  <a:pt x="360590" y="172125"/>
                  <a:pt x="358806" y="189779"/>
                  <a:pt x="355237" y="207057"/>
                </a:cubicBezTo>
                <a:cubicBezTo>
                  <a:pt x="351669" y="224335"/>
                  <a:pt x="346035" y="240956"/>
                  <a:pt x="338335" y="256920"/>
                </a:cubicBezTo>
                <a:cubicBezTo>
                  <a:pt x="330635" y="272883"/>
                  <a:pt x="321244" y="286922"/>
                  <a:pt x="310164" y="299036"/>
                </a:cubicBezTo>
                <a:cubicBezTo>
                  <a:pt x="299083" y="311149"/>
                  <a:pt x="285467" y="320821"/>
                  <a:pt x="269316" y="328052"/>
                </a:cubicBezTo>
                <a:cubicBezTo>
                  <a:pt x="253164" y="335282"/>
                  <a:pt x="235416" y="338898"/>
                  <a:pt x="216072" y="338898"/>
                </a:cubicBezTo>
                <a:cubicBezTo>
                  <a:pt x="203302" y="338898"/>
                  <a:pt x="190625" y="335893"/>
                  <a:pt x="178041" y="329883"/>
                </a:cubicBezTo>
                <a:cubicBezTo>
                  <a:pt x="165459" y="323873"/>
                  <a:pt x="156444" y="315610"/>
                  <a:pt x="150997" y="305092"/>
                </a:cubicBezTo>
                <a:cubicBezTo>
                  <a:pt x="149119" y="312417"/>
                  <a:pt x="146490" y="322981"/>
                  <a:pt x="143109" y="336785"/>
                </a:cubicBezTo>
                <a:cubicBezTo>
                  <a:pt x="139729" y="350588"/>
                  <a:pt x="137522" y="359509"/>
                  <a:pt x="136489" y="363547"/>
                </a:cubicBezTo>
                <a:cubicBezTo>
                  <a:pt x="135456" y="367585"/>
                  <a:pt x="133531" y="374252"/>
                  <a:pt x="130714" y="383549"/>
                </a:cubicBezTo>
                <a:cubicBezTo>
                  <a:pt x="127897" y="392845"/>
                  <a:pt x="125455" y="399512"/>
                  <a:pt x="123390" y="403550"/>
                </a:cubicBezTo>
                <a:cubicBezTo>
                  <a:pt x="121324" y="407588"/>
                  <a:pt x="118319" y="413457"/>
                  <a:pt x="114375" y="421157"/>
                </a:cubicBezTo>
                <a:cubicBezTo>
                  <a:pt x="110431" y="428857"/>
                  <a:pt x="106112" y="436135"/>
                  <a:pt x="101416" y="442990"/>
                </a:cubicBezTo>
                <a:cubicBezTo>
                  <a:pt x="96721" y="449844"/>
                  <a:pt x="90899" y="457967"/>
                  <a:pt x="83950" y="467358"/>
                </a:cubicBezTo>
                <a:lnTo>
                  <a:pt x="80006" y="468766"/>
                </a:lnTo>
                <a:lnTo>
                  <a:pt x="77471" y="465949"/>
                </a:lnTo>
                <a:cubicBezTo>
                  <a:pt x="74654" y="436463"/>
                  <a:pt x="73245" y="418809"/>
                  <a:pt x="73245" y="412987"/>
                </a:cubicBezTo>
                <a:cubicBezTo>
                  <a:pt x="73245" y="395709"/>
                  <a:pt x="75264" y="376318"/>
                  <a:pt x="79302" y="354814"/>
                </a:cubicBezTo>
                <a:cubicBezTo>
                  <a:pt x="83340" y="333310"/>
                  <a:pt x="89584" y="306313"/>
                  <a:pt x="98036" y="273823"/>
                </a:cubicBezTo>
                <a:cubicBezTo>
                  <a:pt x="106487" y="241332"/>
                  <a:pt x="111370" y="222270"/>
                  <a:pt x="112685" y="216635"/>
                </a:cubicBezTo>
                <a:cubicBezTo>
                  <a:pt x="106675" y="204428"/>
                  <a:pt x="103670" y="188558"/>
                  <a:pt x="103670" y="169026"/>
                </a:cubicBezTo>
                <a:cubicBezTo>
                  <a:pt x="103670" y="153438"/>
                  <a:pt x="108553" y="138789"/>
                  <a:pt x="118319" y="125079"/>
                </a:cubicBezTo>
                <a:cubicBezTo>
                  <a:pt x="128085" y="111370"/>
                  <a:pt x="140480" y="104515"/>
                  <a:pt x="155504" y="104515"/>
                </a:cubicBezTo>
                <a:cubicBezTo>
                  <a:pt x="166961" y="104515"/>
                  <a:pt x="175882" y="108318"/>
                  <a:pt x="182267" y="115924"/>
                </a:cubicBezTo>
                <a:cubicBezTo>
                  <a:pt x="188653" y="123530"/>
                  <a:pt x="191845" y="133155"/>
                  <a:pt x="191845" y="144799"/>
                </a:cubicBezTo>
                <a:cubicBezTo>
                  <a:pt x="191845" y="157194"/>
                  <a:pt x="187713" y="175130"/>
                  <a:pt x="179450" y="198606"/>
                </a:cubicBezTo>
                <a:cubicBezTo>
                  <a:pt x="171187" y="222082"/>
                  <a:pt x="167055" y="239642"/>
                  <a:pt x="167055" y="251286"/>
                </a:cubicBezTo>
                <a:cubicBezTo>
                  <a:pt x="167055" y="263118"/>
                  <a:pt x="171280" y="272930"/>
                  <a:pt x="179732" y="280724"/>
                </a:cubicBezTo>
                <a:cubicBezTo>
                  <a:pt x="188183" y="288518"/>
                  <a:pt x="198418" y="292415"/>
                  <a:pt x="210438" y="292415"/>
                </a:cubicBezTo>
                <a:cubicBezTo>
                  <a:pt x="220767" y="292415"/>
                  <a:pt x="230346" y="290068"/>
                  <a:pt x="239173" y="285373"/>
                </a:cubicBezTo>
                <a:cubicBezTo>
                  <a:pt x="248000" y="280677"/>
                  <a:pt x="255371" y="274292"/>
                  <a:pt x="261287" y="266216"/>
                </a:cubicBezTo>
                <a:cubicBezTo>
                  <a:pt x="267203" y="258141"/>
                  <a:pt x="272462" y="249220"/>
                  <a:pt x="277062" y="239454"/>
                </a:cubicBezTo>
                <a:cubicBezTo>
                  <a:pt x="281664" y="229688"/>
                  <a:pt x="285232" y="219312"/>
                  <a:pt x="287768" y="208325"/>
                </a:cubicBezTo>
                <a:cubicBezTo>
                  <a:pt x="290303" y="197338"/>
                  <a:pt x="292181" y="186915"/>
                  <a:pt x="293402" y="177055"/>
                </a:cubicBezTo>
                <a:cubicBezTo>
                  <a:pt x="294622" y="167195"/>
                  <a:pt x="295233" y="157852"/>
                  <a:pt x="295233" y="149025"/>
                </a:cubicBezTo>
                <a:cubicBezTo>
                  <a:pt x="295233" y="116534"/>
                  <a:pt x="284951" y="91227"/>
                  <a:pt x="264386" y="73104"/>
                </a:cubicBezTo>
                <a:cubicBezTo>
                  <a:pt x="243821" y="54981"/>
                  <a:pt x="217011" y="45919"/>
                  <a:pt x="183957" y="45919"/>
                </a:cubicBezTo>
                <a:cubicBezTo>
                  <a:pt x="146396" y="45919"/>
                  <a:pt x="115032" y="58079"/>
                  <a:pt x="89866" y="82400"/>
                </a:cubicBezTo>
                <a:cubicBezTo>
                  <a:pt x="64700" y="106721"/>
                  <a:pt x="52117" y="137569"/>
                  <a:pt x="52117" y="174942"/>
                </a:cubicBezTo>
                <a:cubicBezTo>
                  <a:pt x="52117" y="183206"/>
                  <a:pt x="53291" y="191187"/>
                  <a:pt x="55638" y="198888"/>
                </a:cubicBezTo>
                <a:cubicBezTo>
                  <a:pt x="57986" y="206588"/>
                  <a:pt x="60521" y="212691"/>
                  <a:pt x="63244" y="217199"/>
                </a:cubicBezTo>
                <a:cubicBezTo>
                  <a:pt x="65968" y="221706"/>
                  <a:pt x="68503" y="225979"/>
                  <a:pt x="70851" y="230016"/>
                </a:cubicBezTo>
                <a:cubicBezTo>
                  <a:pt x="73198" y="234054"/>
                  <a:pt x="74372" y="236918"/>
                  <a:pt x="74372" y="238609"/>
                </a:cubicBezTo>
                <a:cubicBezTo>
                  <a:pt x="74372" y="243867"/>
                  <a:pt x="72963" y="250722"/>
                  <a:pt x="70146" y="259174"/>
                </a:cubicBezTo>
                <a:cubicBezTo>
                  <a:pt x="67329" y="267625"/>
                  <a:pt x="63855" y="271851"/>
                  <a:pt x="59723" y="271851"/>
                </a:cubicBezTo>
                <a:cubicBezTo>
                  <a:pt x="59348" y="271851"/>
                  <a:pt x="57751" y="271569"/>
                  <a:pt x="54934" y="271005"/>
                </a:cubicBezTo>
                <a:cubicBezTo>
                  <a:pt x="45356" y="268188"/>
                  <a:pt x="36857" y="262930"/>
                  <a:pt x="29439" y="255230"/>
                </a:cubicBezTo>
                <a:cubicBezTo>
                  <a:pt x="22021" y="247530"/>
                  <a:pt x="16293" y="238656"/>
                  <a:pt x="12255" y="228608"/>
                </a:cubicBezTo>
                <a:cubicBezTo>
                  <a:pt x="8217" y="218560"/>
                  <a:pt x="5165" y="208419"/>
                  <a:pt x="3099" y="198183"/>
                </a:cubicBezTo>
                <a:cubicBezTo>
                  <a:pt x="1033" y="187948"/>
                  <a:pt x="0" y="177947"/>
                  <a:pt x="0" y="168181"/>
                </a:cubicBezTo>
                <a:cubicBezTo>
                  <a:pt x="0" y="147898"/>
                  <a:pt x="3522" y="128789"/>
                  <a:pt x="10565" y="110853"/>
                </a:cubicBezTo>
                <a:cubicBezTo>
                  <a:pt x="17607" y="92917"/>
                  <a:pt x="27326" y="77283"/>
                  <a:pt x="39722" y="63948"/>
                </a:cubicBezTo>
                <a:cubicBezTo>
                  <a:pt x="52117" y="50614"/>
                  <a:pt x="66390" y="39064"/>
                  <a:pt x="82541" y="29298"/>
                </a:cubicBezTo>
                <a:cubicBezTo>
                  <a:pt x="98693" y="19532"/>
                  <a:pt x="116065" y="12207"/>
                  <a:pt x="134658" y="7324"/>
                </a:cubicBezTo>
                <a:cubicBezTo>
                  <a:pt x="153251" y="2441"/>
                  <a:pt x="172220" y="0"/>
                  <a:pt x="191564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332">
            <a:hlinkClick r:id="rId7"/>
          </p:cNvPr>
          <p:cNvSpPr/>
          <p:nvPr/>
        </p:nvSpPr>
        <p:spPr>
          <a:xfrm>
            <a:off x="341674" y="3880715"/>
            <a:ext cx="443408" cy="360424"/>
          </a:xfrm>
          <a:custGeom>
            <a:avLst/>
            <a:gdLst/>
            <a:ahLst/>
            <a:cxnLst/>
            <a:rect l="l" t="t" r="r" b="b"/>
            <a:pathLst>
              <a:path w="443976" h="360589">
                <a:moveTo>
                  <a:pt x="307346" y="0"/>
                </a:moveTo>
                <a:cubicBezTo>
                  <a:pt x="333639" y="0"/>
                  <a:pt x="355800" y="9578"/>
                  <a:pt x="373830" y="28734"/>
                </a:cubicBezTo>
                <a:cubicBezTo>
                  <a:pt x="394301" y="24790"/>
                  <a:pt x="413551" y="17466"/>
                  <a:pt x="431581" y="6761"/>
                </a:cubicBezTo>
                <a:cubicBezTo>
                  <a:pt x="424632" y="28359"/>
                  <a:pt x="411298" y="45074"/>
                  <a:pt x="391578" y="56905"/>
                </a:cubicBezTo>
                <a:cubicBezTo>
                  <a:pt x="409044" y="55027"/>
                  <a:pt x="426510" y="50332"/>
                  <a:pt x="443976" y="42820"/>
                </a:cubicBezTo>
                <a:cubicBezTo>
                  <a:pt x="431392" y="61225"/>
                  <a:pt x="416180" y="76907"/>
                  <a:pt x="398339" y="89866"/>
                </a:cubicBezTo>
                <a:cubicBezTo>
                  <a:pt x="398526" y="92495"/>
                  <a:pt x="398620" y="96439"/>
                  <a:pt x="398620" y="101697"/>
                </a:cubicBezTo>
                <a:cubicBezTo>
                  <a:pt x="398620" y="126112"/>
                  <a:pt x="395052" y="150480"/>
                  <a:pt x="387915" y="174801"/>
                </a:cubicBezTo>
                <a:cubicBezTo>
                  <a:pt x="380778" y="199122"/>
                  <a:pt x="369933" y="222457"/>
                  <a:pt x="355378" y="244806"/>
                </a:cubicBezTo>
                <a:cubicBezTo>
                  <a:pt x="340823" y="267155"/>
                  <a:pt x="323497" y="286922"/>
                  <a:pt x="303402" y="304106"/>
                </a:cubicBezTo>
                <a:cubicBezTo>
                  <a:pt x="283307" y="321291"/>
                  <a:pt x="259080" y="335001"/>
                  <a:pt x="230722" y="345236"/>
                </a:cubicBezTo>
                <a:cubicBezTo>
                  <a:pt x="202362" y="355471"/>
                  <a:pt x="172032" y="360589"/>
                  <a:pt x="139728" y="360589"/>
                </a:cubicBezTo>
                <a:cubicBezTo>
                  <a:pt x="88832" y="360589"/>
                  <a:pt x="42256" y="346973"/>
                  <a:pt x="0" y="319741"/>
                </a:cubicBezTo>
                <a:cubicBezTo>
                  <a:pt x="6574" y="320492"/>
                  <a:pt x="13898" y="320868"/>
                  <a:pt x="21974" y="320868"/>
                </a:cubicBezTo>
                <a:cubicBezTo>
                  <a:pt x="64230" y="320868"/>
                  <a:pt x="101886" y="307909"/>
                  <a:pt x="134940" y="281992"/>
                </a:cubicBezTo>
                <a:cubicBezTo>
                  <a:pt x="115220" y="281616"/>
                  <a:pt x="97566" y="275560"/>
                  <a:pt x="81978" y="263822"/>
                </a:cubicBezTo>
                <a:cubicBezTo>
                  <a:pt x="66390" y="252084"/>
                  <a:pt x="55685" y="237106"/>
                  <a:pt x="49863" y="218889"/>
                </a:cubicBezTo>
                <a:cubicBezTo>
                  <a:pt x="56060" y="219828"/>
                  <a:pt x="61788" y="220297"/>
                  <a:pt x="67048" y="220297"/>
                </a:cubicBezTo>
                <a:cubicBezTo>
                  <a:pt x="75122" y="220297"/>
                  <a:pt x="83105" y="219264"/>
                  <a:pt x="90992" y="217199"/>
                </a:cubicBezTo>
                <a:cubicBezTo>
                  <a:pt x="69958" y="212879"/>
                  <a:pt x="52539" y="202409"/>
                  <a:pt x="38736" y="185788"/>
                </a:cubicBezTo>
                <a:cubicBezTo>
                  <a:pt x="24932" y="169167"/>
                  <a:pt x="18030" y="149870"/>
                  <a:pt x="18030" y="127896"/>
                </a:cubicBezTo>
                <a:lnTo>
                  <a:pt x="18030" y="126770"/>
                </a:lnTo>
                <a:cubicBezTo>
                  <a:pt x="30800" y="133906"/>
                  <a:pt x="44510" y="137756"/>
                  <a:pt x="59160" y="138320"/>
                </a:cubicBezTo>
                <a:cubicBezTo>
                  <a:pt x="46764" y="130056"/>
                  <a:pt x="36904" y="119257"/>
                  <a:pt x="29580" y="105923"/>
                </a:cubicBezTo>
                <a:cubicBezTo>
                  <a:pt x="22256" y="92589"/>
                  <a:pt x="18593" y="78128"/>
                  <a:pt x="18593" y="62540"/>
                </a:cubicBezTo>
                <a:cubicBezTo>
                  <a:pt x="18593" y="46013"/>
                  <a:pt x="22724" y="30706"/>
                  <a:pt x="30988" y="16621"/>
                </a:cubicBezTo>
                <a:cubicBezTo>
                  <a:pt x="53713" y="44604"/>
                  <a:pt x="81367" y="67000"/>
                  <a:pt x="113952" y="83809"/>
                </a:cubicBezTo>
                <a:cubicBezTo>
                  <a:pt x="146536" y="100617"/>
                  <a:pt x="181422" y="109961"/>
                  <a:pt x="218608" y="111839"/>
                </a:cubicBezTo>
                <a:cubicBezTo>
                  <a:pt x="217104" y="104702"/>
                  <a:pt x="216354" y="97753"/>
                  <a:pt x="216354" y="90992"/>
                </a:cubicBezTo>
                <a:cubicBezTo>
                  <a:pt x="216354" y="65826"/>
                  <a:pt x="225228" y="44369"/>
                  <a:pt x="242975" y="26621"/>
                </a:cubicBezTo>
                <a:cubicBezTo>
                  <a:pt x="260723" y="8874"/>
                  <a:pt x="282180" y="0"/>
                  <a:pt x="307346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0047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8DCEC-4805-42E6-BF61-0B0F68D765AA}" type="slidenum">
              <a:rPr lang="en-US" smtClean="0"/>
              <a:t>2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848" y="822960"/>
            <a:ext cx="3746754" cy="603504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8793" y="228942"/>
            <a:ext cx="1637175" cy="309016"/>
          </a:xfrm>
          <a:prstGeom prst="rect">
            <a:avLst/>
          </a:prstGeom>
        </p:spPr>
      </p:pic>
      <p:sp>
        <p:nvSpPr>
          <p:cNvPr id="12" name="Arrow: Up 11"/>
          <p:cNvSpPr/>
          <p:nvPr/>
        </p:nvSpPr>
        <p:spPr>
          <a:xfrm flipV="1">
            <a:off x="10823268" y="-950228"/>
            <a:ext cx="768962" cy="886968"/>
          </a:xfrm>
          <a:prstGeom prst="upArrow">
            <a:avLst>
              <a:gd name="adj1" fmla="val 50000"/>
              <a:gd name="adj2" fmla="val 45461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rgbClr val="E6E6E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9238947" y="-768354"/>
            <a:ext cx="295305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>
                <a:solidFill>
                  <a:srgbClr val="3191CD"/>
                </a:solidFill>
              </a:rPr>
              <a:t>You can remove this logo and replace it by yours</a:t>
            </a:r>
          </a:p>
        </p:txBody>
      </p:sp>
    </p:spTree>
    <p:extLst>
      <p:ext uri="{BB962C8B-B14F-4D97-AF65-F5344CB8AC3E}">
        <p14:creationId xmlns:p14="http://schemas.microsoft.com/office/powerpoint/2010/main" val="2332167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3BFB-D198-487E-9BB7-3E6A9917FBDC}" type="slidenum">
              <a:rPr lang="en-US" smtClean="0"/>
              <a:t>3</a:t>
            </a:fld>
            <a:endParaRPr lang="en-US"/>
          </a:p>
        </p:txBody>
      </p:sp>
      <p:pic>
        <p:nvPicPr>
          <p:cNvPr id="9" name="Picture 8"/>
          <p:cNvPicPr preferRelativeResize="0"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49684" y="827314"/>
            <a:ext cx="4398380" cy="6030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711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3BFB-D198-487E-9BB7-3E6A9917FBDC}" type="slidenum">
              <a:rPr lang="en-US" smtClean="0"/>
              <a:t>4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49" y="822960"/>
            <a:ext cx="4232910" cy="60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252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8DCEC-4805-42E6-BF61-0B0F68D765AA}" type="slidenum">
              <a:rPr lang="en-US" smtClean="0"/>
              <a:t>5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950" y="1690352"/>
            <a:ext cx="6115050" cy="516764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8793" y="228942"/>
            <a:ext cx="1637175" cy="309016"/>
          </a:xfrm>
          <a:prstGeom prst="rect">
            <a:avLst/>
          </a:prstGeom>
        </p:spPr>
      </p:pic>
      <p:sp>
        <p:nvSpPr>
          <p:cNvPr id="10" name="Arrow: Up 9"/>
          <p:cNvSpPr/>
          <p:nvPr/>
        </p:nvSpPr>
        <p:spPr>
          <a:xfrm flipV="1">
            <a:off x="10823268" y="-950228"/>
            <a:ext cx="768962" cy="886968"/>
          </a:xfrm>
          <a:prstGeom prst="upArrow">
            <a:avLst>
              <a:gd name="adj1" fmla="val 50000"/>
              <a:gd name="adj2" fmla="val 45461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rgbClr val="E6E6E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238947" y="-768354"/>
            <a:ext cx="295305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>
                <a:solidFill>
                  <a:srgbClr val="3191CD"/>
                </a:solidFill>
              </a:rPr>
              <a:t>You can remove this logo and replace it by yours</a:t>
            </a:r>
          </a:p>
        </p:txBody>
      </p:sp>
    </p:spTree>
    <p:extLst>
      <p:ext uri="{BB962C8B-B14F-4D97-AF65-F5344CB8AC3E}">
        <p14:creationId xmlns:p14="http://schemas.microsoft.com/office/powerpoint/2010/main" val="4283309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8DCEC-4805-42E6-BF61-0B0F68D765AA}" type="slidenum">
              <a:rPr lang="en-US" smtClean="0"/>
              <a:t>6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2960"/>
            <a:ext cx="6579870" cy="603504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8793" y="228942"/>
            <a:ext cx="1637175" cy="309016"/>
          </a:xfrm>
          <a:prstGeom prst="rect">
            <a:avLst/>
          </a:prstGeom>
        </p:spPr>
      </p:pic>
      <p:sp>
        <p:nvSpPr>
          <p:cNvPr id="10" name="Arrow: Up 9"/>
          <p:cNvSpPr/>
          <p:nvPr/>
        </p:nvSpPr>
        <p:spPr>
          <a:xfrm flipV="1">
            <a:off x="10823268" y="-950228"/>
            <a:ext cx="768962" cy="886968"/>
          </a:xfrm>
          <a:prstGeom prst="upArrow">
            <a:avLst>
              <a:gd name="adj1" fmla="val 50000"/>
              <a:gd name="adj2" fmla="val 45461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rgbClr val="E6E6E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238947" y="-768354"/>
            <a:ext cx="295305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>
                <a:solidFill>
                  <a:srgbClr val="3191CD"/>
                </a:solidFill>
              </a:rPr>
              <a:t>You can remove this logo and replace it by yours</a:t>
            </a:r>
          </a:p>
        </p:txBody>
      </p:sp>
    </p:spTree>
    <p:extLst>
      <p:ext uri="{BB962C8B-B14F-4D97-AF65-F5344CB8AC3E}">
        <p14:creationId xmlns:p14="http://schemas.microsoft.com/office/powerpoint/2010/main" val="1297714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3BFB-D198-487E-9BB7-3E6A9917FBDC}" type="slidenum">
              <a:rPr lang="en-US" smtClean="0"/>
              <a:t>7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7362" y="822960"/>
            <a:ext cx="5104638" cy="60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200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3BFB-D198-487E-9BB7-3E6A9917FBDC}" type="slidenum">
              <a:rPr lang="en-US" smtClean="0"/>
              <a:t>8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92" y="822960"/>
            <a:ext cx="3989832" cy="60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853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8DCEC-4805-42E6-BF61-0B0F68D765AA}" type="slidenum">
              <a:rPr lang="en-US" smtClean="0"/>
              <a:t>9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2130" y="822960"/>
            <a:ext cx="6579870" cy="60350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8793" y="228942"/>
            <a:ext cx="1637175" cy="309016"/>
          </a:xfrm>
          <a:prstGeom prst="rect">
            <a:avLst/>
          </a:prstGeom>
        </p:spPr>
      </p:pic>
      <p:sp>
        <p:nvSpPr>
          <p:cNvPr id="10" name="Arrow: Up 9"/>
          <p:cNvSpPr/>
          <p:nvPr/>
        </p:nvSpPr>
        <p:spPr>
          <a:xfrm flipV="1">
            <a:off x="10823268" y="-950228"/>
            <a:ext cx="768962" cy="886968"/>
          </a:xfrm>
          <a:prstGeom prst="upArrow">
            <a:avLst>
              <a:gd name="adj1" fmla="val 50000"/>
              <a:gd name="adj2" fmla="val 45461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rgbClr val="E6E6E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238947" y="-768354"/>
            <a:ext cx="295305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>
                <a:solidFill>
                  <a:srgbClr val="3191CD"/>
                </a:solidFill>
              </a:rPr>
              <a:t>You can remove this logo and replace it by yours</a:t>
            </a:r>
          </a:p>
        </p:txBody>
      </p:sp>
    </p:spTree>
    <p:extLst>
      <p:ext uri="{BB962C8B-B14F-4D97-AF65-F5344CB8AC3E}">
        <p14:creationId xmlns:p14="http://schemas.microsoft.com/office/powerpoint/2010/main" val="3758880983"/>
      </p:ext>
    </p:extLst>
  </p:cSld>
  <p:clrMapOvr>
    <a:masterClrMapping/>
  </p:clrMapOvr>
</p:sld>
</file>

<file path=ppt/theme/theme1.xml><?xml version="1.0" encoding="utf-8"?>
<a:theme xmlns:a="http://schemas.openxmlformats.org/drawingml/2006/main" name="MEDICAL Theme - Showe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6">
      <a:dk1>
        <a:srgbClr val="95A5A6"/>
      </a:dk1>
      <a:lt1>
        <a:sysClr val="window" lastClr="FFFFFF"/>
      </a:lt1>
      <a:dk2>
        <a:srgbClr val="2C3E50"/>
      </a:dk2>
      <a:lt2>
        <a:srgbClr val="F2F2F2"/>
      </a:lt2>
      <a:accent1>
        <a:srgbClr val="2980B9"/>
      </a:accent1>
      <a:accent2>
        <a:srgbClr val="16A085"/>
      </a:accent2>
      <a:accent3>
        <a:srgbClr val="9BBB59"/>
      </a:accent3>
      <a:accent4>
        <a:srgbClr val="F39C12"/>
      </a:accent4>
      <a:accent5>
        <a:srgbClr val="C0392B"/>
      </a:accent5>
      <a:accent6>
        <a:srgbClr val="4B2C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2763</TotalTime>
  <Words>941</Words>
  <PresentationFormat>Widescreen</PresentationFormat>
  <Paragraphs>106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Open Sans</vt:lpstr>
      <vt:lpstr>MEDICAL Theme - Showeet</vt:lpstr>
      <vt:lpstr>Showeet theme</vt:lpstr>
      <vt:lpstr>showeet</vt:lpstr>
      <vt:lpstr>Your Awesome Presentation Title</vt:lpstr>
      <vt:lpstr>Insert your section header title here</vt:lpstr>
      <vt:lpstr>Insert your title here</vt:lpstr>
      <vt:lpstr>Insert your title here</vt:lpstr>
      <vt:lpstr>Insert your section header title here</vt:lpstr>
      <vt:lpstr>Insert your section header title here</vt:lpstr>
      <vt:lpstr>Insert your title here</vt:lpstr>
      <vt:lpstr>Insert your title here</vt:lpstr>
      <vt:lpstr>Insert your section header title here</vt:lpstr>
      <vt:lpstr>Insert your title here</vt:lpstr>
      <vt:lpstr>Insert your title here</vt:lpstr>
      <vt:lpstr>Thank You !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MEDIPOINT - Medical &amp; Health PowerPoint Template</dc:title>
  <dc:creator>showeet.com</dc:creator>
  <dc:description>© Copyright Showeet.com</dc:description>
  <dcterms:created xsi:type="dcterms:W3CDTF">2017-03-27T17:22:28Z</dcterms:created>
  <dcterms:modified xsi:type="dcterms:W3CDTF">2017-04-04T16:19:28Z</dcterms:modified>
  <cp:category>Templates</cp:category>
</cp:coreProperties>
</file>