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 showSpecialPlsOnTitleSld="0">
  <p:sldMasterIdLst>
    <p:sldMasterId id="2147483652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</p:sldIdLst>
  <p:sldSz cy="5143500" cx="9144000"/>
  <p:notesSz cx="6858000" cy="9144000"/>
  <p:embeddedFontLst>
    <p:embeddedFont>
      <p:font typeface="Raleway"/>
      <p:regular r:id="rId34"/>
      <p:bold r:id="rId35"/>
      <p:italic r:id="rId36"/>
      <p:boldItalic r:id="rId37"/>
    </p:embeddedFont>
    <p:embeddedFont>
      <p:font typeface="Gloria Hallelujah"/>
      <p:regular r:id="rId38"/>
    </p:embeddedFont>
    <p:embeddedFont>
      <p:font typeface="Indie Flower"/>
      <p:regular r:id="rId39"/>
    </p:embeddedFont>
    <p:embeddedFont>
      <p:font typeface="Dancing Script"/>
      <p:regular r:id="rId40"/>
      <p:bold r:id="rId4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FE84ACE6-1BC2-4CD7-8C3A-0A7B9EA98B1D}">
  <a:tblStyle styleId="{FE84ACE6-1BC2-4CD7-8C3A-0A7B9EA98B1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DancingScript-regular.fntdata"/><Relationship Id="rId20" Type="http://schemas.openxmlformats.org/officeDocument/2006/relationships/slide" Target="slides/slide15.xml"/><Relationship Id="rId41" Type="http://schemas.openxmlformats.org/officeDocument/2006/relationships/font" Target="fonts/DancingScript-bold.fntdata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Raleway-bold.fntdata"/><Relationship Id="rId12" Type="http://schemas.openxmlformats.org/officeDocument/2006/relationships/slide" Target="slides/slide7.xml"/><Relationship Id="rId34" Type="http://schemas.openxmlformats.org/officeDocument/2006/relationships/font" Target="fonts/Raleway-regular.fntdata"/><Relationship Id="rId15" Type="http://schemas.openxmlformats.org/officeDocument/2006/relationships/slide" Target="slides/slide10.xml"/><Relationship Id="rId37" Type="http://schemas.openxmlformats.org/officeDocument/2006/relationships/font" Target="fonts/Raleway-boldItalic.fntdata"/><Relationship Id="rId14" Type="http://schemas.openxmlformats.org/officeDocument/2006/relationships/slide" Target="slides/slide9.xml"/><Relationship Id="rId36" Type="http://schemas.openxmlformats.org/officeDocument/2006/relationships/font" Target="fonts/Raleway-italic.fntdata"/><Relationship Id="rId17" Type="http://schemas.openxmlformats.org/officeDocument/2006/relationships/slide" Target="slides/slide12.xml"/><Relationship Id="rId39" Type="http://schemas.openxmlformats.org/officeDocument/2006/relationships/font" Target="fonts/IndieFlower-regular.fntdata"/><Relationship Id="rId16" Type="http://schemas.openxmlformats.org/officeDocument/2006/relationships/slide" Target="slides/slide11.xml"/><Relationship Id="rId38" Type="http://schemas.openxmlformats.org/officeDocument/2006/relationships/font" Target="fonts/GloriaHallelujah-regular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" name="Google Shape;20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190c8287be_0_1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190c8287be_0_1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190c8287be_0_1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190c8287be_0_1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190c8287be_0_1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190c8287be_0_1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190c8287be_0_1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190c8287be_0_1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190eb3387a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190eb3387a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190eb3387a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190eb3387a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190eb3387a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190eb3387a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190eb3387a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190eb3387a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190eb3387a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190eb3387a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190eb3387a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190eb3387a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190c8287be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190c8287be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190eb3387a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190eb3387a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190eb3387a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190eb3387a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190eb3387a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190eb3387a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190eb3387a_0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190eb3387a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190eb3387a_0_1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5" name="Google Shape;345;g190eb3387a_0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190eb3387a_0_1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5" name="Google Shape;355;g190eb3387a_0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190eb3387a_0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190eb3387a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190eb3387a_0_1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" name="Google Shape;374;g190eb3387a_0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g190eb3387a_0_1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" name="Google Shape;399;g190eb3387a_0_1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190c8287be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190c8287be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190c8287be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190c8287be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190c8287be_0_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190c8287be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190c8287be_0_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190c8287be_0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190c8287be_0_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190c8287be_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190c8287be_0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190c8287be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190c8287be_0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190c8287be_0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Vacia" type="title">
  <p:cSld name="TITLE">
    <p:spTree>
      <p:nvGrpSpPr>
        <p:cNvPr id="7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2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1" name="Google Shape;11;p3"/>
          <p:cNvSpPr txBox="1"/>
          <p:nvPr>
            <p:ph type="title"/>
          </p:nvPr>
        </p:nvSpPr>
        <p:spPr>
          <a:xfrm>
            <a:off x="442350" y="549625"/>
            <a:ext cx="8701800" cy="610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3000"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2" name="Google Shape;12;p3"/>
          <p:cNvSpPr txBox="1"/>
          <p:nvPr>
            <p:ph idx="1" type="subTitle"/>
          </p:nvPr>
        </p:nvSpPr>
        <p:spPr>
          <a:xfrm>
            <a:off x="1251100" y="1804050"/>
            <a:ext cx="7113900" cy="290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ustom Layout 1">
  <p:cSld name="CUSTOM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5" name="Google Shape;15;p4"/>
          <p:cNvSpPr txBox="1"/>
          <p:nvPr>
            <p:ph type="title"/>
          </p:nvPr>
        </p:nvSpPr>
        <p:spPr>
          <a:xfrm>
            <a:off x="3487600" y="2084625"/>
            <a:ext cx="4299600" cy="171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ustom Layout 2">
  <p:cSld name="CUSTOM_1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5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Relationship Id="rId4" Type="http://schemas.openxmlformats.org/officeDocument/2006/relationships/image" Target="../media/image1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2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8.png"/><Relationship Id="rId4" Type="http://schemas.openxmlformats.org/officeDocument/2006/relationships/image" Target="../media/image30.png"/><Relationship Id="rId5" Type="http://schemas.openxmlformats.org/officeDocument/2006/relationships/image" Target="../media/image16.png"/><Relationship Id="rId6" Type="http://schemas.openxmlformats.org/officeDocument/2006/relationships/image" Target="../media/image2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7.png"/><Relationship Id="rId4" Type="http://schemas.openxmlformats.org/officeDocument/2006/relationships/image" Target="../media/image53.png"/><Relationship Id="rId5" Type="http://schemas.openxmlformats.org/officeDocument/2006/relationships/image" Target="../media/image4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1.jpg"/><Relationship Id="rId4" Type="http://schemas.openxmlformats.org/officeDocument/2006/relationships/image" Target="../media/image27.png"/><Relationship Id="rId5" Type="http://schemas.openxmlformats.org/officeDocument/2006/relationships/image" Target="../media/image7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4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7.png"/><Relationship Id="rId4" Type="http://schemas.openxmlformats.org/officeDocument/2006/relationships/image" Target="../media/image2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4.png"/><Relationship Id="rId4" Type="http://schemas.openxmlformats.org/officeDocument/2006/relationships/image" Target="../media/image7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6.jpg"/><Relationship Id="rId4" Type="http://schemas.openxmlformats.org/officeDocument/2006/relationships/hyperlink" Target="http://www.google.com/sheets/about/" TargetMode="External"/><Relationship Id="rId5" Type="http://schemas.openxmlformats.org/officeDocument/2006/relationships/image" Target="../media/image29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1.jpg"/><Relationship Id="rId4" Type="http://schemas.openxmlformats.org/officeDocument/2006/relationships/image" Target="../media/image40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79.png"/><Relationship Id="rId4" Type="http://schemas.openxmlformats.org/officeDocument/2006/relationships/image" Target="../media/image69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Relationship Id="rId4" Type="http://schemas.openxmlformats.org/officeDocument/2006/relationships/image" Target="../media/image10.png"/><Relationship Id="rId5" Type="http://schemas.openxmlformats.org/officeDocument/2006/relationships/image" Target="../media/image8.png"/><Relationship Id="rId6" Type="http://schemas.openxmlformats.org/officeDocument/2006/relationships/image" Target="../media/image6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5.png"/><Relationship Id="rId4" Type="http://schemas.openxmlformats.org/officeDocument/2006/relationships/image" Target="../media/image32.png"/><Relationship Id="rId5" Type="http://schemas.openxmlformats.org/officeDocument/2006/relationships/image" Target="../media/image36.jpg"/><Relationship Id="rId6" Type="http://schemas.openxmlformats.org/officeDocument/2006/relationships/image" Target="../media/image3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5.png"/><Relationship Id="rId4" Type="http://schemas.openxmlformats.org/officeDocument/2006/relationships/image" Target="../media/image37.png"/><Relationship Id="rId5" Type="http://schemas.openxmlformats.org/officeDocument/2006/relationships/image" Target="../media/image45.png"/><Relationship Id="rId6" Type="http://schemas.openxmlformats.org/officeDocument/2006/relationships/image" Target="../media/image38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5.png"/><Relationship Id="rId4" Type="http://schemas.openxmlformats.org/officeDocument/2006/relationships/image" Target="../media/image39.png"/><Relationship Id="rId5" Type="http://schemas.openxmlformats.org/officeDocument/2006/relationships/image" Target="../media/image71.png"/><Relationship Id="rId6" Type="http://schemas.openxmlformats.org/officeDocument/2006/relationships/image" Target="../media/image41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2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3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7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70.jpg"/></Relationships>
</file>

<file path=ppt/slides/_rels/slide27.xml.rels><?xml version="1.0" encoding="UTF-8" standalone="yes"?><Relationships xmlns="http://schemas.openxmlformats.org/package/2006/relationships"><Relationship Id="rId20" Type="http://schemas.openxmlformats.org/officeDocument/2006/relationships/image" Target="../media/image61.png"/><Relationship Id="rId11" Type="http://schemas.openxmlformats.org/officeDocument/2006/relationships/image" Target="../media/image57.png"/><Relationship Id="rId10" Type="http://schemas.openxmlformats.org/officeDocument/2006/relationships/image" Target="../media/image52.png"/><Relationship Id="rId21" Type="http://schemas.openxmlformats.org/officeDocument/2006/relationships/image" Target="../media/image67.png"/><Relationship Id="rId13" Type="http://schemas.openxmlformats.org/officeDocument/2006/relationships/image" Target="../media/image62.png"/><Relationship Id="rId1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72.png"/><Relationship Id="rId4" Type="http://schemas.openxmlformats.org/officeDocument/2006/relationships/image" Target="../media/image44.png"/><Relationship Id="rId9" Type="http://schemas.openxmlformats.org/officeDocument/2006/relationships/image" Target="../media/image51.png"/><Relationship Id="rId15" Type="http://schemas.openxmlformats.org/officeDocument/2006/relationships/image" Target="../media/image60.png"/><Relationship Id="rId14" Type="http://schemas.openxmlformats.org/officeDocument/2006/relationships/image" Target="../media/image63.png"/><Relationship Id="rId17" Type="http://schemas.openxmlformats.org/officeDocument/2006/relationships/image" Target="../media/image55.png"/><Relationship Id="rId16" Type="http://schemas.openxmlformats.org/officeDocument/2006/relationships/image" Target="../media/image56.png"/><Relationship Id="rId5" Type="http://schemas.openxmlformats.org/officeDocument/2006/relationships/image" Target="../media/image46.png"/><Relationship Id="rId19" Type="http://schemas.openxmlformats.org/officeDocument/2006/relationships/image" Target="../media/image59.png"/><Relationship Id="rId6" Type="http://schemas.openxmlformats.org/officeDocument/2006/relationships/image" Target="../media/image49.png"/><Relationship Id="rId18" Type="http://schemas.openxmlformats.org/officeDocument/2006/relationships/image" Target="../media/image58.png"/><Relationship Id="rId7" Type="http://schemas.openxmlformats.org/officeDocument/2006/relationships/image" Target="../media/image48.png"/><Relationship Id="rId8" Type="http://schemas.openxmlformats.org/officeDocument/2006/relationships/image" Target="../media/image50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80.png"/><Relationship Id="rId4" Type="http://schemas.openxmlformats.org/officeDocument/2006/relationships/image" Target="../media/image30.png"/><Relationship Id="rId5" Type="http://schemas.openxmlformats.org/officeDocument/2006/relationships/image" Target="../media/image65.png"/><Relationship Id="rId6" Type="http://schemas.openxmlformats.org/officeDocument/2006/relationships/image" Target="../media/image66.png"/><Relationship Id="rId7" Type="http://schemas.openxmlformats.org/officeDocument/2006/relationships/image" Target="../media/image64.png"/><Relationship Id="rId8" Type="http://schemas.openxmlformats.org/officeDocument/2006/relationships/image" Target="../media/image6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5.png"/><Relationship Id="rId4" Type="http://schemas.openxmlformats.org/officeDocument/2006/relationships/image" Target="../media/image15.jpg"/><Relationship Id="rId5" Type="http://schemas.openxmlformats.org/officeDocument/2006/relationships/image" Target="../media/image5.jpg"/><Relationship Id="rId6" Type="http://schemas.openxmlformats.org/officeDocument/2006/relationships/image" Target="../media/image2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7.png"/><Relationship Id="rId4" Type="http://schemas.openxmlformats.org/officeDocument/2006/relationships/image" Target="../media/image19.png"/><Relationship Id="rId5" Type="http://schemas.openxmlformats.org/officeDocument/2006/relationships/image" Target="../media/image20.jpg"/><Relationship Id="rId6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jpg"/><Relationship Id="rId4" Type="http://schemas.openxmlformats.org/officeDocument/2006/relationships/image" Target="../media/image12.png"/><Relationship Id="rId5" Type="http://schemas.openxmlformats.org/officeDocument/2006/relationships/image" Target="../media/image2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3.png"/><Relationship Id="rId4" Type="http://schemas.openxmlformats.org/officeDocument/2006/relationships/image" Target="../media/image22.png"/><Relationship Id="rId5" Type="http://schemas.openxmlformats.org/officeDocument/2006/relationships/image" Target="../media/image1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png"/><Relationship Id="rId4" Type="http://schemas.openxmlformats.org/officeDocument/2006/relationships/image" Target="../media/image18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7.jp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666666"/>
        </a:solid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an-valentin-presentacion-ppt.jpg" id="22" name="Google Shape;22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3999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6"/>
          <p:cNvSpPr txBox="1"/>
          <p:nvPr/>
        </p:nvSpPr>
        <p:spPr>
          <a:xfrm>
            <a:off x="4407625" y="1248100"/>
            <a:ext cx="4632300" cy="249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600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HAPPY</a:t>
            </a:r>
            <a:r>
              <a:rPr lang="en-GB" sz="4800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 </a:t>
            </a:r>
            <a:endParaRPr sz="4800">
              <a:solidFill>
                <a:srgbClr val="FFFFFF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Valentine´s Day</a:t>
            </a:r>
            <a:endParaRPr sz="4400">
              <a:solidFill>
                <a:srgbClr val="FFFFFF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pic>
        <p:nvPicPr>
          <p:cNvPr id="24" name="Google Shape;24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20700" y="2717325"/>
            <a:ext cx="324774" cy="324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5;p6"/>
          <p:cNvPicPr preferRelativeResize="0"/>
          <p:nvPr/>
        </p:nvPicPr>
        <p:blipFill rotWithShape="1">
          <a:blip r:embed="rId5">
            <a:alphaModFix/>
          </a:blip>
          <a:srcRect b="0" l="0" r="0" t="54685"/>
          <a:stretch/>
        </p:blipFill>
        <p:spPr>
          <a:xfrm>
            <a:off x="4981775" y="3604250"/>
            <a:ext cx="3371449" cy="101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26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-1018710">
            <a:off x="1306300" y="621850"/>
            <a:ext cx="472150" cy="472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27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>
            <a:off x="2302900" y="738875"/>
            <a:ext cx="355124" cy="355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8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-1589297">
            <a:off x="722517" y="1552640"/>
            <a:ext cx="302492" cy="302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9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836861">
            <a:off x="3476152" y="602601"/>
            <a:ext cx="445066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30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>
            <a:off x="2938050" y="992200"/>
            <a:ext cx="211000" cy="21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>
            <a:off x="2699650" y="246175"/>
            <a:ext cx="309350" cy="30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-904419">
            <a:off x="1918282" y="334832"/>
            <a:ext cx="300513" cy="3005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33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-1589158">
            <a:off x="1022378" y="1286593"/>
            <a:ext cx="187053" cy="187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-2408198">
            <a:off x="808106" y="2178157"/>
            <a:ext cx="252409" cy="25240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35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-1589297">
            <a:off x="636392" y="946452"/>
            <a:ext cx="302492" cy="302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36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-152502">
            <a:off x="3068448" y="535095"/>
            <a:ext cx="273107" cy="273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836832">
            <a:off x="3760256" y="180929"/>
            <a:ext cx="268063" cy="2680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836847">
            <a:off x="4188172" y="826397"/>
            <a:ext cx="291855" cy="2918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39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836903">
            <a:off x="4119020" y="501094"/>
            <a:ext cx="224731" cy="22473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40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1571944">
            <a:off x="4611530" y="518201"/>
            <a:ext cx="365188" cy="365172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41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-152502">
            <a:off x="3268952" y="156978"/>
            <a:ext cx="202998" cy="202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42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-904344">
            <a:off x="2327049" y="62769"/>
            <a:ext cx="214028" cy="214009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43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-1018768">
            <a:off x="883712" y="133843"/>
            <a:ext cx="287704" cy="287721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44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-1018710">
            <a:off x="915092" y="567620"/>
            <a:ext cx="216933" cy="216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-1018707">
            <a:off x="1384620" y="-85178"/>
            <a:ext cx="399883" cy="399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-1018712">
            <a:off x="1864725" y="969951"/>
            <a:ext cx="199070" cy="19907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47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836900">
            <a:off x="4326222" y="166572"/>
            <a:ext cx="132329" cy="132329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48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-1018710">
            <a:off x="590588" y="568075"/>
            <a:ext cx="472150" cy="472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Google Shape;49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>
            <a:off x="1718100" y="856825"/>
            <a:ext cx="355124" cy="355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Google Shape;50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836861">
            <a:off x="2891352" y="720551"/>
            <a:ext cx="445066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Google Shape;51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>
            <a:off x="2353250" y="1110150"/>
            <a:ext cx="211000" cy="21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2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>
            <a:off x="2114850" y="364125"/>
            <a:ext cx="309350" cy="30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53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-904419">
            <a:off x="1333482" y="452782"/>
            <a:ext cx="300513" cy="3005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-1589297">
            <a:off x="51592" y="1064402"/>
            <a:ext cx="302492" cy="302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-152502">
            <a:off x="2483648" y="653045"/>
            <a:ext cx="273107" cy="273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836832">
            <a:off x="3175456" y="298879"/>
            <a:ext cx="268063" cy="2680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836847">
            <a:off x="3603372" y="944347"/>
            <a:ext cx="291855" cy="2918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836903">
            <a:off x="3534220" y="619044"/>
            <a:ext cx="224731" cy="224731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1571944">
            <a:off x="4026730" y="636151"/>
            <a:ext cx="365188" cy="3651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-152502">
            <a:off x="2684152" y="274928"/>
            <a:ext cx="202998" cy="202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-904344">
            <a:off x="1742249" y="180719"/>
            <a:ext cx="214028" cy="214009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-1018768">
            <a:off x="298912" y="251793"/>
            <a:ext cx="287704" cy="287721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-1018710">
            <a:off x="330292" y="685570"/>
            <a:ext cx="216933" cy="216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-1018707">
            <a:off x="799820" y="32772"/>
            <a:ext cx="399883" cy="399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-1018712">
            <a:off x="1254750" y="1116113"/>
            <a:ext cx="199070" cy="19907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836900">
            <a:off x="3741422" y="284522"/>
            <a:ext cx="132329" cy="132329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-1018710">
            <a:off x="2481825" y="557813"/>
            <a:ext cx="472150" cy="472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-964020">
            <a:off x="50050" y="-7775"/>
            <a:ext cx="355125" cy="355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836861">
            <a:off x="4651677" y="538563"/>
            <a:ext cx="445066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>
            <a:off x="4113575" y="928162"/>
            <a:ext cx="211000" cy="21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>
            <a:off x="3945313" y="39775"/>
            <a:ext cx="309350" cy="30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-904419">
            <a:off x="3093807" y="270794"/>
            <a:ext cx="300513" cy="300513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-1589297">
            <a:off x="135667" y="580165"/>
            <a:ext cx="302492" cy="302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-152502">
            <a:off x="4243973" y="471058"/>
            <a:ext cx="273107" cy="273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836832">
            <a:off x="4935781" y="116891"/>
            <a:ext cx="268063" cy="268044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836847">
            <a:off x="4617535" y="1069722"/>
            <a:ext cx="291855" cy="291836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836903">
            <a:off x="5294545" y="437056"/>
            <a:ext cx="224731" cy="224731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1571944">
            <a:off x="5196330" y="760489"/>
            <a:ext cx="365188" cy="3651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-152502">
            <a:off x="4444477" y="92941"/>
            <a:ext cx="202998" cy="202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-904344">
            <a:off x="3502574" y="-1268"/>
            <a:ext cx="214028" cy="214009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-1018768">
            <a:off x="2059237" y="69806"/>
            <a:ext cx="287704" cy="287721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-1018710">
            <a:off x="2090617" y="503582"/>
            <a:ext cx="216933" cy="216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-1018707">
            <a:off x="2560145" y="-149216"/>
            <a:ext cx="399883" cy="399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-1018712">
            <a:off x="3040250" y="905913"/>
            <a:ext cx="199070" cy="19907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836900">
            <a:off x="5501747" y="102535"/>
            <a:ext cx="132329" cy="132329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-1018710">
            <a:off x="-505625" y="1990225"/>
            <a:ext cx="472150" cy="472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>
            <a:off x="490975" y="2107250"/>
            <a:ext cx="355124" cy="355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>
            <a:off x="1126125" y="2360575"/>
            <a:ext cx="211000" cy="21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>
            <a:off x="961225" y="1661350"/>
            <a:ext cx="309350" cy="30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-904419">
            <a:off x="106357" y="1703207"/>
            <a:ext cx="300513" cy="300513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-1589297">
            <a:off x="-1175533" y="2314827"/>
            <a:ext cx="302492" cy="302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-904344">
            <a:off x="515124" y="1431144"/>
            <a:ext cx="214028" cy="214009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-1018768">
            <a:off x="-928213" y="1502218"/>
            <a:ext cx="287704" cy="287721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-1018710">
            <a:off x="-896833" y="1935995"/>
            <a:ext cx="216933" cy="216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-1018707">
            <a:off x="-427305" y="1283197"/>
            <a:ext cx="399883" cy="399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-1018712">
            <a:off x="52800" y="2338326"/>
            <a:ext cx="199070" cy="19907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836900">
            <a:off x="2514297" y="1534947"/>
            <a:ext cx="132329" cy="132329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912757" y="3804086"/>
            <a:ext cx="1266425" cy="7031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onfo-madera-presentacion-gratis.jpg" id="200" name="Google Shape;200;p15"/>
          <p:cNvPicPr preferRelativeResize="0"/>
          <p:nvPr/>
        </p:nvPicPr>
        <p:blipFill rotWithShape="1">
          <a:blip r:embed="rId3">
            <a:alphaModFix/>
          </a:blip>
          <a:srcRect b="7813" l="0" r="0" t="7813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15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202" name="Google Shape;202;p15"/>
          <p:cNvPicPr preferRelativeResize="0"/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913675" y="1160434"/>
            <a:ext cx="7316652" cy="3653711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15"/>
          <p:cNvSpPr txBox="1"/>
          <p:nvPr>
            <p:ph type="title"/>
          </p:nvPr>
        </p:nvSpPr>
        <p:spPr>
          <a:xfrm>
            <a:off x="1557000" y="549625"/>
            <a:ext cx="6878400" cy="6108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Infographic Diagram</a:t>
            </a:r>
            <a:endParaRPr b="1">
              <a:solidFill>
                <a:srgbClr val="FFFFFF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pic>
        <p:nvPicPr>
          <p:cNvPr id="204" name="Google Shape;204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3900" y="549621"/>
            <a:ext cx="673667" cy="610799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15"/>
          <p:cNvSpPr/>
          <p:nvPr/>
        </p:nvSpPr>
        <p:spPr>
          <a:xfrm>
            <a:off x="4497150" y="3050725"/>
            <a:ext cx="1694100" cy="1660800"/>
          </a:xfrm>
          <a:prstGeom prst="heart">
            <a:avLst/>
          </a:prstGeom>
          <a:solidFill>
            <a:schemeClr val="lt2"/>
          </a:solidFill>
          <a:ln cap="flat" cmpd="sng" w="9525">
            <a:solidFill>
              <a:srgbClr val="3D85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800">
              <a:solidFill>
                <a:srgbClr val="CC0000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800">
              <a:solidFill>
                <a:srgbClr val="CC0000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800">
                <a:solidFill>
                  <a:srgbClr val="CC0000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LOREM IPSUM</a:t>
            </a:r>
            <a:endParaRPr b="1" sz="800">
              <a:solidFill>
                <a:srgbClr val="CC0000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rgbClr val="CC0000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Eodem modo typi, qui nunc nobis videntur parum clari.</a:t>
            </a:r>
            <a:endParaRPr sz="800">
              <a:solidFill>
                <a:srgbClr val="CC0000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206" name="Google Shape;206;p15"/>
          <p:cNvSpPr/>
          <p:nvPr/>
        </p:nvSpPr>
        <p:spPr>
          <a:xfrm>
            <a:off x="890850" y="2261875"/>
            <a:ext cx="2136600" cy="2085900"/>
          </a:xfrm>
          <a:prstGeom prst="heart">
            <a:avLst/>
          </a:prstGeom>
          <a:solidFill>
            <a:schemeClr val="lt2"/>
          </a:solidFill>
          <a:ln cap="flat" cmpd="sng" w="9525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rgbClr val="CC0000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rgbClr val="CC0000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rgbClr val="CC0000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LOREM IPSUM</a:t>
            </a:r>
            <a:endParaRPr b="1" sz="1000">
              <a:solidFill>
                <a:srgbClr val="CC0000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CC0000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Eodem modo typi, qui nunc nobis videntur parum clari.</a:t>
            </a:r>
            <a:endParaRPr sz="1000">
              <a:solidFill>
                <a:srgbClr val="CC0000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207" name="Google Shape;207;p15"/>
          <p:cNvSpPr/>
          <p:nvPr/>
        </p:nvSpPr>
        <p:spPr>
          <a:xfrm>
            <a:off x="3565250" y="1724955"/>
            <a:ext cx="1226700" cy="1155900"/>
          </a:xfrm>
          <a:prstGeom prst="heart">
            <a:avLst/>
          </a:prstGeom>
          <a:solidFill>
            <a:schemeClr val="lt2"/>
          </a:solidFill>
          <a:ln cap="flat" cmpd="sng" w="9525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600">
              <a:solidFill>
                <a:srgbClr val="CC0000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600">
              <a:solidFill>
                <a:srgbClr val="CC0000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600">
                <a:solidFill>
                  <a:srgbClr val="CC0000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LOREM IPSUM</a:t>
            </a:r>
            <a:endParaRPr b="1" sz="600">
              <a:solidFill>
                <a:srgbClr val="CC0000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>
                <a:solidFill>
                  <a:srgbClr val="CC0000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Eodem modo typi, qui nunc nobis videntur parum clari.</a:t>
            </a:r>
            <a:endParaRPr sz="600">
              <a:solidFill>
                <a:srgbClr val="CC0000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208" name="Google Shape;208;p15"/>
          <p:cNvSpPr/>
          <p:nvPr/>
        </p:nvSpPr>
        <p:spPr>
          <a:xfrm>
            <a:off x="6621225" y="1834225"/>
            <a:ext cx="1694100" cy="1660800"/>
          </a:xfrm>
          <a:prstGeom prst="hear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800">
              <a:solidFill>
                <a:srgbClr val="CC0000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800">
              <a:solidFill>
                <a:srgbClr val="CC0000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800">
                <a:solidFill>
                  <a:srgbClr val="CC0000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LOREM IPSUM</a:t>
            </a:r>
            <a:endParaRPr b="1" sz="800">
              <a:solidFill>
                <a:srgbClr val="CC0000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rgbClr val="CC0000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Eodem modo typi, qui nunc nobis videntur parum clari.</a:t>
            </a:r>
            <a:endParaRPr sz="800">
              <a:solidFill>
                <a:srgbClr val="CC0000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pic>
        <p:nvPicPr>
          <p:cNvPr id="209" name="Google Shape;209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793154" y="3605775"/>
            <a:ext cx="1746401" cy="969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1409105" y="1490551"/>
            <a:ext cx="1100095" cy="610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6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16" name="Google Shape;216;p16"/>
          <p:cNvSpPr txBox="1"/>
          <p:nvPr>
            <p:ph type="title"/>
          </p:nvPr>
        </p:nvSpPr>
        <p:spPr>
          <a:xfrm>
            <a:off x="562475" y="597250"/>
            <a:ext cx="5245200" cy="61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3 Column Text</a:t>
            </a:r>
            <a:endParaRPr b="1"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217" name="Google Shape;217;p16"/>
          <p:cNvSpPr txBox="1"/>
          <p:nvPr/>
        </p:nvSpPr>
        <p:spPr>
          <a:xfrm>
            <a:off x="271775" y="2584475"/>
            <a:ext cx="2798700" cy="200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Less is more</a:t>
            </a:r>
            <a:endParaRPr b="1" sz="18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latin typeface="Gloria Hallelujah"/>
                <a:ea typeface="Gloria Hallelujah"/>
                <a:cs typeface="Gloria Hallelujah"/>
                <a:sym typeface="Gloria Hallelujah"/>
              </a:rPr>
              <a:t>The less information you give, better remember your audience. Create shorts and concise messages.</a:t>
            </a:r>
            <a:endParaRPr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218" name="Google Shape;218;p16"/>
          <p:cNvSpPr txBox="1"/>
          <p:nvPr/>
        </p:nvSpPr>
        <p:spPr>
          <a:xfrm>
            <a:off x="3073763" y="2584475"/>
            <a:ext cx="2733900" cy="200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latin typeface="Gloria Hallelujah"/>
                <a:ea typeface="Gloria Hallelujah"/>
                <a:cs typeface="Gloria Hallelujah"/>
                <a:sym typeface="Gloria Hallelujah"/>
              </a:rPr>
              <a:t>Use the contrast</a:t>
            </a:r>
            <a:r>
              <a:rPr lang="en-GB" sz="1800">
                <a:latin typeface="Gloria Hallelujah"/>
                <a:ea typeface="Gloria Hallelujah"/>
                <a:cs typeface="Gloria Hallelujah"/>
                <a:sym typeface="Gloria Hallelujah"/>
              </a:rPr>
              <a:t>. </a:t>
            </a:r>
            <a:endParaRPr sz="1800"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latin typeface="Gloria Hallelujah"/>
                <a:ea typeface="Gloria Hallelujah"/>
                <a:cs typeface="Gloria Hallelujah"/>
                <a:sym typeface="Gloria Hallelujah"/>
              </a:rPr>
              <a:t>The contrast gives you the option to call attention to what you want to highlight. Use the size, colour, composition. </a:t>
            </a:r>
            <a:endParaRPr b="1"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219" name="Google Shape;219;p16"/>
          <p:cNvSpPr txBox="1"/>
          <p:nvPr/>
        </p:nvSpPr>
        <p:spPr>
          <a:xfrm>
            <a:off x="5932450" y="2584475"/>
            <a:ext cx="2733900" cy="200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latin typeface="Gloria Hallelujah"/>
                <a:ea typeface="Gloria Hallelujah"/>
                <a:cs typeface="Gloria Hallelujah"/>
                <a:sym typeface="Gloria Hallelujah"/>
              </a:rPr>
              <a:t>Use a good template</a:t>
            </a:r>
            <a:r>
              <a:rPr lang="en-GB">
                <a:latin typeface="Gloria Hallelujah"/>
                <a:ea typeface="Gloria Hallelujah"/>
                <a:cs typeface="Gloria Hallelujah"/>
                <a:sym typeface="Gloria Hallelujah"/>
              </a:rPr>
              <a:t>. </a:t>
            </a:r>
            <a:endParaRPr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latin typeface="Gloria Hallelujah"/>
                <a:ea typeface="Gloria Hallelujah"/>
                <a:cs typeface="Gloria Hallelujah"/>
                <a:sym typeface="Gloria Hallelujah"/>
              </a:rPr>
              <a:t>You must choose a template that suits the type of work your are about to submit.</a:t>
            </a:r>
            <a:endParaRPr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220" name="Google Shape;22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96750" y="1895202"/>
            <a:ext cx="748750" cy="68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66350" y="1895202"/>
            <a:ext cx="748750" cy="68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25025" y="1895202"/>
            <a:ext cx="748750" cy="689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ackground-free-ppt-photo.jpg" id="227" name="Google Shape;227;p17"/>
          <p:cNvPicPr preferRelativeResize="0"/>
          <p:nvPr/>
        </p:nvPicPr>
        <p:blipFill rotWithShape="1">
          <a:blip r:embed="rId3">
            <a:alphaModFix/>
          </a:blip>
          <a:srcRect b="1152" l="0" r="0" t="1143"/>
          <a:stretch/>
        </p:blipFill>
        <p:spPr>
          <a:xfrm>
            <a:off x="0" y="0"/>
            <a:ext cx="914399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17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29" name="Google Shape;229;p17"/>
          <p:cNvSpPr txBox="1"/>
          <p:nvPr>
            <p:ph type="title"/>
          </p:nvPr>
        </p:nvSpPr>
        <p:spPr>
          <a:xfrm>
            <a:off x="1685925" y="435325"/>
            <a:ext cx="6600900" cy="6108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USE IMAGES</a:t>
            </a:r>
            <a:endParaRPr b="1">
              <a:solidFill>
                <a:srgbClr val="FFFFFF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pic>
        <p:nvPicPr>
          <p:cNvPr id="230" name="Google Shape;230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0500" y="435327"/>
            <a:ext cx="748750" cy="6892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Valentines_Day_Transparent_Heart_Decor_for_Wallpaper_Clipart.png" id="231" name="Google Shape;231;p17"/>
          <p:cNvPicPr preferRelativeResize="0"/>
          <p:nvPr/>
        </p:nvPicPr>
        <p:blipFill>
          <a:blip r:embed="rId5">
            <a:alphaModFix amt="40000"/>
          </a:blip>
          <a:stretch>
            <a:fillRect/>
          </a:stretch>
        </p:blipFill>
        <p:spPr>
          <a:xfrm>
            <a:off x="2743050" y="1211925"/>
            <a:ext cx="3105300" cy="31053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32" name="Google Shape;232;p17"/>
          <p:cNvSpPr/>
          <p:nvPr/>
        </p:nvSpPr>
        <p:spPr>
          <a:xfrm>
            <a:off x="2647950" y="1183425"/>
            <a:ext cx="3105300" cy="31623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A good image in your presentation is worth a thousand words.</a:t>
            </a:r>
            <a:endParaRPr sz="1800">
              <a:solidFill>
                <a:srgbClr val="FFFFFF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Calibri"/>
              <a:buNone/>
            </a:pPr>
            <a:r>
              <a:rPr lang="en-GB" sz="1800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Choose good themes for your presentations.</a:t>
            </a:r>
            <a:endParaRPr b="1" sz="2400">
              <a:solidFill>
                <a:srgbClr val="FFFFFF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Google Shape;237;p18"/>
          <p:cNvPicPr preferRelativeResize="0"/>
          <p:nvPr/>
        </p:nvPicPr>
        <p:blipFill rotWithShape="1">
          <a:blip r:embed="rId3">
            <a:alphaModFix/>
          </a:blip>
          <a:srcRect b="3551" l="0" r="0" t="1993"/>
          <a:stretch/>
        </p:blipFill>
        <p:spPr>
          <a:xfrm>
            <a:off x="-104175" y="0"/>
            <a:ext cx="9250527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18"/>
          <p:cNvSpPr txBox="1"/>
          <p:nvPr>
            <p:ph idx="12" type="sldNum"/>
          </p:nvPr>
        </p:nvSpPr>
        <p:spPr>
          <a:xfrm>
            <a:off x="8530599" y="4867100"/>
            <a:ext cx="4308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39" name="Google Shape;239;p18"/>
          <p:cNvSpPr/>
          <p:nvPr/>
        </p:nvSpPr>
        <p:spPr>
          <a:xfrm>
            <a:off x="-104175" y="4266000"/>
            <a:ext cx="9250500" cy="877500"/>
          </a:xfrm>
          <a:prstGeom prst="rect">
            <a:avLst/>
          </a:prstGeom>
          <a:solidFill>
            <a:srgbClr val="38761D">
              <a:alpha val="613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18"/>
          <p:cNvSpPr txBox="1"/>
          <p:nvPr/>
        </p:nvSpPr>
        <p:spPr>
          <a:xfrm>
            <a:off x="1138288" y="4162500"/>
            <a:ext cx="6765600" cy="9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With a good image you can explain a complex concept in a simple way.</a:t>
            </a:r>
            <a:endParaRPr sz="1800">
              <a:solidFill>
                <a:srgbClr val="FFFFFF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9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46" name="Google Shape;246;p19"/>
          <p:cNvSpPr txBox="1"/>
          <p:nvPr>
            <p:ph type="title"/>
          </p:nvPr>
        </p:nvSpPr>
        <p:spPr>
          <a:xfrm>
            <a:off x="1768175" y="549625"/>
            <a:ext cx="6876600" cy="6108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USE TABLES</a:t>
            </a:r>
            <a:endParaRPr b="1"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247" name="Google Shape;247;p19"/>
          <p:cNvSpPr txBox="1"/>
          <p:nvPr>
            <p:ph idx="1" type="subTitle"/>
          </p:nvPr>
        </p:nvSpPr>
        <p:spPr>
          <a:xfrm>
            <a:off x="865775" y="2270088"/>
            <a:ext cx="2901600" cy="1457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Gloria Hallelujah"/>
                <a:ea typeface="Gloria Hallelujah"/>
                <a:cs typeface="Gloria Hallelujah"/>
                <a:sym typeface="Gloria Hallelujah"/>
              </a:rPr>
              <a:t>The tables are very useful for displaying information ordered.</a:t>
            </a:r>
            <a:endParaRPr sz="1800"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</p:txBody>
      </p:sp>
      <p:graphicFrame>
        <p:nvGraphicFramePr>
          <p:cNvPr id="248" name="Google Shape;248;p19"/>
          <p:cNvGraphicFramePr/>
          <p:nvPr/>
        </p:nvGraphicFramePr>
        <p:xfrm>
          <a:off x="4379150" y="2270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{FE84ACE6-1BC2-4CD7-8C3A-0A7B9EA98B1D}</a:tableStyleId>
              </a:tblPr>
              <a:tblGrid>
                <a:gridCol w="819225"/>
                <a:gridCol w="1180325"/>
                <a:gridCol w="975950"/>
                <a:gridCol w="819200"/>
              </a:tblGrid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solidFill>
                            <a:srgbClr val="FFFFFF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CAPITAL</a:t>
                      </a:r>
                      <a:endParaRPr sz="900">
                        <a:solidFill>
                          <a:srgbClr val="FFFFFF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45F0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solidFill>
                            <a:srgbClr val="FFFFFF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HABITANTES</a:t>
                      </a:r>
                      <a:endParaRPr sz="900">
                        <a:solidFill>
                          <a:srgbClr val="FFFFFF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700">
                          <a:solidFill>
                            <a:srgbClr val="FFFFFF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(MILLONES)</a:t>
                      </a:r>
                      <a:endParaRPr sz="700">
                        <a:solidFill>
                          <a:srgbClr val="FFFFFF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45F0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900">
                          <a:solidFill>
                            <a:srgbClr val="FFFFFF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MONEDA</a:t>
                      </a:r>
                      <a:endParaRPr sz="900">
                        <a:solidFill>
                          <a:srgbClr val="FFFFFF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45F06"/>
                    </a:solidFill>
                  </a:tcPr>
                </a:tc>
              </a:tr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solidFill>
                            <a:srgbClr val="FFFFFF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MÉXICO</a:t>
                      </a:r>
                      <a:endParaRPr sz="900">
                        <a:solidFill>
                          <a:srgbClr val="FFFFFF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60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CIUDAD DE MÉXICO</a:t>
                      </a:r>
                      <a:endParaRPr sz="800"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122</a:t>
                      </a:r>
                      <a:endParaRPr sz="800"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PESO</a:t>
                      </a:r>
                      <a:endParaRPr sz="800"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solidFill>
                            <a:srgbClr val="FFFFFF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U.S.A</a:t>
                      </a:r>
                      <a:endParaRPr sz="900">
                        <a:solidFill>
                          <a:srgbClr val="FFFFFF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60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WASHINGTON</a:t>
                      </a:r>
                      <a:endParaRPr sz="800"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270</a:t>
                      </a:r>
                      <a:endParaRPr sz="800"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DOLAR</a:t>
                      </a:r>
                      <a:endParaRPr sz="800"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solidFill>
                            <a:srgbClr val="FFFFFF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ALEMANIA</a:t>
                      </a:r>
                      <a:endParaRPr sz="900">
                        <a:solidFill>
                          <a:srgbClr val="FFFFFF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60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BERLIN</a:t>
                      </a:r>
                      <a:endParaRPr sz="800"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82</a:t>
                      </a:r>
                      <a:endParaRPr sz="800"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EURO</a:t>
                      </a:r>
                      <a:endParaRPr sz="800"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249" name="Google Shape;24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5775" y="549627"/>
            <a:ext cx="748750" cy="68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90150" y="1975900"/>
            <a:ext cx="4327800" cy="2081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Google Shape;255;p20" title="Points scored"/>
          <p:cNvPicPr preferRelativeResize="0"/>
          <p:nvPr/>
        </p:nvPicPr>
        <p:blipFill rotWithShape="1">
          <a:blip r:embed="rId3">
            <a:alphaModFix/>
          </a:blip>
          <a:srcRect b="15525" l="15331" r="24543" t="7385"/>
          <a:stretch/>
        </p:blipFill>
        <p:spPr>
          <a:xfrm>
            <a:off x="4422800" y="1556400"/>
            <a:ext cx="3504050" cy="2778100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20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57" name="Google Shape;257;p20"/>
          <p:cNvSpPr txBox="1"/>
          <p:nvPr>
            <p:ph type="title"/>
          </p:nvPr>
        </p:nvSpPr>
        <p:spPr>
          <a:xfrm>
            <a:off x="1970250" y="549625"/>
            <a:ext cx="6408000" cy="61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USE CHARTS</a:t>
            </a:r>
            <a:endParaRPr b="1"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258" name="Google Shape;258;p20"/>
          <p:cNvSpPr txBox="1"/>
          <p:nvPr>
            <p:ph idx="1" type="subTitle"/>
          </p:nvPr>
        </p:nvSpPr>
        <p:spPr>
          <a:xfrm>
            <a:off x="1251100" y="1956425"/>
            <a:ext cx="2937900" cy="2114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latin typeface="Gloria Hallelujah"/>
                <a:ea typeface="Gloria Hallelujah"/>
                <a:cs typeface="Gloria Hallelujah"/>
                <a:sym typeface="Gloria Hallelujah"/>
              </a:rPr>
              <a:t>Graphics help us to understand the relationships between numerical values.</a:t>
            </a:r>
            <a:endParaRPr sz="1800"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59" name="Google Shape;259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15775" y="510390"/>
            <a:ext cx="748750" cy="689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hoto-fondo-gratis-ppt.jpg" id="264" name="Google Shape;264;p21"/>
          <p:cNvPicPr preferRelativeResize="0"/>
          <p:nvPr/>
        </p:nvPicPr>
        <p:blipFill rotWithShape="1">
          <a:blip r:embed="rId3">
            <a:alphaModFix/>
          </a:blip>
          <a:srcRect b="6642" l="0" r="0" t="6642"/>
          <a:stretch/>
        </p:blipFill>
        <p:spPr>
          <a:xfrm>
            <a:off x="0" y="0"/>
            <a:ext cx="9143999" cy="5286376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21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66" name="Google Shape;266;p21"/>
          <p:cNvSpPr txBox="1"/>
          <p:nvPr/>
        </p:nvSpPr>
        <p:spPr>
          <a:xfrm>
            <a:off x="1599928" y="3690950"/>
            <a:ext cx="2913000" cy="97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GB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You can insert graphs from</a:t>
            </a:r>
            <a:r>
              <a:rPr lang="en-GB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 </a:t>
            </a:r>
            <a:r>
              <a:rPr lang="en-GB" u="sng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  <a:hlinkClick r:id="rId4"/>
              </a:rPr>
              <a:t>Google Sheets </a:t>
            </a:r>
            <a:endParaRPr>
              <a:solidFill>
                <a:srgbClr val="FFFFFF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descr="info icon" id="267" name="Google Shape;267;p21" title="info icon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43950" y="3823325"/>
            <a:ext cx="504825" cy="504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" name="Google Shape;272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51908" y="2073468"/>
            <a:ext cx="2227275" cy="1893189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22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74" name="Google Shape;274;p22"/>
          <p:cNvSpPr txBox="1"/>
          <p:nvPr>
            <p:ph type="title"/>
          </p:nvPr>
        </p:nvSpPr>
        <p:spPr>
          <a:xfrm>
            <a:off x="1856725" y="768700"/>
            <a:ext cx="6632100" cy="61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FLOW CHARTS (Process)</a:t>
            </a:r>
            <a:endParaRPr b="1"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275" name="Google Shape;275;p22"/>
          <p:cNvSpPr txBox="1"/>
          <p:nvPr>
            <p:ph idx="1" type="subTitle"/>
          </p:nvPr>
        </p:nvSpPr>
        <p:spPr>
          <a:xfrm>
            <a:off x="1199325" y="2073475"/>
            <a:ext cx="3118500" cy="202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latin typeface="Gloria Hallelujah"/>
                <a:ea typeface="Gloria Hallelujah"/>
                <a:cs typeface="Gloria Hallelujah"/>
                <a:sym typeface="Gloria Hallelujah"/>
              </a:rPr>
              <a:t>Flowcharts are used to graphically represent the flow or sequences of simple routines.</a:t>
            </a:r>
            <a:endParaRPr sz="1800"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276" name="Google Shape;276;p22"/>
          <p:cNvSpPr/>
          <p:nvPr/>
        </p:nvSpPr>
        <p:spPr>
          <a:xfrm>
            <a:off x="5000538" y="1756675"/>
            <a:ext cx="2730000" cy="2659800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77" name="Google Shape;277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49100" y="729465"/>
            <a:ext cx="748750" cy="689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23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fondo-tierra-ppt.jpg" id="283" name="Google Shape;283;p23"/>
          <p:cNvPicPr preferRelativeResize="0"/>
          <p:nvPr/>
        </p:nvPicPr>
        <p:blipFill rotWithShape="1">
          <a:blip r:embed="rId3">
            <a:alphaModFix/>
          </a:blip>
          <a:srcRect b="0" l="4495" r="4495" t="0"/>
          <a:stretch/>
        </p:blipFill>
        <p:spPr>
          <a:xfrm>
            <a:off x="193625" y="176825"/>
            <a:ext cx="8751030" cy="4807926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23"/>
          <p:cNvSpPr txBox="1"/>
          <p:nvPr/>
        </p:nvSpPr>
        <p:spPr>
          <a:xfrm>
            <a:off x="777250" y="3477150"/>
            <a:ext cx="1581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EFEFE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MAPS</a:t>
            </a:r>
            <a:endParaRPr sz="3000">
              <a:solidFill>
                <a:srgbClr val="EFEFEF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85" name="Google Shape;285;p23"/>
          <p:cNvPicPr preferRelativeResize="0"/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>
            <a:off x="855125" y="2393175"/>
            <a:ext cx="1083975" cy="1083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sentacion-fondo-gratis-power.jpg" id="290" name="Google Shape;290;p24"/>
          <p:cNvPicPr preferRelativeResize="0"/>
          <p:nvPr/>
        </p:nvPicPr>
        <p:blipFill rotWithShape="1">
          <a:blip r:embed="rId3">
            <a:alphaModFix/>
          </a:blip>
          <a:srcRect b="12495" l="0" r="0" t="12502"/>
          <a:stretch/>
        </p:blipFill>
        <p:spPr>
          <a:xfrm>
            <a:off x="0" y="0"/>
            <a:ext cx="9144004" cy="5143498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24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92" name="Google Shape;292;p24"/>
          <p:cNvSpPr txBox="1"/>
          <p:nvPr>
            <p:ph type="title"/>
          </p:nvPr>
        </p:nvSpPr>
        <p:spPr>
          <a:xfrm>
            <a:off x="517475" y="502000"/>
            <a:ext cx="6755700" cy="6108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TECHNOLOGY PRESENTATIONS</a:t>
            </a:r>
            <a:endParaRPr sz="1800"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293" name="Google Shape;293;p24"/>
          <p:cNvSpPr txBox="1"/>
          <p:nvPr>
            <p:ph idx="1" type="subTitle"/>
          </p:nvPr>
        </p:nvSpPr>
        <p:spPr>
          <a:xfrm>
            <a:off x="313925" y="1401100"/>
            <a:ext cx="6405000" cy="83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latin typeface="Gloria Hallelujah"/>
                <a:ea typeface="Gloria Hallelujah"/>
                <a:cs typeface="Gloria Hallelujah"/>
                <a:sym typeface="Gloria Hallelujah"/>
              </a:rPr>
              <a:t>Below we provide a set of slides for your Apps </a:t>
            </a:r>
            <a:endParaRPr sz="1800"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latin typeface="Gloria Hallelujah"/>
                <a:ea typeface="Gloria Hallelujah"/>
                <a:cs typeface="Gloria Hallelujah"/>
                <a:sym typeface="Gloria Hallelujah"/>
              </a:rPr>
              <a:t>or Web presentations.</a:t>
            </a:r>
            <a:r>
              <a:rPr lang="en-GB" sz="1800">
                <a:latin typeface="Gloria Hallelujah"/>
                <a:ea typeface="Gloria Hallelujah"/>
                <a:cs typeface="Gloria Hallelujah"/>
                <a:sym typeface="Gloria Hallelujah"/>
              </a:rPr>
              <a:t>.</a:t>
            </a:r>
            <a:endParaRPr sz="1800"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"/>
            <a:ext cx="9144000" cy="163449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7"/>
          <p:cNvSpPr txBox="1"/>
          <p:nvPr>
            <p:ph type="title"/>
          </p:nvPr>
        </p:nvSpPr>
        <p:spPr>
          <a:xfrm>
            <a:off x="2114550" y="188575"/>
            <a:ext cx="5048400" cy="6108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rgbClr val="E06666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INSTRUCtIONS FOR USE</a:t>
            </a:r>
            <a:endParaRPr b="1" sz="2400">
              <a:solidFill>
                <a:srgbClr val="E06666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105" name="Google Shape;105;p7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06" name="Google Shape;106;p7"/>
          <p:cNvSpPr txBox="1"/>
          <p:nvPr/>
        </p:nvSpPr>
        <p:spPr>
          <a:xfrm>
            <a:off x="956925" y="1752488"/>
            <a:ext cx="7958400" cy="264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rgbClr val="FF0000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Open this document in Google Slides, or click on the button “use this template”. To do this you must be logged in with your google.</a:t>
            </a:r>
            <a:endParaRPr sz="1200">
              <a:solidFill>
                <a:srgbClr val="FF0000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FF0000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200">
                <a:solidFill>
                  <a:srgbClr val="FF0000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EDIT IN GOOGLE SLIDES</a:t>
            </a:r>
            <a:endParaRPr b="1" sz="1200">
              <a:solidFill>
                <a:srgbClr val="FF0000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rgbClr val="FF0000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Open File menu and select make a copy.</a:t>
            </a:r>
            <a:endParaRPr sz="1200">
              <a:solidFill>
                <a:srgbClr val="FF0000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rgbClr val="FF0000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That will open a copy of this template in your google drive you can edit, add or delete.</a:t>
            </a:r>
            <a:endParaRPr sz="1200">
              <a:solidFill>
                <a:srgbClr val="FF0000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FF0000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200">
                <a:solidFill>
                  <a:srgbClr val="FF0000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EDIT IN POWERPOINT</a:t>
            </a:r>
            <a:endParaRPr sz="1200">
              <a:solidFill>
                <a:srgbClr val="FF0000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rgbClr val="FF0000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Open File menu and select Download as a Microsoft Powerpoint. You will download a PPTX file that you can edit in Powerpoint.</a:t>
            </a:r>
            <a:endParaRPr sz="1200">
              <a:solidFill>
                <a:srgbClr val="FF0000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FF0000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0000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pic>
        <p:nvPicPr>
          <p:cNvPr id="107" name="Google Shape;107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3021" y="2487925"/>
            <a:ext cx="572678" cy="5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7335" y="3536425"/>
            <a:ext cx="484063" cy="473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9" name="Google Shape;109;p7"/>
          <p:cNvGrpSpPr/>
          <p:nvPr/>
        </p:nvGrpSpPr>
        <p:grpSpPr>
          <a:xfrm>
            <a:off x="1156950" y="4623038"/>
            <a:ext cx="6726450" cy="376513"/>
            <a:chOff x="1137900" y="4327763"/>
            <a:chExt cx="6726450" cy="376513"/>
          </a:xfrm>
        </p:grpSpPr>
        <p:grpSp>
          <p:nvGrpSpPr>
            <p:cNvPr id="110" name="Google Shape;110;p7"/>
            <p:cNvGrpSpPr/>
            <p:nvPr/>
          </p:nvGrpSpPr>
          <p:grpSpPr>
            <a:xfrm>
              <a:off x="1137900" y="4327775"/>
              <a:ext cx="5597100" cy="376500"/>
              <a:chOff x="1137900" y="4251700"/>
              <a:chExt cx="5597100" cy="376500"/>
            </a:xfrm>
          </p:grpSpPr>
          <p:sp>
            <p:nvSpPr>
              <p:cNvPr id="111" name="Google Shape;111;p7"/>
              <p:cNvSpPr/>
              <p:nvPr/>
            </p:nvSpPr>
            <p:spPr>
              <a:xfrm>
                <a:off x="1137900" y="4251700"/>
                <a:ext cx="5597100" cy="376500"/>
              </a:xfrm>
              <a:prstGeom prst="roundRect">
                <a:avLst>
                  <a:gd fmla="val 16667" name="adj"/>
                </a:avLst>
              </a:prstGeom>
              <a:noFill/>
              <a:ln cap="flat" cmpd="sng" w="9525">
                <a:solidFill>
                  <a:srgbClr val="59595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pic>
            <p:nvPicPr>
              <p:cNvPr id="112" name="Google Shape;112;p7"/>
              <p:cNvPicPr preferRelativeResize="0"/>
              <p:nvPr/>
            </p:nvPicPr>
            <p:blipFill>
              <a:blip r:embed="rId6">
                <a:alphaModFix/>
              </a:blip>
              <a:stretch>
                <a:fillRect/>
              </a:stretch>
            </p:blipFill>
            <p:spPr>
              <a:xfrm>
                <a:off x="1261800" y="4279811"/>
                <a:ext cx="320250" cy="32025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13" name="Google Shape;113;p7"/>
            <p:cNvSpPr txBox="1"/>
            <p:nvPr/>
          </p:nvSpPr>
          <p:spPr>
            <a:xfrm>
              <a:off x="1677450" y="4327763"/>
              <a:ext cx="6186900" cy="376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90000"/>
                </a:lnSpc>
                <a:spcBef>
                  <a:spcPts val="36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GB" sz="1000">
                  <a:solidFill>
                    <a:srgbClr val="434343"/>
                  </a:solidFill>
                  <a:latin typeface="Indie Flower"/>
                  <a:ea typeface="Indie Flower"/>
                  <a:cs typeface="Indie Flower"/>
                  <a:sym typeface="Indie Flower"/>
                </a:rPr>
                <a:t>Para más información, dirígete a </a:t>
              </a:r>
              <a:r>
                <a:rPr lang="en-GB" sz="1000">
                  <a:solidFill>
                    <a:srgbClr val="434343"/>
                  </a:solidFill>
                  <a:latin typeface="Indie Flower"/>
                  <a:ea typeface="Indie Flower"/>
                  <a:cs typeface="Indie Flower"/>
                  <a:sym typeface="Indie Flower"/>
                </a:rPr>
                <a:t>https://www.slidespower.com/</a:t>
              </a:r>
              <a:endParaRPr sz="10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Google Shape;298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4663" y="791215"/>
            <a:ext cx="7234675" cy="3444025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25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300" name="Google Shape;300;p25"/>
          <p:cNvGrpSpPr/>
          <p:nvPr/>
        </p:nvGrpSpPr>
        <p:grpSpPr>
          <a:xfrm>
            <a:off x="1631131" y="1225471"/>
            <a:ext cx="1405188" cy="2707996"/>
            <a:chOff x="1012631" y="1225471"/>
            <a:chExt cx="1405188" cy="2707996"/>
          </a:xfrm>
        </p:grpSpPr>
        <p:pic>
          <p:nvPicPr>
            <p:cNvPr descr="iphone.png" id="301" name="Google Shape;301;p25"/>
            <p:cNvPicPr preferRelativeResize="0"/>
            <p:nvPr/>
          </p:nvPicPr>
          <p:blipFill rotWithShape="1">
            <a:blip r:embed="rId4">
              <a:alphaModFix/>
            </a:blip>
            <a:srcRect b="0" l="23820" r="52787" t="0"/>
            <a:stretch/>
          </p:blipFill>
          <p:spPr>
            <a:xfrm>
              <a:off x="1012631" y="1225471"/>
              <a:ext cx="1405188" cy="270799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302" name="Google Shape;302;p25"/>
            <p:cNvPicPr preferRelativeResize="0"/>
            <p:nvPr/>
          </p:nvPicPr>
          <p:blipFill rotWithShape="1">
            <a:blip r:embed="rId5">
              <a:alphaModFix/>
            </a:blip>
            <a:srcRect b="0" l="18346" r="18346" t="0"/>
            <a:stretch/>
          </p:blipFill>
          <p:spPr>
            <a:xfrm>
              <a:off x="1143588" y="1652697"/>
              <a:ext cx="1170741" cy="184931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03" name="Google Shape;303;p25"/>
          <p:cNvSpPr txBox="1"/>
          <p:nvPr/>
        </p:nvSpPr>
        <p:spPr>
          <a:xfrm>
            <a:off x="3421350" y="2526575"/>
            <a:ext cx="5616300" cy="117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latin typeface="Gloria Hallelujah"/>
                <a:ea typeface="Gloria Hallelujah"/>
                <a:cs typeface="Gloria Hallelujah"/>
                <a:sym typeface="Gloria Hallelujah"/>
              </a:rPr>
              <a:t>Introduce your app using this template.</a:t>
            </a:r>
            <a:endParaRPr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latin typeface="Gloria Hallelujah"/>
                <a:ea typeface="Gloria Hallelujah"/>
                <a:cs typeface="Gloria Hallelujah"/>
                <a:sym typeface="Gloria Hallelujah"/>
              </a:rPr>
              <a:t>You can change the picture or introduce a text.</a:t>
            </a:r>
            <a:endParaRPr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pic>
        <p:nvPicPr>
          <p:cNvPr id="304" name="Google Shape;304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421350" y="1536800"/>
            <a:ext cx="2828950" cy="1131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" name="Google Shape;309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4663" y="791215"/>
            <a:ext cx="7234675" cy="3444025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26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11" name="Google Shape;311;p26"/>
          <p:cNvSpPr txBox="1"/>
          <p:nvPr/>
        </p:nvSpPr>
        <p:spPr>
          <a:xfrm>
            <a:off x="3418900" y="2689950"/>
            <a:ext cx="5760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Introduce your app using this template.</a:t>
            </a:r>
            <a:endParaRPr>
              <a:solidFill>
                <a:schemeClr val="dk1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You can change the picture or introduce a text.</a:t>
            </a:r>
            <a:endParaRPr sz="12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pic>
        <p:nvPicPr>
          <p:cNvPr id="312" name="Google Shape;312;p26"/>
          <p:cNvPicPr preferRelativeResize="0"/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>
            <a:off x="3529750" y="1327700"/>
            <a:ext cx="1311950" cy="122207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3" name="Google Shape;313;p26"/>
          <p:cNvGrpSpPr/>
          <p:nvPr/>
        </p:nvGrpSpPr>
        <p:grpSpPr>
          <a:xfrm>
            <a:off x="1641742" y="1269193"/>
            <a:ext cx="1180547" cy="2488082"/>
            <a:chOff x="1031617" y="1327705"/>
            <a:chExt cx="1180547" cy="2488082"/>
          </a:xfrm>
        </p:grpSpPr>
        <p:pic>
          <p:nvPicPr>
            <p:cNvPr descr="iphone.png" id="314" name="Google Shape;314;p26"/>
            <p:cNvPicPr preferRelativeResize="0"/>
            <p:nvPr/>
          </p:nvPicPr>
          <p:blipFill rotWithShape="1">
            <a:blip r:embed="rId5">
              <a:alphaModFix/>
            </a:blip>
            <a:srcRect b="0" l="76275" r="0" t="0"/>
            <a:stretch/>
          </p:blipFill>
          <p:spPr>
            <a:xfrm>
              <a:off x="1031617" y="1327705"/>
              <a:ext cx="1180547" cy="24880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315" name="Google Shape;315;p26"/>
            <p:cNvPicPr preferRelativeResize="0"/>
            <p:nvPr/>
          </p:nvPicPr>
          <p:blipFill rotWithShape="1">
            <a:blip r:embed="rId6">
              <a:alphaModFix/>
            </a:blip>
            <a:srcRect b="0" l="18950" r="18956" t="0"/>
            <a:stretch/>
          </p:blipFill>
          <p:spPr>
            <a:xfrm>
              <a:off x="1077884" y="1637301"/>
              <a:ext cx="1102862" cy="177612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" name="Google Shape;320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4663" y="791215"/>
            <a:ext cx="7234675" cy="3444025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27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22" name="Google Shape;322;p27"/>
          <p:cNvSpPr txBox="1"/>
          <p:nvPr/>
        </p:nvSpPr>
        <p:spPr>
          <a:xfrm>
            <a:off x="4126475" y="2489025"/>
            <a:ext cx="37806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Introduce your app using this template.</a:t>
            </a:r>
            <a:endParaRPr>
              <a:solidFill>
                <a:schemeClr val="dk1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You can change the picture or introduce a text.</a:t>
            </a:r>
            <a:endParaRPr sz="1200"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323" name="Google Shape;323;p27"/>
          <p:cNvPicPr preferRelativeResize="0"/>
          <p:nvPr/>
        </p:nvPicPr>
        <p:blipFill>
          <a:blip r:embed="rId4">
            <a:alphaModFix amt="90000"/>
          </a:blip>
          <a:stretch>
            <a:fillRect/>
          </a:stretch>
        </p:blipFill>
        <p:spPr>
          <a:xfrm>
            <a:off x="4275100" y="1760250"/>
            <a:ext cx="874625" cy="874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27"/>
          <p:cNvPicPr preferRelativeResize="0"/>
          <p:nvPr/>
        </p:nvPicPr>
        <p:blipFill rotWithShape="1">
          <a:blip r:embed="rId5">
            <a:alphaModFix/>
          </a:blip>
          <a:srcRect b="4427" l="20367" r="20165" t="15935"/>
          <a:stretch/>
        </p:blipFill>
        <p:spPr>
          <a:xfrm>
            <a:off x="1759224" y="1306162"/>
            <a:ext cx="1744775" cy="2414151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27"/>
          <p:cNvSpPr txBox="1"/>
          <p:nvPr/>
        </p:nvSpPr>
        <p:spPr>
          <a:xfrm>
            <a:off x="1924253" y="2744233"/>
            <a:ext cx="1393500" cy="5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rgbClr val="0B5394"/>
                </a:solidFill>
                <a:latin typeface="Raleway"/>
                <a:ea typeface="Raleway"/>
                <a:cs typeface="Raleway"/>
                <a:sym typeface="Raleway"/>
              </a:rPr>
              <a:t>www.slidespower.com</a:t>
            </a:r>
            <a:endParaRPr sz="900">
              <a:solidFill>
                <a:srgbClr val="0B5394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descr="Status battery 100 icon" id="326" name="Google Shape;326;p27" title="Status battery 100 icon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280979" y="2084691"/>
            <a:ext cx="701266" cy="7012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areja-foto-ppt-gratis.jpg" id="331" name="Google Shape;331;p28"/>
          <p:cNvPicPr preferRelativeResize="0"/>
          <p:nvPr/>
        </p:nvPicPr>
        <p:blipFill rotWithShape="1">
          <a:blip r:embed="rId3">
            <a:alphaModFix/>
          </a:blip>
          <a:srcRect b="21576" l="0" r="0" t="48363"/>
          <a:stretch/>
        </p:blipFill>
        <p:spPr>
          <a:xfrm>
            <a:off x="477100" y="1387675"/>
            <a:ext cx="8144273" cy="1631822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28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33" name="Google Shape;333;p28"/>
          <p:cNvSpPr txBox="1"/>
          <p:nvPr>
            <p:ph type="title"/>
          </p:nvPr>
        </p:nvSpPr>
        <p:spPr>
          <a:xfrm>
            <a:off x="558175" y="578200"/>
            <a:ext cx="3126600" cy="61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n-GB" sz="2400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CONCLUSIONS</a:t>
            </a:r>
            <a:endParaRPr b="1" sz="2400"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334" name="Google Shape;334;p28"/>
          <p:cNvSpPr txBox="1"/>
          <p:nvPr>
            <p:ph idx="1" type="subTitle"/>
          </p:nvPr>
        </p:nvSpPr>
        <p:spPr>
          <a:xfrm>
            <a:off x="3443375" y="657175"/>
            <a:ext cx="4944000" cy="73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latin typeface="Gloria Hallelujah"/>
                <a:ea typeface="Gloria Hallelujah"/>
                <a:cs typeface="Gloria Hallelujah"/>
                <a:sym typeface="Gloria Hallelujah"/>
              </a:rPr>
              <a:t>We proceed to make a summary of the main points discussed in the presentation.</a:t>
            </a:r>
            <a:endParaRPr sz="1600"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335" name="Google Shape;335;p28"/>
          <p:cNvSpPr txBox="1"/>
          <p:nvPr/>
        </p:nvSpPr>
        <p:spPr>
          <a:xfrm>
            <a:off x="558175" y="3218175"/>
            <a:ext cx="1857000" cy="179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latin typeface="Gloria Hallelujah"/>
                <a:ea typeface="Gloria Hallelujah"/>
                <a:cs typeface="Gloria Hallelujah"/>
                <a:sym typeface="Gloria Hallelujah"/>
              </a:rPr>
              <a:t>FONTS</a:t>
            </a:r>
            <a:endParaRPr sz="1200"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200"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200">
                <a:latin typeface="Gloria Hallelujah"/>
                <a:ea typeface="Gloria Hallelujah"/>
                <a:cs typeface="Gloria Hallelujah"/>
                <a:sym typeface="Gloria Hallelujah"/>
              </a:rPr>
              <a:t>It is important to use fonts that read well, without being in bold. Example: helvética.</a:t>
            </a:r>
            <a:endParaRPr b="1" sz="1200"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336" name="Google Shape;336;p28"/>
          <p:cNvSpPr txBox="1"/>
          <p:nvPr/>
        </p:nvSpPr>
        <p:spPr>
          <a:xfrm>
            <a:off x="2610233" y="3218175"/>
            <a:ext cx="1806600" cy="170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200">
                <a:latin typeface="Gloria Hallelujah"/>
                <a:ea typeface="Gloria Hallelujah"/>
                <a:cs typeface="Gloria Hallelujah"/>
                <a:sym typeface="Gloria Hallelujah"/>
              </a:rPr>
              <a:t>DESIGN</a:t>
            </a:r>
            <a:endParaRPr sz="1200"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200"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200">
                <a:latin typeface="Gloria Hallelujah"/>
                <a:ea typeface="Gloria Hallelujah"/>
                <a:cs typeface="Gloria Hallelujah"/>
                <a:sym typeface="Gloria Hallelujah"/>
              </a:rPr>
              <a:t>A well-designed template is an ideal way to communicate a message simply and clearly.</a:t>
            </a:r>
            <a:endParaRPr sz="1200"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GB" sz="1200">
                <a:latin typeface="Gloria Hallelujah"/>
                <a:ea typeface="Gloria Hallelujah"/>
                <a:cs typeface="Gloria Hallelujah"/>
                <a:sym typeface="Gloria Hallelujah"/>
              </a:rPr>
              <a:t>.</a:t>
            </a:r>
            <a:endParaRPr sz="1200"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337" name="Google Shape;337;p28"/>
          <p:cNvSpPr txBox="1"/>
          <p:nvPr/>
        </p:nvSpPr>
        <p:spPr>
          <a:xfrm>
            <a:off x="4611892" y="3218175"/>
            <a:ext cx="18975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200">
                <a:latin typeface="Gloria Hallelujah"/>
                <a:ea typeface="Gloria Hallelujah"/>
                <a:cs typeface="Gloria Hallelujah"/>
                <a:sym typeface="Gloria Hallelujah"/>
              </a:rPr>
              <a:t>TIME PER SLIDE</a:t>
            </a:r>
            <a:endParaRPr sz="1200"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200"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200">
                <a:latin typeface="Gloria Hallelujah"/>
                <a:ea typeface="Gloria Hallelujah"/>
                <a:cs typeface="Gloria Hallelujah"/>
                <a:sym typeface="Gloria Hallelujah"/>
              </a:rPr>
              <a:t>In a quality slideshow, the time of exposure should not exceed 30 seconds.</a:t>
            </a:r>
            <a:endParaRPr b="1" sz="1200"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338" name="Google Shape;338;p28"/>
          <p:cNvSpPr txBox="1"/>
          <p:nvPr/>
        </p:nvSpPr>
        <p:spPr>
          <a:xfrm>
            <a:off x="6630725" y="3218175"/>
            <a:ext cx="1998000" cy="179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200">
                <a:latin typeface="Gloria Hallelujah"/>
                <a:ea typeface="Gloria Hallelujah"/>
                <a:cs typeface="Gloria Hallelujah"/>
                <a:sym typeface="Gloria Hallelujah"/>
              </a:rPr>
              <a:t>PREPARATION</a:t>
            </a:r>
            <a:endParaRPr sz="1200"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200"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200">
                <a:latin typeface="Gloria Hallelujah"/>
                <a:ea typeface="Gloria Hallelujah"/>
                <a:cs typeface="Gloria Hallelujah"/>
                <a:sym typeface="Gloria Hallelujah"/>
              </a:rPr>
              <a:t>Out of respect for the audience, it is essential to prepare well the presentation and try not to leave anything to chance.</a:t>
            </a:r>
            <a:endParaRPr b="1" sz="1200"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339" name="Google Shape;339;p28"/>
          <p:cNvSpPr/>
          <p:nvPr/>
        </p:nvSpPr>
        <p:spPr>
          <a:xfrm>
            <a:off x="3270975" y="2726726"/>
            <a:ext cx="485100" cy="475500"/>
          </a:xfrm>
          <a:prstGeom prst="heart">
            <a:avLst/>
          </a:prstGeom>
          <a:solidFill>
            <a:srgbClr val="FF00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p28"/>
          <p:cNvSpPr/>
          <p:nvPr/>
        </p:nvSpPr>
        <p:spPr>
          <a:xfrm>
            <a:off x="1244125" y="2726726"/>
            <a:ext cx="485100" cy="475500"/>
          </a:xfrm>
          <a:prstGeom prst="heart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" name="Google Shape;341;p28"/>
          <p:cNvSpPr/>
          <p:nvPr/>
        </p:nvSpPr>
        <p:spPr>
          <a:xfrm>
            <a:off x="5297825" y="2726726"/>
            <a:ext cx="485100" cy="475500"/>
          </a:xfrm>
          <a:prstGeom prst="heart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p28"/>
          <p:cNvSpPr/>
          <p:nvPr/>
        </p:nvSpPr>
        <p:spPr>
          <a:xfrm>
            <a:off x="7387175" y="2726726"/>
            <a:ext cx="485100" cy="475500"/>
          </a:xfrm>
          <a:prstGeom prst="heart">
            <a:avLst/>
          </a:prstGeom>
          <a:solidFill>
            <a:srgbClr val="93C47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29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348" name="Google Shape;348;p29"/>
          <p:cNvPicPr preferRelativeResize="0"/>
          <p:nvPr/>
        </p:nvPicPr>
        <p:blipFill rotWithShape="1">
          <a:blip r:embed="rId3">
            <a:alphaModFix/>
          </a:blip>
          <a:srcRect b="0" l="0" r="0" t="29942"/>
          <a:stretch/>
        </p:blipFill>
        <p:spPr>
          <a:xfrm>
            <a:off x="0" y="0"/>
            <a:ext cx="9144003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29"/>
          <p:cNvSpPr/>
          <p:nvPr/>
        </p:nvSpPr>
        <p:spPr>
          <a:xfrm>
            <a:off x="5152850" y="976625"/>
            <a:ext cx="3151200" cy="3151200"/>
          </a:xfrm>
          <a:prstGeom prst="heart">
            <a:avLst/>
          </a:prstGeom>
          <a:solidFill>
            <a:srgbClr val="E066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p29"/>
          <p:cNvSpPr txBox="1"/>
          <p:nvPr/>
        </p:nvSpPr>
        <p:spPr>
          <a:xfrm>
            <a:off x="5073500" y="1691725"/>
            <a:ext cx="3309900" cy="169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>
                <a:solidFill>
                  <a:srgbClr val="FFFFFF"/>
                </a:solidFill>
                <a:latin typeface="Dancing Script"/>
                <a:ea typeface="Dancing Script"/>
                <a:cs typeface="Dancing Script"/>
                <a:sym typeface="Dancing Script"/>
              </a:rPr>
              <a:t>THANK</a:t>
            </a:r>
            <a:endParaRPr sz="4800">
              <a:solidFill>
                <a:srgbClr val="FFFFFF"/>
              </a:solidFill>
              <a:latin typeface="Dancing Script"/>
              <a:ea typeface="Dancing Script"/>
              <a:cs typeface="Dancing Script"/>
              <a:sym typeface="Dancing Scrip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>
                <a:solidFill>
                  <a:srgbClr val="FFFFFF"/>
                </a:solidFill>
                <a:latin typeface="Dancing Script"/>
                <a:ea typeface="Dancing Script"/>
                <a:cs typeface="Dancing Script"/>
                <a:sym typeface="Dancing Script"/>
              </a:rPr>
              <a:t>YOU</a:t>
            </a:r>
            <a:endParaRPr sz="4800">
              <a:solidFill>
                <a:srgbClr val="FFFFFF"/>
              </a:solidFill>
              <a:latin typeface="Dancing Script"/>
              <a:ea typeface="Dancing Script"/>
              <a:cs typeface="Dancing Script"/>
              <a:sym typeface="Dancing Script"/>
            </a:endParaRPr>
          </a:p>
        </p:txBody>
      </p:sp>
      <p:sp>
        <p:nvSpPr>
          <p:cNvPr id="351" name="Google Shape;351;p29"/>
          <p:cNvSpPr/>
          <p:nvPr/>
        </p:nvSpPr>
        <p:spPr>
          <a:xfrm>
            <a:off x="4893650" y="945450"/>
            <a:ext cx="3669600" cy="3182400"/>
          </a:xfrm>
          <a:prstGeom prst="heart">
            <a:avLst/>
          </a:prstGeom>
          <a:noFill/>
          <a:ln cap="flat" cmpd="sng" w="9525">
            <a:solidFill>
              <a:srgbClr val="F4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p29"/>
          <p:cNvSpPr/>
          <p:nvPr/>
        </p:nvSpPr>
        <p:spPr>
          <a:xfrm>
            <a:off x="4893650" y="766325"/>
            <a:ext cx="3669600" cy="3840000"/>
          </a:xfrm>
          <a:prstGeom prst="heart">
            <a:avLst/>
          </a:prstGeom>
          <a:noFill/>
          <a:ln cap="flat" cmpd="sng" w="9525">
            <a:solidFill>
              <a:srgbClr val="F4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sentacion-fondo-gratis-powerpoint.jpg" id="357" name="Google Shape;357;p30"/>
          <p:cNvPicPr preferRelativeResize="0"/>
          <p:nvPr/>
        </p:nvPicPr>
        <p:blipFill rotWithShape="1">
          <a:blip r:embed="rId3">
            <a:alphaModFix/>
          </a:blip>
          <a:srcRect b="0" l="27017" r="27017" t="0"/>
          <a:stretch/>
        </p:blipFill>
        <p:spPr>
          <a:xfrm>
            <a:off x="0" y="0"/>
            <a:ext cx="315223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p30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59" name="Google Shape;359;p30"/>
          <p:cNvSpPr txBox="1"/>
          <p:nvPr/>
        </p:nvSpPr>
        <p:spPr>
          <a:xfrm>
            <a:off x="3802800" y="1328925"/>
            <a:ext cx="48708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28600" lvl="0" marL="3429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Gloria Hallelujah"/>
              <a:buChar char="•"/>
            </a:pPr>
            <a:r>
              <a:rPr lang="en-GB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El Arte de presentar. (Gonzalo Álvarez Marañón)</a:t>
            </a:r>
            <a:endParaRPr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Gloria Hallelujah"/>
              <a:buChar char="•"/>
            </a:pPr>
            <a:r>
              <a:rPr lang="en-GB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Google Images.</a:t>
            </a:r>
            <a:endParaRPr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Gloria Hallelujah"/>
              <a:buChar char="•"/>
            </a:pPr>
            <a:r>
              <a:rPr lang="en-GB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Prof. Reynel A. Llanes Belett.</a:t>
            </a:r>
            <a:endParaRPr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Gloria Hallelujah"/>
              <a:buChar char="•"/>
            </a:pPr>
            <a:r>
              <a:rPr lang="en-GB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El Arte de presentar.</a:t>
            </a:r>
            <a:endParaRPr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Gloria Hallelujah"/>
              <a:buChar char="•"/>
            </a:pPr>
            <a:r>
              <a:rPr lang="en-GB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Google Images.</a:t>
            </a:r>
            <a:endParaRPr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Gloria Hallelujah"/>
              <a:buChar char="•"/>
            </a:pPr>
            <a:r>
              <a:rPr lang="en-GB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Prof. Reynel A. Llanes Belett.a</a:t>
            </a:r>
            <a:endParaRPr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360" name="Google Shape;360;p30"/>
          <p:cNvSpPr txBox="1"/>
          <p:nvPr>
            <p:ph type="title"/>
          </p:nvPr>
        </p:nvSpPr>
        <p:spPr>
          <a:xfrm>
            <a:off x="3963475" y="1044925"/>
            <a:ext cx="3852600" cy="61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BIBLIOGRAPHY</a:t>
            </a:r>
            <a:endParaRPr b="1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361" name="Google Shape;361;p30"/>
          <p:cNvSpPr/>
          <p:nvPr/>
        </p:nvSpPr>
        <p:spPr>
          <a:xfrm>
            <a:off x="2158375" y="1994525"/>
            <a:ext cx="1085700" cy="1505100"/>
          </a:xfrm>
          <a:prstGeom prst="leftArrow">
            <a:avLst>
              <a:gd fmla="val 50000" name="adj1"/>
              <a:gd fmla="val 50000" name="adj2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ondo-para-presentacion-gratis.jpg" id="366" name="Google Shape;366;p31"/>
          <p:cNvPicPr preferRelativeResize="0"/>
          <p:nvPr/>
        </p:nvPicPr>
        <p:blipFill rotWithShape="1">
          <a:blip r:embed="rId3">
            <a:alphaModFix/>
          </a:blip>
          <a:srcRect b="0" l="29585" r="29589" t="0"/>
          <a:stretch/>
        </p:blipFill>
        <p:spPr>
          <a:xfrm>
            <a:off x="0" y="0"/>
            <a:ext cx="314135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Google Shape;367;p31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68" name="Google Shape;368;p31"/>
          <p:cNvSpPr txBox="1"/>
          <p:nvPr/>
        </p:nvSpPr>
        <p:spPr>
          <a:xfrm>
            <a:off x="6200775" y="1807475"/>
            <a:ext cx="2589000" cy="236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Gloria Hallelujah"/>
              <a:buChar char="●"/>
            </a:pPr>
            <a:r>
              <a:rPr lang="en-GB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TIPOGRAPHY:</a:t>
            </a:r>
            <a:endParaRPr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 	</a:t>
            </a:r>
            <a:r>
              <a:rPr lang="en-GB">
                <a:solidFill>
                  <a:srgbClr val="6FA8D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Gloria Hallelujah</a:t>
            </a:r>
            <a:endParaRPr>
              <a:solidFill>
                <a:srgbClr val="6FA8DC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Gloria Hallelujah"/>
              <a:buChar char="●"/>
            </a:pPr>
            <a:r>
              <a:rPr lang="en-GB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IMAGES:</a:t>
            </a:r>
            <a:endParaRPr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4572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6FA8D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www.pexels.com</a:t>
            </a:r>
            <a:endParaRPr>
              <a:solidFill>
                <a:srgbClr val="6FA8DC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6FA8D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www.pixabay.com</a:t>
            </a:r>
            <a:endParaRPr>
              <a:solidFill>
                <a:srgbClr val="6FA8DC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6FA8D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www.unsplash.com</a:t>
            </a:r>
            <a:endParaRPr>
              <a:solidFill>
                <a:srgbClr val="6FA8DC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369" name="Google Shape;369;p31"/>
          <p:cNvSpPr txBox="1"/>
          <p:nvPr/>
        </p:nvSpPr>
        <p:spPr>
          <a:xfrm>
            <a:off x="3636650" y="1807475"/>
            <a:ext cx="2752800" cy="236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Gloria Hallelujah"/>
              <a:buChar char="●"/>
            </a:pPr>
            <a:r>
              <a:rPr lang="en-GB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ICONS:</a:t>
            </a:r>
            <a:endParaRPr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6FA8D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www.iconfinder.com</a:t>
            </a:r>
            <a:endParaRPr>
              <a:solidFill>
                <a:srgbClr val="6FA8DC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6FA8D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www.iconarchive.com</a:t>
            </a:r>
            <a:endParaRPr>
              <a:solidFill>
                <a:srgbClr val="6FA8DC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Gloria Hallelujah"/>
              <a:buChar char="●"/>
            </a:pPr>
            <a:r>
              <a:rPr lang="en-GB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PRESENTATION DESIGN</a:t>
            </a:r>
            <a:endParaRPr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>
                <a:latin typeface="Gloria Hallelujah"/>
                <a:ea typeface="Gloria Hallelujah"/>
                <a:cs typeface="Gloria Hallelujah"/>
                <a:sym typeface="Gloria Hallelujah"/>
              </a:rPr>
              <a:t>www.slidespower.com</a:t>
            </a:r>
            <a:endParaRPr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370" name="Google Shape;370;p31"/>
          <p:cNvSpPr txBox="1"/>
          <p:nvPr>
            <p:ph type="title"/>
          </p:nvPr>
        </p:nvSpPr>
        <p:spPr>
          <a:xfrm>
            <a:off x="4029075" y="549625"/>
            <a:ext cx="4177200" cy="1159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PRESENTATION DESIGN</a:t>
            </a:r>
            <a:endParaRPr b="1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371" name="Google Shape;371;p31"/>
          <p:cNvSpPr/>
          <p:nvPr/>
        </p:nvSpPr>
        <p:spPr>
          <a:xfrm>
            <a:off x="2158375" y="1994525"/>
            <a:ext cx="1085700" cy="1505100"/>
          </a:xfrm>
          <a:prstGeom prst="leftArrow">
            <a:avLst>
              <a:gd fmla="val 50000" name="adj1"/>
              <a:gd fmla="val 50000" name="adj2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32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77" name="Google Shape;377;p32"/>
          <p:cNvSpPr txBox="1"/>
          <p:nvPr/>
        </p:nvSpPr>
        <p:spPr>
          <a:xfrm>
            <a:off x="867350" y="397525"/>
            <a:ext cx="7782300" cy="56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You can find different Icons in our other presentations.</a:t>
            </a:r>
            <a:r>
              <a:rPr lang="en-GB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.</a:t>
            </a:r>
            <a:endParaRPr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pic>
        <p:nvPicPr>
          <p:cNvPr id="378" name="Google Shape;378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5501" y="423100"/>
            <a:ext cx="508951" cy="508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79" name="Google Shape;379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00025" y="1263200"/>
            <a:ext cx="905559" cy="905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80" name="Google Shape;380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87703" y="1263200"/>
            <a:ext cx="905559" cy="905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p3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575381" y="1263200"/>
            <a:ext cx="905559" cy="905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82" name="Google Shape;382;p3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400025" y="2466362"/>
            <a:ext cx="905559" cy="905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83" name="Google Shape;383;p3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487703" y="2466362"/>
            <a:ext cx="905559" cy="905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3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663060" y="1263200"/>
            <a:ext cx="905559" cy="905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3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575381" y="2466362"/>
            <a:ext cx="905559" cy="905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86" name="Google Shape;386;p3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750738" y="1263200"/>
            <a:ext cx="905559" cy="905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87" name="Google Shape;387;p32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663060" y="2466362"/>
            <a:ext cx="905559" cy="905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88" name="Google Shape;388;p32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1400025" y="3669523"/>
            <a:ext cx="845155" cy="845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p32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2493743" y="3669523"/>
            <a:ext cx="845155" cy="845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90" name="Google Shape;390;p32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3587462" y="3669523"/>
            <a:ext cx="845155" cy="845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91" name="Google Shape;391;p32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5750738" y="2466362"/>
            <a:ext cx="905559" cy="905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92" name="Google Shape;392;p32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6838416" y="1263200"/>
            <a:ext cx="905559" cy="905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32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4681180" y="3669523"/>
            <a:ext cx="845155" cy="845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4" name="Google Shape;394;p32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6838416" y="2466362"/>
            <a:ext cx="905559" cy="905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95" name="Google Shape;395;p32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5774898" y="3669523"/>
            <a:ext cx="845155" cy="845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6" name="Google Shape;396;p32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6868616" y="3669523"/>
            <a:ext cx="845155" cy="8451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an-valentin-presentacion-ppt.jpg" id="401" name="Google Shape;401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3999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402" name="Google Shape;402;p33"/>
          <p:cNvSpPr txBox="1"/>
          <p:nvPr/>
        </p:nvSpPr>
        <p:spPr>
          <a:xfrm>
            <a:off x="2495475" y="473325"/>
            <a:ext cx="4286400" cy="41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Text Text Text Text</a:t>
            </a:r>
            <a:endParaRPr b="1" sz="2400">
              <a:solidFill>
                <a:srgbClr val="FFFFFF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pic>
        <p:nvPicPr>
          <p:cNvPr id="403" name="Google Shape;403;p33"/>
          <p:cNvPicPr preferRelativeResize="0"/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512475" y="786434"/>
            <a:ext cx="7316652" cy="365371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witter icon" id="404" name="Google Shape;404;p33" title="twitter icon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67375" y="2722233"/>
            <a:ext cx="912452" cy="91244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witter bird icon" id="405" name="Google Shape;405;p33" title="twitter bird icon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053498" y="1508825"/>
            <a:ext cx="912452" cy="91244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inkedin icon" id="406" name="Google Shape;406;p33" title="linkedin icon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053501" y="2662438"/>
            <a:ext cx="912452" cy="91244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vimeo icon" id="407" name="Google Shape;407;p33" title="vimeo icon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563165" y="1613463"/>
            <a:ext cx="912452" cy="912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8"/>
          <p:cNvPicPr preferRelativeResize="0"/>
          <p:nvPr/>
        </p:nvPicPr>
        <p:blipFill rotWithShape="1">
          <a:blip r:embed="rId3">
            <a:alphaModFix/>
          </a:blip>
          <a:srcRect b="2427" l="2365" r="1848" t="3499"/>
          <a:stretch/>
        </p:blipFill>
        <p:spPr>
          <a:xfrm>
            <a:off x="119600" y="114075"/>
            <a:ext cx="8904797" cy="49307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ondos-gratis-para-presentaciones.jpg" id="119" name="Google Shape;119;p8"/>
          <p:cNvPicPr preferRelativeResize="0"/>
          <p:nvPr/>
        </p:nvPicPr>
        <p:blipFill rotWithShape="1">
          <a:blip r:embed="rId4">
            <a:alphaModFix/>
          </a:blip>
          <a:srcRect b="7813" l="0" r="0" t="7813"/>
          <a:stretch/>
        </p:blipFill>
        <p:spPr>
          <a:xfrm>
            <a:off x="0" y="0"/>
            <a:ext cx="9143999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8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21" name="Google Shape;121;p8"/>
          <p:cNvSpPr txBox="1"/>
          <p:nvPr>
            <p:ph type="title"/>
          </p:nvPr>
        </p:nvSpPr>
        <p:spPr>
          <a:xfrm rot="-558709">
            <a:off x="4077971" y="2904400"/>
            <a:ext cx="4299558" cy="171643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rgbClr val="434343"/>
                </a:solidFill>
                <a:latin typeface="Indie Flower"/>
                <a:ea typeface="Indie Flower"/>
                <a:cs typeface="Indie Flower"/>
                <a:sym typeface="Indie Flower"/>
              </a:rPr>
              <a:t>My Name: Name &amp; Surname</a:t>
            </a:r>
            <a:endParaRPr b="1"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rgbClr val="434343"/>
                </a:solidFill>
                <a:latin typeface="Indie Flower"/>
                <a:ea typeface="Indie Flower"/>
                <a:cs typeface="Indie Flower"/>
                <a:sym typeface="Indie Flower"/>
              </a:rPr>
              <a:t>My email: </a:t>
            </a:r>
            <a:r>
              <a:rPr b="1" lang="en-GB">
                <a:solidFill>
                  <a:srgbClr val="434343"/>
                </a:solidFill>
                <a:latin typeface="Indie Flower"/>
                <a:ea typeface="Indie Flower"/>
                <a:cs typeface="Indie Flower"/>
                <a:sym typeface="Indie Flower"/>
              </a:rPr>
              <a:t>slidespower@gmail.com</a:t>
            </a:r>
            <a:endParaRPr b="1"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434343"/>
                </a:solidFill>
                <a:latin typeface="Indie Flower"/>
                <a:ea typeface="Indie Flower"/>
                <a:cs typeface="Indie Flower"/>
                <a:sym typeface="Indie Flower"/>
              </a:rPr>
              <a:t>Phone</a:t>
            </a:r>
            <a:r>
              <a:rPr lang="en-GB">
                <a:solidFill>
                  <a:srgbClr val="434343"/>
                </a:solidFill>
                <a:latin typeface="Indie Flower"/>
                <a:ea typeface="Indie Flower"/>
                <a:cs typeface="Indie Flower"/>
                <a:sym typeface="Indie Flower"/>
              </a:rPr>
              <a:t>: </a:t>
            </a:r>
            <a:r>
              <a:rPr b="1" lang="en-GB">
                <a:solidFill>
                  <a:srgbClr val="434343"/>
                </a:solidFill>
                <a:latin typeface="Indie Flower"/>
                <a:ea typeface="Indie Flower"/>
                <a:cs typeface="Indie Flower"/>
                <a:sym typeface="Indie Flower"/>
              </a:rPr>
              <a:t>(+31) 123 45 67 89</a:t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122" name="Google Shape;122;p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865007">
            <a:off x="2843648" y="2784620"/>
            <a:ext cx="1004376" cy="10860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981950" y="694802"/>
            <a:ext cx="1266425" cy="54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ondo-valentin-gratis.jpg" id="128" name="Google Shape;128;p9"/>
          <p:cNvPicPr preferRelativeResize="0"/>
          <p:nvPr/>
        </p:nvPicPr>
        <p:blipFill rotWithShape="1">
          <a:blip r:embed="rId3">
            <a:alphaModFix/>
          </a:blip>
          <a:srcRect b="0" l="0" r="0" t="15626"/>
          <a:stretch/>
        </p:blipFill>
        <p:spPr>
          <a:xfrm>
            <a:off x="-76200" y="0"/>
            <a:ext cx="9143999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9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30" name="Google Shape;130;p9"/>
          <p:cNvSpPr/>
          <p:nvPr/>
        </p:nvSpPr>
        <p:spPr>
          <a:xfrm>
            <a:off x="681050" y="4005225"/>
            <a:ext cx="661800" cy="330900"/>
          </a:xfrm>
          <a:prstGeom prst="homePlate">
            <a:avLst>
              <a:gd fmla="val 50000" name="adj"/>
            </a:avLst>
          </a:prstGeom>
          <a:solidFill>
            <a:srgbClr val="3D85C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</a:rPr>
              <a:t>13%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31" name="Google Shape;131;p9"/>
          <p:cNvSpPr/>
          <p:nvPr/>
        </p:nvSpPr>
        <p:spPr>
          <a:xfrm>
            <a:off x="681050" y="3515575"/>
            <a:ext cx="661800" cy="330900"/>
          </a:xfrm>
          <a:prstGeom prst="homePlate">
            <a:avLst>
              <a:gd fmla="val 50000" name="adj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</a:rPr>
              <a:t>45%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32" name="Google Shape;132;p9"/>
          <p:cNvSpPr/>
          <p:nvPr/>
        </p:nvSpPr>
        <p:spPr>
          <a:xfrm>
            <a:off x="681050" y="3025925"/>
            <a:ext cx="661800" cy="330900"/>
          </a:xfrm>
          <a:prstGeom prst="homePlate">
            <a:avLst>
              <a:gd fmla="val 57471" name="adj"/>
            </a:avLst>
          </a:prstGeom>
          <a:solidFill>
            <a:srgbClr val="B45F0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</a:rPr>
              <a:t>13%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33" name="Google Shape;133;p9"/>
          <p:cNvSpPr txBox="1"/>
          <p:nvPr/>
        </p:nvSpPr>
        <p:spPr>
          <a:xfrm>
            <a:off x="681050" y="2430275"/>
            <a:ext cx="23859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rgbClr val="E06666"/>
                </a:solidFill>
                <a:latin typeface="Indie Flower"/>
                <a:ea typeface="Indie Flower"/>
                <a:cs typeface="Indie Flower"/>
                <a:sym typeface="Indie Flower"/>
              </a:rPr>
              <a:t>Add Text</a:t>
            </a:r>
            <a:endParaRPr b="1" sz="2400">
              <a:solidFill>
                <a:srgbClr val="E06666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34" name="Google Shape;134;p9"/>
          <p:cNvSpPr txBox="1"/>
          <p:nvPr/>
        </p:nvSpPr>
        <p:spPr>
          <a:xfrm>
            <a:off x="1419225" y="3023225"/>
            <a:ext cx="1743000" cy="3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Gloria Hallelujah"/>
                <a:ea typeface="Gloria Hallelujah"/>
                <a:cs typeface="Gloria Hallelujah"/>
                <a:sym typeface="Gloria Hallelujah"/>
              </a:rPr>
              <a:t>PASSION</a:t>
            </a:r>
            <a:endParaRPr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135" name="Google Shape;135;p9"/>
          <p:cNvSpPr txBox="1"/>
          <p:nvPr/>
        </p:nvSpPr>
        <p:spPr>
          <a:xfrm>
            <a:off x="1419225" y="3488475"/>
            <a:ext cx="1743000" cy="3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Gloria Hallelujah"/>
                <a:ea typeface="Gloria Hallelujah"/>
                <a:cs typeface="Gloria Hallelujah"/>
                <a:sym typeface="Gloria Hallelujah"/>
              </a:rPr>
              <a:t>FRIENDSHIP</a:t>
            </a:r>
            <a:endParaRPr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136" name="Google Shape;136;p9"/>
          <p:cNvSpPr txBox="1"/>
          <p:nvPr/>
        </p:nvSpPr>
        <p:spPr>
          <a:xfrm>
            <a:off x="1419225" y="3953725"/>
            <a:ext cx="2013900" cy="3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Gloria Hallelujah"/>
                <a:ea typeface="Gloria Hallelujah"/>
                <a:cs typeface="Gloria Hallelujah"/>
                <a:sym typeface="Gloria Hallelujah"/>
              </a:rPr>
              <a:t>MY HALF ORANGE</a:t>
            </a:r>
            <a:endParaRPr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137" name="Google Shape;137;p9"/>
          <p:cNvSpPr txBox="1"/>
          <p:nvPr/>
        </p:nvSpPr>
        <p:spPr>
          <a:xfrm>
            <a:off x="2995800" y="79975"/>
            <a:ext cx="3000000" cy="114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latin typeface="Gloria Hallelujah"/>
                <a:ea typeface="Gloria Hallelujah"/>
                <a:cs typeface="Gloria Hallelujah"/>
                <a:sym typeface="Gloria Hallelujah"/>
              </a:rPr>
              <a:t>THE IDEA</a:t>
            </a:r>
            <a:endParaRPr sz="3600"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138" name="Google Shape;138;p9"/>
          <p:cNvSpPr txBox="1"/>
          <p:nvPr/>
        </p:nvSpPr>
        <p:spPr>
          <a:xfrm>
            <a:off x="3433125" y="1142150"/>
            <a:ext cx="4975800" cy="145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latin typeface="Gloria Hallelujah"/>
                <a:ea typeface="Gloria Hallelujah"/>
                <a:cs typeface="Gloria Hallelujah"/>
                <a:sym typeface="Gloria Hallelujah"/>
              </a:rPr>
              <a:t>Define the main idea that will be the focus of your presentation, and use icons or illustrations to attract the attention of your audience.</a:t>
            </a:r>
            <a:endParaRPr sz="1700"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ersona-background-ppt.jpg" id="143" name="Google Shape;143;p10"/>
          <p:cNvPicPr preferRelativeResize="0"/>
          <p:nvPr/>
        </p:nvPicPr>
        <p:blipFill rotWithShape="1">
          <a:blip r:embed="rId3">
            <a:alphaModFix/>
          </a:blip>
          <a:srcRect b="7813" l="0" r="0" t="7813"/>
          <a:stretch/>
        </p:blipFill>
        <p:spPr>
          <a:xfrm>
            <a:off x="0" y="0"/>
            <a:ext cx="9144004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10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45" name="Google Shape;145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7325" y="1837000"/>
            <a:ext cx="4764425" cy="2858650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10"/>
          <p:cNvSpPr txBox="1"/>
          <p:nvPr>
            <p:ph type="title"/>
          </p:nvPr>
        </p:nvSpPr>
        <p:spPr>
          <a:xfrm>
            <a:off x="1640400" y="578200"/>
            <a:ext cx="5863200" cy="6108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600">
                <a:latin typeface="Gloria Hallelujah"/>
                <a:ea typeface="Gloria Hallelujah"/>
                <a:cs typeface="Gloria Hallelujah"/>
                <a:sym typeface="Gloria Hallelujah"/>
              </a:rPr>
              <a:t>HOW TO MAKE A GOOD PRESENTATION</a:t>
            </a:r>
            <a:endParaRPr b="1" sz="2600"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pic>
        <p:nvPicPr>
          <p:cNvPr descr="amor-fondo-sol-gratis.jpg" id="147" name="Google Shape;147;p1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33475" y="2211750"/>
            <a:ext cx="3007850" cy="1933800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0"/>
          <p:cNvSpPr/>
          <p:nvPr/>
        </p:nvSpPr>
        <p:spPr>
          <a:xfrm>
            <a:off x="4867275" y="1594475"/>
            <a:ext cx="3848100" cy="2067000"/>
          </a:xfrm>
          <a:prstGeom prst="wedgeRoundRectCallout">
            <a:avLst>
              <a:gd fmla="val -95545" name="adj1"/>
              <a:gd fmla="val 26956" name="adj2"/>
              <a:gd fmla="val 0" name="adj3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00">
                <a:solidFill>
                  <a:srgbClr val="FF0000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To get a good presentation is essential to make a good design of the slides, this help us to communicate our message in a clear and simple way and thus guarantee to the success of the presentation.</a:t>
            </a:r>
            <a:endParaRPr sz="1600">
              <a:solidFill>
                <a:srgbClr val="FF0000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pic>
        <p:nvPicPr>
          <p:cNvPr id="149" name="Google Shape;149;p1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30303" y="494918"/>
            <a:ext cx="948173" cy="7773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namorados-fondo-gratis.jpg" id="154" name="Google Shape;154;p11"/>
          <p:cNvPicPr preferRelativeResize="0"/>
          <p:nvPr/>
        </p:nvPicPr>
        <p:blipFill rotWithShape="1">
          <a:blip r:embed="rId3">
            <a:alphaModFix/>
          </a:blip>
          <a:srcRect b="0" l="1710" r="0" t="14163"/>
          <a:stretch/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11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rgbClr val="E06666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‹#›</a:t>
            </a:fld>
            <a:endParaRPr>
              <a:solidFill>
                <a:srgbClr val="E06666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156" name="Google Shape;156;p11"/>
          <p:cNvSpPr txBox="1"/>
          <p:nvPr>
            <p:ph type="title"/>
          </p:nvPr>
        </p:nvSpPr>
        <p:spPr>
          <a:xfrm>
            <a:off x="1836450" y="320400"/>
            <a:ext cx="5471100" cy="6108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TIPS TO TALK ABOUT</a:t>
            </a:r>
            <a:endParaRPr b="1" sz="1800">
              <a:solidFill>
                <a:srgbClr val="FFFFFF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157" name="Google Shape;157;p11"/>
          <p:cNvSpPr txBox="1"/>
          <p:nvPr>
            <p:ph idx="1" type="subTitle"/>
          </p:nvPr>
        </p:nvSpPr>
        <p:spPr>
          <a:xfrm>
            <a:off x="0" y="1613525"/>
            <a:ext cx="3838500" cy="269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286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Gloria Hallelujah"/>
              <a:buChar char="•"/>
            </a:pPr>
            <a:r>
              <a:rPr lang="en-GB" sz="1400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Choose a clean background to avoid distracting.</a:t>
            </a:r>
            <a:endParaRPr sz="1400">
              <a:solidFill>
                <a:srgbClr val="FFFFFF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Gloria Hallelujah"/>
              <a:buChar char="•"/>
            </a:pPr>
            <a:r>
              <a:rPr lang="en-GB" sz="1400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Transmit only one idea per slide .</a:t>
            </a:r>
            <a:endParaRPr sz="1400">
              <a:solidFill>
                <a:srgbClr val="FFFFFF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Gloria Hallelujah"/>
              <a:buChar char="•"/>
            </a:pPr>
            <a:r>
              <a:rPr lang="en-GB" sz="1400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Do not overload slides, just 6 or 7 lines.</a:t>
            </a:r>
            <a:endParaRPr sz="1100">
              <a:solidFill>
                <a:srgbClr val="FFFFFF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158" name="Google Shape;158;p11"/>
          <p:cNvSpPr txBox="1"/>
          <p:nvPr/>
        </p:nvSpPr>
        <p:spPr>
          <a:xfrm>
            <a:off x="5514975" y="2170175"/>
            <a:ext cx="3048000" cy="15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Gloria Hallelujah"/>
              <a:buChar char="•"/>
            </a:pPr>
            <a:r>
              <a:rPr lang="en-GB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Each line no more than 7 words.</a:t>
            </a:r>
            <a:endParaRPr>
              <a:solidFill>
                <a:srgbClr val="FFFFFF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Gloria Hallelujah"/>
              <a:buChar char="•"/>
            </a:pPr>
            <a:r>
              <a:rPr lang="en-GB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Is preferable that the audience listen to your, rather that read to the presentation.</a:t>
            </a:r>
            <a:endParaRPr sz="1100">
              <a:solidFill>
                <a:srgbClr val="FFFFFF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pic>
        <p:nvPicPr>
          <p:cNvPr id="159" name="Google Shape;159;p11"/>
          <p:cNvPicPr preferRelativeResize="0"/>
          <p:nvPr/>
        </p:nvPicPr>
        <p:blipFill>
          <a:blip r:embed="rId4">
            <a:alphaModFix amt="40000"/>
          </a:blip>
          <a:stretch>
            <a:fillRect/>
          </a:stretch>
        </p:blipFill>
        <p:spPr>
          <a:xfrm rot="-1936230">
            <a:off x="2926449" y="1398800"/>
            <a:ext cx="793598" cy="719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11"/>
          <p:cNvPicPr preferRelativeResize="0"/>
          <p:nvPr/>
        </p:nvPicPr>
        <p:blipFill>
          <a:blip r:embed="rId4">
            <a:alphaModFix amt="40000"/>
          </a:blip>
          <a:stretch>
            <a:fillRect/>
          </a:stretch>
        </p:blipFill>
        <p:spPr>
          <a:xfrm rot="-1254071">
            <a:off x="3895019" y="1603125"/>
            <a:ext cx="342912" cy="3109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11"/>
          <p:cNvPicPr preferRelativeResize="0"/>
          <p:nvPr/>
        </p:nvPicPr>
        <p:blipFill>
          <a:blip r:embed="rId4">
            <a:alphaModFix amt="40000"/>
          </a:blip>
          <a:stretch>
            <a:fillRect/>
          </a:stretch>
        </p:blipFill>
        <p:spPr>
          <a:xfrm rot="-1140583">
            <a:off x="4382428" y="1736141"/>
            <a:ext cx="222392" cy="201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11"/>
          <p:cNvPicPr preferRelativeResize="0"/>
          <p:nvPr/>
        </p:nvPicPr>
        <p:blipFill>
          <a:blip r:embed="rId4">
            <a:alphaModFix amt="40000"/>
          </a:blip>
          <a:stretch>
            <a:fillRect/>
          </a:stretch>
        </p:blipFill>
        <p:spPr>
          <a:xfrm rot="-1936235">
            <a:off x="1061341" y="733284"/>
            <a:ext cx="1581395" cy="1433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1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45005" y="320401"/>
            <a:ext cx="1100095" cy="610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1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7014780" y="320401"/>
            <a:ext cx="1100095" cy="610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2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70" name="Google Shape;170;p12"/>
          <p:cNvSpPr txBox="1"/>
          <p:nvPr>
            <p:ph type="title"/>
          </p:nvPr>
        </p:nvSpPr>
        <p:spPr>
          <a:xfrm>
            <a:off x="1292900" y="470850"/>
            <a:ext cx="2777700" cy="61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THE MARKET</a:t>
            </a:r>
            <a:endParaRPr b="1" sz="2400"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171" name="Google Shape;171;p12"/>
          <p:cNvSpPr txBox="1"/>
          <p:nvPr>
            <p:ph idx="1" type="subTitle"/>
          </p:nvPr>
        </p:nvSpPr>
        <p:spPr>
          <a:xfrm>
            <a:off x="3691900" y="1451625"/>
            <a:ext cx="4673100" cy="290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>
                <a:solidFill>
                  <a:srgbClr val="E06666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132.000.000 CITIZENS</a:t>
            </a:r>
            <a:endParaRPr sz="2400">
              <a:solidFill>
                <a:srgbClr val="E06666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400">
              <a:solidFill>
                <a:srgbClr val="E06666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>
                <a:solidFill>
                  <a:srgbClr val="E06666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80 % MOBILE USERS</a:t>
            </a:r>
            <a:endParaRPr sz="2400">
              <a:solidFill>
                <a:srgbClr val="E06666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400">
              <a:solidFill>
                <a:srgbClr val="E06666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2400">
                <a:solidFill>
                  <a:srgbClr val="E06666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PROFIT: 2.640 MillIons $</a:t>
            </a:r>
            <a:endParaRPr b="1" sz="2400">
              <a:solidFill>
                <a:srgbClr val="E06666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rgbClr val="E06666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E06666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cxnSp>
        <p:nvCxnSpPr>
          <p:cNvPr id="172" name="Google Shape;172;p12"/>
          <p:cNvCxnSpPr/>
          <p:nvPr/>
        </p:nvCxnSpPr>
        <p:spPr>
          <a:xfrm>
            <a:off x="4595500" y="3051525"/>
            <a:ext cx="28965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73" name="Google Shape;173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19300" y="1598575"/>
            <a:ext cx="2339350" cy="233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1005" y="470851"/>
            <a:ext cx="1100095" cy="610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3691905" y="470851"/>
            <a:ext cx="1100095" cy="610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18750" y="2184146"/>
            <a:ext cx="2339352" cy="11682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3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82" name="Google Shape;182;p13"/>
          <p:cNvSpPr txBox="1"/>
          <p:nvPr>
            <p:ph type="title"/>
          </p:nvPr>
        </p:nvSpPr>
        <p:spPr>
          <a:xfrm>
            <a:off x="1542275" y="549625"/>
            <a:ext cx="6683400" cy="61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E06666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1 COLUMN TEXT</a:t>
            </a:r>
            <a:endParaRPr b="1">
              <a:solidFill>
                <a:srgbClr val="E06666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183" name="Google Shape;183;p13"/>
          <p:cNvSpPr txBox="1"/>
          <p:nvPr>
            <p:ph idx="1" type="subTitle"/>
          </p:nvPr>
        </p:nvSpPr>
        <p:spPr>
          <a:xfrm>
            <a:off x="4606300" y="1804063"/>
            <a:ext cx="4168200" cy="21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2400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T</a:t>
            </a:r>
            <a:r>
              <a:rPr b="1" lang="en-GB" sz="1800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ext Size</a:t>
            </a:r>
            <a:endParaRPr b="1" sz="18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18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latin typeface="Gloria Hallelujah"/>
                <a:ea typeface="Gloria Hallelujah"/>
                <a:cs typeface="Gloria Hallelujah"/>
                <a:sym typeface="Gloria Hallelujah"/>
              </a:rPr>
              <a:t>The text should be readable from the end of the auditorium, so choose a well readable font and use a minimum size of 24.</a:t>
            </a:r>
            <a:endParaRPr sz="1800"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pic>
        <p:nvPicPr>
          <p:cNvPr id="184" name="Google Shape;18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3900" y="549621"/>
            <a:ext cx="673667" cy="6107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ackground-free-ppt-photo.jpg" id="185" name="Google Shape;18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6250" y="1711438"/>
            <a:ext cx="3891925" cy="22406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4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91" name="Google Shape;191;p14"/>
          <p:cNvSpPr txBox="1"/>
          <p:nvPr>
            <p:ph type="title"/>
          </p:nvPr>
        </p:nvSpPr>
        <p:spPr>
          <a:xfrm>
            <a:off x="1372025" y="549625"/>
            <a:ext cx="7025100" cy="61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E06666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1 COLUMN TEXT</a:t>
            </a:r>
            <a:endParaRPr b="1">
              <a:solidFill>
                <a:srgbClr val="E06666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192" name="Google Shape;192;p14"/>
          <p:cNvSpPr txBox="1"/>
          <p:nvPr>
            <p:ph idx="1" type="subTitle"/>
          </p:nvPr>
        </p:nvSpPr>
        <p:spPr>
          <a:xfrm>
            <a:off x="3558525" y="1715600"/>
            <a:ext cx="4825500" cy="2516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4762" lvl="0" marL="360362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Margins around text</a:t>
            </a:r>
            <a:endParaRPr b="1" sz="18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-4762" lvl="0" marL="360362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-4762" lvl="0" marL="360362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800">
                <a:latin typeface="Gloria Hallelujah"/>
                <a:ea typeface="Gloria Hallelujah"/>
                <a:cs typeface="Gloria Hallelujah"/>
                <a:sym typeface="Gloria Hallelujah"/>
              </a:rPr>
              <a:t>The texts, images or graphics should not be next to the edge of the slide. The edges should be wide around the texts.</a:t>
            </a:r>
            <a:endParaRPr sz="1800"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-4762" lvl="0" marL="360362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800">
                <a:solidFill>
                  <a:srgbClr val="43434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 </a:t>
            </a:r>
            <a:endParaRPr sz="1800">
              <a:solidFill>
                <a:srgbClr val="43434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pic>
        <p:nvPicPr>
          <p:cNvPr id="193" name="Google Shape;19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6600" y="1922650"/>
            <a:ext cx="3253800" cy="2169000"/>
          </a:xfrm>
          <a:prstGeom prst="heart">
            <a:avLst/>
          </a:prstGeom>
          <a:noFill/>
          <a:ln>
            <a:noFill/>
          </a:ln>
        </p:spPr>
      </p:pic>
      <p:pic>
        <p:nvPicPr>
          <p:cNvPr id="194" name="Google Shape;19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1930" y="549626"/>
            <a:ext cx="1100095" cy="610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7750280" y="549626"/>
            <a:ext cx="1100095" cy="610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