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115E1C04-6A79-4CA0-8DA3-93A4EA70A131}">
  <a:tblStyle styleId="{115E1C04-6A79-4CA0-8DA3-93A4EA70A13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7b8f9deab_0_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7b8f9dea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17b8f9deab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7b8f9deab_0_7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7b8f9deab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17b8f9deab_0_78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7bb68f45d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17bb68f45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g17bb68f45d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93d7c975a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193d7c975a_0_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7c9486da6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7c9486da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17c9486da6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apositiva de título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texto vertical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vertical y texto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cabezado de sección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os objetos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6553200" y="60499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ció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ólo el título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 blanco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ido con título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457200" y="273050"/>
            <a:ext cx="30084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n con título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powerpoint-background.png" id="15" name="Google Shape;15;p1"/>
          <p:cNvPicPr preferRelativeResize="0"/>
          <p:nvPr/>
        </p:nvPicPr>
        <p:blipFill rotWithShape="1">
          <a:blip r:embed="rId2">
            <a:alphaModFix/>
          </a:blip>
          <a:srcRect b="49" l="0" r="0" t="49"/>
          <a:stretch/>
        </p:blipFill>
        <p:spPr>
          <a:xfrm>
            <a:off x="7788659" y="5832600"/>
            <a:ext cx="1079674" cy="8629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pixabay.com/" TargetMode="External"/><Relationship Id="rId4" Type="http://schemas.openxmlformats.org/officeDocument/2006/relationships/hyperlink" Target="https://www.iconfinder.com/" TargetMode="External"/><Relationship Id="rId5" Type="http://schemas.openxmlformats.org/officeDocument/2006/relationships/hyperlink" Target="http://www.slidespower.com" TargetMode="External"/></Relationships>
</file>

<file path=ppt/slides/_rels/slide28.xml.rels><?xml version="1.0" encoding="UTF-8" standalone="yes"?><Relationships xmlns="http://schemas.openxmlformats.org/package/2006/relationships"><Relationship Id="rId1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Relationship Id="rId5" Type="http://schemas.openxmlformats.org/officeDocument/2006/relationships/image" Target="../media/image19.png"/><Relationship Id="rId6" Type="http://schemas.openxmlformats.org/officeDocument/2006/relationships/image" Target="../media/image22.png"/><Relationship Id="rId7" Type="http://schemas.openxmlformats.org/officeDocument/2006/relationships/image" Target="../media/image21.png"/><Relationship Id="rId8" Type="http://schemas.openxmlformats.org/officeDocument/2006/relationships/image" Target="../media/image2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ctrTitle"/>
          </p:nvPr>
        </p:nvSpPr>
        <p:spPr>
          <a:xfrm>
            <a:off x="685800" y="269400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 sz="4800">
                <a:solidFill>
                  <a:schemeClr val="lt1"/>
                </a:solidFill>
              </a:rPr>
              <a:t>YOUR PRESENTATION TITLE</a:t>
            </a:r>
            <a:endParaRPr b="1" i="0" sz="4800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/>
          <p:nvPr/>
        </p:nvSpPr>
        <p:spPr>
          <a:xfrm>
            <a:off x="355650" y="2143800"/>
            <a:ext cx="3098700" cy="2918400"/>
          </a:xfrm>
          <a:prstGeom prst="flowChartConnector">
            <a:avLst/>
          </a:prstGeom>
          <a:solidFill>
            <a:srgbClr val="A64D7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b="1" sz="2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Eodem modo typi, qui nunc nobis videntur parum clari.</a:t>
            </a:r>
            <a:endParaRPr sz="2000"/>
          </a:p>
        </p:txBody>
      </p:sp>
      <p:sp>
        <p:nvSpPr>
          <p:cNvPr id="155" name="Google Shape;155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>
                <a:solidFill>
                  <a:schemeClr val="lt1"/>
                </a:solidFill>
              </a:rPr>
              <a:t>INFOGRAPHIC DIAGRAM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2"/>
          <p:cNvSpPr/>
          <p:nvPr/>
        </p:nvSpPr>
        <p:spPr>
          <a:xfrm>
            <a:off x="3022650" y="2143800"/>
            <a:ext cx="3098700" cy="2918400"/>
          </a:xfrm>
          <a:prstGeom prst="flowChartConnector">
            <a:avLst/>
          </a:prstGeom>
          <a:solidFill>
            <a:srgbClr val="4A86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b="1" sz="2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Eodem modo typi, qui nunc nobis videntur parum clari.</a:t>
            </a:r>
            <a:endParaRPr sz="2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2"/>
          <p:cNvSpPr/>
          <p:nvPr/>
        </p:nvSpPr>
        <p:spPr>
          <a:xfrm>
            <a:off x="5689650" y="2143800"/>
            <a:ext cx="3098700" cy="2918400"/>
          </a:xfrm>
          <a:prstGeom prst="flowChartConnector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b="1" sz="2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Eodem modo typi, qui nunc nobis videntur parum clari.</a:t>
            </a:r>
            <a:endParaRPr sz="2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2"/>
          <p:cNvSpPr txBox="1"/>
          <p:nvPr/>
        </p:nvSpPr>
        <p:spPr>
          <a:xfrm>
            <a:off x="6553200" y="60499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>
                <a:solidFill>
                  <a:schemeClr val="lt1"/>
                </a:solidFill>
              </a:rPr>
              <a:t>THREE COLUMN TEXT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4" name="Google Shape;164;p23"/>
          <p:cNvGraphicFramePr/>
          <p:nvPr/>
        </p:nvGraphicFramePr>
        <p:xfrm>
          <a:off x="570075" y="22564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{115E1C04-6A79-4CA0-8DA3-93A4EA70A131}</a:tableStyleId>
              </a:tblPr>
              <a:tblGrid>
                <a:gridCol w="2667950"/>
                <a:gridCol w="2667950"/>
                <a:gridCol w="2667950"/>
              </a:tblGrid>
              <a:tr h="239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" sz="22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Less is more.</a:t>
                      </a:r>
                      <a:endParaRPr b="1" sz="22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" sz="20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less information you give, better remember your audience. Create shorts and concise messages.</a:t>
                      </a:r>
                      <a:endParaRPr sz="20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" sz="22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the contrast.</a:t>
                      </a:r>
                      <a:r>
                        <a:rPr lang="es" sz="22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b="1" sz="22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" sz="20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contrast gives you the option to call attention to what you want to highlight. Use the size, colour, composition. </a:t>
                      </a:r>
                      <a:endParaRPr sz="20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" sz="22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a good template</a:t>
                      </a:r>
                      <a:r>
                        <a:rPr lang="es" sz="22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 </a:t>
                      </a:r>
                      <a:endParaRPr b="1" sz="22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" sz="20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 must choose a template that suits the type of work your are about to submit.</a:t>
                      </a:r>
                      <a:endParaRPr b="1" sz="20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5" name="Google Shape;165;p23"/>
          <p:cNvSpPr txBox="1"/>
          <p:nvPr>
            <p:ph idx="12" type="sldNum"/>
          </p:nvPr>
        </p:nvSpPr>
        <p:spPr>
          <a:xfrm>
            <a:off x="6440325" y="6166650"/>
            <a:ext cx="21336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/>
          <p:nvPr/>
        </p:nvSpPr>
        <p:spPr>
          <a:xfrm>
            <a:off x="457200" y="27464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 IMAGES</a:t>
            </a:r>
            <a:endParaRPr b="1"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MOTICONO RISA.png" id="171" name="Google Shape;17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3750" y="2420075"/>
            <a:ext cx="2356950" cy="2356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4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73" name="Google Shape;173;p24"/>
          <p:cNvSpPr txBox="1"/>
          <p:nvPr>
            <p:ph idx="1" type="body"/>
          </p:nvPr>
        </p:nvSpPr>
        <p:spPr>
          <a:xfrm>
            <a:off x="661775" y="2302400"/>
            <a:ext cx="4365300" cy="25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good image in your presentation is worth a thousand words.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Font typeface="Calibri"/>
              <a:buNone/>
            </a:pPr>
            <a:r>
              <a:rPr lang="e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Choose good themes for your presentations.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5"/>
          <p:cNvSpPr txBox="1"/>
          <p:nvPr>
            <p:ph type="title"/>
          </p:nvPr>
        </p:nvSpPr>
        <p:spPr>
          <a:xfrm>
            <a:off x="599825" y="2857496"/>
            <a:ext cx="4114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good image in your presentation is worth a thousand words.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Font typeface="Calibri"/>
              <a:buNone/>
            </a:pPr>
            <a:r>
              <a:rPr lang="e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Choose good themes for your presentations.</a:t>
            </a:r>
            <a:endParaRPr sz="3000">
              <a:solidFill>
                <a:schemeClr val="lt1"/>
              </a:solidFill>
            </a:endParaRPr>
          </a:p>
        </p:txBody>
      </p:sp>
      <p:pic>
        <p:nvPicPr>
          <p:cNvPr descr="Foto Polea.PNG" id="179" name="Google Shape;17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9303" y="2202750"/>
            <a:ext cx="2704475" cy="303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5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81" name="Google Shape;181;p25"/>
          <p:cNvSpPr txBox="1"/>
          <p:nvPr/>
        </p:nvSpPr>
        <p:spPr>
          <a:xfrm>
            <a:off x="457200" y="27464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 IMAGES</a:t>
            </a:r>
            <a:endParaRPr b="1"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6"/>
          <p:cNvPicPr preferRelativeResize="0"/>
          <p:nvPr/>
        </p:nvPicPr>
        <p:blipFill rotWithShape="1">
          <a:blip r:embed="rId3">
            <a:alphaModFix/>
          </a:blip>
          <a:srcRect b="13591" l="0" r="0" t="0"/>
          <a:stretch/>
        </p:blipFill>
        <p:spPr>
          <a:xfrm>
            <a:off x="575" y="425"/>
            <a:ext cx="9142800" cy="59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6"/>
          <p:cNvSpPr txBox="1"/>
          <p:nvPr/>
        </p:nvSpPr>
        <p:spPr>
          <a:xfrm>
            <a:off x="6380388" y="5588769"/>
            <a:ext cx="2774400" cy="3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Foto de El Arte de Presentar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9" name="Google Shape;189;p26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90" name="Google Shape;190;p26"/>
          <p:cNvSpPr/>
          <p:nvPr/>
        </p:nvSpPr>
        <p:spPr>
          <a:xfrm>
            <a:off x="12000" y="5925975"/>
            <a:ext cx="9142800" cy="932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3000">
                <a:latin typeface="Calibri"/>
                <a:ea typeface="Calibri"/>
                <a:cs typeface="Calibri"/>
                <a:sym typeface="Calibri"/>
              </a:rPr>
              <a:t>A good image impacts our audience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 txBox="1"/>
          <p:nvPr>
            <p:ph type="title"/>
          </p:nvPr>
        </p:nvSpPr>
        <p:spPr>
          <a:xfrm>
            <a:off x="547925" y="45720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</a:t>
            </a:r>
            <a:r>
              <a:rPr b="1" lang="es">
                <a:solidFill>
                  <a:schemeClr val="lt1"/>
                </a:solidFill>
              </a:rPr>
              <a:t>E</a:t>
            </a:r>
            <a:r>
              <a:rPr b="1" i="0" lang="e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TABL</a:t>
            </a:r>
            <a:r>
              <a:rPr b="1" lang="es">
                <a:solidFill>
                  <a:schemeClr val="lt1"/>
                </a:solidFill>
              </a:rPr>
              <a:t>E</a:t>
            </a:r>
            <a:r>
              <a:rPr b="1" i="0" lang="e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 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7"/>
          <p:cNvSpPr txBox="1"/>
          <p:nvPr>
            <p:ph idx="1" type="body"/>
          </p:nvPr>
        </p:nvSpPr>
        <p:spPr>
          <a:xfrm>
            <a:off x="457200" y="1600201"/>
            <a:ext cx="8229600" cy="11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chemeClr val="lt1"/>
                </a:solidFill>
              </a:rPr>
              <a:t>The tables are very useful for displaying information ordered.</a:t>
            </a:r>
            <a:endParaRPr b="0" i="0" sz="3000" u="none" cap="none" strike="noStrike">
              <a:solidFill>
                <a:schemeClr val="lt1"/>
              </a:solidFill>
            </a:endParaRPr>
          </a:p>
        </p:txBody>
      </p:sp>
      <p:sp>
        <p:nvSpPr>
          <p:cNvPr id="197" name="Google Shape;197;p27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aphicFrame>
        <p:nvGraphicFramePr>
          <p:cNvPr id="198" name="Google Shape;198;p27"/>
          <p:cNvGraphicFramePr/>
          <p:nvPr/>
        </p:nvGraphicFramePr>
        <p:xfrm>
          <a:off x="952500" y="3123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{115E1C04-6A79-4CA0-8DA3-93A4EA70A131}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CAPITAL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CITIZENS</a:t>
                      </a:r>
                      <a:endParaRPr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(Millions)</a:t>
                      </a:r>
                      <a:endParaRPr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CURRENCY</a:t>
                      </a:r>
                      <a:endParaRPr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MÉXICO</a:t>
                      </a:r>
                      <a:endParaRPr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CIUDAD DE MÉXICO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122 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PESO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USA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WASHINGTON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270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DOLLAR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GERMANY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BERLIN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82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EURO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/>
          <p:nvPr>
            <p:ph idx="1" type="body"/>
          </p:nvPr>
        </p:nvSpPr>
        <p:spPr>
          <a:xfrm>
            <a:off x="457200" y="1339851"/>
            <a:ext cx="8229600" cy="11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3000">
                <a:solidFill>
                  <a:schemeClr val="lt1"/>
                </a:solidFill>
              </a:rPr>
              <a:t>Graphics help us to understand the relationships between numerical values.</a:t>
            </a:r>
            <a:endParaRPr b="0" i="0" sz="3000" u="none" cap="none" strike="noStrike">
              <a:solidFill>
                <a:schemeClr val="lt1"/>
              </a:solidFill>
            </a:endParaRPr>
          </a:p>
        </p:txBody>
      </p:sp>
      <p:sp>
        <p:nvSpPr>
          <p:cNvPr id="204" name="Google Shape;204;p28"/>
          <p:cNvSpPr txBox="1"/>
          <p:nvPr>
            <p:ph type="title"/>
          </p:nvPr>
        </p:nvSpPr>
        <p:spPr>
          <a:xfrm>
            <a:off x="4572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" sz="4400" u="none" cap="none" strike="noStrike">
                <a:solidFill>
                  <a:schemeClr val="lt1"/>
                </a:solidFill>
              </a:rPr>
              <a:t>US</a:t>
            </a:r>
            <a:r>
              <a:rPr b="1" lang="es">
                <a:solidFill>
                  <a:schemeClr val="lt1"/>
                </a:solidFill>
              </a:rPr>
              <a:t>E</a:t>
            </a:r>
            <a:r>
              <a:rPr b="1" i="0" lang="es" sz="4400" u="none" cap="none" strike="noStrike">
                <a:solidFill>
                  <a:schemeClr val="lt1"/>
                </a:solidFill>
              </a:rPr>
              <a:t> </a:t>
            </a:r>
            <a:r>
              <a:rPr b="1" lang="es">
                <a:solidFill>
                  <a:schemeClr val="lt1"/>
                </a:solidFill>
              </a:rPr>
              <a:t>CHARTS</a:t>
            </a:r>
            <a:r>
              <a:rPr b="1" i="0" lang="es" sz="4400" u="none" cap="none" strike="noStrike">
                <a:solidFill>
                  <a:schemeClr val="lt1"/>
                </a:solidFill>
              </a:rPr>
              <a:t> </a:t>
            </a:r>
            <a:endParaRPr b="1" i="0" sz="4400" u="none" cap="none" strike="noStrike">
              <a:solidFill>
                <a:schemeClr val="lt1"/>
              </a:solidFill>
            </a:endParaRPr>
          </a:p>
        </p:txBody>
      </p:sp>
      <p:pic>
        <p:nvPicPr>
          <p:cNvPr id="205" name="Google Shape;205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5588" y="2948500"/>
            <a:ext cx="4492826" cy="277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8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 txBox="1"/>
          <p:nvPr/>
        </p:nvSpPr>
        <p:spPr>
          <a:xfrm>
            <a:off x="658396" y="5445224"/>
            <a:ext cx="782720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 can insert charts from</a:t>
            </a:r>
            <a:r>
              <a:rPr lang="e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Google Sheets 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29" title="Points scored"/>
          <p:cNvPicPr preferRelativeResize="0"/>
          <p:nvPr/>
        </p:nvPicPr>
        <p:blipFill rotWithShape="1">
          <a:blip r:embed="rId4">
            <a:alphaModFix/>
          </a:blip>
          <a:srcRect b="0" l="0" r="20382" t="0"/>
          <a:stretch/>
        </p:blipFill>
        <p:spPr>
          <a:xfrm>
            <a:off x="2811598" y="2064238"/>
            <a:ext cx="3520800" cy="273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>
            <p:ph type="title"/>
          </p:nvPr>
        </p:nvSpPr>
        <p:spPr>
          <a:xfrm>
            <a:off x="4572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</a:t>
            </a:r>
            <a:r>
              <a:rPr b="1" lang="es">
                <a:solidFill>
                  <a:schemeClr val="lt1"/>
                </a:solidFill>
              </a:rPr>
              <a:t>E CHARTS</a:t>
            </a:r>
            <a:r>
              <a:rPr b="1" i="0" lang="e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9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0"/>
          <p:cNvSpPr txBox="1"/>
          <p:nvPr>
            <p:ph type="title"/>
          </p:nvPr>
        </p:nvSpPr>
        <p:spPr>
          <a:xfrm>
            <a:off x="534750" y="33948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>
                <a:solidFill>
                  <a:schemeClr val="lt1"/>
                </a:solidFill>
              </a:rPr>
              <a:t>FLOW CHARTS (Process)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0" name="Google Shape;220;p30"/>
          <p:cNvGrpSpPr/>
          <p:nvPr/>
        </p:nvGrpSpPr>
        <p:grpSpPr>
          <a:xfrm>
            <a:off x="612460" y="3968167"/>
            <a:ext cx="7781435" cy="862340"/>
            <a:chOff x="2411" y="1480960"/>
            <a:chExt cx="8224749" cy="1175170"/>
          </a:xfrm>
        </p:grpSpPr>
        <p:sp>
          <p:nvSpPr>
            <p:cNvPr id="221" name="Google Shape;221;p30"/>
            <p:cNvSpPr/>
            <p:nvPr/>
          </p:nvSpPr>
          <p:spPr>
            <a:xfrm>
              <a:off x="2411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30"/>
            <p:cNvSpPr txBox="1"/>
            <p:nvPr/>
          </p:nvSpPr>
          <p:spPr>
            <a:xfrm>
              <a:off x="589895" y="1481028"/>
              <a:ext cx="17625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2400">
                  <a:latin typeface="Calibri"/>
                  <a:ea typeface="Calibri"/>
                  <a:cs typeface="Calibri"/>
                  <a:sym typeface="Calibri"/>
                </a:rPr>
                <a:t>FIRST</a:t>
              </a:r>
              <a:endParaRPr b="1" sz="2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30"/>
            <p:cNvSpPr/>
            <p:nvPr/>
          </p:nvSpPr>
          <p:spPr>
            <a:xfrm>
              <a:off x="2646089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30"/>
            <p:cNvSpPr txBox="1"/>
            <p:nvPr/>
          </p:nvSpPr>
          <p:spPr>
            <a:xfrm>
              <a:off x="3233575" y="1481030"/>
              <a:ext cx="18837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2400">
                  <a:latin typeface="Calibri"/>
                  <a:ea typeface="Calibri"/>
                  <a:cs typeface="Calibri"/>
                  <a:sym typeface="Calibri"/>
                </a:rPr>
                <a:t>SECOND</a:t>
              </a:r>
              <a:endParaRPr b="1" sz="2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30"/>
            <p:cNvSpPr/>
            <p:nvPr/>
          </p:nvSpPr>
          <p:spPr>
            <a:xfrm>
              <a:off x="5289860" y="1480960"/>
              <a:ext cx="2937300" cy="1175100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30"/>
            <p:cNvSpPr txBox="1"/>
            <p:nvPr/>
          </p:nvSpPr>
          <p:spPr>
            <a:xfrm>
              <a:off x="5877252" y="1481028"/>
              <a:ext cx="17625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2400">
                  <a:latin typeface="Calibri"/>
                  <a:ea typeface="Calibri"/>
                  <a:cs typeface="Calibri"/>
                  <a:sym typeface="Calibri"/>
                </a:rPr>
                <a:t>THIRD</a:t>
              </a:r>
              <a:endParaRPr b="1" sz="24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30"/>
          <p:cNvSpPr txBox="1"/>
          <p:nvPr/>
        </p:nvSpPr>
        <p:spPr>
          <a:xfrm>
            <a:off x="612450" y="1648900"/>
            <a:ext cx="8074200" cy="11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Flowcharts are used to graphically represent the flow or sequences of simple routines.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0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</a:rPr>
              <a:t>MAPS</a:t>
            </a:r>
            <a:endParaRPr/>
          </a:p>
        </p:txBody>
      </p:sp>
      <p:pic>
        <p:nvPicPr>
          <p:cNvPr descr="free-power-point-template.png" id="235" name="Google Shape;235;p31"/>
          <p:cNvPicPr preferRelativeResize="0"/>
          <p:nvPr/>
        </p:nvPicPr>
        <p:blipFill rotWithShape="1">
          <a:blip r:embed="rId3">
            <a:alphaModFix/>
          </a:blip>
          <a:srcRect b="69" l="0" r="0" t="69"/>
          <a:stretch/>
        </p:blipFill>
        <p:spPr>
          <a:xfrm>
            <a:off x="457200" y="1611568"/>
            <a:ext cx="8154401" cy="4166389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1"/>
          <p:cNvSpPr/>
          <p:nvPr/>
        </p:nvSpPr>
        <p:spPr>
          <a:xfrm>
            <a:off x="648200" y="2873425"/>
            <a:ext cx="726000" cy="3240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0F243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0000"/>
                </a:solidFill>
              </a:rPr>
              <a:t>Office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237" name="Google Shape;237;p31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" sz="3000" u="sng" cap="none" strike="noStrike">
                <a:solidFill>
                  <a:schemeClr val="lt1"/>
                </a:solidFill>
              </a:rPr>
              <a:t>INSTRUC</a:t>
            </a:r>
            <a:r>
              <a:rPr b="1" lang="es" sz="3000" u="sng">
                <a:solidFill>
                  <a:schemeClr val="lt1"/>
                </a:solidFill>
              </a:rPr>
              <a:t>TION FOR USE</a:t>
            </a:r>
            <a:endParaRPr b="1" i="0" sz="3000" u="sng" cap="none" strike="noStrike">
              <a:solidFill>
                <a:schemeClr val="lt1"/>
              </a:solidFill>
            </a:endParaRPr>
          </a:p>
        </p:txBody>
      </p:sp>
      <p:sp>
        <p:nvSpPr>
          <p:cNvPr id="95" name="Google Shape;95;p14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lt1"/>
                </a:solidFill>
              </a:rPr>
              <a:t>Open this document in Google Slides, or click on the button “use this template”. To do this you must be logged in with your google.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800">
                <a:solidFill>
                  <a:schemeClr val="lt1"/>
                </a:solidFill>
              </a:rPr>
              <a:t>EDIT IN GOOGLE SLIDES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lt1"/>
                </a:solidFill>
              </a:rPr>
              <a:t>Open File menu and select make a copy.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lt1"/>
                </a:solidFill>
              </a:rPr>
              <a:t>That will open a copy of this template in your google drive you can edit, add or delete.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800">
                <a:solidFill>
                  <a:schemeClr val="lt1"/>
                </a:solidFill>
              </a:rPr>
              <a:t>EDIT IN POWERPOINT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lt1"/>
                </a:solidFill>
              </a:rPr>
              <a:t>Open File menu and select Download as a Microsoft Powerpoint. You will download a PPTX file that you can edit in Powerpoint.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lt1"/>
                </a:solidFill>
              </a:rPr>
              <a:t>For further information, go to </a:t>
            </a:r>
            <a:r>
              <a:rPr lang="es" sz="1800" u="sng">
                <a:solidFill>
                  <a:schemeClr val="lt1"/>
                </a:solidFill>
                <a:hlinkClick r:id="rId3"/>
              </a:rPr>
              <a:t>www.slidespower.com</a:t>
            </a:r>
            <a:endParaRPr sz="18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96" name="Google Shape;96;p14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2"/>
          <p:cNvSpPr txBox="1"/>
          <p:nvPr>
            <p:ph idx="1" type="body"/>
          </p:nvPr>
        </p:nvSpPr>
        <p:spPr>
          <a:xfrm>
            <a:off x="606400" y="2636900"/>
            <a:ext cx="3930300" cy="16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3000">
                <a:solidFill>
                  <a:schemeClr val="lt1"/>
                </a:solidFill>
              </a:rPr>
              <a:t>Below we provide a set of slides for your Apps or Web presentations.</a:t>
            </a:r>
            <a:endParaRPr b="0" i="0" sz="3000" u="none" cap="none" strike="noStrike">
              <a:solidFill>
                <a:schemeClr val="lt1"/>
              </a:solidFill>
            </a:endParaRPr>
          </a:p>
        </p:txBody>
      </p:sp>
      <p:sp>
        <p:nvSpPr>
          <p:cNvPr id="243" name="Google Shape;243;p32"/>
          <p:cNvSpPr txBox="1"/>
          <p:nvPr>
            <p:ph type="title"/>
          </p:nvPr>
        </p:nvSpPr>
        <p:spPr>
          <a:xfrm>
            <a:off x="606388" y="274658"/>
            <a:ext cx="7931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" sz="3959">
                <a:solidFill>
                  <a:schemeClr val="lt1"/>
                </a:solidFill>
              </a:rPr>
              <a:t>TECHNOLOGY PRESENTATIONS</a:t>
            </a:r>
            <a:endParaRPr b="0" i="0" sz="3959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-fondo-plantilla.jpg" id="244" name="Google Shape;244;p32"/>
          <p:cNvPicPr preferRelativeResize="0"/>
          <p:nvPr/>
        </p:nvPicPr>
        <p:blipFill rotWithShape="1">
          <a:blip r:embed="rId3">
            <a:alphaModFix/>
          </a:blip>
          <a:srcRect b="0" l="15142" r="15142" t="0"/>
          <a:stretch/>
        </p:blipFill>
        <p:spPr>
          <a:xfrm>
            <a:off x="4882725" y="1791509"/>
            <a:ext cx="3474300" cy="3326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45" name="Google Shape;245;p32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Iphone Demo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1" name="Google Shape;251;p33"/>
          <p:cNvGrpSpPr/>
          <p:nvPr/>
        </p:nvGrpSpPr>
        <p:grpSpPr>
          <a:xfrm>
            <a:off x="5149775" y="1219200"/>
            <a:ext cx="2372426" cy="4572000"/>
            <a:chOff x="5149775" y="1219200"/>
            <a:chExt cx="2372426" cy="4572000"/>
          </a:xfrm>
        </p:grpSpPr>
        <p:pic>
          <p:nvPicPr>
            <p:cNvPr descr="iphone.png" id="252" name="Google Shape;252;p33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149775" y="1219200"/>
              <a:ext cx="2372426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53" name="Google Shape;253;p33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370875" y="1940500"/>
              <a:ext cx="1976601" cy="3122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4" name="Google Shape;254;p33"/>
          <p:cNvSpPr txBox="1"/>
          <p:nvPr/>
        </p:nvSpPr>
        <p:spPr>
          <a:xfrm>
            <a:off x="617175" y="2354550"/>
            <a:ext cx="39543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Introduce your app using this template.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 can change the picture or introduce a text.</a:t>
            </a:r>
            <a:endParaRPr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3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4"/>
          <p:cNvSpPr txBox="1"/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ANDROID DEMO</a:t>
            </a:r>
            <a:endParaRPr b="1"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esultado de imagen de Ilustración android phone" id="261" name="Google Shape;261;p3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esultado de imagen de Ilustración android phone" id="262" name="Google Shape;262;p34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3" name="Google Shape;263;p34"/>
          <p:cNvGrpSpPr/>
          <p:nvPr/>
        </p:nvGrpSpPr>
        <p:grpSpPr>
          <a:xfrm>
            <a:off x="5691200" y="1143000"/>
            <a:ext cx="2169325" cy="4572000"/>
            <a:chOff x="5691200" y="1143000"/>
            <a:chExt cx="2169325" cy="4572000"/>
          </a:xfrm>
        </p:grpSpPr>
        <p:pic>
          <p:nvPicPr>
            <p:cNvPr descr="iphone.png" id="264" name="Google Shape;264;p34"/>
            <p:cNvPicPr preferRelativeResize="0"/>
            <p:nvPr/>
          </p:nvPicPr>
          <p:blipFill rotWithShape="1">
            <a:blip r:embed="rId3">
              <a:alphaModFix/>
            </a:blip>
            <a:srcRect b="0" l="76275" r="0" t="0"/>
            <a:stretch/>
          </p:blipFill>
          <p:spPr>
            <a:xfrm>
              <a:off x="5691200" y="1143000"/>
              <a:ext cx="2169325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65" name="Google Shape;265;p34"/>
            <p:cNvPicPr preferRelativeResize="0"/>
            <p:nvPr/>
          </p:nvPicPr>
          <p:blipFill rotWithShape="1">
            <a:blip r:embed="rId4">
              <a:alphaModFix/>
            </a:blip>
            <a:srcRect b="0" l="18950" r="18956" t="0"/>
            <a:stretch/>
          </p:blipFill>
          <p:spPr>
            <a:xfrm>
              <a:off x="5776219" y="1711900"/>
              <a:ext cx="2026575" cy="32637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6" name="Google Shape;266;p34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67" name="Google Shape;267;p34"/>
          <p:cNvSpPr txBox="1"/>
          <p:nvPr/>
        </p:nvSpPr>
        <p:spPr>
          <a:xfrm>
            <a:off x="617175" y="2354550"/>
            <a:ext cx="39543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Introduce your app using this template.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 can change the picture or introduce a text.</a:t>
            </a:r>
            <a:endParaRPr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5"/>
          <p:cNvSpPr txBox="1"/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TABLET DEMO</a:t>
            </a:r>
            <a:endParaRPr b="1"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ondo-para-presentaciones-tecnológica.png" id="273" name="Google Shape;273;p35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190150" y="1899753"/>
            <a:ext cx="4649050" cy="3288234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5"/>
          <p:cNvSpPr txBox="1"/>
          <p:nvPr/>
        </p:nvSpPr>
        <p:spPr>
          <a:xfrm>
            <a:off x="4545650" y="3119725"/>
            <a:ext cx="3899700" cy="8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www.slidespower.com</a:t>
            </a:r>
            <a:endParaRPr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5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76" name="Google Shape;276;p35"/>
          <p:cNvSpPr txBox="1"/>
          <p:nvPr/>
        </p:nvSpPr>
        <p:spPr>
          <a:xfrm>
            <a:off x="609600" y="2393225"/>
            <a:ext cx="39543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Introduce your app using this template.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 can change the picture or introduce a text.</a:t>
            </a:r>
            <a:endParaRPr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6"/>
          <p:cNvSpPr txBox="1"/>
          <p:nvPr>
            <p:ph type="title"/>
          </p:nvPr>
        </p:nvSpPr>
        <p:spPr>
          <a:xfrm>
            <a:off x="457200" y="27464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>
                <a:solidFill>
                  <a:schemeClr val="lt1"/>
                </a:solidFill>
              </a:rPr>
              <a:t>FINAL CONCLUSIONS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6"/>
          <p:cNvSpPr txBox="1"/>
          <p:nvPr>
            <p:ph idx="1" type="body"/>
          </p:nvPr>
        </p:nvSpPr>
        <p:spPr>
          <a:xfrm>
            <a:off x="457200" y="1352826"/>
            <a:ext cx="8229600" cy="9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3000">
                <a:solidFill>
                  <a:schemeClr val="lt1"/>
                </a:solidFill>
              </a:rPr>
              <a:t>We proceed to make a summary of the main points discussed in the presentation.</a:t>
            </a:r>
            <a:endParaRPr b="0" i="0" sz="3000" u="none" cap="none" strike="noStrike">
              <a:solidFill>
                <a:schemeClr val="lt1"/>
              </a:solidFill>
            </a:endParaRPr>
          </a:p>
        </p:txBody>
      </p:sp>
      <p:sp>
        <p:nvSpPr>
          <p:cNvPr id="283" name="Google Shape;283;p36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aphicFrame>
        <p:nvGraphicFramePr>
          <p:cNvPr id="284" name="Google Shape;284;p36"/>
          <p:cNvGraphicFramePr/>
          <p:nvPr/>
        </p:nvGraphicFramePr>
        <p:xfrm>
          <a:off x="868225" y="2722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{115E1C04-6A79-4CA0-8DA3-93A4EA70A131}</a:tableStyleId>
              </a:tblPr>
              <a:tblGrid>
                <a:gridCol w="3703775"/>
                <a:gridCol w="3703775"/>
              </a:tblGrid>
              <a:tr h="1098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FONTS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 is important to use fonts that read well, without being in bold. Example: helvética.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 PER SLIDE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 a quality slideshow, the time of exposure should not exceed 30 seconds.</a:t>
                      </a:r>
                      <a:endParaRPr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63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DESIGN</a:t>
                      </a:r>
                      <a:endParaRPr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well-designed template is an ideal way to communicate a message simply and clearly.</a:t>
                      </a:r>
                      <a:endParaRPr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PREPARATION</a:t>
                      </a:r>
                      <a:endParaRPr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Out of respect for the audience, it is essential to prepare well the presentation and try not to leave anything to chance.</a:t>
                      </a:r>
                      <a:endParaRPr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ank-you.png"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40">
            <a:off x="2596475" y="1542548"/>
            <a:ext cx="3951047" cy="4093179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7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8"/>
          <p:cNvSpPr txBox="1"/>
          <p:nvPr>
            <p:ph type="title"/>
          </p:nvPr>
        </p:nvSpPr>
        <p:spPr>
          <a:xfrm>
            <a:off x="457200" y="3653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">
                <a:solidFill>
                  <a:schemeClr val="lt1"/>
                </a:solidFill>
              </a:rPr>
              <a:t>BIBLIOGRAPHY</a:t>
            </a:r>
            <a:endParaRPr b="0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8"/>
          <p:cNvSpPr txBox="1"/>
          <p:nvPr>
            <p:ph idx="1" type="body"/>
          </p:nvPr>
        </p:nvSpPr>
        <p:spPr>
          <a:xfrm>
            <a:off x="457200" y="1855350"/>
            <a:ext cx="8435400" cy="3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Char char="•"/>
            </a:pPr>
            <a:r>
              <a:rPr lang="es" sz="3000">
                <a:solidFill>
                  <a:schemeClr val="lt1"/>
                </a:solidFill>
              </a:rPr>
              <a:t>Google Images.</a:t>
            </a:r>
            <a:endParaRPr sz="3000">
              <a:solidFill>
                <a:schemeClr val="lt1"/>
              </a:solidFill>
            </a:endParaRPr>
          </a:p>
          <a:p>
            <a:pPr indent="-3302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Char char="•"/>
            </a:pPr>
            <a:r>
              <a:rPr lang="es" sz="3000">
                <a:solidFill>
                  <a:schemeClr val="lt1"/>
                </a:solidFill>
              </a:rPr>
              <a:t>Prof. Reynel A. Llanes Belett.</a:t>
            </a:r>
            <a:endParaRPr sz="3000">
              <a:solidFill>
                <a:schemeClr val="lt1"/>
              </a:solidFill>
            </a:endParaRPr>
          </a:p>
          <a:p>
            <a:pPr indent="-3302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Char char="•"/>
            </a:pPr>
            <a:r>
              <a:rPr lang="es" sz="3000">
                <a:solidFill>
                  <a:schemeClr val="lt1"/>
                </a:solidFill>
              </a:rPr>
              <a:t>Google Images.</a:t>
            </a:r>
            <a:endParaRPr sz="3000">
              <a:solidFill>
                <a:schemeClr val="lt1"/>
              </a:solidFill>
            </a:endParaRPr>
          </a:p>
          <a:p>
            <a:pPr indent="-3302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Char char="•"/>
            </a:pPr>
            <a:r>
              <a:rPr lang="es" sz="3000">
                <a:solidFill>
                  <a:schemeClr val="lt1"/>
                </a:solidFill>
              </a:rPr>
              <a:t>Prof. Reynel A. Llanes Belett.</a:t>
            </a:r>
            <a:endParaRPr sz="3000">
              <a:solidFill>
                <a:schemeClr val="lt1"/>
              </a:solidFill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000">
              <a:solidFill>
                <a:schemeClr val="lt1"/>
              </a:solidFill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</a:endParaRPr>
          </a:p>
        </p:txBody>
      </p:sp>
      <p:sp>
        <p:nvSpPr>
          <p:cNvPr id="297" name="Google Shape;297;p38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</a:t>
            </a:r>
            <a:r>
              <a:rPr b="1" lang="es">
                <a:solidFill>
                  <a:schemeClr val="lt1"/>
                </a:solidFill>
              </a:rPr>
              <a:t>TION DESIGN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39"/>
          <p:cNvSpPr txBox="1"/>
          <p:nvPr>
            <p:ph idx="1" type="body"/>
          </p:nvPr>
        </p:nvSpPr>
        <p:spPr>
          <a:xfrm>
            <a:off x="457200" y="1876450"/>
            <a:ext cx="8229600" cy="22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FONT: Calibri.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Template Background: Pixabay.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Images: </a:t>
            </a:r>
            <a:r>
              <a:rPr lang="es" sz="24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https://pixabay.com/</a:t>
            </a:r>
            <a:r>
              <a:rPr lang="e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/ https://unsplash.com/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Icons: </a:t>
            </a:r>
            <a:r>
              <a:rPr lang="es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https://www.iconfinder.com/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 by </a:t>
            </a:r>
            <a:r>
              <a:rPr lang="es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www.slidespower.com</a:t>
            </a:r>
            <a:endParaRPr sz="2800">
              <a:solidFill>
                <a:schemeClr val="lt1"/>
              </a:solidFill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9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0"/>
          <p:cNvSpPr txBox="1"/>
          <p:nvPr>
            <p:ph type="title"/>
          </p:nvPr>
        </p:nvSpPr>
        <p:spPr>
          <a:xfrm>
            <a:off x="457200" y="308738"/>
            <a:ext cx="8229600" cy="114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ICONS &amp; SHAPES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311" name="Google Shape;31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391" y="390447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7495" y="3904466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7502" y="22842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18002" y="390447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55415" y="22365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13348" y="390447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13346" y="2195280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39408" y="2195270"/>
            <a:ext cx="1207104" cy="1173098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0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1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LOGO SLIDES POWER.png" id="325" name="Google Shape;32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2725" y="1489725"/>
            <a:ext cx="5918550" cy="277432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1"/>
          <p:cNvSpPr txBox="1"/>
          <p:nvPr/>
        </p:nvSpPr>
        <p:spPr>
          <a:xfrm>
            <a:off x="470550" y="4348900"/>
            <a:ext cx="8202900" cy="6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s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Free Templates for Google Slides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820175" y="2090400"/>
            <a:ext cx="5791500" cy="26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s" sz="3600" u="none" cap="none" strike="noStrike">
                <a:solidFill>
                  <a:schemeClr val="lt1"/>
                </a:solidFill>
              </a:rPr>
              <a:t>H</a:t>
            </a:r>
            <a:r>
              <a:rPr b="1" lang="es" sz="3600">
                <a:solidFill>
                  <a:schemeClr val="lt1"/>
                </a:solidFill>
              </a:rPr>
              <a:t>ello</a:t>
            </a:r>
            <a:r>
              <a:rPr b="1" i="0" lang="es" sz="3600" u="none" cap="none" strike="noStrike">
                <a:solidFill>
                  <a:schemeClr val="lt1"/>
                </a:solidFill>
              </a:rPr>
              <a:t>! </a:t>
            </a:r>
            <a:endParaRPr b="1" i="0" sz="3600" u="none" cap="none" strike="noStrike"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chemeClr val="lt1"/>
                </a:solidFill>
              </a:rPr>
              <a:t>My Name: NAME &amp; SURNAME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chemeClr val="lt1"/>
                </a:solidFill>
              </a:rPr>
              <a:t>Email: </a:t>
            </a:r>
            <a:r>
              <a:rPr b="1" lang="es" sz="3000">
                <a:solidFill>
                  <a:schemeClr val="lt1"/>
                </a:solidFill>
              </a:rPr>
              <a:t>slidespower@gmail.com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chemeClr val="lt1"/>
                </a:solidFill>
              </a:rPr>
              <a:t>Phone: </a:t>
            </a:r>
            <a:r>
              <a:rPr b="1" lang="es" sz="3000">
                <a:solidFill>
                  <a:schemeClr val="lt1"/>
                </a:solidFill>
              </a:rPr>
              <a:t>(+31) 123 45 67 89</a:t>
            </a:r>
            <a:endParaRPr sz="3000"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3000">
              <a:solidFill>
                <a:schemeClr val="lt1"/>
              </a:solidFill>
            </a:endParaRPr>
          </a:p>
        </p:txBody>
      </p:sp>
      <p:pic>
        <p:nvPicPr>
          <p:cNvPr descr="iconos-para-presentaciones.png" id="102" name="Google Shape;102;p15"/>
          <p:cNvPicPr preferRelativeResize="0"/>
          <p:nvPr/>
        </p:nvPicPr>
        <p:blipFill rotWithShape="1">
          <a:blip r:embed="rId3">
            <a:alphaModFix/>
          </a:blip>
          <a:srcRect b="2180" l="0" r="0" t="2171"/>
          <a:stretch/>
        </p:blipFill>
        <p:spPr>
          <a:xfrm>
            <a:off x="2470825" y="1042325"/>
            <a:ext cx="1612876" cy="1542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type="title"/>
          </p:nvPr>
        </p:nvSpPr>
        <p:spPr>
          <a:xfrm>
            <a:off x="457200" y="617351"/>
            <a:ext cx="82296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i="0" lang="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TIT</a:t>
            </a:r>
            <a:r>
              <a:rPr lang="es" sz="3600">
                <a:solidFill>
                  <a:schemeClr val="lt1"/>
                </a:solidFill>
              </a:rPr>
              <a:t>LE TO INTRODUCE THE FOLLOWING SLIDES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6"/>
          <p:cNvSpPr txBox="1"/>
          <p:nvPr>
            <p:ph idx="1" type="body"/>
          </p:nvPr>
        </p:nvSpPr>
        <p:spPr>
          <a:xfrm>
            <a:off x="457200" y="2563050"/>
            <a:ext cx="8229600" cy="3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s" sz="3600">
                <a:solidFill>
                  <a:schemeClr val="lt1"/>
                </a:solidFill>
              </a:rPr>
              <a:t>xample</a:t>
            </a:r>
            <a:r>
              <a:rPr b="0" i="0" lang="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3600"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 </a:t>
            </a:r>
            <a:r>
              <a:rPr lang="es" sz="3600">
                <a:solidFill>
                  <a:schemeClr val="lt1"/>
                </a:solidFill>
              </a:rPr>
              <a:t>How to make a good presentation</a:t>
            </a:r>
            <a:r>
              <a:rPr b="0" i="0" lang="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6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 sz="2400">
                <a:solidFill>
                  <a:srgbClr val="FFFFFF"/>
                </a:solidFill>
              </a:rPr>
              <a:t>‹#›</a:t>
            </a:fld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/>
        </p:nvSpPr>
        <p:spPr>
          <a:xfrm>
            <a:off x="683546" y="3277951"/>
            <a:ext cx="77769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ondos-powerpoint-gratis.png" id="116" name="Google Shape;116;p17"/>
          <p:cNvPicPr preferRelativeResize="0"/>
          <p:nvPr/>
        </p:nvPicPr>
        <p:blipFill rotWithShape="1">
          <a:blip r:embed="rId3">
            <a:alphaModFix/>
          </a:blip>
          <a:srcRect b="278" l="0" r="0" t="278"/>
          <a:stretch/>
        </p:blipFill>
        <p:spPr>
          <a:xfrm>
            <a:off x="3294725" y="640425"/>
            <a:ext cx="2437246" cy="2229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>
            <p:ph type="title"/>
          </p:nvPr>
        </p:nvSpPr>
        <p:spPr>
          <a:xfrm>
            <a:off x="664625" y="503800"/>
            <a:ext cx="5324700" cy="8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 sz="4000">
                <a:solidFill>
                  <a:schemeClr val="lt1"/>
                </a:solidFill>
              </a:rPr>
              <a:t>TOPICS TO TALK ABOUT</a:t>
            </a:r>
            <a:endParaRPr b="1" i="0" sz="4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8"/>
          <p:cNvSpPr txBox="1"/>
          <p:nvPr>
            <p:ph idx="1" type="body"/>
          </p:nvPr>
        </p:nvSpPr>
        <p:spPr>
          <a:xfrm>
            <a:off x="457200" y="1971200"/>
            <a:ext cx="8229600" cy="29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</a:pPr>
            <a:r>
              <a:rPr lang="es" sz="2400">
                <a:solidFill>
                  <a:schemeClr val="lt1"/>
                </a:solidFill>
              </a:rPr>
              <a:t>Choose a clean background to avoid distracting.</a:t>
            </a:r>
            <a:endParaRPr sz="2400">
              <a:solidFill>
                <a:schemeClr val="lt1"/>
              </a:solidFill>
            </a:endParaRPr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</a:pPr>
            <a:r>
              <a:rPr lang="es" sz="2400">
                <a:solidFill>
                  <a:schemeClr val="lt1"/>
                </a:solidFill>
              </a:rPr>
              <a:t>Transmit only one idea per slide .</a:t>
            </a:r>
            <a:endParaRPr sz="2400">
              <a:solidFill>
                <a:schemeClr val="lt1"/>
              </a:solidFill>
            </a:endParaRPr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</a:pPr>
            <a:r>
              <a:rPr lang="es" sz="2400">
                <a:solidFill>
                  <a:schemeClr val="lt1"/>
                </a:solidFill>
              </a:rPr>
              <a:t>Do not overload slides, just 6 or 7 lines.</a:t>
            </a:r>
            <a:endParaRPr sz="2400">
              <a:solidFill>
                <a:schemeClr val="lt1"/>
              </a:solidFill>
            </a:endParaRPr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</a:pPr>
            <a:r>
              <a:rPr lang="es" sz="2400">
                <a:solidFill>
                  <a:schemeClr val="lt1"/>
                </a:solidFill>
              </a:rPr>
              <a:t>Each line no more than 7 words.</a:t>
            </a:r>
            <a:endParaRPr sz="2400">
              <a:solidFill>
                <a:schemeClr val="lt1"/>
              </a:solidFill>
            </a:endParaRPr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•"/>
            </a:pPr>
            <a:r>
              <a:rPr lang="es" sz="2400">
                <a:solidFill>
                  <a:schemeClr val="lt1"/>
                </a:solidFill>
              </a:rPr>
              <a:t>Is preferable that the audience listen to your, rather that read to the presentation.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24" name="Google Shape;124;p18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>
            <p:ph idx="4294967295" type="title"/>
          </p:nvPr>
        </p:nvSpPr>
        <p:spPr>
          <a:xfrm>
            <a:off x="1828788" y="3763475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" sz="6000">
                <a:solidFill>
                  <a:schemeClr val="lt1"/>
                </a:solidFill>
              </a:rPr>
              <a:t>THE</a:t>
            </a:r>
            <a:r>
              <a:rPr b="1" i="0" lang="es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IDEA</a:t>
            </a:r>
            <a:endParaRPr b="1" i="0" sz="6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9"/>
          <p:cNvSpPr txBox="1"/>
          <p:nvPr>
            <p:ph idx="4294967295" type="body"/>
          </p:nvPr>
        </p:nvSpPr>
        <p:spPr>
          <a:xfrm>
            <a:off x="684600" y="4690375"/>
            <a:ext cx="76506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2400">
                <a:solidFill>
                  <a:schemeClr val="lt1"/>
                </a:solidFill>
              </a:rPr>
              <a:t>Define the main idea that will be the focus of your presentation, and use icons or illustrations to attract the attention of your audience.</a:t>
            </a:r>
            <a:endParaRPr sz="2400">
              <a:solidFill>
                <a:schemeClr val="lt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descr="free-icons-for-presentations.png" id="131" name="Google Shape;131;p19"/>
          <p:cNvPicPr preferRelativeResize="0"/>
          <p:nvPr/>
        </p:nvPicPr>
        <p:blipFill rotWithShape="1">
          <a:blip r:embed="rId3">
            <a:alphaModFix/>
          </a:blip>
          <a:srcRect b="1616" l="0" r="0" t="1616"/>
          <a:stretch/>
        </p:blipFill>
        <p:spPr>
          <a:xfrm>
            <a:off x="3447061" y="458950"/>
            <a:ext cx="2249874" cy="300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9"/>
          <p:cNvSpPr txBox="1"/>
          <p:nvPr>
            <p:ph idx="12" type="sldNum"/>
          </p:nvPr>
        </p:nvSpPr>
        <p:spPr>
          <a:xfrm>
            <a:off x="8063650" y="613595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 sz="2400">
                <a:solidFill>
                  <a:srgbClr val="FFFFFF"/>
                </a:solidFill>
              </a:rPr>
              <a:t>‹#›</a:t>
            </a:fld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</a:rPr>
              <a:t>THE MARKET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39" name="Google Shape;139;p20"/>
          <p:cNvSpPr txBox="1"/>
          <p:nvPr>
            <p:ph idx="12" type="sldNum"/>
          </p:nvPr>
        </p:nvSpPr>
        <p:spPr>
          <a:xfrm>
            <a:off x="8076600" y="6126300"/>
            <a:ext cx="61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40" name="Google Shape;140;p20"/>
          <p:cNvSpPr txBox="1"/>
          <p:nvPr>
            <p:ph idx="1" type="body"/>
          </p:nvPr>
        </p:nvSpPr>
        <p:spPr>
          <a:xfrm>
            <a:off x="457200" y="1508925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6000">
                <a:solidFill>
                  <a:schemeClr val="lt1"/>
                </a:solidFill>
              </a:rPr>
              <a:t>132.000.000</a:t>
            </a:r>
            <a:r>
              <a:rPr b="1" lang="es" sz="4800">
                <a:solidFill>
                  <a:schemeClr val="lt1"/>
                </a:solidFill>
              </a:rPr>
              <a:t> </a:t>
            </a:r>
            <a:endParaRPr b="1" sz="4800">
              <a:solidFill>
                <a:schemeClr val="lt1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400">
                <a:solidFill>
                  <a:schemeClr val="lt1"/>
                </a:solidFill>
              </a:rPr>
              <a:t>CITIZENS</a:t>
            </a:r>
            <a:endParaRPr b="1" sz="2400">
              <a:solidFill>
                <a:schemeClr val="lt1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6000">
                <a:solidFill>
                  <a:schemeClr val="lt1"/>
                </a:solidFill>
              </a:rPr>
              <a:t>80 %</a:t>
            </a:r>
            <a:r>
              <a:rPr b="1" lang="es" sz="3600">
                <a:solidFill>
                  <a:schemeClr val="lt1"/>
                </a:solidFill>
              </a:rPr>
              <a:t> </a:t>
            </a:r>
            <a:endParaRPr b="1" sz="3600">
              <a:solidFill>
                <a:schemeClr val="lt1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400">
                <a:solidFill>
                  <a:schemeClr val="lt1"/>
                </a:solidFill>
              </a:rPr>
              <a:t>MOBILE USERS</a:t>
            </a:r>
            <a:endParaRPr b="1" sz="2400">
              <a:solidFill>
                <a:schemeClr val="lt1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6000">
                <a:solidFill>
                  <a:schemeClr val="lt1"/>
                </a:solidFill>
              </a:rPr>
              <a:t>2.640 Millions $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/>
          <p:nvPr>
            <p:ph type="title"/>
          </p:nvPr>
        </p:nvSpPr>
        <p:spPr>
          <a:xfrm>
            <a:off x="457200" y="2876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>
                <a:solidFill>
                  <a:schemeClr val="lt1"/>
                </a:solidFill>
              </a:rPr>
              <a:t>TWO COLUMN TEXT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1"/>
          <p:cNvSpPr txBox="1"/>
          <p:nvPr>
            <p:ph idx="12" type="sldNum"/>
          </p:nvPr>
        </p:nvSpPr>
        <p:spPr>
          <a:xfrm>
            <a:off x="6553200" y="6049975"/>
            <a:ext cx="21336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47" name="Google Shape;147;p21"/>
          <p:cNvSpPr txBox="1"/>
          <p:nvPr>
            <p:ph idx="1" type="body"/>
          </p:nvPr>
        </p:nvSpPr>
        <p:spPr>
          <a:xfrm>
            <a:off x="1370950" y="2033150"/>
            <a:ext cx="3131700" cy="341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2400">
                <a:solidFill>
                  <a:schemeClr val="lt1"/>
                </a:solidFill>
              </a:rPr>
              <a:t>Text Size</a:t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2200">
                <a:solidFill>
                  <a:schemeClr val="lt1"/>
                </a:solidFill>
              </a:rPr>
              <a:t>The text should be readable from the end of the auditorium, so choose a well readable font and use a minimum size of 24.</a:t>
            </a:r>
            <a:endParaRPr sz="2200">
              <a:solidFill>
                <a:schemeClr val="lt1"/>
              </a:solidFill>
            </a:endParaRPr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1"/>
          <p:cNvSpPr txBox="1"/>
          <p:nvPr>
            <p:ph idx="2" type="body"/>
          </p:nvPr>
        </p:nvSpPr>
        <p:spPr>
          <a:xfrm>
            <a:off x="4641350" y="2033150"/>
            <a:ext cx="3131700" cy="341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2400">
                <a:solidFill>
                  <a:schemeClr val="lt1"/>
                </a:solidFill>
              </a:rPr>
              <a:t>Margins around text</a:t>
            </a:r>
            <a:endParaRPr sz="2400">
              <a:solidFill>
                <a:schemeClr val="lt1"/>
              </a:solidFill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2200">
                <a:solidFill>
                  <a:schemeClr val="lt1"/>
                </a:solidFill>
              </a:rPr>
              <a:t>The texts, images or graphics should not be next to the edge of the slide. The edges should be wide around the texts.</a:t>
            </a:r>
            <a:endParaRPr sz="2200">
              <a:solidFill>
                <a:schemeClr val="lt1"/>
              </a:solidFill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2200">
                <a:solidFill>
                  <a:schemeClr val="lt1"/>
                </a:solidFill>
              </a:rPr>
              <a:t> </a:t>
            </a:r>
            <a:endParaRPr sz="2200">
              <a:solidFill>
                <a:schemeClr val="lt1"/>
              </a:solidFill>
            </a:endParaRPr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