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834" r:id="rId4"/>
    <p:sldMasterId id="2147483835" r:id="rId5"/>
    <p:sldMasterId id="2147483836" r:id="rId6"/>
    <p:sldMasterId id="2147483837" r:id="rId7"/>
    <p:sldMasterId id="2147483838" r:id="rId8"/>
    <p:sldMasterId id="2147483839" r:id="rId9"/>
    <p:sldMasterId id="2147483840" r:id="rId10"/>
    <p:sldMasterId id="2147483841" r:id="rId11"/>
    <p:sldMasterId id="2147483842" r:id="rId12"/>
    <p:sldMasterId id="21474838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embeddedFontLst>
    <p:embeddedFont>
      <p:font typeface="Raleway"/>
      <p:regular r:id="rId57"/>
      <p:bold r:id="rId58"/>
      <p:italic r:id="rId59"/>
      <p:boldItalic r:id="rId60"/>
    </p:embeddedFont>
    <p:embeddedFont>
      <p:font typeface="Roboto Thin"/>
      <p:regular r:id="rId61"/>
      <p:bold r:id="rId62"/>
      <p:italic r:id="rId63"/>
      <p:boldItalic r:id="rId64"/>
    </p:embeddedFont>
    <p:embeddedFont>
      <p:font typeface="Roboto"/>
      <p:regular r:id="rId65"/>
      <p:bold r:id="rId66"/>
      <p:italic r:id="rId67"/>
      <p:boldItalic r:id="rId68"/>
    </p:embeddedFont>
    <p:embeddedFont>
      <p:font typeface="Roboto Medium"/>
      <p:regular r:id="rId69"/>
      <p:bold r:id="rId70"/>
      <p:italic r:id="rId71"/>
      <p:boldItalic r:id="rId72"/>
    </p:embeddedFont>
    <p:embeddedFont>
      <p:font typeface="Didact Gothic"/>
      <p:regular r:id="rId73"/>
    </p:embeddedFont>
    <p:embeddedFont>
      <p:font typeface="Lora"/>
      <p:regular r:id="rId74"/>
      <p:bold r:id="rId75"/>
      <p:italic r:id="rId76"/>
      <p:boldItalic r:id="rId77"/>
    </p:embeddedFont>
    <p:embeddedFont>
      <p:font typeface="Kalam"/>
      <p:regular r:id="rId78"/>
      <p:bold r:id="rId7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8.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font" Target="fonts/DidactGothic-regular.fntdata"/><Relationship Id="rId72" Type="http://schemas.openxmlformats.org/officeDocument/2006/relationships/font" Target="fonts/RobotoMedium-boldItalic.fntdata"/><Relationship Id="rId31" Type="http://schemas.openxmlformats.org/officeDocument/2006/relationships/slide" Target="slides/slide17.xml"/><Relationship Id="rId75" Type="http://schemas.openxmlformats.org/officeDocument/2006/relationships/font" Target="fonts/Lora-bold.fntdata"/><Relationship Id="rId30" Type="http://schemas.openxmlformats.org/officeDocument/2006/relationships/slide" Target="slides/slide16.xml"/><Relationship Id="rId74" Type="http://schemas.openxmlformats.org/officeDocument/2006/relationships/font" Target="fonts/Lora-regular.fntdata"/><Relationship Id="rId33" Type="http://schemas.openxmlformats.org/officeDocument/2006/relationships/slide" Target="slides/slide19.xml"/><Relationship Id="rId77" Type="http://schemas.openxmlformats.org/officeDocument/2006/relationships/font" Target="fonts/Lora-boldItalic.fntdata"/><Relationship Id="rId32" Type="http://schemas.openxmlformats.org/officeDocument/2006/relationships/slide" Target="slides/slide18.xml"/><Relationship Id="rId76" Type="http://schemas.openxmlformats.org/officeDocument/2006/relationships/font" Target="fonts/Lora-italic.fntdata"/><Relationship Id="rId35" Type="http://schemas.openxmlformats.org/officeDocument/2006/relationships/slide" Target="slides/slide21.xml"/><Relationship Id="rId79" Type="http://schemas.openxmlformats.org/officeDocument/2006/relationships/font" Target="fonts/Kalam-bold.fntdata"/><Relationship Id="rId34" Type="http://schemas.openxmlformats.org/officeDocument/2006/relationships/slide" Target="slides/slide20.xml"/><Relationship Id="rId78" Type="http://schemas.openxmlformats.org/officeDocument/2006/relationships/font" Target="fonts/Kalam-regular.fntdata"/><Relationship Id="rId71" Type="http://schemas.openxmlformats.org/officeDocument/2006/relationships/font" Target="fonts/RobotoMedium-italic.fntdata"/><Relationship Id="rId70" Type="http://schemas.openxmlformats.org/officeDocument/2006/relationships/font" Target="fonts/RobotoMedium-bold.fntdata"/><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62" Type="http://schemas.openxmlformats.org/officeDocument/2006/relationships/font" Target="fonts/RobotoThin-bold.fntdata"/><Relationship Id="rId61" Type="http://schemas.openxmlformats.org/officeDocument/2006/relationships/font" Target="fonts/RobotoThin-regular.fntdata"/><Relationship Id="rId20" Type="http://schemas.openxmlformats.org/officeDocument/2006/relationships/slide" Target="slides/slide6.xml"/><Relationship Id="rId64" Type="http://schemas.openxmlformats.org/officeDocument/2006/relationships/font" Target="fonts/RobotoThin-boldItalic.fntdata"/><Relationship Id="rId63" Type="http://schemas.openxmlformats.org/officeDocument/2006/relationships/font" Target="fonts/RobotoThin-italic.fntdata"/><Relationship Id="rId22" Type="http://schemas.openxmlformats.org/officeDocument/2006/relationships/slide" Target="slides/slide8.xml"/><Relationship Id="rId66" Type="http://schemas.openxmlformats.org/officeDocument/2006/relationships/font" Target="fonts/Roboto-bold.fntdata"/><Relationship Id="rId21" Type="http://schemas.openxmlformats.org/officeDocument/2006/relationships/slide" Target="slides/slide7.xml"/><Relationship Id="rId65" Type="http://schemas.openxmlformats.org/officeDocument/2006/relationships/font" Target="fonts/Roboto-regular.fntdata"/><Relationship Id="rId24" Type="http://schemas.openxmlformats.org/officeDocument/2006/relationships/slide" Target="slides/slide10.xml"/><Relationship Id="rId68" Type="http://schemas.openxmlformats.org/officeDocument/2006/relationships/font" Target="fonts/Roboto-boldItalic.fntdata"/><Relationship Id="rId23" Type="http://schemas.openxmlformats.org/officeDocument/2006/relationships/slide" Target="slides/slide9.xml"/><Relationship Id="rId67" Type="http://schemas.openxmlformats.org/officeDocument/2006/relationships/font" Target="fonts/Roboto-italic.fntdata"/><Relationship Id="rId60" Type="http://schemas.openxmlformats.org/officeDocument/2006/relationships/font" Target="fonts/Raleway-boldItalic.fntdata"/><Relationship Id="rId26" Type="http://schemas.openxmlformats.org/officeDocument/2006/relationships/slide" Target="slides/slide12.xml"/><Relationship Id="rId25" Type="http://schemas.openxmlformats.org/officeDocument/2006/relationships/slide" Target="slides/slide11.xml"/><Relationship Id="rId69" Type="http://schemas.openxmlformats.org/officeDocument/2006/relationships/font" Target="fonts/RobotoMedium-regular.fntdata"/><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57" Type="http://schemas.openxmlformats.org/officeDocument/2006/relationships/font" Target="fonts/Raleway-regular.fntdata"/><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59" Type="http://schemas.openxmlformats.org/officeDocument/2006/relationships/font" Target="fonts/Raleway-italic.fntdata"/><Relationship Id="rId14" Type="http://schemas.openxmlformats.org/officeDocument/2006/relationships/notesMaster" Target="notesMasters/notesMaster1.xml"/><Relationship Id="rId58" Type="http://schemas.openxmlformats.org/officeDocument/2006/relationships/font" Target="fonts/Raleway-bold.fntdata"/><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3" name="Shape 953"/>
        <p:cNvGrpSpPr/>
        <p:nvPr/>
      </p:nvGrpSpPr>
      <p:grpSpPr>
        <a:xfrm>
          <a:off x="0" y="0"/>
          <a:ext cx="0" cy="0"/>
          <a:chOff x="0" y="0"/>
          <a:chExt cx="0" cy="0"/>
        </a:xfrm>
      </p:grpSpPr>
      <p:sp>
        <p:nvSpPr>
          <p:cNvPr id="954" name="Google Shape;95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3" name="Shape 1103"/>
        <p:cNvGrpSpPr/>
        <p:nvPr/>
      </p:nvGrpSpPr>
      <p:grpSpPr>
        <a:xfrm>
          <a:off x="0" y="0"/>
          <a:ext cx="0" cy="0"/>
          <a:chOff x="0" y="0"/>
          <a:chExt cx="0" cy="0"/>
        </a:xfrm>
      </p:grpSpPr>
      <p:sp>
        <p:nvSpPr>
          <p:cNvPr id="1104" name="Google Shape;1104;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5" name="Google Shape;110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7" name="Shape 1117"/>
        <p:cNvGrpSpPr/>
        <p:nvPr/>
      </p:nvGrpSpPr>
      <p:grpSpPr>
        <a:xfrm>
          <a:off x="0" y="0"/>
          <a:ext cx="0" cy="0"/>
          <a:chOff x="0" y="0"/>
          <a:chExt cx="0" cy="0"/>
        </a:xfrm>
      </p:grpSpPr>
      <p:sp>
        <p:nvSpPr>
          <p:cNvPr id="1118" name="Google Shape;1118;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9" name="Google Shape;1119;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0" name="Shape 1150"/>
        <p:cNvGrpSpPr/>
        <p:nvPr/>
      </p:nvGrpSpPr>
      <p:grpSpPr>
        <a:xfrm>
          <a:off x="0" y="0"/>
          <a:ext cx="0" cy="0"/>
          <a:chOff x="0" y="0"/>
          <a:chExt cx="0" cy="0"/>
        </a:xfrm>
      </p:grpSpPr>
      <p:sp>
        <p:nvSpPr>
          <p:cNvPr id="1151" name="Google Shape;1151;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2" name="Google Shape;115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4" name="Shape 1164"/>
        <p:cNvGrpSpPr/>
        <p:nvPr/>
      </p:nvGrpSpPr>
      <p:grpSpPr>
        <a:xfrm>
          <a:off x="0" y="0"/>
          <a:ext cx="0" cy="0"/>
          <a:chOff x="0" y="0"/>
          <a:chExt cx="0" cy="0"/>
        </a:xfrm>
      </p:grpSpPr>
      <p:sp>
        <p:nvSpPr>
          <p:cNvPr id="1165" name="Google Shape;1165;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6" name="Google Shape;116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9" name="Shape 1179"/>
        <p:cNvGrpSpPr/>
        <p:nvPr/>
      </p:nvGrpSpPr>
      <p:grpSpPr>
        <a:xfrm>
          <a:off x="0" y="0"/>
          <a:ext cx="0" cy="0"/>
          <a:chOff x="0" y="0"/>
          <a:chExt cx="0" cy="0"/>
        </a:xfrm>
      </p:grpSpPr>
      <p:sp>
        <p:nvSpPr>
          <p:cNvPr id="1180" name="Google Shape;118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1" name="Google Shape;118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5" name="Shape 1245"/>
        <p:cNvGrpSpPr/>
        <p:nvPr/>
      </p:nvGrpSpPr>
      <p:grpSpPr>
        <a:xfrm>
          <a:off x="0" y="0"/>
          <a:ext cx="0" cy="0"/>
          <a:chOff x="0" y="0"/>
          <a:chExt cx="0" cy="0"/>
        </a:xfrm>
      </p:grpSpPr>
      <p:sp>
        <p:nvSpPr>
          <p:cNvPr id="1246" name="Google Shape;1246;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7" name="Google Shape;124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3" name="Shape 1263"/>
        <p:cNvGrpSpPr/>
        <p:nvPr/>
      </p:nvGrpSpPr>
      <p:grpSpPr>
        <a:xfrm>
          <a:off x="0" y="0"/>
          <a:ext cx="0" cy="0"/>
          <a:chOff x="0" y="0"/>
          <a:chExt cx="0" cy="0"/>
        </a:xfrm>
      </p:grpSpPr>
      <p:sp>
        <p:nvSpPr>
          <p:cNvPr id="1264" name="Google Shape;1264;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5" name="Google Shape;126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2" name="Shape 1272"/>
        <p:cNvGrpSpPr/>
        <p:nvPr/>
      </p:nvGrpSpPr>
      <p:grpSpPr>
        <a:xfrm>
          <a:off x="0" y="0"/>
          <a:ext cx="0" cy="0"/>
          <a:chOff x="0" y="0"/>
          <a:chExt cx="0" cy="0"/>
        </a:xfrm>
      </p:grpSpPr>
      <p:sp>
        <p:nvSpPr>
          <p:cNvPr id="1273" name="Google Shape;127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4" name="Google Shape;127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7" name="Shape 1297"/>
        <p:cNvGrpSpPr/>
        <p:nvPr/>
      </p:nvGrpSpPr>
      <p:grpSpPr>
        <a:xfrm>
          <a:off x="0" y="0"/>
          <a:ext cx="0" cy="0"/>
          <a:chOff x="0" y="0"/>
          <a:chExt cx="0" cy="0"/>
        </a:xfrm>
      </p:grpSpPr>
      <p:sp>
        <p:nvSpPr>
          <p:cNvPr id="1298" name="Google Shape;1298;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9" name="Google Shape;129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2" name="Shape 1312"/>
        <p:cNvGrpSpPr/>
        <p:nvPr/>
      </p:nvGrpSpPr>
      <p:grpSpPr>
        <a:xfrm>
          <a:off x="0" y="0"/>
          <a:ext cx="0" cy="0"/>
          <a:chOff x="0" y="0"/>
          <a:chExt cx="0" cy="0"/>
        </a:xfrm>
      </p:grpSpPr>
      <p:sp>
        <p:nvSpPr>
          <p:cNvPr id="1313" name="Google Shape;1313;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4" name="Google Shape;131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4" name="Shape 974"/>
        <p:cNvGrpSpPr/>
        <p:nvPr/>
      </p:nvGrpSpPr>
      <p:grpSpPr>
        <a:xfrm>
          <a:off x="0" y="0"/>
          <a:ext cx="0" cy="0"/>
          <a:chOff x="0" y="0"/>
          <a:chExt cx="0" cy="0"/>
        </a:xfrm>
      </p:grpSpPr>
      <p:sp>
        <p:nvSpPr>
          <p:cNvPr id="975" name="Google Shape;975;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6" name="Google Shape;97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5" name="Shape 1325"/>
        <p:cNvGrpSpPr/>
        <p:nvPr/>
      </p:nvGrpSpPr>
      <p:grpSpPr>
        <a:xfrm>
          <a:off x="0" y="0"/>
          <a:ext cx="0" cy="0"/>
          <a:chOff x="0" y="0"/>
          <a:chExt cx="0" cy="0"/>
        </a:xfrm>
      </p:grpSpPr>
      <p:sp>
        <p:nvSpPr>
          <p:cNvPr id="1326" name="Google Shape;1326;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7" name="Google Shape;132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6" name="Shape 1336"/>
        <p:cNvGrpSpPr/>
        <p:nvPr/>
      </p:nvGrpSpPr>
      <p:grpSpPr>
        <a:xfrm>
          <a:off x="0" y="0"/>
          <a:ext cx="0" cy="0"/>
          <a:chOff x="0" y="0"/>
          <a:chExt cx="0" cy="0"/>
        </a:xfrm>
      </p:grpSpPr>
      <p:sp>
        <p:nvSpPr>
          <p:cNvPr id="1337" name="Google Shape;1337;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8" name="Google Shape;133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7" name="Shape 1487"/>
        <p:cNvGrpSpPr/>
        <p:nvPr/>
      </p:nvGrpSpPr>
      <p:grpSpPr>
        <a:xfrm>
          <a:off x="0" y="0"/>
          <a:ext cx="0" cy="0"/>
          <a:chOff x="0" y="0"/>
          <a:chExt cx="0" cy="0"/>
        </a:xfrm>
      </p:grpSpPr>
      <p:sp>
        <p:nvSpPr>
          <p:cNvPr id="1488" name="Google Shape;1488;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9" name="Google Shape;148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4" name="Shape 1504"/>
        <p:cNvGrpSpPr/>
        <p:nvPr/>
      </p:nvGrpSpPr>
      <p:grpSpPr>
        <a:xfrm>
          <a:off x="0" y="0"/>
          <a:ext cx="0" cy="0"/>
          <a:chOff x="0" y="0"/>
          <a:chExt cx="0" cy="0"/>
        </a:xfrm>
      </p:grpSpPr>
      <p:sp>
        <p:nvSpPr>
          <p:cNvPr id="1505" name="Google Shape;1505;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6" name="Google Shape;1506;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3" name="Shape 1543"/>
        <p:cNvGrpSpPr/>
        <p:nvPr/>
      </p:nvGrpSpPr>
      <p:grpSpPr>
        <a:xfrm>
          <a:off x="0" y="0"/>
          <a:ext cx="0" cy="0"/>
          <a:chOff x="0" y="0"/>
          <a:chExt cx="0" cy="0"/>
        </a:xfrm>
      </p:grpSpPr>
      <p:sp>
        <p:nvSpPr>
          <p:cNvPr id="1544" name="Google Shape;1544;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5" name="Google Shape;154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7" name="Shape 1557"/>
        <p:cNvGrpSpPr/>
        <p:nvPr/>
      </p:nvGrpSpPr>
      <p:grpSpPr>
        <a:xfrm>
          <a:off x="0" y="0"/>
          <a:ext cx="0" cy="0"/>
          <a:chOff x="0" y="0"/>
          <a:chExt cx="0" cy="0"/>
        </a:xfrm>
      </p:grpSpPr>
      <p:sp>
        <p:nvSpPr>
          <p:cNvPr id="1558" name="Google Shape;1558;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9" name="Google Shape;1559;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1" name="Shape 1581"/>
        <p:cNvGrpSpPr/>
        <p:nvPr/>
      </p:nvGrpSpPr>
      <p:grpSpPr>
        <a:xfrm>
          <a:off x="0" y="0"/>
          <a:ext cx="0" cy="0"/>
          <a:chOff x="0" y="0"/>
          <a:chExt cx="0" cy="0"/>
        </a:xfrm>
      </p:grpSpPr>
      <p:sp>
        <p:nvSpPr>
          <p:cNvPr id="1582" name="Google Shape;1582;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3" name="Google Shape;158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6" name="Shape 1596"/>
        <p:cNvGrpSpPr/>
        <p:nvPr/>
      </p:nvGrpSpPr>
      <p:grpSpPr>
        <a:xfrm>
          <a:off x="0" y="0"/>
          <a:ext cx="0" cy="0"/>
          <a:chOff x="0" y="0"/>
          <a:chExt cx="0" cy="0"/>
        </a:xfrm>
      </p:grpSpPr>
      <p:sp>
        <p:nvSpPr>
          <p:cNvPr id="1597" name="Google Shape;1597;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8" name="Google Shape;159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0" name="Shape 1610"/>
        <p:cNvGrpSpPr/>
        <p:nvPr/>
      </p:nvGrpSpPr>
      <p:grpSpPr>
        <a:xfrm>
          <a:off x="0" y="0"/>
          <a:ext cx="0" cy="0"/>
          <a:chOff x="0" y="0"/>
          <a:chExt cx="0" cy="0"/>
        </a:xfrm>
      </p:grpSpPr>
      <p:sp>
        <p:nvSpPr>
          <p:cNvPr id="1611" name="Google Shape;1611;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2" name="Google Shape;161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6" name="Shape 1616"/>
        <p:cNvGrpSpPr/>
        <p:nvPr/>
      </p:nvGrpSpPr>
      <p:grpSpPr>
        <a:xfrm>
          <a:off x="0" y="0"/>
          <a:ext cx="0" cy="0"/>
          <a:chOff x="0" y="0"/>
          <a:chExt cx="0" cy="0"/>
        </a:xfrm>
      </p:grpSpPr>
      <p:sp>
        <p:nvSpPr>
          <p:cNvPr id="1617" name="Google Shape;1617;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8" name="Google Shape;1618;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5" name="Shape 985"/>
        <p:cNvGrpSpPr/>
        <p:nvPr/>
      </p:nvGrpSpPr>
      <p:grpSpPr>
        <a:xfrm>
          <a:off x="0" y="0"/>
          <a:ext cx="0" cy="0"/>
          <a:chOff x="0" y="0"/>
          <a:chExt cx="0" cy="0"/>
        </a:xfrm>
      </p:grpSpPr>
      <p:sp>
        <p:nvSpPr>
          <p:cNvPr id="986" name="Google Shape;986;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7" name="Google Shape;98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1" name="Shape 1641"/>
        <p:cNvGrpSpPr/>
        <p:nvPr/>
      </p:nvGrpSpPr>
      <p:grpSpPr>
        <a:xfrm>
          <a:off x="0" y="0"/>
          <a:ext cx="0" cy="0"/>
          <a:chOff x="0" y="0"/>
          <a:chExt cx="0" cy="0"/>
        </a:xfrm>
      </p:grpSpPr>
      <p:sp>
        <p:nvSpPr>
          <p:cNvPr id="1642" name="Google Shape;1642;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3" name="Google Shape;1643;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2" name="Shape 1652"/>
        <p:cNvGrpSpPr/>
        <p:nvPr/>
      </p:nvGrpSpPr>
      <p:grpSpPr>
        <a:xfrm>
          <a:off x="0" y="0"/>
          <a:ext cx="0" cy="0"/>
          <a:chOff x="0" y="0"/>
          <a:chExt cx="0" cy="0"/>
        </a:xfrm>
      </p:grpSpPr>
      <p:sp>
        <p:nvSpPr>
          <p:cNvPr id="1653" name="Google Shape;1653;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4" name="Google Shape;1654;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4" name="Shape 1664"/>
        <p:cNvGrpSpPr/>
        <p:nvPr/>
      </p:nvGrpSpPr>
      <p:grpSpPr>
        <a:xfrm>
          <a:off x="0" y="0"/>
          <a:ext cx="0" cy="0"/>
          <a:chOff x="0" y="0"/>
          <a:chExt cx="0" cy="0"/>
        </a:xfrm>
      </p:grpSpPr>
      <p:sp>
        <p:nvSpPr>
          <p:cNvPr id="1665" name="Google Shape;1665;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6" name="Google Shape;1666;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3" name="Shape 1683"/>
        <p:cNvGrpSpPr/>
        <p:nvPr/>
      </p:nvGrpSpPr>
      <p:grpSpPr>
        <a:xfrm>
          <a:off x="0" y="0"/>
          <a:ext cx="0" cy="0"/>
          <a:chOff x="0" y="0"/>
          <a:chExt cx="0" cy="0"/>
        </a:xfrm>
      </p:grpSpPr>
      <p:sp>
        <p:nvSpPr>
          <p:cNvPr id="1684" name="Google Shape;1684;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5" name="Google Shape;1685;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2" name="Shape 1722"/>
        <p:cNvGrpSpPr/>
        <p:nvPr/>
      </p:nvGrpSpPr>
      <p:grpSpPr>
        <a:xfrm>
          <a:off x="0" y="0"/>
          <a:ext cx="0" cy="0"/>
          <a:chOff x="0" y="0"/>
          <a:chExt cx="0" cy="0"/>
        </a:xfrm>
      </p:grpSpPr>
      <p:sp>
        <p:nvSpPr>
          <p:cNvPr id="1723" name="Google Shape;1723;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4" name="Google Shape;1724;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4" name="Shape 1754"/>
        <p:cNvGrpSpPr/>
        <p:nvPr/>
      </p:nvGrpSpPr>
      <p:grpSpPr>
        <a:xfrm>
          <a:off x="0" y="0"/>
          <a:ext cx="0" cy="0"/>
          <a:chOff x="0" y="0"/>
          <a:chExt cx="0" cy="0"/>
        </a:xfrm>
      </p:grpSpPr>
      <p:sp>
        <p:nvSpPr>
          <p:cNvPr id="1755" name="Google Shape;1755;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6" name="Google Shape;1756;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3" name="Shape 1773"/>
        <p:cNvGrpSpPr/>
        <p:nvPr/>
      </p:nvGrpSpPr>
      <p:grpSpPr>
        <a:xfrm>
          <a:off x="0" y="0"/>
          <a:ext cx="0" cy="0"/>
          <a:chOff x="0" y="0"/>
          <a:chExt cx="0" cy="0"/>
        </a:xfrm>
      </p:grpSpPr>
      <p:sp>
        <p:nvSpPr>
          <p:cNvPr id="1774" name="Google Shape;1774;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5" name="Google Shape;1775;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0" name="Shape 1790"/>
        <p:cNvGrpSpPr/>
        <p:nvPr/>
      </p:nvGrpSpPr>
      <p:grpSpPr>
        <a:xfrm>
          <a:off x="0" y="0"/>
          <a:ext cx="0" cy="0"/>
          <a:chOff x="0" y="0"/>
          <a:chExt cx="0" cy="0"/>
        </a:xfrm>
      </p:grpSpPr>
      <p:sp>
        <p:nvSpPr>
          <p:cNvPr id="1791" name="Google Shape;1791;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2" name="Google Shape;1792;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5" name="Shape 1805"/>
        <p:cNvGrpSpPr/>
        <p:nvPr/>
      </p:nvGrpSpPr>
      <p:grpSpPr>
        <a:xfrm>
          <a:off x="0" y="0"/>
          <a:ext cx="0" cy="0"/>
          <a:chOff x="0" y="0"/>
          <a:chExt cx="0" cy="0"/>
        </a:xfrm>
      </p:grpSpPr>
      <p:sp>
        <p:nvSpPr>
          <p:cNvPr id="1806" name="Google Shape;1806;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7" name="Google Shape;1807;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9" name="Shape 1829"/>
        <p:cNvGrpSpPr/>
        <p:nvPr/>
      </p:nvGrpSpPr>
      <p:grpSpPr>
        <a:xfrm>
          <a:off x="0" y="0"/>
          <a:ext cx="0" cy="0"/>
          <a:chOff x="0" y="0"/>
          <a:chExt cx="0" cy="0"/>
        </a:xfrm>
      </p:grpSpPr>
      <p:sp>
        <p:nvSpPr>
          <p:cNvPr id="1830" name="Google Shape;1830;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1" name="Google Shape;1831;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7" name="Shape 997"/>
        <p:cNvGrpSpPr/>
        <p:nvPr/>
      </p:nvGrpSpPr>
      <p:grpSpPr>
        <a:xfrm>
          <a:off x="0" y="0"/>
          <a:ext cx="0" cy="0"/>
          <a:chOff x="0" y="0"/>
          <a:chExt cx="0" cy="0"/>
        </a:xfrm>
      </p:grpSpPr>
      <p:sp>
        <p:nvSpPr>
          <p:cNvPr id="998" name="Google Shape;998;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9" name="Google Shape;99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8" name="Shape 1848"/>
        <p:cNvGrpSpPr/>
        <p:nvPr/>
      </p:nvGrpSpPr>
      <p:grpSpPr>
        <a:xfrm>
          <a:off x="0" y="0"/>
          <a:ext cx="0" cy="0"/>
          <a:chOff x="0" y="0"/>
          <a:chExt cx="0" cy="0"/>
        </a:xfrm>
      </p:grpSpPr>
      <p:sp>
        <p:nvSpPr>
          <p:cNvPr id="1849" name="Google Shape;1849;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0" name="Google Shape;1850;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3" name="Shape 1863"/>
        <p:cNvGrpSpPr/>
        <p:nvPr/>
      </p:nvGrpSpPr>
      <p:grpSpPr>
        <a:xfrm>
          <a:off x="0" y="0"/>
          <a:ext cx="0" cy="0"/>
          <a:chOff x="0" y="0"/>
          <a:chExt cx="0" cy="0"/>
        </a:xfrm>
      </p:grpSpPr>
      <p:sp>
        <p:nvSpPr>
          <p:cNvPr id="1864" name="Google Shape;1864;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5" name="Google Shape;1865;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4" name="Shape 1884"/>
        <p:cNvGrpSpPr/>
        <p:nvPr/>
      </p:nvGrpSpPr>
      <p:grpSpPr>
        <a:xfrm>
          <a:off x="0" y="0"/>
          <a:ext cx="0" cy="0"/>
          <a:chOff x="0" y="0"/>
          <a:chExt cx="0" cy="0"/>
        </a:xfrm>
      </p:grpSpPr>
      <p:sp>
        <p:nvSpPr>
          <p:cNvPr id="1885" name="Google Shape;1885;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6" name="Google Shape;1886;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8" name="Shape 1008"/>
        <p:cNvGrpSpPr/>
        <p:nvPr/>
      </p:nvGrpSpPr>
      <p:grpSpPr>
        <a:xfrm>
          <a:off x="0" y="0"/>
          <a:ext cx="0" cy="0"/>
          <a:chOff x="0" y="0"/>
          <a:chExt cx="0" cy="0"/>
        </a:xfrm>
      </p:grpSpPr>
      <p:sp>
        <p:nvSpPr>
          <p:cNvPr id="1009" name="Google Shape;1009;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0" name="Google Shape;101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4" name="Shape 1024"/>
        <p:cNvGrpSpPr/>
        <p:nvPr/>
      </p:nvGrpSpPr>
      <p:grpSpPr>
        <a:xfrm>
          <a:off x="0" y="0"/>
          <a:ext cx="0" cy="0"/>
          <a:chOff x="0" y="0"/>
          <a:chExt cx="0" cy="0"/>
        </a:xfrm>
      </p:grpSpPr>
      <p:sp>
        <p:nvSpPr>
          <p:cNvPr id="1025" name="Google Shape;102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6" name="Google Shape;102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6" name="Shape 1046"/>
        <p:cNvGrpSpPr/>
        <p:nvPr/>
      </p:nvGrpSpPr>
      <p:grpSpPr>
        <a:xfrm>
          <a:off x="0" y="0"/>
          <a:ext cx="0" cy="0"/>
          <a:chOff x="0" y="0"/>
          <a:chExt cx="0" cy="0"/>
        </a:xfrm>
      </p:grpSpPr>
      <p:sp>
        <p:nvSpPr>
          <p:cNvPr id="1047" name="Google Shape;1047;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8" name="Google Shape;104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1" name="Shape 1061"/>
        <p:cNvGrpSpPr/>
        <p:nvPr/>
      </p:nvGrpSpPr>
      <p:grpSpPr>
        <a:xfrm>
          <a:off x="0" y="0"/>
          <a:ext cx="0" cy="0"/>
          <a:chOff x="0" y="0"/>
          <a:chExt cx="0" cy="0"/>
        </a:xfrm>
      </p:grpSpPr>
      <p:sp>
        <p:nvSpPr>
          <p:cNvPr id="1062" name="Google Shape;1062;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3" name="Google Shape;106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7" name="Shape 1087"/>
        <p:cNvGrpSpPr/>
        <p:nvPr/>
      </p:nvGrpSpPr>
      <p:grpSpPr>
        <a:xfrm>
          <a:off x="0" y="0"/>
          <a:ext cx="0" cy="0"/>
          <a:chOff x="0" y="0"/>
          <a:chExt cx="0" cy="0"/>
        </a:xfrm>
      </p:grpSpPr>
      <p:sp>
        <p:nvSpPr>
          <p:cNvPr id="1088" name="Google Shape;1088;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9" name="Google Shape;108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4_Blank">
  <p:cSld name="24_Blank">
    <p:spTree>
      <p:nvGrpSpPr>
        <p:cNvPr id="15" name="Shape 15"/>
        <p:cNvGrpSpPr/>
        <p:nvPr/>
      </p:nvGrpSpPr>
      <p:grpSpPr>
        <a:xfrm>
          <a:off x="0" y="0"/>
          <a:ext cx="0" cy="0"/>
          <a:chOff x="0" y="0"/>
          <a:chExt cx="0" cy="0"/>
        </a:xfrm>
      </p:grpSpPr>
      <p:sp>
        <p:nvSpPr>
          <p:cNvPr id="16" name="Google Shape;16;p2"/>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81" name="Shape 481"/>
        <p:cNvGrpSpPr/>
        <p:nvPr/>
      </p:nvGrpSpPr>
      <p:grpSpPr>
        <a:xfrm>
          <a:off x="0" y="0"/>
          <a:ext cx="0" cy="0"/>
          <a:chOff x="0" y="0"/>
          <a:chExt cx="0" cy="0"/>
        </a:xfrm>
      </p:grpSpPr>
      <p:sp>
        <p:nvSpPr>
          <p:cNvPr id="482" name="Google Shape;482;p1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3" name="Google Shape;483;p1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6" name="Google Shape;486;p1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8" name="Google Shape;488;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90" name="Shape 490"/>
        <p:cNvGrpSpPr/>
        <p:nvPr/>
      </p:nvGrpSpPr>
      <p:grpSpPr>
        <a:xfrm>
          <a:off x="0" y="0"/>
          <a:ext cx="0" cy="0"/>
          <a:chOff x="0" y="0"/>
          <a:chExt cx="0" cy="0"/>
        </a:xfrm>
      </p:grpSpPr>
      <p:sp>
        <p:nvSpPr>
          <p:cNvPr id="491" name="Google Shape;491;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2" name="Google Shape;492;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3" name="Google Shape;493;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4" name="Google Shape;494;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95" name="Shape 495"/>
        <p:cNvGrpSpPr/>
        <p:nvPr/>
      </p:nvGrpSpPr>
      <p:grpSpPr>
        <a:xfrm>
          <a:off x="0" y="0"/>
          <a:ext cx="0" cy="0"/>
          <a:chOff x="0" y="0"/>
          <a:chExt cx="0" cy="0"/>
        </a:xfrm>
      </p:grpSpPr>
      <p:sp>
        <p:nvSpPr>
          <p:cNvPr id="496" name="Google Shape;496;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8" name="Google Shape;498;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499" name="Shape 499"/>
        <p:cNvGrpSpPr/>
        <p:nvPr/>
      </p:nvGrpSpPr>
      <p:grpSpPr>
        <a:xfrm>
          <a:off x="0" y="0"/>
          <a:ext cx="0" cy="0"/>
          <a:chOff x="0" y="0"/>
          <a:chExt cx="0" cy="0"/>
        </a:xfrm>
      </p:grpSpPr>
      <p:sp>
        <p:nvSpPr>
          <p:cNvPr id="500" name="Google Shape;500;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1" name="Google Shape;501;p1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2" name="Google Shape;502;p1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3" name="Google Shape;503;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4" name="Google Shape;504;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5" name="Google Shape;505;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506" name="Shape 506"/>
        <p:cNvGrpSpPr/>
        <p:nvPr/>
      </p:nvGrpSpPr>
      <p:grpSpPr>
        <a:xfrm>
          <a:off x="0" y="0"/>
          <a:ext cx="0" cy="0"/>
          <a:chOff x="0" y="0"/>
          <a:chExt cx="0" cy="0"/>
        </a:xfrm>
      </p:grpSpPr>
      <p:sp>
        <p:nvSpPr>
          <p:cNvPr id="507" name="Google Shape;507;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8" name="Google Shape;508;p10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9" name="Google Shape;509;p10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0" name="Google Shape;510;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1" name="Google Shape;511;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2" name="Google Shape;512;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513" name="Shape 513"/>
        <p:cNvGrpSpPr/>
        <p:nvPr/>
      </p:nvGrpSpPr>
      <p:grpSpPr>
        <a:xfrm>
          <a:off x="0" y="0"/>
          <a:ext cx="0" cy="0"/>
          <a:chOff x="0" y="0"/>
          <a:chExt cx="0" cy="0"/>
        </a:xfrm>
      </p:grpSpPr>
      <p:sp>
        <p:nvSpPr>
          <p:cNvPr id="514" name="Google Shape;514;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1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7" name="Google Shape;517;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8" name="Google Shape;518;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519" name="Shape 519"/>
        <p:cNvGrpSpPr/>
        <p:nvPr/>
      </p:nvGrpSpPr>
      <p:grpSpPr>
        <a:xfrm>
          <a:off x="0" y="0"/>
          <a:ext cx="0" cy="0"/>
          <a:chOff x="0" y="0"/>
          <a:chExt cx="0" cy="0"/>
        </a:xfrm>
      </p:grpSpPr>
      <p:sp>
        <p:nvSpPr>
          <p:cNvPr id="520" name="Google Shape;520;p11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11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4" name="Google Shape;524;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525" name="Shape 525"/>
        <p:cNvGrpSpPr/>
        <p:nvPr/>
      </p:nvGrpSpPr>
      <p:grpSpPr>
        <a:xfrm>
          <a:off x="0" y="0"/>
          <a:ext cx="0" cy="0"/>
          <a:chOff x="0" y="0"/>
          <a:chExt cx="0" cy="0"/>
        </a:xfrm>
      </p:grpSpPr>
      <p:sp>
        <p:nvSpPr>
          <p:cNvPr id="526" name="Google Shape;526;p112"/>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7" name="Google Shape;527;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529" name="Shape 529"/>
        <p:cNvGrpSpPr/>
        <p:nvPr/>
      </p:nvGrpSpPr>
      <p:grpSpPr>
        <a:xfrm>
          <a:off x="0" y="0"/>
          <a:ext cx="0" cy="0"/>
          <a:chOff x="0" y="0"/>
          <a:chExt cx="0" cy="0"/>
        </a:xfrm>
      </p:grpSpPr>
      <p:sp>
        <p:nvSpPr>
          <p:cNvPr id="530" name="Google Shape;530;p113"/>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1" name="Google Shape;531;p113"/>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13"/>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533" name="Shape 533"/>
        <p:cNvGrpSpPr/>
        <p:nvPr/>
      </p:nvGrpSpPr>
      <p:grpSpPr>
        <a:xfrm>
          <a:off x="0" y="0"/>
          <a:ext cx="0" cy="0"/>
          <a:chOff x="0" y="0"/>
          <a:chExt cx="0" cy="0"/>
        </a:xfrm>
      </p:grpSpPr>
      <p:sp>
        <p:nvSpPr>
          <p:cNvPr id="534" name="Google Shape;534;p114"/>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5" name="Google Shape;535;p114"/>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14"/>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537" name="Shape 537"/>
        <p:cNvGrpSpPr/>
        <p:nvPr/>
      </p:nvGrpSpPr>
      <p:grpSpPr>
        <a:xfrm>
          <a:off x="0" y="0"/>
          <a:ext cx="0" cy="0"/>
          <a:chOff x="0" y="0"/>
          <a:chExt cx="0" cy="0"/>
        </a:xfrm>
      </p:grpSpPr>
      <p:sp>
        <p:nvSpPr>
          <p:cNvPr id="538" name="Google Shape;538;p115"/>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539" name="Shape 539"/>
        <p:cNvGrpSpPr/>
        <p:nvPr/>
      </p:nvGrpSpPr>
      <p:grpSpPr>
        <a:xfrm>
          <a:off x="0" y="0"/>
          <a:ext cx="0" cy="0"/>
          <a:chOff x="0" y="0"/>
          <a:chExt cx="0" cy="0"/>
        </a:xfrm>
      </p:grpSpPr>
      <p:sp>
        <p:nvSpPr>
          <p:cNvPr id="540" name="Google Shape;540;p116"/>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543" name="Shape 543"/>
        <p:cNvGrpSpPr/>
        <p:nvPr/>
      </p:nvGrpSpPr>
      <p:grpSpPr>
        <a:xfrm>
          <a:off x="0" y="0"/>
          <a:ext cx="0" cy="0"/>
          <a:chOff x="0" y="0"/>
          <a:chExt cx="0" cy="0"/>
        </a:xfrm>
      </p:grpSpPr>
      <p:sp>
        <p:nvSpPr>
          <p:cNvPr id="544" name="Google Shape;544;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5" name="Google Shape;545;p118"/>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546" name="Shape 546"/>
        <p:cNvGrpSpPr/>
        <p:nvPr/>
      </p:nvGrpSpPr>
      <p:grpSpPr>
        <a:xfrm>
          <a:off x="0" y="0"/>
          <a:ext cx="0" cy="0"/>
          <a:chOff x="0" y="0"/>
          <a:chExt cx="0" cy="0"/>
        </a:xfrm>
      </p:grpSpPr>
      <p:sp>
        <p:nvSpPr>
          <p:cNvPr id="547" name="Google Shape;547;p119"/>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52" name="Shape 552"/>
        <p:cNvGrpSpPr/>
        <p:nvPr/>
      </p:nvGrpSpPr>
      <p:grpSpPr>
        <a:xfrm>
          <a:off x="0" y="0"/>
          <a:ext cx="0" cy="0"/>
          <a:chOff x="0" y="0"/>
          <a:chExt cx="0" cy="0"/>
        </a:xfrm>
      </p:grpSpPr>
      <p:sp>
        <p:nvSpPr>
          <p:cNvPr id="553" name="Google Shape;553;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54" name="Shape 554"/>
        <p:cNvGrpSpPr/>
        <p:nvPr/>
      </p:nvGrpSpPr>
      <p:grpSpPr>
        <a:xfrm>
          <a:off x="0" y="0"/>
          <a:ext cx="0" cy="0"/>
          <a:chOff x="0" y="0"/>
          <a:chExt cx="0" cy="0"/>
        </a:xfrm>
      </p:grpSpPr>
      <p:sp>
        <p:nvSpPr>
          <p:cNvPr id="555" name="Google Shape;555;p12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6" name="Google Shape;556;p12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7" name="Google Shape;557;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558" name="Shape 558"/>
        <p:cNvGrpSpPr/>
        <p:nvPr/>
      </p:nvGrpSpPr>
      <p:grpSpPr>
        <a:xfrm>
          <a:off x="0" y="0"/>
          <a:ext cx="0" cy="0"/>
          <a:chOff x="0" y="0"/>
          <a:chExt cx="0" cy="0"/>
        </a:xfrm>
      </p:grpSpPr>
      <p:sp>
        <p:nvSpPr>
          <p:cNvPr id="559" name="Google Shape;559;p123"/>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60" name="Google Shape;560;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561" name="Shape 561"/>
        <p:cNvGrpSpPr/>
        <p:nvPr/>
      </p:nvGrpSpPr>
      <p:grpSpPr>
        <a:xfrm>
          <a:off x="0" y="0"/>
          <a:ext cx="0" cy="0"/>
          <a:chOff x="0" y="0"/>
          <a:chExt cx="0" cy="0"/>
        </a:xfrm>
      </p:grpSpPr>
      <p:sp>
        <p:nvSpPr>
          <p:cNvPr id="562" name="Google Shape;562;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3" name="Google Shape;563;p1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4" name="Google Shape;564;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565" name="Shape 565"/>
        <p:cNvGrpSpPr/>
        <p:nvPr/>
      </p:nvGrpSpPr>
      <p:grpSpPr>
        <a:xfrm>
          <a:off x="0" y="0"/>
          <a:ext cx="0" cy="0"/>
          <a:chOff x="0" y="0"/>
          <a:chExt cx="0" cy="0"/>
        </a:xfrm>
      </p:grpSpPr>
      <p:sp>
        <p:nvSpPr>
          <p:cNvPr id="566" name="Google Shape;566;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7" name="Google Shape;567;p12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8" name="Google Shape;568;p12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9" name="Google Shape;569;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70" name="Shape 570"/>
        <p:cNvGrpSpPr/>
        <p:nvPr/>
      </p:nvGrpSpPr>
      <p:grpSpPr>
        <a:xfrm>
          <a:off x="0" y="0"/>
          <a:ext cx="0" cy="0"/>
          <a:chOff x="0" y="0"/>
          <a:chExt cx="0" cy="0"/>
        </a:xfrm>
      </p:grpSpPr>
      <p:sp>
        <p:nvSpPr>
          <p:cNvPr id="571" name="Google Shape;571;p1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2" name="Google Shape;572;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 column text">
    <p:spTree>
      <p:nvGrpSpPr>
        <p:cNvPr id="573" name="Shape 573"/>
        <p:cNvGrpSpPr/>
        <p:nvPr/>
      </p:nvGrpSpPr>
      <p:grpSpPr>
        <a:xfrm>
          <a:off x="0" y="0"/>
          <a:ext cx="0" cy="0"/>
          <a:chOff x="0" y="0"/>
          <a:chExt cx="0" cy="0"/>
        </a:xfrm>
      </p:grpSpPr>
      <p:sp>
        <p:nvSpPr>
          <p:cNvPr id="574" name="Google Shape;574;p12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5" name="Google Shape;575;p12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6" name="Google Shape;576;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 point">
    <p:spTree>
      <p:nvGrpSpPr>
        <p:cNvPr id="577" name="Shape 577"/>
        <p:cNvGrpSpPr/>
        <p:nvPr/>
      </p:nvGrpSpPr>
      <p:grpSpPr>
        <a:xfrm>
          <a:off x="0" y="0"/>
          <a:ext cx="0" cy="0"/>
          <a:chOff x="0" y="0"/>
          <a:chExt cx="0" cy="0"/>
        </a:xfrm>
      </p:grpSpPr>
      <p:sp>
        <p:nvSpPr>
          <p:cNvPr id="578" name="Google Shape;578;p12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9" name="Google Shape;579;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 title and description">
    <p:spTree>
      <p:nvGrpSpPr>
        <p:cNvPr id="580" name="Shape 580"/>
        <p:cNvGrpSpPr/>
        <p:nvPr/>
      </p:nvGrpSpPr>
      <p:grpSpPr>
        <a:xfrm>
          <a:off x="0" y="0"/>
          <a:ext cx="0" cy="0"/>
          <a:chOff x="0" y="0"/>
          <a:chExt cx="0" cy="0"/>
        </a:xfrm>
      </p:grpSpPr>
      <p:sp>
        <p:nvSpPr>
          <p:cNvPr id="581" name="Google Shape;581;p12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2" name="Google Shape;582;p12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3" name="Google Shape;583;p12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4" name="Google Shape;584;p12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5" name="Google Shape;585;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586" name="Shape 586"/>
        <p:cNvGrpSpPr/>
        <p:nvPr/>
      </p:nvGrpSpPr>
      <p:grpSpPr>
        <a:xfrm>
          <a:off x="0" y="0"/>
          <a:ext cx="0" cy="0"/>
          <a:chOff x="0" y="0"/>
          <a:chExt cx="0" cy="0"/>
        </a:xfrm>
      </p:grpSpPr>
      <p:sp>
        <p:nvSpPr>
          <p:cNvPr id="587" name="Google Shape;587;p13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8" name="Google Shape;588;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 number">
    <p:spTree>
      <p:nvGrpSpPr>
        <p:cNvPr id="589" name="Shape 589"/>
        <p:cNvGrpSpPr/>
        <p:nvPr/>
      </p:nvGrpSpPr>
      <p:grpSpPr>
        <a:xfrm>
          <a:off x="0" y="0"/>
          <a:ext cx="0" cy="0"/>
          <a:chOff x="0" y="0"/>
          <a:chExt cx="0" cy="0"/>
        </a:xfrm>
      </p:grpSpPr>
      <p:sp>
        <p:nvSpPr>
          <p:cNvPr id="590" name="Google Shape;590;p13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91" name="Google Shape;591;p13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2" name="Google Shape;592;p1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Custom Layout">
  <p:cSld name="5_Custom Layout">
    <p:spTree>
      <p:nvGrpSpPr>
        <p:cNvPr id="599" name="Shape 599"/>
        <p:cNvGrpSpPr/>
        <p:nvPr/>
      </p:nvGrpSpPr>
      <p:grpSpPr>
        <a:xfrm>
          <a:off x="0" y="0"/>
          <a:ext cx="0" cy="0"/>
          <a:chOff x="0" y="0"/>
          <a:chExt cx="0" cy="0"/>
        </a:xfrm>
      </p:grpSpPr>
      <p:sp>
        <p:nvSpPr>
          <p:cNvPr id="600" name="Google Shape;600;p133"/>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3"/>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3"/>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3" name="Google Shape;603;p133"/>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4" name="Google Shape;604;p133"/>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05" name="Shape 605"/>
        <p:cNvGrpSpPr/>
        <p:nvPr/>
      </p:nvGrpSpPr>
      <p:grpSpPr>
        <a:xfrm>
          <a:off x="0" y="0"/>
          <a:ext cx="0" cy="0"/>
          <a:chOff x="0" y="0"/>
          <a:chExt cx="0" cy="0"/>
        </a:xfrm>
      </p:grpSpPr>
      <p:sp>
        <p:nvSpPr>
          <p:cNvPr id="606" name="Google Shape;60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7" name="Google Shape;60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8" name="Google Shape;60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9" name="Google Shape;60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10" name="Shape 610"/>
        <p:cNvGrpSpPr/>
        <p:nvPr/>
      </p:nvGrpSpPr>
      <p:grpSpPr>
        <a:xfrm>
          <a:off x="0" y="0"/>
          <a:ext cx="0" cy="0"/>
          <a:chOff x="0" y="0"/>
          <a:chExt cx="0" cy="0"/>
        </a:xfrm>
      </p:grpSpPr>
      <p:sp>
        <p:nvSpPr>
          <p:cNvPr id="611" name="Google Shape;611;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3" name="Google Shape;613;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614" name="Shape 614"/>
        <p:cNvGrpSpPr/>
        <p:nvPr/>
      </p:nvGrpSpPr>
      <p:grpSpPr>
        <a:xfrm>
          <a:off x="0" y="0"/>
          <a:ext cx="0" cy="0"/>
          <a:chOff x="0" y="0"/>
          <a:chExt cx="0" cy="0"/>
        </a:xfrm>
      </p:grpSpPr>
      <p:sp>
        <p:nvSpPr>
          <p:cNvPr id="615" name="Google Shape;615;p1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6" name="Google Shape;616;p1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7" name="Google Shape;617;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8" name="Google Shape;618;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8_Blank">
  <p:cSld name="28_Blank">
    <p:spTree>
      <p:nvGrpSpPr>
        <p:cNvPr id="92" name="Shape 92"/>
        <p:cNvGrpSpPr/>
        <p:nvPr/>
      </p:nvGrpSpPr>
      <p:grpSpPr>
        <a:xfrm>
          <a:off x="0" y="0"/>
          <a:ext cx="0" cy="0"/>
          <a:chOff x="0" y="0"/>
          <a:chExt cx="0" cy="0"/>
        </a:xfrm>
      </p:grpSpPr>
      <p:sp>
        <p:nvSpPr>
          <p:cNvPr id="93" name="Google Shape;93;p15"/>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620" name="Shape 620"/>
        <p:cNvGrpSpPr/>
        <p:nvPr/>
      </p:nvGrpSpPr>
      <p:grpSpPr>
        <a:xfrm>
          <a:off x="0" y="0"/>
          <a:ext cx="0" cy="0"/>
          <a:chOff x="0" y="0"/>
          <a:chExt cx="0" cy="0"/>
        </a:xfrm>
      </p:grpSpPr>
      <p:sp>
        <p:nvSpPr>
          <p:cNvPr id="621" name="Google Shape;621;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2" name="Google Shape;622;p1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4" name="Google Shape;624;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626" name="Shape 626"/>
        <p:cNvGrpSpPr/>
        <p:nvPr/>
      </p:nvGrpSpPr>
      <p:grpSpPr>
        <a:xfrm>
          <a:off x="0" y="0"/>
          <a:ext cx="0" cy="0"/>
          <a:chOff x="0" y="0"/>
          <a:chExt cx="0" cy="0"/>
        </a:xfrm>
      </p:grpSpPr>
      <p:sp>
        <p:nvSpPr>
          <p:cNvPr id="627" name="Google Shape;627;p1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8" name="Google Shape;628;p1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9" name="Google Shape;62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0" name="Google Shape;63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1" name="Google Shape;63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632" name="Shape 632"/>
        <p:cNvGrpSpPr/>
        <p:nvPr/>
      </p:nvGrpSpPr>
      <p:grpSpPr>
        <a:xfrm>
          <a:off x="0" y="0"/>
          <a:ext cx="0" cy="0"/>
          <a:chOff x="0" y="0"/>
          <a:chExt cx="0" cy="0"/>
        </a:xfrm>
      </p:grpSpPr>
      <p:sp>
        <p:nvSpPr>
          <p:cNvPr id="633" name="Google Shape;633;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4" name="Google Shape;634;p1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8" name="Google Shape;638;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639" name="Shape 639"/>
        <p:cNvGrpSpPr/>
        <p:nvPr/>
      </p:nvGrpSpPr>
      <p:grpSpPr>
        <a:xfrm>
          <a:off x="0" y="0"/>
          <a:ext cx="0" cy="0"/>
          <a:chOff x="0" y="0"/>
          <a:chExt cx="0" cy="0"/>
        </a:xfrm>
      </p:grpSpPr>
      <p:sp>
        <p:nvSpPr>
          <p:cNvPr id="640" name="Google Shape;640;p1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1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4" name="Google Shape;644;p1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6" name="Google Shape;646;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7" name="Google Shape;647;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48" name="Shape 648"/>
        <p:cNvGrpSpPr/>
        <p:nvPr/>
      </p:nvGrpSpPr>
      <p:grpSpPr>
        <a:xfrm>
          <a:off x="0" y="0"/>
          <a:ext cx="0" cy="0"/>
          <a:chOff x="0" y="0"/>
          <a:chExt cx="0" cy="0"/>
        </a:xfrm>
      </p:grpSpPr>
      <p:sp>
        <p:nvSpPr>
          <p:cNvPr id="649" name="Google Shape;649;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0" name="Google Shape;650;p1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1" name="Google Shape;651;p1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2" name="Google Shape;652;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55" name="Shape 655"/>
        <p:cNvGrpSpPr/>
        <p:nvPr/>
      </p:nvGrpSpPr>
      <p:grpSpPr>
        <a:xfrm>
          <a:off x="0" y="0"/>
          <a:ext cx="0" cy="0"/>
          <a:chOff x="0" y="0"/>
          <a:chExt cx="0" cy="0"/>
        </a:xfrm>
      </p:grpSpPr>
      <p:sp>
        <p:nvSpPr>
          <p:cNvPr id="656" name="Google Shape;656;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14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8" name="Google Shape;658;p1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9" name="Google Shape;659;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0" name="Google Shape;660;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1" name="Google Shape;661;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62" name="Shape 662"/>
        <p:cNvGrpSpPr/>
        <p:nvPr/>
      </p:nvGrpSpPr>
      <p:grpSpPr>
        <a:xfrm>
          <a:off x="0" y="0"/>
          <a:ext cx="0" cy="0"/>
          <a:chOff x="0" y="0"/>
          <a:chExt cx="0" cy="0"/>
        </a:xfrm>
      </p:grpSpPr>
      <p:sp>
        <p:nvSpPr>
          <p:cNvPr id="663" name="Google Shape;663;p1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4" name="Google Shape;664;p1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7" name="Google Shape;667;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668" name="Shape 668"/>
        <p:cNvGrpSpPr/>
        <p:nvPr/>
      </p:nvGrpSpPr>
      <p:grpSpPr>
        <a:xfrm>
          <a:off x="0" y="0"/>
          <a:ext cx="0" cy="0"/>
          <a:chOff x="0" y="0"/>
          <a:chExt cx="0" cy="0"/>
        </a:xfrm>
      </p:grpSpPr>
      <p:sp>
        <p:nvSpPr>
          <p:cNvPr id="669" name="Google Shape;669;p1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1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2" name="Google Shape;672;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3" name="Google Shape;673;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674" name="Shape 674"/>
        <p:cNvGrpSpPr/>
        <p:nvPr/>
      </p:nvGrpSpPr>
      <p:grpSpPr>
        <a:xfrm>
          <a:off x="0" y="0"/>
          <a:ext cx="0" cy="0"/>
          <a:chOff x="0" y="0"/>
          <a:chExt cx="0" cy="0"/>
        </a:xfrm>
      </p:grpSpPr>
      <p:sp>
        <p:nvSpPr>
          <p:cNvPr id="675" name="Google Shape;675;p14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6" name="Google Shape;676;p145"/>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7" name="Google Shape;677;p145"/>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45"/>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679" name="Shape 679"/>
        <p:cNvGrpSpPr/>
        <p:nvPr/>
      </p:nvGrpSpPr>
      <p:grpSpPr>
        <a:xfrm>
          <a:off x="0" y="0"/>
          <a:ext cx="0" cy="0"/>
          <a:chOff x="0" y="0"/>
          <a:chExt cx="0" cy="0"/>
        </a:xfrm>
      </p:grpSpPr>
      <p:sp>
        <p:nvSpPr>
          <p:cNvPr id="680" name="Google Shape;680;p146"/>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1" name="Google Shape;681;p146"/>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6"/>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6"/>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6"/>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46"/>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46"/>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p:spTree>
      <p:nvGrpSpPr>
        <p:cNvPr id="94" name="Shape 94"/>
        <p:cNvGrpSpPr/>
        <p:nvPr/>
      </p:nvGrpSpPr>
      <p:grpSpPr>
        <a:xfrm>
          <a:off x="0" y="0"/>
          <a:ext cx="0" cy="0"/>
          <a:chOff x="0" y="0"/>
          <a:chExt cx="0" cy="0"/>
        </a:xfrm>
      </p:grpSpPr>
      <p:sp>
        <p:nvSpPr>
          <p:cNvPr id="95" name="Google Shape;95;p16"/>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689" name="Shape 689"/>
        <p:cNvGrpSpPr/>
        <p:nvPr/>
      </p:nvGrpSpPr>
      <p:grpSpPr>
        <a:xfrm>
          <a:off x="0" y="0"/>
          <a:ext cx="0" cy="0"/>
          <a:chOff x="0" y="0"/>
          <a:chExt cx="0" cy="0"/>
        </a:xfrm>
      </p:grpSpPr>
      <p:sp>
        <p:nvSpPr>
          <p:cNvPr id="690" name="Google Shape;690;p14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8"/>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2" name="Google Shape;692;p148"/>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3" name="Google Shape;693;p148"/>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700" name="Shape 700"/>
        <p:cNvGrpSpPr/>
        <p:nvPr/>
      </p:nvGrpSpPr>
      <p:grpSpPr>
        <a:xfrm>
          <a:off x="0" y="0"/>
          <a:ext cx="0" cy="0"/>
          <a:chOff x="0" y="0"/>
          <a:chExt cx="0" cy="0"/>
        </a:xfrm>
      </p:grpSpPr>
      <p:sp>
        <p:nvSpPr>
          <p:cNvPr id="701" name="Google Shape;701;p150"/>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2" name="Google Shape;702;p150"/>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03" name="Shape 703"/>
        <p:cNvGrpSpPr/>
        <p:nvPr/>
      </p:nvGrpSpPr>
      <p:grpSpPr>
        <a:xfrm>
          <a:off x="0" y="0"/>
          <a:ext cx="0" cy="0"/>
          <a:chOff x="0" y="0"/>
          <a:chExt cx="0" cy="0"/>
        </a:xfrm>
      </p:grpSpPr>
      <p:sp>
        <p:nvSpPr>
          <p:cNvPr id="704" name="Google Shape;704;p15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5" name="Google Shape;705;p15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6" name="Google Shape;706;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09" name="Shape 709"/>
        <p:cNvGrpSpPr/>
        <p:nvPr/>
      </p:nvGrpSpPr>
      <p:grpSpPr>
        <a:xfrm>
          <a:off x="0" y="0"/>
          <a:ext cx="0" cy="0"/>
          <a:chOff x="0" y="0"/>
          <a:chExt cx="0" cy="0"/>
        </a:xfrm>
      </p:grpSpPr>
      <p:sp>
        <p:nvSpPr>
          <p:cNvPr id="710" name="Google Shape;710;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1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3" name="Google Shape;713;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4" name="Google Shape;714;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15" name="Shape 715"/>
        <p:cNvGrpSpPr/>
        <p:nvPr/>
      </p:nvGrpSpPr>
      <p:grpSpPr>
        <a:xfrm>
          <a:off x="0" y="0"/>
          <a:ext cx="0" cy="0"/>
          <a:chOff x="0" y="0"/>
          <a:chExt cx="0" cy="0"/>
        </a:xfrm>
      </p:grpSpPr>
      <p:sp>
        <p:nvSpPr>
          <p:cNvPr id="716" name="Google Shape;716;p1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7" name="Google Shape;717;p1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8" name="Google Shape;718;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9" name="Google Shape;719;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721" name="Shape 721"/>
        <p:cNvGrpSpPr/>
        <p:nvPr/>
      </p:nvGrpSpPr>
      <p:grpSpPr>
        <a:xfrm>
          <a:off x="0" y="0"/>
          <a:ext cx="0" cy="0"/>
          <a:chOff x="0" y="0"/>
          <a:chExt cx="0" cy="0"/>
        </a:xfrm>
      </p:grpSpPr>
      <p:sp>
        <p:nvSpPr>
          <p:cNvPr id="722" name="Google Shape;722;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3" name="Google Shape;723;p1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6" name="Google Shape;726;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728" name="Shape 728"/>
        <p:cNvGrpSpPr/>
        <p:nvPr/>
      </p:nvGrpSpPr>
      <p:grpSpPr>
        <a:xfrm>
          <a:off x="0" y="0"/>
          <a:ext cx="0" cy="0"/>
          <a:chOff x="0" y="0"/>
          <a:chExt cx="0" cy="0"/>
        </a:xfrm>
      </p:grpSpPr>
      <p:sp>
        <p:nvSpPr>
          <p:cNvPr id="729" name="Google Shape;729;p1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3" name="Google Shape;733;p1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5" name="Google Shape;735;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6" name="Google Shape;736;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37" name="Shape 737"/>
        <p:cNvGrpSpPr/>
        <p:nvPr/>
      </p:nvGrpSpPr>
      <p:grpSpPr>
        <a:xfrm>
          <a:off x="0" y="0"/>
          <a:ext cx="0" cy="0"/>
          <a:chOff x="0" y="0"/>
          <a:chExt cx="0" cy="0"/>
        </a:xfrm>
      </p:grpSpPr>
      <p:sp>
        <p:nvSpPr>
          <p:cNvPr id="738" name="Google Shape;738;p1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9" name="Google Shape;739;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0" name="Google Shape;740;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1" name="Google Shape;741;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42" name="Shape 742"/>
        <p:cNvGrpSpPr/>
        <p:nvPr/>
      </p:nvGrpSpPr>
      <p:grpSpPr>
        <a:xfrm>
          <a:off x="0" y="0"/>
          <a:ext cx="0" cy="0"/>
          <a:chOff x="0" y="0"/>
          <a:chExt cx="0" cy="0"/>
        </a:xfrm>
      </p:grpSpPr>
      <p:sp>
        <p:nvSpPr>
          <p:cNvPr id="743" name="Google Shape;743;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4" name="Google Shape;744;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5" name="Google Shape;745;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6" name="Shape 96"/>
        <p:cNvGrpSpPr/>
        <p:nvPr/>
      </p:nvGrpSpPr>
      <p:grpSpPr>
        <a:xfrm>
          <a:off x="0" y="0"/>
          <a:ext cx="0" cy="0"/>
          <a:chOff x="0" y="0"/>
          <a:chExt cx="0" cy="0"/>
        </a:xfrm>
      </p:grpSpPr>
      <p:sp>
        <p:nvSpPr>
          <p:cNvPr id="97" name="Google Shape;97;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9" name="Google Shape;9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746" name="Shape 746"/>
        <p:cNvGrpSpPr/>
        <p:nvPr/>
      </p:nvGrpSpPr>
      <p:grpSpPr>
        <a:xfrm>
          <a:off x="0" y="0"/>
          <a:ext cx="0" cy="0"/>
          <a:chOff x="0" y="0"/>
          <a:chExt cx="0" cy="0"/>
        </a:xfrm>
      </p:grpSpPr>
      <p:sp>
        <p:nvSpPr>
          <p:cNvPr id="747" name="Google Shape;747;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8" name="Google Shape;748;p1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9" name="Google Shape;749;p1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0" name="Google Shape;750;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1" name="Google Shape;751;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2" name="Google Shape;752;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753" name="Shape 753"/>
        <p:cNvGrpSpPr/>
        <p:nvPr/>
      </p:nvGrpSpPr>
      <p:grpSpPr>
        <a:xfrm>
          <a:off x="0" y="0"/>
          <a:ext cx="0" cy="0"/>
          <a:chOff x="0" y="0"/>
          <a:chExt cx="0" cy="0"/>
        </a:xfrm>
      </p:grpSpPr>
      <p:sp>
        <p:nvSpPr>
          <p:cNvPr id="754" name="Google Shape;754;p1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15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6" name="Google Shape;756;p1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7" name="Google Shape;757;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8" name="Google Shape;758;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9" name="Google Shape;759;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60" name="Shape 760"/>
        <p:cNvGrpSpPr/>
        <p:nvPr/>
      </p:nvGrpSpPr>
      <p:grpSpPr>
        <a:xfrm>
          <a:off x="0" y="0"/>
          <a:ext cx="0" cy="0"/>
          <a:chOff x="0" y="0"/>
          <a:chExt cx="0" cy="0"/>
        </a:xfrm>
      </p:grpSpPr>
      <p:sp>
        <p:nvSpPr>
          <p:cNvPr id="761" name="Google Shape;761;p1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2" name="Google Shape;762;p1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4" name="Google Shape;764;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5" name="Google Shape;765;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66" name="Shape 766"/>
        <p:cNvGrpSpPr/>
        <p:nvPr/>
      </p:nvGrpSpPr>
      <p:grpSpPr>
        <a:xfrm>
          <a:off x="0" y="0"/>
          <a:ext cx="0" cy="0"/>
          <a:chOff x="0" y="0"/>
          <a:chExt cx="0" cy="0"/>
        </a:xfrm>
      </p:grpSpPr>
      <p:sp>
        <p:nvSpPr>
          <p:cNvPr id="767" name="Google Shape;767;p1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8" name="Google Shape;768;p1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0" name="Google Shape;770;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1" name="Google Shape;771;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ustom Layout">
  <p:cSld name="1_Custom Layout">
    <p:spTree>
      <p:nvGrpSpPr>
        <p:cNvPr id="772" name="Shape 772"/>
        <p:cNvGrpSpPr/>
        <p:nvPr/>
      </p:nvGrpSpPr>
      <p:grpSpPr>
        <a:xfrm>
          <a:off x="0" y="0"/>
          <a:ext cx="0" cy="0"/>
          <a:chOff x="0" y="0"/>
          <a:chExt cx="0" cy="0"/>
        </a:xfrm>
      </p:grpSpPr>
      <p:sp>
        <p:nvSpPr>
          <p:cNvPr id="773" name="Google Shape;773;p162"/>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4" name="Google Shape;774;p162"/>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81" name="Shape 781"/>
        <p:cNvGrpSpPr/>
        <p:nvPr/>
      </p:nvGrpSpPr>
      <p:grpSpPr>
        <a:xfrm>
          <a:off x="0" y="0"/>
          <a:ext cx="0" cy="0"/>
          <a:chOff x="0" y="0"/>
          <a:chExt cx="0" cy="0"/>
        </a:xfrm>
      </p:grpSpPr>
      <p:sp>
        <p:nvSpPr>
          <p:cNvPr id="782" name="Google Shape;782;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3" name="Google Shape;783;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4" name="Google Shape;784;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85" name="Shape 785"/>
        <p:cNvGrpSpPr/>
        <p:nvPr/>
      </p:nvGrpSpPr>
      <p:grpSpPr>
        <a:xfrm>
          <a:off x="0" y="0"/>
          <a:ext cx="0" cy="0"/>
          <a:chOff x="0" y="0"/>
          <a:chExt cx="0" cy="0"/>
        </a:xfrm>
      </p:grpSpPr>
      <p:sp>
        <p:nvSpPr>
          <p:cNvPr id="786" name="Google Shape;786;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7" name="Google Shape;787;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8" name="Google Shape;788;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9" name="Google Shape;789;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0" name="Google Shape;790;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91" name="Shape 791"/>
        <p:cNvGrpSpPr/>
        <p:nvPr/>
      </p:nvGrpSpPr>
      <p:grpSpPr>
        <a:xfrm>
          <a:off x="0" y="0"/>
          <a:ext cx="0" cy="0"/>
          <a:chOff x="0" y="0"/>
          <a:chExt cx="0" cy="0"/>
        </a:xfrm>
      </p:grpSpPr>
      <p:sp>
        <p:nvSpPr>
          <p:cNvPr id="792" name="Google Shape;792;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3" name="Google Shape;793;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5" name="Google Shape;795;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6" name="Google Shape;796;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97" name="Shape 797"/>
        <p:cNvGrpSpPr/>
        <p:nvPr/>
      </p:nvGrpSpPr>
      <p:grpSpPr>
        <a:xfrm>
          <a:off x="0" y="0"/>
          <a:ext cx="0" cy="0"/>
          <a:chOff x="0" y="0"/>
          <a:chExt cx="0" cy="0"/>
        </a:xfrm>
      </p:grpSpPr>
      <p:sp>
        <p:nvSpPr>
          <p:cNvPr id="798" name="Google Shape;798;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9" name="Google Shape;799;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0" name="Google Shape;800;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1" name="Google Shape;801;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2" name="Google Shape;802;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03" name="Shape 803"/>
        <p:cNvGrpSpPr/>
        <p:nvPr/>
      </p:nvGrpSpPr>
      <p:grpSpPr>
        <a:xfrm>
          <a:off x="0" y="0"/>
          <a:ext cx="0" cy="0"/>
          <a:chOff x="0" y="0"/>
          <a:chExt cx="0" cy="0"/>
        </a:xfrm>
      </p:grpSpPr>
      <p:sp>
        <p:nvSpPr>
          <p:cNvPr id="804" name="Google Shape;804;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5" name="Google Shape;805;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8" name="Google Shape;808;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9" name="Google Shape;809;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02" name="Shape 102"/>
        <p:cNvGrpSpPr/>
        <p:nvPr/>
      </p:nvGrpSpPr>
      <p:grpSpPr>
        <a:xfrm>
          <a:off x="0" y="0"/>
          <a:ext cx="0" cy="0"/>
          <a:chOff x="0" y="0"/>
          <a:chExt cx="0" cy="0"/>
        </a:xfrm>
      </p:grpSpPr>
      <p:sp>
        <p:nvSpPr>
          <p:cNvPr id="103" name="Google Shape;10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10" name="Shape 810"/>
        <p:cNvGrpSpPr/>
        <p:nvPr/>
      </p:nvGrpSpPr>
      <p:grpSpPr>
        <a:xfrm>
          <a:off x="0" y="0"/>
          <a:ext cx="0" cy="0"/>
          <a:chOff x="0" y="0"/>
          <a:chExt cx="0" cy="0"/>
        </a:xfrm>
      </p:grpSpPr>
      <p:sp>
        <p:nvSpPr>
          <p:cNvPr id="811" name="Google Shape;811;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2" name="Google Shape;812;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5" name="Google Shape;815;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7" name="Google Shape;817;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8" name="Google Shape;818;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19" name="Shape 819"/>
        <p:cNvGrpSpPr/>
        <p:nvPr/>
      </p:nvGrpSpPr>
      <p:grpSpPr>
        <a:xfrm>
          <a:off x="0" y="0"/>
          <a:ext cx="0" cy="0"/>
          <a:chOff x="0" y="0"/>
          <a:chExt cx="0" cy="0"/>
        </a:xfrm>
      </p:grpSpPr>
      <p:sp>
        <p:nvSpPr>
          <p:cNvPr id="820" name="Google Shape;820;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1" name="Google Shape;821;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2" name="Google Shape;822;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3" name="Google Shape;823;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824" name="Shape 824"/>
        <p:cNvGrpSpPr/>
        <p:nvPr/>
      </p:nvGrpSpPr>
      <p:grpSpPr>
        <a:xfrm>
          <a:off x="0" y="0"/>
          <a:ext cx="0" cy="0"/>
          <a:chOff x="0" y="0"/>
          <a:chExt cx="0" cy="0"/>
        </a:xfrm>
      </p:grpSpPr>
      <p:sp>
        <p:nvSpPr>
          <p:cNvPr id="825" name="Google Shape;825;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6" name="Google Shape;826;p1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7" name="Google Shape;827;p1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8" name="Google Shape;828;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9" name="Google Shape;829;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0" name="Google Shape;830;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831" name="Shape 831"/>
        <p:cNvGrpSpPr/>
        <p:nvPr/>
      </p:nvGrpSpPr>
      <p:grpSpPr>
        <a:xfrm>
          <a:off x="0" y="0"/>
          <a:ext cx="0" cy="0"/>
          <a:chOff x="0" y="0"/>
          <a:chExt cx="0" cy="0"/>
        </a:xfrm>
      </p:grpSpPr>
      <p:sp>
        <p:nvSpPr>
          <p:cNvPr id="832" name="Google Shape;832;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7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4" name="Google Shape;834;p1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5" name="Google Shape;835;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6" name="Google Shape;836;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7" name="Google Shape;837;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838" name="Shape 838"/>
        <p:cNvGrpSpPr/>
        <p:nvPr/>
      </p:nvGrpSpPr>
      <p:grpSpPr>
        <a:xfrm>
          <a:off x="0" y="0"/>
          <a:ext cx="0" cy="0"/>
          <a:chOff x="0" y="0"/>
          <a:chExt cx="0" cy="0"/>
        </a:xfrm>
      </p:grpSpPr>
      <p:sp>
        <p:nvSpPr>
          <p:cNvPr id="839" name="Google Shape;839;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1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2" name="Google Shape;842;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3" name="Google Shape;843;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44" name="Shape 844"/>
        <p:cNvGrpSpPr/>
        <p:nvPr/>
      </p:nvGrpSpPr>
      <p:grpSpPr>
        <a:xfrm>
          <a:off x="0" y="0"/>
          <a:ext cx="0" cy="0"/>
          <a:chOff x="0" y="0"/>
          <a:chExt cx="0" cy="0"/>
        </a:xfrm>
      </p:grpSpPr>
      <p:sp>
        <p:nvSpPr>
          <p:cNvPr id="845" name="Google Shape;845;p1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6" name="Google Shape;846;p1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8" name="Google Shape;848;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9" name="Google Shape;849;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850" name="Shape 850"/>
        <p:cNvGrpSpPr/>
        <p:nvPr/>
      </p:nvGrpSpPr>
      <p:grpSpPr>
        <a:xfrm>
          <a:off x="0" y="0"/>
          <a:ext cx="0" cy="0"/>
          <a:chOff x="0" y="0"/>
          <a:chExt cx="0" cy="0"/>
        </a:xfrm>
      </p:grpSpPr>
      <p:sp>
        <p:nvSpPr>
          <p:cNvPr id="851" name="Google Shape;851;p175"/>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2" name="Google Shape;852;p175"/>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859" name="Shape 859"/>
        <p:cNvGrpSpPr/>
        <p:nvPr/>
      </p:nvGrpSpPr>
      <p:grpSpPr>
        <a:xfrm>
          <a:off x="0" y="0"/>
          <a:ext cx="0" cy="0"/>
          <a:chOff x="0" y="0"/>
          <a:chExt cx="0" cy="0"/>
        </a:xfrm>
      </p:grpSpPr>
      <p:sp>
        <p:nvSpPr>
          <p:cNvPr id="860" name="Google Shape;860;p177"/>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861" name="Shape 861"/>
        <p:cNvGrpSpPr/>
        <p:nvPr/>
      </p:nvGrpSpPr>
      <p:grpSpPr>
        <a:xfrm>
          <a:off x="0" y="0"/>
          <a:ext cx="0" cy="0"/>
          <a:chOff x="0" y="0"/>
          <a:chExt cx="0" cy="0"/>
        </a:xfrm>
      </p:grpSpPr>
      <p:sp>
        <p:nvSpPr>
          <p:cNvPr id="862" name="Google Shape;862;p1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3" name="Google Shape;863;p1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4" name="Google Shape;864;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5" name="Google Shape;865;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6" name="Google Shape;866;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867" name="Shape 867"/>
        <p:cNvGrpSpPr/>
        <p:nvPr/>
      </p:nvGrpSpPr>
      <p:grpSpPr>
        <a:xfrm>
          <a:off x="0" y="0"/>
          <a:ext cx="0" cy="0"/>
          <a:chOff x="0" y="0"/>
          <a:chExt cx="0" cy="0"/>
        </a:xfrm>
      </p:grpSpPr>
      <p:sp>
        <p:nvSpPr>
          <p:cNvPr id="868" name="Google Shape;868;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9" name="Google Shape;869;p1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1" name="Google Shape;871;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08" name="Shape 108"/>
        <p:cNvGrpSpPr/>
        <p:nvPr/>
      </p:nvGrpSpPr>
      <p:grpSpPr>
        <a:xfrm>
          <a:off x="0" y="0"/>
          <a:ext cx="0" cy="0"/>
          <a:chOff x="0" y="0"/>
          <a:chExt cx="0" cy="0"/>
        </a:xfrm>
      </p:grpSpPr>
      <p:sp>
        <p:nvSpPr>
          <p:cNvPr id="109" name="Google Shape;109;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1" name="Google Shape;11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873" name="Shape 873"/>
        <p:cNvGrpSpPr/>
        <p:nvPr/>
      </p:nvGrpSpPr>
      <p:grpSpPr>
        <a:xfrm>
          <a:off x="0" y="0"/>
          <a:ext cx="0" cy="0"/>
          <a:chOff x="0" y="0"/>
          <a:chExt cx="0" cy="0"/>
        </a:xfrm>
      </p:grpSpPr>
      <p:sp>
        <p:nvSpPr>
          <p:cNvPr id="874" name="Google Shape;874;p1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5" name="Google Shape;875;p1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6" name="Google Shape;876;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7" name="Google Shape;877;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79" name="Shape 879"/>
        <p:cNvGrpSpPr/>
        <p:nvPr/>
      </p:nvGrpSpPr>
      <p:grpSpPr>
        <a:xfrm>
          <a:off x="0" y="0"/>
          <a:ext cx="0" cy="0"/>
          <a:chOff x="0" y="0"/>
          <a:chExt cx="0" cy="0"/>
        </a:xfrm>
      </p:grpSpPr>
      <p:sp>
        <p:nvSpPr>
          <p:cNvPr id="880" name="Google Shape;880;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1" name="Google Shape;881;p1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4" name="Google Shape;884;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5" name="Google Shape;885;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86" name="Shape 886"/>
        <p:cNvGrpSpPr/>
        <p:nvPr/>
      </p:nvGrpSpPr>
      <p:grpSpPr>
        <a:xfrm>
          <a:off x="0" y="0"/>
          <a:ext cx="0" cy="0"/>
          <a:chOff x="0" y="0"/>
          <a:chExt cx="0" cy="0"/>
        </a:xfrm>
      </p:grpSpPr>
      <p:sp>
        <p:nvSpPr>
          <p:cNvPr id="887" name="Google Shape;887;p1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8" name="Google Shape;888;p1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1" name="Google Shape;891;p1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3" name="Google Shape;893;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4" name="Google Shape;894;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95" name="Shape 895"/>
        <p:cNvGrpSpPr/>
        <p:nvPr/>
      </p:nvGrpSpPr>
      <p:grpSpPr>
        <a:xfrm>
          <a:off x="0" y="0"/>
          <a:ext cx="0" cy="0"/>
          <a:chOff x="0" y="0"/>
          <a:chExt cx="0" cy="0"/>
        </a:xfrm>
      </p:grpSpPr>
      <p:sp>
        <p:nvSpPr>
          <p:cNvPr id="896" name="Google Shape;896;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7" name="Google Shape;897;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8" name="Google Shape;898;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9" name="Google Shape;899;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900" name="Shape 900"/>
        <p:cNvGrpSpPr/>
        <p:nvPr/>
      </p:nvGrpSpPr>
      <p:grpSpPr>
        <a:xfrm>
          <a:off x="0" y="0"/>
          <a:ext cx="0" cy="0"/>
          <a:chOff x="0" y="0"/>
          <a:chExt cx="0" cy="0"/>
        </a:xfrm>
      </p:grpSpPr>
      <p:sp>
        <p:nvSpPr>
          <p:cNvPr id="901" name="Google Shape;901;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2" name="Google Shape;902;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3" name="Google Shape;903;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904" name="Shape 904"/>
        <p:cNvGrpSpPr/>
        <p:nvPr/>
      </p:nvGrpSpPr>
      <p:grpSpPr>
        <a:xfrm>
          <a:off x="0" y="0"/>
          <a:ext cx="0" cy="0"/>
          <a:chOff x="0" y="0"/>
          <a:chExt cx="0" cy="0"/>
        </a:xfrm>
      </p:grpSpPr>
      <p:sp>
        <p:nvSpPr>
          <p:cNvPr id="905" name="Google Shape;905;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6" name="Google Shape;906;p1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7" name="Google Shape;907;p1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8" name="Google Shape;908;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9" name="Google Shape;909;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0" name="Google Shape;910;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911" name="Shape 911"/>
        <p:cNvGrpSpPr/>
        <p:nvPr/>
      </p:nvGrpSpPr>
      <p:grpSpPr>
        <a:xfrm>
          <a:off x="0" y="0"/>
          <a:ext cx="0" cy="0"/>
          <a:chOff x="0" y="0"/>
          <a:chExt cx="0" cy="0"/>
        </a:xfrm>
      </p:grpSpPr>
      <p:sp>
        <p:nvSpPr>
          <p:cNvPr id="912" name="Google Shape;912;p1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3" name="Google Shape;913;p18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4" name="Google Shape;914;p1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5" name="Google Shape;915;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6" name="Google Shape;916;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7" name="Google Shape;917;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918" name="Shape 918"/>
        <p:cNvGrpSpPr/>
        <p:nvPr/>
      </p:nvGrpSpPr>
      <p:grpSpPr>
        <a:xfrm>
          <a:off x="0" y="0"/>
          <a:ext cx="0" cy="0"/>
          <a:chOff x="0" y="0"/>
          <a:chExt cx="0" cy="0"/>
        </a:xfrm>
      </p:grpSpPr>
      <p:sp>
        <p:nvSpPr>
          <p:cNvPr id="919" name="Google Shape;919;p1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0" name="Google Shape;920;p1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2" name="Google Shape;922;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3" name="Google Shape;923;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924" name="Shape 924"/>
        <p:cNvGrpSpPr/>
        <p:nvPr/>
      </p:nvGrpSpPr>
      <p:grpSpPr>
        <a:xfrm>
          <a:off x="0" y="0"/>
          <a:ext cx="0" cy="0"/>
          <a:chOff x="0" y="0"/>
          <a:chExt cx="0" cy="0"/>
        </a:xfrm>
      </p:grpSpPr>
      <p:sp>
        <p:nvSpPr>
          <p:cNvPr id="925" name="Google Shape;925;p1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6" name="Google Shape;926;p1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8" name="Google Shape;928;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9" name="Google Shape;929;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930" name="Shape 930"/>
        <p:cNvGrpSpPr/>
        <p:nvPr/>
      </p:nvGrpSpPr>
      <p:grpSpPr>
        <a:xfrm>
          <a:off x="0" y="0"/>
          <a:ext cx="0" cy="0"/>
          <a:chOff x="0" y="0"/>
          <a:chExt cx="0" cy="0"/>
        </a:xfrm>
      </p:grpSpPr>
      <p:sp>
        <p:nvSpPr>
          <p:cNvPr id="931" name="Google Shape;931;p18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2" name="Google Shape;932;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114" name="Shape 114"/>
        <p:cNvGrpSpPr/>
        <p:nvPr/>
      </p:nvGrpSpPr>
      <p:grpSpPr>
        <a:xfrm>
          <a:off x="0" y="0"/>
          <a:ext cx="0" cy="0"/>
          <a:chOff x="0" y="0"/>
          <a:chExt cx="0" cy="0"/>
        </a:xfrm>
      </p:grpSpPr>
      <p:sp>
        <p:nvSpPr>
          <p:cNvPr id="115" name="Google Shape;115;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934" name="Shape 934"/>
        <p:cNvGrpSpPr/>
        <p:nvPr/>
      </p:nvGrpSpPr>
      <p:grpSpPr>
        <a:xfrm>
          <a:off x="0" y="0"/>
          <a:ext cx="0" cy="0"/>
          <a:chOff x="0" y="0"/>
          <a:chExt cx="0" cy="0"/>
        </a:xfrm>
      </p:grpSpPr>
      <p:sp>
        <p:nvSpPr>
          <p:cNvPr id="935" name="Google Shape;935;p19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6" name="Google Shape;936;p19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9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938" name="Shape 938"/>
        <p:cNvGrpSpPr/>
        <p:nvPr/>
      </p:nvGrpSpPr>
      <p:grpSpPr>
        <a:xfrm>
          <a:off x="0" y="0"/>
          <a:ext cx="0" cy="0"/>
          <a:chOff x="0" y="0"/>
          <a:chExt cx="0" cy="0"/>
        </a:xfrm>
      </p:grpSpPr>
      <p:sp>
        <p:nvSpPr>
          <p:cNvPr id="939" name="Google Shape;939;p19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0" name="Google Shape;940;p19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9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942" name="Shape 942"/>
        <p:cNvGrpSpPr/>
        <p:nvPr/>
      </p:nvGrpSpPr>
      <p:grpSpPr>
        <a:xfrm>
          <a:off x="0" y="0"/>
          <a:ext cx="0" cy="0"/>
          <a:chOff x="0" y="0"/>
          <a:chExt cx="0" cy="0"/>
        </a:xfrm>
      </p:grpSpPr>
      <p:sp>
        <p:nvSpPr>
          <p:cNvPr id="943" name="Google Shape;943;p19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944" name="Shape 944"/>
        <p:cNvGrpSpPr/>
        <p:nvPr/>
      </p:nvGrpSpPr>
      <p:grpSpPr>
        <a:xfrm>
          <a:off x="0" y="0"/>
          <a:ext cx="0" cy="0"/>
          <a:chOff x="0" y="0"/>
          <a:chExt cx="0" cy="0"/>
        </a:xfrm>
      </p:grpSpPr>
      <p:sp>
        <p:nvSpPr>
          <p:cNvPr id="945" name="Google Shape;945;p19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948" name="Shape 948"/>
        <p:cNvGrpSpPr/>
        <p:nvPr/>
      </p:nvGrpSpPr>
      <p:grpSpPr>
        <a:xfrm>
          <a:off x="0" y="0"/>
          <a:ext cx="0" cy="0"/>
          <a:chOff x="0" y="0"/>
          <a:chExt cx="0" cy="0"/>
        </a:xfrm>
      </p:grpSpPr>
      <p:sp>
        <p:nvSpPr>
          <p:cNvPr id="949" name="Google Shape;949;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0" name="Google Shape;950;p1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951" name="Shape 951"/>
        <p:cNvGrpSpPr/>
        <p:nvPr/>
      </p:nvGrpSpPr>
      <p:grpSpPr>
        <a:xfrm>
          <a:off x="0" y="0"/>
          <a:ext cx="0" cy="0"/>
          <a:chOff x="0" y="0"/>
          <a:chExt cx="0" cy="0"/>
        </a:xfrm>
      </p:grpSpPr>
      <p:sp>
        <p:nvSpPr>
          <p:cNvPr id="952" name="Google Shape;952;p1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121" name="Shape 121"/>
        <p:cNvGrpSpPr/>
        <p:nvPr/>
      </p:nvGrpSpPr>
      <p:grpSpPr>
        <a:xfrm>
          <a:off x="0" y="0"/>
          <a:ext cx="0" cy="0"/>
          <a:chOff x="0" y="0"/>
          <a:chExt cx="0" cy="0"/>
        </a:xfrm>
      </p:grpSpPr>
      <p:sp>
        <p:nvSpPr>
          <p:cNvPr id="122" name="Google Shape;122;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 name="Google Shape;124;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30" name="Shape 130"/>
        <p:cNvGrpSpPr/>
        <p:nvPr/>
      </p:nvGrpSpPr>
      <p:grpSpPr>
        <a:xfrm>
          <a:off x="0" y="0"/>
          <a:ext cx="0" cy="0"/>
          <a:chOff x="0" y="0"/>
          <a:chExt cx="0" cy="0"/>
        </a:xfrm>
      </p:grpSpPr>
      <p:sp>
        <p:nvSpPr>
          <p:cNvPr id="131" name="Google Shape;13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Blank">
  <p:cSld name="1_Blank">
    <p:spTree>
      <p:nvGrpSpPr>
        <p:cNvPr id="135" name="Shape 135"/>
        <p:cNvGrpSpPr/>
        <p:nvPr/>
      </p:nvGrpSpPr>
      <p:grpSpPr>
        <a:xfrm>
          <a:off x="0" y="0"/>
          <a:ext cx="0" cy="0"/>
          <a:chOff x="0" y="0"/>
          <a:chExt cx="0" cy="0"/>
        </a:xfrm>
      </p:grpSpPr>
      <p:sp>
        <p:nvSpPr>
          <p:cNvPr id="136" name="Google Shape;136;p23"/>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Blank">
  <p:cSld name="8_Blank">
    <p:spTree>
      <p:nvGrpSpPr>
        <p:cNvPr id="137" name="Shape 137"/>
        <p:cNvGrpSpPr/>
        <p:nvPr/>
      </p:nvGrpSpPr>
      <p:grpSpPr>
        <a:xfrm>
          <a:off x="0" y="0"/>
          <a:ext cx="0" cy="0"/>
          <a:chOff x="0" y="0"/>
          <a:chExt cx="0" cy="0"/>
        </a:xfrm>
      </p:grpSpPr>
      <p:sp>
        <p:nvSpPr>
          <p:cNvPr id="138" name="Google Shape;138;p24"/>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Blank">
  <p:cSld name="12_Blank">
    <p:spTree>
      <p:nvGrpSpPr>
        <p:cNvPr id="139" name="Shape 139"/>
        <p:cNvGrpSpPr/>
        <p:nvPr/>
      </p:nvGrpSpPr>
      <p:grpSpPr>
        <a:xfrm>
          <a:off x="0" y="0"/>
          <a:ext cx="0" cy="0"/>
          <a:chOff x="0" y="0"/>
          <a:chExt cx="0" cy="0"/>
        </a:xfrm>
      </p:grpSpPr>
      <p:sp>
        <p:nvSpPr>
          <p:cNvPr id="140" name="Google Shape;140;p25"/>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Blank">
  <p:cSld name="11_Blank">
    <p:spTree>
      <p:nvGrpSpPr>
        <p:cNvPr id="141" name="Shape 141"/>
        <p:cNvGrpSpPr/>
        <p:nvPr/>
      </p:nvGrpSpPr>
      <p:grpSpPr>
        <a:xfrm>
          <a:off x="0" y="0"/>
          <a:ext cx="0" cy="0"/>
          <a:chOff x="0" y="0"/>
          <a:chExt cx="0" cy="0"/>
        </a:xfrm>
      </p:grpSpPr>
      <p:sp>
        <p:nvSpPr>
          <p:cNvPr id="142" name="Google Shape;142;p26"/>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9_Blank">
  <p:cSld name="19_Blank">
    <p:spTree>
      <p:nvGrpSpPr>
        <p:cNvPr id="143" name="Shape 143"/>
        <p:cNvGrpSpPr/>
        <p:nvPr/>
      </p:nvGrpSpPr>
      <p:grpSpPr>
        <a:xfrm>
          <a:off x="0" y="0"/>
          <a:ext cx="0" cy="0"/>
          <a:chOff x="0" y="0"/>
          <a:chExt cx="0" cy="0"/>
        </a:xfrm>
      </p:grpSpPr>
      <p:sp>
        <p:nvSpPr>
          <p:cNvPr id="144" name="Google Shape;144;p27"/>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2_Blank">
  <p:cSld name="22_Blank">
    <p:spTree>
      <p:nvGrpSpPr>
        <p:cNvPr id="145" name="Shape 145"/>
        <p:cNvGrpSpPr/>
        <p:nvPr/>
      </p:nvGrpSpPr>
      <p:grpSpPr>
        <a:xfrm>
          <a:off x="0" y="0"/>
          <a:ext cx="0" cy="0"/>
          <a:chOff x="0" y="0"/>
          <a:chExt cx="0" cy="0"/>
        </a:xfrm>
      </p:grpSpPr>
      <p:sp>
        <p:nvSpPr>
          <p:cNvPr id="146" name="Google Shape;146;p28"/>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7_Blank">
  <p:cSld name="27_Blank">
    <p:spTree>
      <p:nvGrpSpPr>
        <p:cNvPr id="147" name="Shape 147"/>
        <p:cNvGrpSpPr/>
        <p:nvPr/>
      </p:nvGrpSpPr>
      <p:grpSpPr>
        <a:xfrm>
          <a:off x="0" y="0"/>
          <a:ext cx="0" cy="0"/>
          <a:chOff x="0" y="0"/>
          <a:chExt cx="0" cy="0"/>
        </a:xfrm>
      </p:grpSpPr>
      <p:sp>
        <p:nvSpPr>
          <p:cNvPr id="148" name="Google Shape;148;p29"/>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1_Blank">
  <p:cSld name="21_Blank">
    <p:spTree>
      <p:nvGrpSpPr>
        <p:cNvPr id="149" name="Shape 149"/>
        <p:cNvGrpSpPr/>
        <p:nvPr/>
      </p:nvGrpSpPr>
      <p:grpSpPr>
        <a:xfrm>
          <a:off x="0" y="0"/>
          <a:ext cx="0" cy="0"/>
          <a:chOff x="0" y="0"/>
          <a:chExt cx="0" cy="0"/>
        </a:xfrm>
      </p:grpSpPr>
      <p:sp>
        <p:nvSpPr>
          <p:cNvPr id="150" name="Google Shape;150;p30"/>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6_Blank">
  <p:cSld name="26_Blank">
    <p:spTree>
      <p:nvGrpSpPr>
        <p:cNvPr id="151" name="Shape 151"/>
        <p:cNvGrpSpPr/>
        <p:nvPr/>
      </p:nvGrpSpPr>
      <p:grpSpPr>
        <a:xfrm>
          <a:off x="0" y="0"/>
          <a:ext cx="0" cy="0"/>
          <a:chOff x="0" y="0"/>
          <a:chExt cx="0" cy="0"/>
        </a:xfrm>
      </p:grpSpPr>
      <p:sp>
        <p:nvSpPr>
          <p:cNvPr id="152" name="Google Shape;152;p31"/>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0_Blank">
  <p:cSld name="20_Blank">
    <p:spTree>
      <p:nvGrpSpPr>
        <p:cNvPr id="153" name="Shape 153"/>
        <p:cNvGrpSpPr/>
        <p:nvPr/>
      </p:nvGrpSpPr>
      <p:grpSpPr>
        <a:xfrm>
          <a:off x="0" y="0"/>
          <a:ext cx="0" cy="0"/>
          <a:chOff x="0" y="0"/>
          <a:chExt cx="0" cy="0"/>
        </a:xfrm>
      </p:grpSpPr>
      <p:sp>
        <p:nvSpPr>
          <p:cNvPr id="154" name="Google Shape;154;p32"/>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8_Blank">
  <p:cSld name="18_Blank">
    <p:spTree>
      <p:nvGrpSpPr>
        <p:cNvPr id="155" name="Shape 155"/>
        <p:cNvGrpSpPr/>
        <p:nvPr/>
      </p:nvGrpSpPr>
      <p:grpSpPr>
        <a:xfrm>
          <a:off x="0" y="0"/>
          <a:ext cx="0" cy="0"/>
          <a:chOff x="0" y="0"/>
          <a:chExt cx="0" cy="0"/>
        </a:xfrm>
      </p:grpSpPr>
      <p:sp>
        <p:nvSpPr>
          <p:cNvPr id="156" name="Google Shape;156;p33"/>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Blank">
  <p:cSld name="16_Blank">
    <p:spTree>
      <p:nvGrpSpPr>
        <p:cNvPr id="157" name="Shape 157"/>
        <p:cNvGrpSpPr/>
        <p:nvPr/>
      </p:nvGrpSpPr>
      <p:grpSpPr>
        <a:xfrm>
          <a:off x="0" y="0"/>
          <a:ext cx="0" cy="0"/>
          <a:chOff x="0" y="0"/>
          <a:chExt cx="0" cy="0"/>
        </a:xfrm>
      </p:grpSpPr>
      <p:sp>
        <p:nvSpPr>
          <p:cNvPr id="158" name="Google Shape;158;p34"/>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7_Blank">
  <p:cSld name="17_Blank">
    <p:spTree>
      <p:nvGrpSpPr>
        <p:cNvPr id="159" name="Shape 159"/>
        <p:cNvGrpSpPr/>
        <p:nvPr/>
      </p:nvGrpSpPr>
      <p:grpSpPr>
        <a:xfrm>
          <a:off x="0" y="0"/>
          <a:ext cx="0" cy="0"/>
          <a:chOff x="0" y="0"/>
          <a:chExt cx="0" cy="0"/>
        </a:xfrm>
      </p:grpSpPr>
      <p:sp>
        <p:nvSpPr>
          <p:cNvPr id="160" name="Google Shape;160;p35"/>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35"/>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Blank">
  <p:cSld name="15_Blank">
    <p:spTree>
      <p:nvGrpSpPr>
        <p:cNvPr id="162" name="Shape 162"/>
        <p:cNvGrpSpPr/>
        <p:nvPr/>
      </p:nvGrpSpPr>
      <p:grpSpPr>
        <a:xfrm>
          <a:off x="0" y="0"/>
          <a:ext cx="0" cy="0"/>
          <a:chOff x="0" y="0"/>
          <a:chExt cx="0" cy="0"/>
        </a:xfrm>
      </p:grpSpPr>
      <p:sp>
        <p:nvSpPr>
          <p:cNvPr id="163" name="Google Shape;163;p36"/>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Blank">
  <p:cSld name="14_Blank">
    <p:spTree>
      <p:nvGrpSpPr>
        <p:cNvPr id="164" name="Shape 164"/>
        <p:cNvGrpSpPr/>
        <p:nvPr/>
      </p:nvGrpSpPr>
      <p:grpSpPr>
        <a:xfrm>
          <a:off x="0" y="0"/>
          <a:ext cx="0" cy="0"/>
          <a:chOff x="0" y="0"/>
          <a:chExt cx="0" cy="0"/>
        </a:xfrm>
      </p:grpSpPr>
      <p:sp>
        <p:nvSpPr>
          <p:cNvPr id="165" name="Google Shape;165;p37"/>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Blank">
  <p:cSld name="13_Blank">
    <p:spTree>
      <p:nvGrpSpPr>
        <p:cNvPr id="166" name="Shape 166"/>
        <p:cNvGrpSpPr/>
        <p:nvPr/>
      </p:nvGrpSpPr>
      <p:grpSpPr>
        <a:xfrm>
          <a:off x="0" y="0"/>
          <a:ext cx="0" cy="0"/>
          <a:chOff x="0" y="0"/>
          <a:chExt cx="0" cy="0"/>
        </a:xfrm>
      </p:grpSpPr>
      <p:sp>
        <p:nvSpPr>
          <p:cNvPr id="167" name="Google Shape;167;p38"/>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Blank">
  <p:cSld name="10_Blank">
    <p:spTree>
      <p:nvGrpSpPr>
        <p:cNvPr id="168" name="Shape 168"/>
        <p:cNvGrpSpPr/>
        <p:nvPr/>
      </p:nvGrpSpPr>
      <p:grpSpPr>
        <a:xfrm>
          <a:off x="0" y="0"/>
          <a:ext cx="0" cy="0"/>
          <a:chOff x="0" y="0"/>
          <a:chExt cx="0" cy="0"/>
        </a:xfrm>
      </p:grpSpPr>
      <p:sp>
        <p:nvSpPr>
          <p:cNvPr id="169" name="Google Shape;169;p39"/>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Blank">
  <p:cSld name="9_Blank">
    <p:spTree>
      <p:nvGrpSpPr>
        <p:cNvPr id="170" name="Shape 170"/>
        <p:cNvGrpSpPr/>
        <p:nvPr/>
      </p:nvGrpSpPr>
      <p:grpSpPr>
        <a:xfrm>
          <a:off x="0" y="0"/>
          <a:ext cx="0" cy="0"/>
          <a:chOff x="0" y="0"/>
          <a:chExt cx="0" cy="0"/>
        </a:xfrm>
      </p:grpSpPr>
      <p:sp>
        <p:nvSpPr>
          <p:cNvPr id="171" name="Google Shape;171;p40"/>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Blank">
  <p:cSld name="7_Blank">
    <p:spTree>
      <p:nvGrpSpPr>
        <p:cNvPr id="172" name="Shape 172"/>
        <p:cNvGrpSpPr/>
        <p:nvPr/>
      </p:nvGrpSpPr>
      <p:grpSpPr>
        <a:xfrm>
          <a:off x="0" y="0"/>
          <a:ext cx="0" cy="0"/>
          <a:chOff x="0" y="0"/>
          <a:chExt cx="0" cy="0"/>
        </a:xfrm>
      </p:grpSpPr>
      <p:sp>
        <p:nvSpPr>
          <p:cNvPr id="173" name="Google Shape;173;p41"/>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7" name="Shape 27"/>
        <p:cNvGrpSpPr/>
        <p:nvPr/>
      </p:nvGrpSpPr>
      <p:grpSpPr>
        <a:xfrm>
          <a:off x="0" y="0"/>
          <a:ext cx="0" cy="0"/>
          <a:chOff x="0" y="0"/>
          <a:chExt cx="0" cy="0"/>
        </a:xfrm>
      </p:grpSpPr>
      <p:sp>
        <p:nvSpPr>
          <p:cNvPr id="28" name="Google Shape;2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Blank">
  <p:cSld name="5_Blank">
    <p:spTree>
      <p:nvGrpSpPr>
        <p:cNvPr id="174" name="Shape 174"/>
        <p:cNvGrpSpPr/>
        <p:nvPr/>
      </p:nvGrpSpPr>
      <p:grpSpPr>
        <a:xfrm>
          <a:off x="0" y="0"/>
          <a:ext cx="0" cy="0"/>
          <a:chOff x="0" y="0"/>
          <a:chExt cx="0" cy="0"/>
        </a:xfrm>
      </p:grpSpPr>
      <p:sp>
        <p:nvSpPr>
          <p:cNvPr id="175" name="Google Shape;175;p42"/>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Blank">
  <p:cSld name="6_Blank">
    <p:spTree>
      <p:nvGrpSpPr>
        <p:cNvPr id="176" name="Shape 176"/>
        <p:cNvGrpSpPr/>
        <p:nvPr/>
      </p:nvGrpSpPr>
      <p:grpSpPr>
        <a:xfrm>
          <a:off x="0" y="0"/>
          <a:ext cx="0" cy="0"/>
          <a:chOff x="0" y="0"/>
          <a:chExt cx="0" cy="0"/>
        </a:xfrm>
      </p:grpSpPr>
      <p:sp>
        <p:nvSpPr>
          <p:cNvPr id="177" name="Google Shape;177;p43"/>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Blank">
  <p:cSld name="4_Blank">
    <p:spTree>
      <p:nvGrpSpPr>
        <p:cNvPr id="178" name="Shape 178"/>
        <p:cNvGrpSpPr/>
        <p:nvPr/>
      </p:nvGrpSpPr>
      <p:grpSpPr>
        <a:xfrm>
          <a:off x="0" y="0"/>
          <a:ext cx="0" cy="0"/>
          <a:chOff x="0" y="0"/>
          <a:chExt cx="0" cy="0"/>
        </a:xfrm>
      </p:grpSpPr>
      <p:sp>
        <p:nvSpPr>
          <p:cNvPr id="179" name="Google Shape;179;p44"/>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Blank">
  <p:cSld name="3_Blank">
    <p:spTree>
      <p:nvGrpSpPr>
        <p:cNvPr id="180" name="Shape 180"/>
        <p:cNvGrpSpPr/>
        <p:nvPr/>
      </p:nvGrpSpPr>
      <p:grpSpPr>
        <a:xfrm>
          <a:off x="0" y="0"/>
          <a:ext cx="0" cy="0"/>
          <a:chOff x="0" y="0"/>
          <a:chExt cx="0" cy="0"/>
        </a:xfrm>
      </p:grpSpPr>
      <p:sp>
        <p:nvSpPr>
          <p:cNvPr id="181" name="Google Shape;181;p45"/>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Blank">
  <p:cSld name="2_Blank">
    <p:spTree>
      <p:nvGrpSpPr>
        <p:cNvPr id="182" name="Shape 182"/>
        <p:cNvGrpSpPr/>
        <p:nvPr/>
      </p:nvGrpSpPr>
      <p:grpSpPr>
        <a:xfrm>
          <a:off x="0" y="0"/>
          <a:ext cx="0" cy="0"/>
          <a:chOff x="0" y="0"/>
          <a:chExt cx="0" cy="0"/>
        </a:xfrm>
      </p:grpSpPr>
      <p:sp>
        <p:nvSpPr>
          <p:cNvPr id="183" name="Google Shape;183;p46"/>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4_Blank">
  <p:cSld name="24_Blank">
    <p:spTree>
      <p:nvGrpSpPr>
        <p:cNvPr id="184" name="Shape 184"/>
        <p:cNvGrpSpPr/>
        <p:nvPr/>
      </p:nvGrpSpPr>
      <p:grpSpPr>
        <a:xfrm>
          <a:off x="0" y="0"/>
          <a:ext cx="0" cy="0"/>
          <a:chOff x="0" y="0"/>
          <a:chExt cx="0" cy="0"/>
        </a:xfrm>
      </p:grpSpPr>
      <p:sp>
        <p:nvSpPr>
          <p:cNvPr id="185" name="Google Shape;185;p47"/>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5_Blank">
  <p:cSld name="25_Blank">
    <p:spTree>
      <p:nvGrpSpPr>
        <p:cNvPr id="186" name="Shape 186"/>
        <p:cNvGrpSpPr/>
        <p:nvPr/>
      </p:nvGrpSpPr>
      <p:grpSpPr>
        <a:xfrm>
          <a:off x="0" y="0"/>
          <a:ext cx="0" cy="0"/>
          <a:chOff x="0" y="0"/>
          <a:chExt cx="0" cy="0"/>
        </a:xfrm>
      </p:grpSpPr>
      <p:sp>
        <p:nvSpPr>
          <p:cNvPr id="187" name="Google Shape;187;p48"/>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1" name="Google Shape;191;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2" name="Google Shape;19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95" name="Shape 195"/>
        <p:cNvGrpSpPr/>
        <p:nvPr/>
      </p:nvGrpSpPr>
      <p:grpSpPr>
        <a:xfrm>
          <a:off x="0" y="0"/>
          <a:ext cx="0" cy="0"/>
          <a:chOff x="0" y="0"/>
          <a:chExt cx="0" cy="0"/>
        </a:xfrm>
      </p:grpSpPr>
      <p:sp>
        <p:nvSpPr>
          <p:cNvPr id="196" name="Google Shape;196;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98" name="Google Shape;198;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9" name="Google Shape;19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02" name="Shape 202"/>
        <p:cNvGrpSpPr/>
        <p:nvPr/>
      </p:nvGrpSpPr>
      <p:grpSpPr>
        <a:xfrm>
          <a:off x="0" y="0"/>
          <a:ext cx="0" cy="0"/>
          <a:chOff x="0" y="0"/>
          <a:chExt cx="0" cy="0"/>
        </a:xfrm>
      </p:grpSpPr>
      <p:sp>
        <p:nvSpPr>
          <p:cNvPr id="203" name="Google Shape;203;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3" name="Shape 33"/>
        <p:cNvGrpSpPr/>
        <p:nvPr/>
      </p:nvGrpSpPr>
      <p:grpSpPr>
        <a:xfrm>
          <a:off x="0" y="0"/>
          <a:ext cx="0" cy="0"/>
          <a:chOff x="0" y="0"/>
          <a:chExt cx="0" cy="0"/>
        </a:xfrm>
      </p:grpSpPr>
      <p:sp>
        <p:nvSpPr>
          <p:cNvPr id="34" name="Google Shape;3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08" name="Shape 208"/>
        <p:cNvGrpSpPr/>
        <p:nvPr/>
      </p:nvGrpSpPr>
      <p:grpSpPr>
        <a:xfrm>
          <a:off x="0" y="0"/>
          <a:ext cx="0" cy="0"/>
          <a:chOff x="0" y="0"/>
          <a:chExt cx="0" cy="0"/>
        </a:xfrm>
      </p:grpSpPr>
      <p:sp>
        <p:nvSpPr>
          <p:cNvPr id="209" name="Google Shape;209;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_Blank" type="blank">
  <p:cSld name="BLANK">
    <p:spTree>
      <p:nvGrpSpPr>
        <p:cNvPr id="214" name="Shape 214"/>
        <p:cNvGrpSpPr/>
        <p:nvPr/>
      </p:nvGrpSpPr>
      <p:grpSpPr>
        <a:xfrm>
          <a:off x="0" y="0"/>
          <a:ext cx="0" cy="0"/>
          <a:chOff x="0" y="0"/>
          <a:chExt cx="0" cy="0"/>
        </a:xfrm>
      </p:grpSpPr>
      <p:sp>
        <p:nvSpPr>
          <p:cNvPr id="215" name="Google Shape;21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224" name="Shape 224"/>
        <p:cNvGrpSpPr/>
        <p:nvPr/>
      </p:nvGrpSpPr>
      <p:grpSpPr>
        <a:xfrm>
          <a:off x="0" y="0"/>
          <a:ext cx="0" cy="0"/>
          <a:chOff x="0" y="0"/>
          <a:chExt cx="0" cy="0"/>
        </a:xfrm>
      </p:grpSpPr>
      <p:sp>
        <p:nvSpPr>
          <p:cNvPr id="225" name="Google Shape;225;p55"/>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5"/>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p55"/>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p55"/>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29" name="Shape 229"/>
        <p:cNvGrpSpPr/>
        <p:nvPr/>
      </p:nvGrpSpPr>
      <p:grpSpPr>
        <a:xfrm>
          <a:off x="0" y="0"/>
          <a:ext cx="0" cy="0"/>
          <a:chOff x="0" y="0"/>
          <a:chExt cx="0" cy="0"/>
        </a:xfrm>
      </p:grpSpPr>
      <p:sp>
        <p:nvSpPr>
          <p:cNvPr id="230" name="Google Shape;23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34" name="Shape 234"/>
        <p:cNvGrpSpPr/>
        <p:nvPr/>
      </p:nvGrpSpPr>
      <p:grpSpPr>
        <a:xfrm>
          <a:off x="0" y="0"/>
          <a:ext cx="0" cy="0"/>
          <a:chOff x="0" y="0"/>
          <a:chExt cx="0" cy="0"/>
        </a:xfrm>
      </p:grpSpPr>
      <p:sp>
        <p:nvSpPr>
          <p:cNvPr id="235" name="Google Shape;23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38" name="Shape 238"/>
        <p:cNvGrpSpPr/>
        <p:nvPr/>
      </p:nvGrpSpPr>
      <p:grpSpPr>
        <a:xfrm>
          <a:off x="0" y="0"/>
          <a:ext cx="0" cy="0"/>
          <a:chOff x="0" y="0"/>
          <a:chExt cx="0" cy="0"/>
        </a:xfrm>
      </p:grpSpPr>
      <p:sp>
        <p:nvSpPr>
          <p:cNvPr id="239" name="Google Shape;239;p5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5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1" name="Google Shape;241;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44" name="Shape 244"/>
        <p:cNvGrpSpPr/>
        <p:nvPr/>
      </p:nvGrpSpPr>
      <p:grpSpPr>
        <a:xfrm>
          <a:off x="0" y="0"/>
          <a:ext cx="0" cy="0"/>
          <a:chOff x="0" y="0"/>
          <a:chExt cx="0" cy="0"/>
        </a:xfrm>
      </p:grpSpPr>
      <p:sp>
        <p:nvSpPr>
          <p:cNvPr id="245" name="Google Shape;245;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 name="Google Shape;246;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50" name="Shape 250"/>
        <p:cNvGrpSpPr/>
        <p:nvPr/>
      </p:nvGrpSpPr>
      <p:grpSpPr>
        <a:xfrm>
          <a:off x="0" y="0"/>
          <a:ext cx="0" cy="0"/>
          <a:chOff x="0" y="0"/>
          <a:chExt cx="0" cy="0"/>
        </a:xfrm>
      </p:grpSpPr>
      <p:sp>
        <p:nvSpPr>
          <p:cNvPr id="251" name="Google Shape;251;p6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6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3" name="Google Shape;25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56" name="Shape 256"/>
        <p:cNvGrpSpPr/>
        <p:nvPr/>
      </p:nvGrpSpPr>
      <p:grpSpPr>
        <a:xfrm>
          <a:off x="0" y="0"/>
          <a:ext cx="0" cy="0"/>
          <a:chOff x="0" y="0"/>
          <a:chExt cx="0" cy="0"/>
        </a:xfrm>
      </p:grpSpPr>
      <p:sp>
        <p:nvSpPr>
          <p:cNvPr id="257" name="Google Shape;257;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263" name="Shape 263"/>
        <p:cNvGrpSpPr/>
        <p:nvPr/>
      </p:nvGrpSpPr>
      <p:grpSpPr>
        <a:xfrm>
          <a:off x="0" y="0"/>
          <a:ext cx="0" cy="0"/>
          <a:chOff x="0" y="0"/>
          <a:chExt cx="0" cy="0"/>
        </a:xfrm>
      </p:grpSpPr>
      <p:sp>
        <p:nvSpPr>
          <p:cNvPr id="264" name="Google Shape;264;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9" name="Shape 39"/>
        <p:cNvGrpSpPr/>
        <p:nvPr/>
      </p:nvGrpSpPr>
      <p:grpSpPr>
        <a:xfrm>
          <a:off x="0" y="0"/>
          <a:ext cx="0" cy="0"/>
          <a:chOff x="0" y="0"/>
          <a:chExt cx="0" cy="0"/>
        </a:xfrm>
      </p:grpSpPr>
      <p:sp>
        <p:nvSpPr>
          <p:cNvPr id="40" name="Google Shape;4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272" name="Shape 272"/>
        <p:cNvGrpSpPr/>
        <p:nvPr/>
      </p:nvGrpSpPr>
      <p:grpSpPr>
        <a:xfrm>
          <a:off x="0" y="0"/>
          <a:ext cx="0" cy="0"/>
          <a:chOff x="0" y="0"/>
          <a:chExt cx="0" cy="0"/>
        </a:xfrm>
      </p:grpSpPr>
      <p:sp>
        <p:nvSpPr>
          <p:cNvPr id="273" name="Google Shape;273;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4" name="Google Shape;274;p6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5" name="Google Shape;275;p6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6" name="Google Shape;27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279" name="Shape 279"/>
        <p:cNvGrpSpPr/>
        <p:nvPr/>
      </p:nvGrpSpPr>
      <p:grpSpPr>
        <a:xfrm>
          <a:off x="0" y="0"/>
          <a:ext cx="0" cy="0"/>
          <a:chOff x="0" y="0"/>
          <a:chExt cx="0" cy="0"/>
        </a:xfrm>
      </p:grpSpPr>
      <p:sp>
        <p:nvSpPr>
          <p:cNvPr id="280" name="Google Shape;280;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6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2" name="Google Shape;282;p6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3" name="Google Shape;283;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86" name="Shape 286"/>
        <p:cNvGrpSpPr/>
        <p:nvPr/>
      </p:nvGrpSpPr>
      <p:grpSpPr>
        <a:xfrm>
          <a:off x="0" y="0"/>
          <a:ext cx="0" cy="0"/>
          <a:chOff x="0" y="0"/>
          <a:chExt cx="0" cy="0"/>
        </a:xfrm>
      </p:grpSpPr>
      <p:sp>
        <p:nvSpPr>
          <p:cNvPr id="287" name="Google Shape;287;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6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92" name="Shape 292"/>
        <p:cNvGrpSpPr/>
        <p:nvPr/>
      </p:nvGrpSpPr>
      <p:grpSpPr>
        <a:xfrm>
          <a:off x="0" y="0"/>
          <a:ext cx="0" cy="0"/>
          <a:chOff x="0" y="0"/>
          <a:chExt cx="0" cy="0"/>
        </a:xfrm>
      </p:grpSpPr>
      <p:sp>
        <p:nvSpPr>
          <p:cNvPr id="293" name="Google Shape;293;p6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6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298" name="Shape 298"/>
        <p:cNvGrpSpPr/>
        <p:nvPr/>
      </p:nvGrpSpPr>
      <p:grpSpPr>
        <a:xfrm>
          <a:off x="0" y="0"/>
          <a:ext cx="0" cy="0"/>
          <a:chOff x="0" y="0"/>
          <a:chExt cx="0" cy="0"/>
        </a:xfrm>
      </p:grpSpPr>
      <p:sp>
        <p:nvSpPr>
          <p:cNvPr id="299" name="Google Shape;299;p6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0" name="Google Shape;300;p67"/>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1" name="Google Shape;301;p67"/>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67"/>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303" name="Shape 303"/>
        <p:cNvGrpSpPr/>
        <p:nvPr/>
      </p:nvGrpSpPr>
      <p:grpSpPr>
        <a:xfrm>
          <a:off x="0" y="0"/>
          <a:ext cx="0" cy="0"/>
          <a:chOff x="0" y="0"/>
          <a:chExt cx="0" cy="0"/>
        </a:xfrm>
      </p:grpSpPr>
      <p:sp>
        <p:nvSpPr>
          <p:cNvPr id="304" name="Google Shape;304;p68"/>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5" name="Google Shape;305;p68"/>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8"/>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8"/>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8"/>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68"/>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8"/>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11" name="Shape 311"/>
        <p:cNvGrpSpPr/>
        <p:nvPr/>
      </p:nvGrpSpPr>
      <p:grpSpPr>
        <a:xfrm>
          <a:off x="0" y="0"/>
          <a:ext cx="0" cy="0"/>
          <a:chOff x="0" y="0"/>
          <a:chExt cx="0" cy="0"/>
        </a:xfrm>
      </p:grpSpPr>
      <p:sp>
        <p:nvSpPr>
          <p:cNvPr id="312" name="Google Shape;312;p6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3" name="Google Shape;313;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315" name="Shape 315"/>
        <p:cNvGrpSpPr/>
        <p:nvPr/>
      </p:nvGrpSpPr>
      <p:grpSpPr>
        <a:xfrm>
          <a:off x="0" y="0"/>
          <a:ext cx="0" cy="0"/>
          <a:chOff x="0" y="0"/>
          <a:chExt cx="0" cy="0"/>
        </a:xfrm>
      </p:grpSpPr>
      <p:sp>
        <p:nvSpPr>
          <p:cNvPr id="316" name="Google Shape;316;p7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7" name="Google Shape;317;p7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7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319" name="Shape 319"/>
        <p:cNvGrpSpPr/>
        <p:nvPr/>
      </p:nvGrpSpPr>
      <p:grpSpPr>
        <a:xfrm>
          <a:off x="0" y="0"/>
          <a:ext cx="0" cy="0"/>
          <a:chOff x="0" y="0"/>
          <a:chExt cx="0" cy="0"/>
        </a:xfrm>
      </p:grpSpPr>
      <p:sp>
        <p:nvSpPr>
          <p:cNvPr id="320" name="Google Shape;320;p7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1" name="Google Shape;321;p7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7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323" name="Shape 323"/>
        <p:cNvGrpSpPr/>
        <p:nvPr/>
      </p:nvGrpSpPr>
      <p:grpSpPr>
        <a:xfrm>
          <a:off x="0" y="0"/>
          <a:ext cx="0" cy="0"/>
          <a:chOff x="0" y="0"/>
          <a:chExt cx="0" cy="0"/>
        </a:xfrm>
      </p:grpSpPr>
      <p:sp>
        <p:nvSpPr>
          <p:cNvPr id="324" name="Google Shape;324;p7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6" name="Shape 46"/>
        <p:cNvGrpSpPr/>
        <p:nvPr/>
      </p:nvGrpSpPr>
      <p:grpSpPr>
        <a:xfrm>
          <a:off x="0" y="0"/>
          <a:ext cx="0" cy="0"/>
          <a:chOff x="0" y="0"/>
          <a:chExt cx="0" cy="0"/>
        </a:xfrm>
      </p:grpSpPr>
      <p:sp>
        <p:nvSpPr>
          <p:cNvPr id="47" name="Google Shape;4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25" name="Shape 325"/>
        <p:cNvGrpSpPr/>
        <p:nvPr/>
      </p:nvGrpSpPr>
      <p:grpSpPr>
        <a:xfrm>
          <a:off x="0" y="0"/>
          <a:ext cx="0" cy="0"/>
          <a:chOff x="0" y="0"/>
          <a:chExt cx="0" cy="0"/>
        </a:xfrm>
      </p:grpSpPr>
      <p:sp>
        <p:nvSpPr>
          <p:cNvPr id="326" name="Google Shape;326;p7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329" name="Shape 329"/>
        <p:cNvGrpSpPr/>
        <p:nvPr/>
      </p:nvGrpSpPr>
      <p:grpSpPr>
        <a:xfrm>
          <a:off x="0" y="0"/>
          <a:ext cx="0" cy="0"/>
          <a:chOff x="0" y="0"/>
          <a:chExt cx="0" cy="0"/>
        </a:xfrm>
      </p:grpSpPr>
      <p:sp>
        <p:nvSpPr>
          <p:cNvPr id="330" name="Google Shape;330;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1" name="Google Shape;331;p7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334" name="Shape 334"/>
        <p:cNvGrpSpPr/>
        <p:nvPr/>
      </p:nvGrpSpPr>
      <p:grpSpPr>
        <a:xfrm>
          <a:off x="0" y="0"/>
          <a:ext cx="0" cy="0"/>
          <a:chOff x="0" y="0"/>
          <a:chExt cx="0" cy="0"/>
        </a:xfrm>
      </p:grpSpPr>
      <p:sp>
        <p:nvSpPr>
          <p:cNvPr id="335" name="Google Shape;335;p7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7" name="Google Shape;337;p7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8" name="Google Shape;338;p7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45" name="Shape 345"/>
        <p:cNvGrpSpPr/>
        <p:nvPr/>
      </p:nvGrpSpPr>
      <p:grpSpPr>
        <a:xfrm>
          <a:off x="0" y="0"/>
          <a:ext cx="0" cy="0"/>
          <a:chOff x="0" y="0"/>
          <a:chExt cx="0" cy="0"/>
        </a:xfrm>
      </p:grpSpPr>
      <p:sp>
        <p:nvSpPr>
          <p:cNvPr id="346" name="Google Shape;346;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 name="Google Shape;347;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8" name="Google Shape;348;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50" name="Shape 350"/>
        <p:cNvGrpSpPr/>
        <p:nvPr/>
      </p:nvGrpSpPr>
      <p:grpSpPr>
        <a:xfrm>
          <a:off x="0" y="0"/>
          <a:ext cx="0" cy="0"/>
          <a:chOff x="0" y="0"/>
          <a:chExt cx="0" cy="0"/>
        </a:xfrm>
      </p:grpSpPr>
      <p:sp>
        <p:nvSpPr>
          <p:cNvPr id="351" name="Google Shape;351;p80"/>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2" name="Google Shape;352;p8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54" name="Shape 354"/>
        <p:cNvGrpSpPr/>
        <p:nvPr/>
      </p:nvGrpSpPr>
      <p:grpSpPr>
        <a:xfrm>
          <a:off x="0" y="0"/>
          <a:ext cx="0" cy="0"/>
          <a:chOff x="0" y="0"/>
          <a:chExt cx="0" cy="0"/>
        </a:xfrm>
      </p:grpSpPr>
      <p:sp>
        <p:nvSpPr>
          <p:cNvPr id="355" name="Google Shape;355;p81"/>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56" name="Shape 356"/>
        <p:cNvGrpSpPr/>
        <p:nvPr/>
      </p:nvGrpSpPr>
      <p:grpSpPr>
        <a:xfrm>
          <a:off x="0" y="0"/>
          <a:ext cx="0" cy="0"/>
          <a:chOff x="0" y="0"/>
          <a:chExt cx="0" cy="0"/>
        </a:xfrm>
      </p:grpSpPr>
      <p:sp>
        <p:nvSpPr>
          <p:cNvPr id="357" name="Google Shape;357;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9" name="Google Shape;359;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360" name="Shape 360"/>
        <p:cNvGrpSpPr/>
        <p:nvPr/>
      </p:nvGrpSpPr>
      <p:grpSpPr>
        <a:xfrm>
          <a:off x="0" y="0"/>
          <a:ext cx="0" cy="0"/>
          <a:chOff x="0" y="0"/>
          <a:chExt cx="0" cy="0"/>
        </a:xfrm>
      </p:grpSpPr>
      <p:sp>
        <p:nvSpPr>
          <p:cNvPr id="361" name="Google Shape;361;p8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8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3" name="Google Shape;363;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4" name="Google Shape;364;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366" name="Shape 366"/>
        <p:cNvGrpSpPr/>
        <p:nvPr/>
      </p:nvGrpSpPr>
      <p:grpSpPr>
        <a:xfrm>
          <a:off x="0" y="0"/>
          <a:ext cx="0" cy="0"/>
          <a:chOff x="0" y="0"/>
          <a:chExt cx="0" cy="0"/>
        </a:xfrm>
      </p:grpSpPr>
      <p:sp>
        <p:nvSpPr>
          <p:cNvPr id="367" name="Google Shape;367;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 name="Google Shape;368;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72" name="Shape 372"/>
        <p:cNvGrpSpPr/>
        <p:nvPr/>
      </p:nvGrpSpPr>
      <p:grpSpPr>
        <a:xfrm>
          <a:off x="0" y="0"/>
          <a:ext cx="0" cy="0"/>
          <a:chOff x="0" y="0"/>
          <a:chExt cx="0" cy="0"/>
        </a:xfrm>
      </p:grpSpPr>
      <p:sp>
        <p:nvSpPr>
          <p:cNvPr id="373" name="Google Shape;373;p8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8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5" name="Google Shape;375;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6" name="Google Shape;376;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78" name="Shape 378"/>
        <p:cNvGrpSpPr/>
        <p:nvPr/>
      </p:nvGrpSpPr>
      <p:grpSpPr>
        <a:xfrm>
          <a:off x="0" y="0"/>
          <a:ext cx="0" cy="0"/>
          <a:chOff x="0" y="0"/>
          <a:chExt cx="0" cy="0"/>
        </a:xfrm>
      </p:grpSpPr>
      <p:sp>
        <p:nvSpPr>
          <p:cNvPr id="379" name="Google Shape;379;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 name="Google Shape;380;p8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8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3" name="Google Shape;383;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85" name="Shape 385"/>
        <p:cNvGrpSpPr/>
        <p:nvPr/>
      </p:nvGrpSpPr>
      <p:grpSpPr>
        <a:xfrm>
          <a:off x="0" y="0"/>
          <a:ext cx="0" cy="0"/>
          <a:chOff x="0" y="0"/>
          <a:chExt cx="0" cy="0"/>
        </a:xfrm>
      </p:grpSpPr>
      <p:sp>
        <p:nvSpPr>
          <p:cNvPr id="386" name="Google Shape;386;p8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7" name="Google Shape;387;p8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0" name="Google Shape;390;p8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2" name="Google Shape;392;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3" name="Google Shape;393;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394" name="Shape 394"/>
        <p:cNvGrpSpPr/>
        <p:nvPr/>
      </p:nvGrpSpPr>
      <p:grpSpPr>
        <a:xfrm>
          <a:off x="0" y="0"/>
          <a:ext cx="0" cy="0"/>
          <a:chOff x="0" y="0"/>
          <a:chExt cx="0" cy="0"/>
        </a:xfrm>
      </p:grpSpPr>
      <p:sp>
        <p:nvSpPr>
          <p:cNvPr id="395" name="Google Shape;395;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8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7" name="Google Shape;397;p8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8" name="Google Shape;398;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401" name="Shape 401"/>
        <p:cNvGrpSpPr/>
        <p:nvPr/>
      </p:nvGrpSpPr>
      <p:grpSpPr>
        <a:xfrm>
          <a:off x="0" y="0"/>
          <a:ext cx="0" cy="0"/>
          <a:chOff x="0" y="0"/>
          <a:chExt cx="0" cy="0"/>
        </a:xfrm>
      </p:grpSpPr>
      <p:sp>
        <p:nvSpPr>
          <p:cNvPr id="402" name="Google Shape;402;p8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3" name="Google Shape;403;p8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4" name="Google Shape;404;p8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5" name="Google Shape;405;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408" name="Shape 408"/>
        <p:cNvGrpSpPr/>
        <p:nvPr/>
      </p:nvGrpSpPr>
      <p:grpSpPr>
        <a:xfrm>
          <a:off x="0" y="0"/>
          <a:ext cx="0" cy="0"/>
          <a:chOff x="0" y="0"/>
          <a:chExt cx="0" cy="0"/>
        </a:xfrm>
      </p:grpSpPr>
      <p:sp>
        <p:nvSpPr>
          <p:cNvPr id="409" name="Google Shape;409;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9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414" name="Shape 414"/>
        <p:cNvGrpSpPr/>
        <p:nvPr/>
      </p:nvGrpSpPr>
      <p:grpSpPr>
        <a:xfrm>
          <a:off x="0" y="0"/>
          <a:ext cx="0" cy="0"/>
          <a:chOff x="0" y="0"/>
          <a:chExt cx="0" cy="0"/>
        </a:xfrm>
      </p:grpSpPr>
      <p:sp>
        <p:nvSpPr>
          <p:cNvPr id="415" name="Google Shape;415;p9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6" name="Google Shape;416;p9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8" name="Google Shape;41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9" name="Google Shape;41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420" name="Shape 420"/>
        <p:cNvGrpSpPr/>
        <p:nvPr/>
      </p:nvGrpSpPr>
      <p:grpSpPr>
        <a:xfrm>
          <a:off x="0" y="0"/>
          <a:ext cx="0" cy="0"/>
          <a:chOff x="0" y="0"/>
          <a:chExt cx="0" cy="0"/>
        </a:xfrm>
      </p:grpSpPr>
      <p:sp>
        <p:nvSpPr>
          <p:cNvPr id="421" name="Google Shape;421;p9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2" name="Google Shape;422;p9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424" name="Shape 424"/>
        <p:cNvGrpSpPr/>
        <p:nvPr/>
      </p:nvGrpSpPr>
      <p:grpSpPr>
        <a:xfrm>
          <a:off x="0" y="0"/>
          <a:ext cx="0" cy="0"/>
          <a:chOff x="0" y="0"/>
          <a:chExt cx="0" cy="0"/>
        </a:xfrm>
      </p:grpSpPr>
      <p:sp>
        <p:nvSpPr>
          <p:cNvPr id="425" name="Google Shape;425;p9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9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9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432" name="Shape 432"/>
        <p:cNvGrpSpPr/>
        <p:nvPr/>
      </p:nvGrpSpPr>
      <p:grpSpPr>
        <a:xfrm>
          <a:off x="0" y="0"/>
          <a:ext cx="0" cy="0"/>
          <a:chOff x="0" y="0"/>
          <a:chExt cx="0" cy="0"/>
        </a:xfrm>
      </p:grpSpPr>
      <p:sp>
        <p:nvSpPr>
          <p:cNvPr id="433" name="Google Shape;433;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4" name="Google Shape;434;p96"/>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435" name="Shape 435"/>
        <p:cNvGrpSpPr/>
        <p:nvPr/>
      </p:nvGrpSpPr>
      <p:grpSpPr>
        <a:xfrm>
          <a:off x="0" y="0"/>
          <a:ext cx="0" cy="0"/>
          <a:chOff x="0" y="0"/>
          <a:chExt cx="0" cy="0"/>
        </a:xfrm>
      </p:grpSpPr>
      <p:sp>
        <p:nvSpPr>
          <p:cNvPr id="436" name="Google Shape;436;p9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443" name="Shape 443"/>
        <p:cNvGrpSpPr/>
        <p:nvPr/>
      </p:nvGrpSpPr>
      <p:grpSpPr>
        <a:xfrm>
          <a:off x="0" y="0"/>
          <a:ext cx="0" cy="0"/>
          <a:chOff x="0" y="0"/>
          <a:chExt cx="0" cy="0"/>
        </a:xfrm>
      </p:grpSpPr>
      <p:sp>
        <p:nvSpPr>
          <p:cNvPr id="444" name="Google Shape;444;p99"/>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5" name="Google Shape;445;p99"/>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6" name="Google Shape;446;p99"/>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9"/>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448" name="Shape 448"/>
        <p:cNvGrpSpPr/>
        <p:nvPr/>
      </p:nvGrpSpPr>
      <p:grpSpPr>
        <a:xfrm>
          <a:off x="0" y="0"/>
          <a:ext cx="0" cy="0"/>
          <a:chOff x="0" y="0"/>
          <a:chExt cx="0" cy="0"/>
        </a:xfrm>
      </p:grpSpPr>
      <p:sp>
        <p:nvSpPr>
          <p:cNvPr id="449" name="Google Shape;449;p100"/>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0" name="Google Shape;450;p100"/>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00"/>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100"/>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00"/>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100"/>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0"/>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456" name="Shape 456"/>
        <p:cNvGrpSpPr/>
        <p:nvPr/>
      </p:nvGrpSpPr>
      <p:grpSpPr>
        <a:xfrm>
          <a:off x="0" y="0"/>
          <a:ext cx="0" cy="0"/>
          <a:chOff x="0" y="0"/>
          <a:chExt cx="0" cy="0"/>
        </a:xfrm>
      </p:grpSpPr>
      <p:sp>
        <p:nvSpPr>
          <p:cNvPr id="457" name="Google Shape;457;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8" name="Google Shape;458;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9" name="Google Shape;459;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1" name="Google Shape;461;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462" name="Shape 462"/>
        <p:cNvGrpSpPr/>
        <p:nvPr/>
      </p:nvGrpSpPr>
      <p:grpSpPr>
        <a:xfrm>
          <a:off x="0" y="0"/>
          <a:ext cx="0" cy="0"/>
          <a:chOff x="0" y="0"/>
          <a:chExt cx="0" cy="0"/>
        </a:xfrm>
      </p:grpSpPr>
      <p:sp>
        <p:nvSpPr>
          <p:cNvPr id="463" name="Google Shape;463;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4" name="Google Shape;464;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7" name="Google Shape;467;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468" name="Shape 468"/>
        <p:cNvGrpSpPr/>
        <p:nvPr/>
      </p:nvGrpSpPr>
      <p:grpSpPr>
        <a:xfrm>
          <a:off x="0" y="0"/>
          <a:ext cx="0" cy="0"/>
          <a:chOff x="0" y="0"/>
          <a:chExt cx="0" cy="0"/>
        </a:xfrm>
      </p:grpSpPr>
      <p:sp>
        <p:nvSpPr>
          <p:cNvPr id="469" name="Google Shape;469;p10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 name="Google Shape;470;p10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1" name="Google Shape;471;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3" name="Google Shape;473;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74" name="Shape 474"/>
        <p:cNvGrpSpPr/>
        <p:nvPr/>
      </p:nvGrpSpPr>
      <p:grpSpPr>
        <a:xfrm>
          <a:off x="0" y="0"/>
          <a:ext cx="0" cy="0"/>
          <a:chOff x="0" y="0"/>
          <a:chExt cx="0" cy="0"/>
        </a:xfrm>
      </p:grpSpPr>
      <p:sp>
        <p:nvSpPr>
          <p:cNvPr id="475" name="Google Shape;475;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8.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6.xml"/><Relationship Id="rId21" Type="http://schemas.openxmlformats.org/officeDocument/2006/relationships/theme" Target="../theme/theme5.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slideLayout" Target="../slideLayouts/slideLayout179.xml"/><Relationship Id="rId12" Type="http://schemas.openxmlformats.org/officeDocument/2006/relationships/slideLayout" Target="../slideLayouts/slideLayout178.xml"/><Relationship Id="rId15" Type="http://schemas.openxmlformats.org/officeDocument/2006/relationships/slideLayout" Target="../slideLayouts/slideLayout181.xml"/><Relationship Id="rId14" Type="http://schemas.openxmlformats.org/officeDocument/2006/relationships/slideLayout" Target="../slideLayouts/slideLayout180.xml"/><Relationship Id="rId17" Type="http://schemas.openxmlformats.org/officeDocument/2006/relationships/slideLayout" Target="../slideLayouts/slideLayout183.xml"/><Relationship Id="rId16" Type="http://schemas.openxmlformats.org/officeDocument/2006/relationships/slideLayout" Target="../slideLayouts/slideLayout182.xml"/><Relationship Id="rId19" Type="http://schemas.openxmlformats.org/officeDocument/2006/relationships/slideLayout" Target="../slideLayouts/slideLayout185.xml"/><Relationship Id="rId1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40" Type="http://schemas.openxmlformats.org/officeDocument/2006/relationships/theme" Target="../theme/theme9.xml"/><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theme" Target="../theme/theme1.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slideLayout" Target="../slideLayouts/slideLayout58.xml"/><Relationship Id="rId8" Type="http://schemas.openxmlformats.org/officeDocument/2006/relationships/slideLayout" Target="../slideLayouts/slideLayout59.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2.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2" Type="http://schemas.openxmlformats.org/officeDocument/2006/relationships/theme" Target="../theme/theme6.xml"/><Relationship Id="rId21" Type="http://schemas.openxmlformats.org/officeDocument/2006/relationships/slideLayout" Target="../slideLayouts/slideLayout114.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2" Type="http://schemas.openxmlformats.org/officeDocument/2006/relationships/theme" Target="../theme/theme7.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theme" Target="../theme/theme10.xml"/><Relationship Id="rId16"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4" Type="http://schemas.openxmlformats.org/officeDocument/2006/relationships/theme" Target="../theme/theme3.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theme" Target="../theme/theme4.xml"/><Relationship Id="rId12"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853" name="Shape 853"/>
        <p:cNvGrpSpPr/>
        <p:nvPr/>
      </p:nvGrpSpPr>
      <p:grpSpPr>
        <a:xfrm>
          <a:off x="0" y="0"/>
          <a:ext cx="0" cy="0"/>
          <a:chOff x="0" y="0"/>
          <a:chExt cx="0" cy="0"/>
        </a:xfrm>
      </p:grpSpPr>
      <p:sp>
        <p:nvSpPr>
          <p:cNvPr id="854" name="Google Shape;854;p1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5" name="Google Shape;855;p1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6" name="Google Shape;856;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7" name="Google Shape;857;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8" name="Google Shape;858;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86" name="Shape 86"/>
        <p:cNvGrpSpPr/>
        <p:nvPr/>
      </p:nvGrpSpPr>
      <p:grpSpPr>
        <a:xfrm>
          <a:off x="0" y="0"/>
          <a:ext cx="0" cy="0"/>
          <a:chOff x="0" y="0"/>
          <a:chExt cx="0" cy="0"/>
        </a:xfrm>
      </p:grpSpPr>
      <p:sp>
        <p:nvSpPr>
          <p:cNvPr id="87" name="Google Shape;8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171616"/>
        </a:solidFill>
      </p:bgPr>
    </p:bg>
    <p:spTree>
      <p:nvGrpSpPr>
        <p:cNvPr id="218" name="Shape 218"/>
        <p:cNvGrpSpPr/>
        <p:nvPr/>
      </p:nvGrpSpPr>
      <p:grpSpPr>
        <a:xfrm>
          <a:off x="0" y="0"/>
          <a:ext cx="0" cy="0"/>
          <a:chOff x="0" y="0"/>
          <a:chExt cx="0" cy="0"/>
        </a:xfrm>
      </p:grpSpPr>
      <p:sp>
        <p:nvSpPr>
          <p:cNvPr id="219" name="Google Shape;219;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0" name="Google Shape;220;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1" name="Google Shape;221;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2" name="Google Shape;222;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3" name="Google Shape;223;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339" name="Shape 339"/>
        <p:cNvGrpSpPr/>
        <p:nvPr/>
      </p:nvGrpSpPr>
      <p:grpSpPr>
        <a:xfrm>
          <a:off x="0" y="0"/>
          <a:ext cx="0" cy="0"/>
          <a:chOff x="0" y="0"/>
          <a:chExt cx="0" cy="0"/>
        </a:xfrm>
      </p:grpSpPr>
      <p:sp>
        <p:nvSpPr>
          <p:cNvPr id="340" name="Google Shape;340;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1" name="Google Shape;341;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2" name="Google Shape;342;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3" name="Google Shape;343;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4" name="Google Shape;344;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437" name="Shape 437"/>
        <p:cNvGrpSpPr/>
        <p:nvPr/>
      </p:nvGrpSpPr>
      <p:grpSpPr>
        <a:xfrm>
          <a:off x="0" y="0"/>
          <a:ext cx="0" cy="0"/>
          <a:chOff x="0" y="0"/>
          <a:chExt cx="0" cy="0"/>
        </a:xfrm>
      </p:grpSpPr>
      <p:sp>
        <p:nvSpPr>
          <p:cNvPr id="438" name="Google Shape;438;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9" name="Google Shape;439;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0" name="Google Shape;440;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1" name="Google Shape;441;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2" name="Google Shape;442;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48" name="Shape 548"/>
        <p:cNvGrpSpPr/>
        <p:nvPr/>
      </p:nvGrpSpPr>
      <p:grpSpPr>
        <a:xfrm>
          <a:off x="0" y="0"/>
          <a:ext cx="0" cy="0"/>
          <a:chOff x="0" y="0"/>
          <a:chExt cx="0" cy="0"/>
        </a:xfrm>
      </p:grpSpPr>
      <p:sp>
        <p:nvSpPr>
          <p:cNvPr id="549" name="Google Shape;549;p1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0" name="Google Shape;550;p1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593" name="Shape 593"/>
        <p:cNvGrpSpPr/>
        <p:nvPr/>
      </p:nvGrpSpPr>
      <p:grpSpPr>
        <a:xfrm>
          <a:off x="0" y="0"/>
          <a:ext cx="0" cy="0"/>
          <a:chOff x="0" y="0"/>
          <a:chExt cx="0" cy="0"/>
        </a:xfrm>
      </p:grpSpPr>
      <p:sp>
        <p:nvSpPr>
          <p:cNvPr id="594" name="Google Shape;594;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5" name="Google Shape;595;p1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6" name="Google Shape;596;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7" name="Google Shape;597;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8" name="Google Shape;598;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694" name="Shape 694"/>
        <p:cNvGrpSpPr/>
        <p:nvPr/>
      </p:nvGrpSpPr>
      <p:grpSpPr>
        <a:xfrm>
          <a:off x="0" y="0"/>
          <a:ext cx="0" cy="0"/>
          <a:chOff x="0" y="0"/>
          <a:chExt cx="0" cy="0"/>
        </a:xfrm>
      </p:grpSpPr>
      <p:sp>
        <p:nvSpPr>
          <p:cNvPr id="695" name="Google Shape;695;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6" name="Google Shape;696;p1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7" name="Google Shape;697;p1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8" name="Google Shape;698;p1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9" name="Google Shape;699;p1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775" name="Shape 775"/>
        <p:cNvGrpSpPr/>
        <p:nvPr/>
      </p:nvGrpSpPr>
      <p:grpSpPr>
        <a:xfrm>
          <a:off x="0" y="0"/>
          <a:ext cx="0" cy="0"/>
          <a:chOff x="0" y="0"/>
          <a:chExt cx="0" cy="0"/>
        </a:xfrm>
      </p:grpSpPr>
      <p:sp>
        <p:nvSpPr>
          <p:cNvPr id="776" name="Google Shape;776;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7" name="Google Shape;777;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8" name="Google Shape;778;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9" name="Google Shape;779;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0" name="Google Shape;780;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25.jpg"/><Relationship Id="rId5" Type="http://schemas.openxmlformats.org/officeDocument/2006/relationships/image" Target="../media/image3.jpg"/><Relationship Id="rId6" Type="http://schemas.openxmlformats.org/officeDocument/2006/relationships/image" Target="../media/image2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20.png"/><Relationship Id="rId5"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 Id="rId3" Type="http://schemas.openxmlformats.org/officeDocument/2006/relationships/image" Target="../media/image27.png"/><Relationship Id="rId4" Type="http://schemas.openxmlformats.org/officeDocument/2006/relationships/image" Target="../media/image26.png"/><Relationship Id="rId5" Type="http://schemas.openxmlformats.org/officeDocument/2006/relationships/image" Target="../media/image33.png"/><Relationship Id="rId6"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3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17.xml"/><Relationship Id="rId3" Type="http://schemas.openxmlformats.org/officeDocument/2006/relationships/image" Target="../media/image17.png"/><Relationship Id="rId4" Type="http://schemas.openxmlformats.org/officeDocument/2006/relationships/image" Target="../media/image4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35.png"/><Relationship Id="rId4" Type="http://schemas.openxmlformats.org/officeDocument/2006/relationships/image" Target="../media/image31.png"/><Relationship Id="rId5" Type="http://schemas.openxmlformats.org/officeDocument/2006/relationships/image" Target="../media/image36.png"/><Relationship Id="rId6" Type="http://schemas.openxmlformats.org/officeDocument/2006/relationships/image" Target="../media/image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9.xml"/><Relationship Id="rId3" Type="http://schemas.openxmlformats.org/officeDocument/2006/relationships/image" Target="../media/image42.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20.xml"/><Relationship Id="rId3" Type="http://schemas.openxmlformats.org/officeDocument/2006/relationships/image" Target="../media/image28.png"/><Relationship Id="rId4" Type="http://schemas.openxmlformats.org/officeDocument/2006/relationships/image" Target="../media/image32.png"/><Relationship Id="rId9" Type="http://schemas.openxmlformats.org/officeDocument/2006/relationships/image" Target="../media/image44.png"/><Relationship Id="rId5" Type="http://schemas.openxmlformats.org/officeDocument/2006/relationships/image" Target="../media/image37.png"/><Relationship Id="rId6" Type="http://schemas.openxmlformats.org/officeDocument/2006/relationships/image" Target="../media/image45.png"/><Relationship Id="rId7" Type="http://schemas.openxmlformats.org/officeDocument/2006/relationships/image" Target="../media/image39.png"/><Relationship Id="rId8"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21.xml"/><Relationship Id="rId3" Type="http://schemas.openxmlformats.org/officeDocument/2006/relationships/image" Target="../media/image49.png"/><Relationship Id="rId4" Type="http://schemas.openxmlformats.org/officeDocument/2006/relationships/image" Target="../media/image38.png"/><Relationship Id="rId9" Type="http://schemas.openxmlformats.org/officeDocument/2006/relationships/image" Target="../media/image17.png"/><Relationship Id="rId5" Type="http://schemas.openxmlformats.org/officeDocument/2006/relationships/image" Target="../media/image6.png"/><Relationship Id="rId6" Type="http://schemas.openxmlformats.org/officeDocument/2006/relationships/image" Target="../media/image12.png"/><Relationship Id="rId7" Type="http://schemas.openxmlformats.org/officeDocument/2006/relationships/image" Target="../media/image46.png"/><Relationship Id="rId8" Type="http://schemas.openxmlformats.org/officeDocument/2006/relationships/image" Target="../media/image4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image" Target="../media/image34.png"/><Relationship Id="rId4" Type="http://schemas.openxmlformats.org/officeDocument/2006/relationships/image" Target="../media/image48.png"/><Relationship Id="rId5" Type="http://schemas.openxmlformats.org/officeDocument/2006/relationships/image" Target="../media/image47.png"/><Relationship Id="rId6"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17.png"/><Relationship Id="rId5" Type="http://schemas.openxmlformats.org/officeDocument/2006/relationships/image" Target="../media/image10.png"/><Relationship Id="rId6"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image" Target="../media/image46.png"/><Relationship Id="rId4" Type="http://schemas.openxmlformats.org/officeDocument/2006/relationships/image" Target="../media/image43.png"/><Relationship Id="rId5" Type="http://schemas.openxmlformats.org/officeDocument/2006/relationships/image" Target="../media/image3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5.xml"/><Relationship Id="rId3" Type="http://schemas.openxmlformats.org/officeDocument/2006/relationships/image" Target="../media/image4.png"/><Relationship Id="rId4" Type="http://schemas.openxmlformats.org/officeDocument/2006/relationships/image" Target="../media/image17.png"/><Relationship Id="rId5" Type="http://schemas.openxmlformats.org/officeDocument/2006/relationships/image" Target="../media/image10.png"/><Relationship Id="rId6"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6.xml"/><Relationship Id="rId3" Type="http://schemas.openxmlformats.org/officeDocument/2006/relationships/image" Target="../media/image38.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46.png"/><Relationship Id="rId7" Type="http://schemas.openxmlformats.org/officeDocument/2006/relationships/image" Target="../media/image4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7.xml"/><Relationship Id="rId3" Type="http://schemas.openxmlformats.org/officeDocument/2006/relationships/image" Target="../media/image6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28.xml"/><Relationship Id="rId3" Type="http://schemas.openxmlformats.org/officeDocument/2006/relationships/image" Target="../media/image5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9.xml"/><Relationship Id="rId3" Type="http://schemas.openxmlformats.org/officeDocument/2006/relationships/image" Target="../media/image4.png"/><Relationship Id="rId4" Type="http://schemas.openxmlformats.org/officeDocument/2006/relationships/image" Target="../media/image17.png"/><Relationship Id="rId5"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0.xml"/><Relationship Id="rId3" Type="http://schemas.openxmlformats.org/officeDocument/2006/relationships/image" Target="../media/image54.png"/><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1.xml"/><Relationship Id="rId3" Type="http://schemas.openxmlformats.org/officeDocument/2006/relationships/image" Target="../media/image52.png"/><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2.xml"/><Relationship Id="rId3" Type="http://schemas.openxmlformats.org/officeDocument/2006/relationships/image" Target="../media/image4.png"/><Relationship Id="rId4" Type="http://schemas.openxmlformats.org/officeDocument/2006/relationships/image" Target="../media/image17.png"/><Relationship Id="rId5" Type="http://schemas.openxmlformats.org/officeDocument/2006/relationships/image" Target="../media/image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3.xml"/><Relationship Id="rId3" Type="http://schemas.openxmlformats.org/officeDocument/2006/relationships/image" Target="../media/image4.png"/><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4.xml"/><Relationship Id="rId3" Type="http://schemas.openxmlformats.org/officeDocument/2006/relationships/image" Target="../media/image1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60.png"/><Relationship Id="rId7" Type="http://schemas.openxmlformats.org/officeDocument/2006/relationships/image" Target="../media/image24.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6.xml"/><Relationship Id="rId3" Type="http://schemas.openxmlformats.org/officeDocument/2006/relationships/image" Target="../media/image6.png"/><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7.xml"/><Relationship Id="rId3" Type="http://schemas.openxmlformats.org/officeDocument/2006/relationships/image" Target="../media/image6.png"/><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51.png"/><Relationship Id="rId6" Type="http://schemas.openxmlformats.org/officeDocument/2006/relationships/image" Target="../media/image61.png"/><Relationship Id="rId7"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9.jp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1.xml"/><Relationship Id="rId3"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57.png"/><Relationship Id="rId5" Type="http://schemas.openxmlformats.org/officeDocument/2006/relationships/image" Target="../media/image56.png"/><Relationship Id="rId6" Type="http://schemas.openxmlformats.org/officeDocument/2006/relationships/hyperlink" Target="https://www.myfreeslides.com/" TargetMode="External"/><Relationship Id="rId7" Type="http://schemas.openxmlformats.org/officeDocument/2006/relationships/image" Target="../media/image59.png"/><Relationship Id="rId8" Type="http://schemas.openxmlformats.org/officeDocument/2006/relationships/hyperlink" Target="https://www.myfreeslides.com/free-download/templates/" TargetMode="External"/><Relationship Id="rId11" Type="http://schemas.openxmlformats.org/officeDocument/2006/relationships/image" Target="../media/image55.png"/><Relationship Id="rId10" Type="http://schemas.openxmlformats.org/officeDocument/2006/relationships/hyperlink" Target="https://www.myfreeslides.com/free-download/design-elements/" TargetMode="External"/><Relationship Id="rId13" Type="http://schemas.openxmlformats.org/officeDocument/2006/relationships/image" Target="../media/image58.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rawpixe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5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11.jpg"/><Relationship Id="rId4" Type="http://schemas.openxmlformats.org/officeDocument/2006/relationships/image" Target="../media/image5.jpg"/><Relationship Id="rId9" Type="http://schemas.openxmlformats.org/officeDocument/2006/relationships/image" Target="../media/image1.png"/><Relationship Id="rId5" Type="http://schemas.openxmlformats.org/officeDocument/2006/relationships/image" Target="../media/image8.jpg"/><Relationship Id="rId6" Type="http://schemas.openxmlformats.org/officeDocument/2006/relationships/image" Target="../media/image2.jpg"/><Relationship Id="rId7" Type="http://schemas.openxmlformats.org/officeDocument/2006/relationships/image" Target="../media/image6.png"/><Relationship Id="rId8"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7.png"/><Relationship Id="rId5" Type="http://schemas.openxmlformats.org/officeDocument/2006/relationships/image" Target="../media/image13.jpg"/><Relationship Id="rId6"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8.png"/><Relationship Id="rId6" Type="http://schemas.openxmlformats.org/officeDocument/2006/relationships/image" Target="../media/image2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19.png"/><Relationship Id="rId5" Type="http://schemas.openxmlformats.org/officeDocument/2006/relationships/image" Target="../media/image15.png"/><Relationship Id="rId6" Type="http://schemas.openxmlformats.org/officeDocument/2006/relationships/image" Target="../media/image10.png"/><Relationship Id="rId7" Type="http://schemas.openxmlformats.org/officeDocument/2006/relationships/image" Target="../media/image4.png"/><Relationship Id="rId8"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6" name="Shape 956"/>
        <p:cNvGrpSpPr/>
        <p:nvPr/>
      </p:nvGrpSpPr>
      <p:grpSpPr>
        <a:xfrm>
          <a:off x="0" y="0"/>
          <a:ext cx="0" cy="0"/>
          <a:chOff x="0" y="0"/>
          <a:chExt cx="0" cy="0"/>
        </a:xfrm>
      </p:grpSpPr>
      <p:pic>
        <p:nvPicPr>
          <p:cNvPr descr="A picture containing water, sport, riding, wave&#10;&#10;Description automatically generated" id="957" name="Google Shape;957;p197"/>
          <p:cNvPicPr preferRelativeResize="0"/>
          <p:nvPr>
            <p:ph idx="2" type="pic"/>
          </p:nvPr>
        </p:nvPicPr>
        <p:blipFill rotWithShape="1">
          <a:blip r:embed="rId3">
            <a:alphaModFix/>
          </a:blip>
          <a:srcRect b="12500" l="0" r="0" t="12500"/>
          <a:stretch/>
        </p:blipFill>
        <p:spPr>
          <a:xfrm>
            <a:off x="0" y="0"/>
            <a:ext cx="12192000" cy="6858000"/>
          </a:xfrm>
          <a:prstGeom prst="rect">
            <a:avLst/>
          </a:prstGeom>
          <a:noFill/>
          <a:ln>
            <a:noFill/>
          </a:ln>
        </p:spPr>
      </p:pic>
      <p:grpSp>
        <p:nvGrpSpPr>
          <p:cNvPr id="958" name="Google Shape;958;p197"/>
          <p:cNvGrpSpPr/>
          <p:nvPr/>
        </p:nvGrpSpPr>
        <p:grpSpPr>
          <a:xfrm>
            <a:off x="1" y="0"/>
            <a:ext cx="12192000" cy="6858001"/>
            <a:chOff x="1" y="0"/>
            <a:chExt cx="12192000" cy="6858001"/>
          </a:xfrm>
        </p:grpSpPr>
        <p:sp>
          <p:nvSpPr>
            <p:cNvPr id="959" name="Google Shape;959;p197"/>
            <p:cNvSpPr/>
            <p:nvPr/>
          </p:nvSpPr>
          <p:spPr>
            <a:xfrm>
              <a:off x="1" y="0"/>
              <a:ext cx="3500883" cy="6858000"/>
            </a:xfrm>
            <a:custGeom>
              <a:rect b="b" l="l" r="r" t="t"/>
              <a:pathLst>
                <a:path extrusionOk="0" h="6858000" w="3500883">
                  <a:moveTo>
                    <a:pt x="0" y="0"/>
                  </a:moveTo>
                  <a:lnTo>
                    <a:pt x="500708" y="0"/>
                  </a:lnTo>
                  <a:lnTo>
                    <a:pt x="454533" y="179582"/>
                  </a:lnTo>
                  <a:cubicBezTo>
                    <a:pt x="422974" y="333810"/>
                    <a:pt x="406400" y="493496"/>
                    <a:pt x="406400" y="657053"/>
                  </a:cubicBezTo>
                  <a:cubicBezTo>
                    <a:pt x="406400" y="1965511"/>
                    <a:pt x="1467115" y="3026226"/>
                    <a:pt x="2775574" y="3026226"/>
                  </a:cubicBezTo>
                  <a:cubicBezTo>
                    <a:pt x="3020910" y="3026226"/>
                    <a:pt x="3257536" y="2988936"/>
                    <a:pt x="3480094" y="2919713"/>
                  </a:cubicBezTo>
                  <a:lnTo>
                    <a:pt x="3500883" y="2912104"/>
                  </a:lnTo>
                  <a:lnTo>
                    <a:pt x="3383598" y="3105160"/>
                  </a:lnTo>
                  <a:cubicBezTo>
                    <a:pt x="3123291" y="3584343"/>
                    <a:pt x="2975430" y="4133474"/>
                    <a:pt x="2975430" y="4717140"/>
                  </a:cubicBezTo>
                  <a:cubicBezTo>
                    <a:pt x="2975430" y="4833874"/>
                    <a:pt x="2981344" y="4949225"/>
                    <a:pt x="2992890" y="5062913"/>
                  </a:cubicBezTo>
                  <a:lnTo>
                    <a:pt x="3014928" y="5207315"/>
                  </a:lnTo>
                  <a:lnTo>
                    <a:pt x="2972733" y="5175762"/>
                  </a:lnTo>
                  <a:cubicBezTo>
                    <a:pt x="2774727" y="5041992"/>
                    <a:pt x="2536028" y="4963882"/>
                    <a:pt x="2279084" y="4963882"/>
                  </a:cubicBezTo>
                  <a:cubicBezTo>
                    <a:pt x="1593902" y="4963882"/>
                    <a:pt x="1038453" y="5519331"/>
                    <a:pt x="1038453" y="6204512"/>
                  </a:cubicBezTo>
                  <a:cubicBezTo>
                    <a:pt x="1038453" y="6418631"/>
                    <a:pt x="1092696" y="6620081"/>
                    <a:pt x="1188190" y="6795870"/>
                  </a:cubicBezTo>
                  <a:lnTo>
                    <a:pt x="1225935" y="6858000"/>
                  </a:lnTo>
                  <a:lnTo>
                    <a:pt x="0" y="6858000"/>
                  </a:lnTo>
                  <a:lnTo>
                    <a:pt x="0" y="0"/>
                  </a:lnTo>
                  <a:close/>
                </a:path>
              </a:pathLst>
            </a:cu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0" name="Google Shape;960;p197"/>
            <p:cNvSpPr/>
            <p:nvPr/>
          </p:nvSpPr>
          <p:spPr>
            <a:xfrm>
              <a:off x="4919994" y="0"/>
              <a:ext cx="7272007" cy="3321048"/>
            </a:xfrm>
            <a:custGeom>
              <a:rect b="b" l="l" r="r" t="t"/>
              <a:pathLst>
                <a:path extrusionOk="0" h="3321048" w="7272007">
                  <a:moveTo>
                    <a:pt x="130447" y="0"/>
                  </a:moveTo>
                  <a:lnTo>
                    <a:pt x="7272007" y="0"/>
                  </a:lnTo>
                  <a:lnTo>
                    <a:pt x="7272007" y="146917"/>
                  </a:lnTo>
                  <a:lnTo>
                    <a:pt x="7146776" y="162830"/>
                  </a:lnTo>
                  <a:cubicBezTo>
                    <a:pt x="5654107" y="390904"/>
                    <a:pt x="4510664" y="1680261"/>
                    <a:pt x="4510664" y="3236684"/>
                  </a:cubicBezTo>
                  <a:lnTo>
                    <a:pt x="4514924" y="3321048"/>
                  </a:lnTo>
                  <a:lnTo>
                    <a:pt x="4410926" y="3105160"/>
                  </a:lnTo>
                  <a:cubicBezTo>
                    <a:pt x="3838249" y="2050959"/>
                    <a:pt x="2721332" y="1335312"/>
                    <a:pt x="1437266" y="1335312"/>
                  </a:cubicBezTo>
                  <a:cubicBezTo>
                    <a:pt x="970333" y="1335312"/>
                    <a:pt x="525502" y="1429943"/>
                    <a:pt x="120905" y="1601073"/>
                  </a:cubicBezTo>
                  <a:lnTo>
                    <a:pt x="0" y="1659316"/>
                  </a:lnTo>
                  <a:lnTo>
                    <a:pt x="38574" y="1579242"/>
                  </a:lnTo>
                  <a:cubicBezTo>
                    <a:pt x="158460" y="1295798"/>
                    <a:pt x="224755" y="984168"/>
                    <a:pt x="224755" y="657053"/>
                  </a:cubicBezTo>
                  <a:cubicBezTo>
                    <a:pt x="224755" y="493496"/>
                    <a:pt x="208182" y="333810"/>
                    <a:pt x="176622" y="179582"/>
                  </a:cubicBezTo>
                  <a:lnTo>
                    <a:pt x="130447" y="0"/>
                  </a:lnTo>
                  <a:close/>
                </a:path>
              </a:pathLst>
            </a:cu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1" name="Google Shape;961;p197"/>
            <p:cNvSpPr/>
            <p:nvPr/>
          </p:nvSpPr>
          <p:spPr>
            <a:xfrm>
              <a:off x="8974542" y="4564038"/>
              <a:ext cx="3217458" cy="2293963"/>
            </a:xfrm>
            <a:custGeom>
              <a:rect b="b" l="l" r="r" t="t"/>
              <a:pathLst>
                <a:path extrusionOk="0" h="2293963" w="3217458">
                  <a:moveTo>
                    <a:pt x="756814" y="0"/>
                  </a:moveTo>
                  <a:lnTo>
                    <a:pt x="831437" y="154908"/>
                  </a:lnTo>
                  <a:cubicBezTo>
                    <a:pt x="1292205" y="1003104"/>
                    <a:pt x="2136126" y="1612954"/>
                    <a:pt x="3130907" y="1752163"/>
                  </a:cubicBezTo>
                  <a:lnTo>
                    <a:pt x="3217458" y="1761221"/>
                  </a:lnTo>
                  <a:lnTo>
                    <a:pt x="3217458" y="2293963"/>
                  </a:lnTo>
                  <a:lnTo>
                    <a:pt x="0" y="2293963"/>
                  </a:lnTo>
                  <a:lnTo>
                    <a:pt x="186982" y="2043915"/>
                  </a:lnTo>
                  <a:cubicBezTo>
                    <a:pt x="551625" y="1504172"/>
                    <a:pt x="764545" y="853503"/>
                    <a:pt x="764545" y="153103"/>
                  </a:cubicBezTo>
                  <a:lnTo>
                    <a:pt x="756814" y="0"/>
                  </a:lnTo>
                  <a:close/>
                </a:path>
              </a:pathLst>
            </a:cu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962" name="Google Shape;962;p197"/>
          <p:cNvSpPr/>
          <p:nvPr/>
        </p:nvSpPr>
        <p:spPr>
          <a:xfrm>
            <a:off x="3332870" y="6492362"/>
            <a:ext cx="408288" cy="365638"/>
          </a:xfrm>
          <a:custGeom>
            <a:rect b="b" l="l" r="r" t="t"/>
            <a:pathLst>
              <a:path extrusionOk="0" h="365638" w="408288">
                <a:moveTo>
                  <a:pt x="149900" y="0"/>
                </a:moveTo>
                <a:lnTo>
                  <a:pt x="220123" y="115590"/>
                </a:lnTo>
                <a:cubicBezTo>
                  <a:pt x="258107" y="171813"/>
                  <a:pt x="297737" y="226833"/>
                  <a:pt x="338944" y="280580"/>
                </a:cubicBezTo>
                <a:lnTo>
                  <a:pt x="408288" y="365638"/>
                </a:lnTo>
                <a:lnTo>
                  <a:pt x="0" y="365638"/>
                </a:lnTo>
                <a:lnTo>
                  <a:pt x="7235" y="355462"/>
                </a:lnTo>
                <a:cubicBezTo>
                  <a:pt x="38319" y="304304"/>
                  <a:pt x="65808" y="250719"/>
                  <a:pt x="89350" y="195059"/>
                </a:cubicBezTo>
                <a:lnTo>
                  <a:pt x="14990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3" name="Google Shape;963;p197"/>
          <p:cNvSpPr/>
          <p:nvPr/>
        </p:nvSpPr>
        <p:spPr>
          <a:xfrm>
            <a:off x="3136271" y="1515974"/>
            <a:ext cx="6443158" cy="6443158"/>
          </a:xfrm>
          <a:prstGeom prst="ellipse">
            <a:avLst/>
          </a:prstGeom>
          <a:noFill/>
          <a:ln cap="flat" cmpd="sng" w="412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4" name="Google Shape;964;p197"/>
          <p:cNvSpPr/>
          <p:nvPr/>
        </p:nvSpPr>
        <p:spPr>
          <a:xfrm>
            <a:off x="523700" y="-1609618"/>
            <a:ext cx="4414102" cy="4414100"/>
          </a:xfrm>
          <a:prstGeom prst="ellipse">
            <a:avLst/>
          </a:prstGeom>
          <a:noFill/>
          <a:ln cap="flat" cmpd="sng" w="412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5" name="Google Shape;965;p197"/>
          <p:cNvSpPr/>
          <p:nvPr/>
        </p:nvSpPr>
        <p:spPr>
          <a:xfrm>
            <a:off x="9608457" y="288865"/>
            <a:ext cx="5890198" cy="5890198"/>
          </a:xfrm>
          <a:prstGeom prst="ellipse">
            <a:avLst/>
          </a:prstGeom>
          <a:noFill/>
          <a:ln cap="flat" cmpd="sng" w="412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6" name="Google Shape;966;p197"/>
          <p:cNvSpPr/>
          <p:nvPr/>
        </p:nvSpPr>
        <p:spPr>
          <a:xfrm>
            <a:off x="1191504" y="5108381"/>
            <a:ext cx="2141366" cy="2141364"/>
          </a:xfrm>
          <a:prstGeom prst="ellipse">
            <a:avLst/>
          </a:prstGeom>
          <a:noFill/>
          <a:ln cap="flat" cmpd="sng" w="412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7" name="Google Shape;967;p197"/>
          <p:cNvSpPr txBox="1"/>
          <p:nvPr/>
        </p:nvSpPr>
        <p:spPr>
          <a:xfrm>
            <a:off x="5461501" y="190411"/>
            <a:ext cx="4750736" cy="13255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GB" sz="4400" u="none" cap="none" strike="noStrike">
                <a:solidFill>
                  <a:schemeClr val="dk1"/>
                </a:solidFill>
                <a:latin typeface="Calibri"/>
                <a:ea typeface="Calibri"/>
                <a:cs typeface="Calibri"/>
                <a:sym typeface="Calibri"/>
              </a:rPr>
              <a:t>Your Title Here</a:t>
            </a:r>
            <a:endParaRPr b="1" i="0" sz="4400" u="none" cap="none" strike="noStrike">
              <a:solidFill>
                <a:schemeClr val="dk1"/>
              </a:solidFill>
              <a:latin typeface="Calibri"/>
              <a:ea typeface="Calibri"/>
              <a:cs typeface="Calibri"/>
              <a:sym typeface="Calibri"/>
            </a:endParaRPr>
          </a:p>
        </p:txBody>
      </p:sp>
      <p:sp>
        <p:nvSpPr>
          <p:cNvPr id="968" name="Google Shape;968;p197"/>
          <p:cNvSpPr txBox="1"/>
          <p:nvPr/>
        </p:nvSpPr>
        <p:spPr>
          <a:xfrm>
            <a:off x="5461501" y="715079"/>
            <a:ext cx="4750736" cy="13255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400"/>
              <a:buFont typeface="Calibri"/>
              <a:buNone/>
            </a:pPr>
            <a:r>
              <a:rPr b="1" i="0" lang="en-GB" sz="2400" u="none" cap="none" strike="noStrike">
                <a:solidFill>
                  <a:schemeClr val="dk1"/>
                </a:solidFill>
                <a:latin typeface="Calibri"/>
                <a:ea typeface="Calibri"/>
                <a:cs typeface="Calibri"/>
                <a:sym typeface="Calibri"/>
              </a:rPr>
              <a:t>sub</a:t>
            </a:r>
            <a:endParaRPr/>
          </a:p>
        </p:txBody>
      </p:sp>
      <p:sp>
        <p:nvSpPr>
          <p:cNvPr id="969" name="Google Shape;969;p197"/>
          <p:cNvSpPr/>
          <p:nvPr/>
        </p:nvSpPr>
        <p:spPr>
          <a:xfrm>
            <a:off x="5360837" y="338843"/>
            <a:ext cx="100664" cy="7112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970" name="Google Shape;970;p197"/>
          <p:cNvGrpSpPr/>
          <p:nvPr/>
        </p:nvGrpSpPr>
        <p:grpSpPr>
          <a:xfrm>
            <a:off x="283183" y="1854965"/>
            <a:ext cx="296666" cy="3148069"/>
            <a:chOff x="383320" y="1887156"/>
            <a:chExt cx="296666" cy="3148069"/>
          </a:xfrm>
        </p:grpSpPr>
        <p:sp>
          <p:nvSpPr>
            <p:cNvPr id="971" name="Google Shape;971;p197"/>
            <p:cNvSpPr/>
            <p:nvPr/>
          </p:nvSpPr>
          <p:spPr>
            <a:xfrm>
              <a:off x="383320"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2" name="Google Shape;972;p197"/>
            <p:cNvSpPr/>
            <p:nvPr/>
          </p:nvSpPr>
          <p:spPr>
            <a:xfrm>
              <a:off x="383320"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973" name="Google Shape;973;p197"/>
            <p:cNvCxnSpPr/>
            <p:nvPr/>
          </p:nvCxnSpPr>
          <p:spPr>
            <a:xfrm>
              <a:off x="531653" y="2149023"/>
              <a:ext cx="0" cy="2643686"/>
            </a:xfrm>
            <a:prstGeom prst="straightConnector1">
              <a:avLst/>
            </a:prstGeom>
            <a:noFill/>
            <a:ln cap="rnd" cmpd="sng" w="136525">
              <a:solidFill>
                <a:schemeClr val="lt1"/>
              </a:solidFill>
              <a:prstDash val="solid"/>
              <a:miter lim="800000"/>
              <a:headEnd len="sm" w="sm" type="none"/>
              <a:tailEnd len="sm" w="sm" type="none"/>
            </a:ln>
          </p:spPr>
        </p:cxn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70C0"/>
        </a:solidFill>
      </p:bgPr>
    </p:bg>
    <p:spTree>
      <p:nvGrpSpPr>
        <p:cNvPr id="1106" name="Shape 1106"/>
        <p:cNvGrpSpPr/>
        <p:nvPr/>
      </p:nvGrpSpPr>
      <p:grpSpPr>
        <a:xfrm>
          <a:off x="0" y="0"/>
          <a:ext cx="0" cy="0"/>
          <a:chOff x="0" y="0"/>
          <a:chExt cx="0" cy="0"/>
        </a:xfrm>
      </p:grpSpPr>
      <p:sp>
        <p:nvSpPr>
          <p:cNvPr id="1107" name="Google Shape;1107;p206"/>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08" name="Google Shape;1108;p206"/>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9" name="Google Shape;1109;p206"/>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0" name="Google Shape;1110;p206"/>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11" name="Google Shape;1111;p206"/>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12" name="Google Shape;1112;p206"/>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13" name="Google Shape;1113;p206"/>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14" name="Google Shape;1114;p206"/>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15" name="Google Shape;1115;p206"/>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16" name="Google Shape;1116;p20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3"/>
                                        </p:tgtEl>
                                        <p:attrNameLst>
                                          <p:attrName>style.visibility</p:attrName>
                                        </p:attrNameLst>
                                      </p:cBhvr>
                                      <p:to>
                                        <p:strVal val="visible"/>
                                      </p:to>
                                    </p:set>
                                    <p:animEffect filter="fade" transition="in">
                                      <p:cBhvr>
                                        <p:cTn dur="500"/>
                                        <p:tgtEl>
                                          <p:spTgt spid="1113"/>
                                        </p:tgtEl>
                                      </p:cBhvr>
                                    </p:animEffect>
                                  </p:childTnLst>
                                </p:cTn>
                              </p:par>
                              <p:par>
                                <p:cTn fill="hold" nodeType="withEffect" presetClass="entr" presetID="10" presetSubtype="0">
                                  <p:stCondLst>
                                    <p:cond delay="250"/>
                                  </p:stCondLst>
                                  <p:childTnLst>
                                    <p:set>
                                      <p:cBhvr>
                                        <p:cTn dur="1" fill="hold">
                                          <p:stCondLst>
                                            <p:cond delay="0"/>
                                          </p:stCondLst>
                                        </p:cTn>
                                        <p:tgtEl>
                                          <p:spTgt spid="1114"/>
                                        </p:tgtEl>
                                        <p:attrNameLst>
                                          <p:attrName>style.visibility</p:attrName>
                                        </p:attrNameLst>
                                      </p:cBhvr>
                                      <p:to>
                                        <p:strVal val="visible"/>
                                      </p:to>
                                    </p:set>
                                    <p:animEffect filter="fade" transition="in">
                                      <p:cBhvr>
                                        <p:cTn dur="500"/>
                                        <p:tgtEl>
                                          <p:spTgt spid="11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20" name="Shape 1120"/>
        <p:cNvGrpSpPr/>
        <p:nvPr/>
      </p:nvGrpSpPr>
      <p:grpSpPr>
        <a:xfrm>
          <a:off x="0" y="0"/>
          <a:ext cx="0" cy="0"/>
          <a:chOff x="0" y="0"/>
          <a:chExt cx="0" cy="0"/>
        </a:xfrm>
      </p:grpSpPr>
      <p:sp>
        <p:nvSpPr>
          <p:cNvPr id="1121" name="Google Shape;1121;p20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22" name="Google Shape;1122;p207"/>
          <p:cNvGrpSpPr/>
          <p:nvPr/>
        </p:nvGrpSpPr>
        <p:grpSpPr>
          <a:xfrm>
            <a:off x="1039151" y="954901"/>
            <a:ext cx="3315772" cy="4948207"/>
            <a:chOff x="1118224" y="283725"/>
            <a:chExt cx="2090826" cy="4076400"/>
          </a:xfrm>
        </p:grpSpPr>
        <p:sp>
          <p:nvSpPr>
            <p:cNvPr id="1123" name="Google Shape;1123;p207"/>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4" name="Google Shape;1124;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5" name="Google Shape;1125;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26" name="Google Shape;1126;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27" name="Google Shape;1127;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28" name="Google Shape;1128;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9" name="Google Shape;1129;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30" name="Google Shape;1130;p207"/>
          <p:cNvGrpSpPr/>
          <p:nvPr/>
        </p:nvGrpSpPr>
        <p:grpSpPr>
          <a:xfrm>
            <a:off x="4438109" y="954901"/>
            <a:ext cx="3315772" cy="4948207"/>
            <a:chOff x="1118224" y="283725"/>
            <a:chExt cx="2090826" cy="4076400"/>
          </a:xfrm>
        </p:grpSpPr>
        <p:sp>
          <p:nvSpPr>
            <p:cNvPr id="1131" name="Google Shape;1131;p207"/>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2" name="Google Shape;1132;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3" name="Google Shape;1133;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4" name="Google Shape;1134;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35" name="Google Shape;1135;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6" name="Google Shape;1136;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7" name="Google Shape;1137;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38" name="Google Shape;1138;p207"/>
          <p:cNvGrpSpPr/>
          <p:nvPr/>
        </p:nvGrpSpPr>
        <p:grpSpPr>
          <a:xfrm>
            <a:off x="7837067" y="954901"/>
            <a:ext cx="3315772" cy="4948207"/>
            <a:chOff x="1118224" y="283725"/>
            <a:chExt cx="2090826" cy="4076400"/>
          </a:xfrm>
        </p:grpSpPr>
        <p:sp>
          <p:nvSpPr>
            <p:cNvPr id="1139" name="Google Shape;1139;p207"/>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0" name="Google Shape;1140;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1" name="Google Shape;1141;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2" name="Google Shape;1142;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3" name="Google Shape;1143;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4" name="Google Shape;1144;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5" name="Google Shape;1145;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46" name="Google Shape;1146;p207"/>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47" name="Google Shape;1147;p207"/>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48" name="Google Shape;1148;p207"/>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49" name="Google Shape;1149;p20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2"/>
                                        </p:tgtEl>
                                        <p:attrNameLst>
                                          <p:attrName>style.visibility</p:attrName>
                                        </p:attrNameLst>
                                      </p:cBhvr>
                                      <p:to>
                                        <p:strVal val="visible"/>
                                      </p:to>
                                    </p:set>
                                    <p:animEffect filter="fade" transition="in">
                                      <p:cBhvr>
                                        <p:cTn dur="1000"/>
                                        <p:tgtEl>
                                          <p:spTgt spid="1122"/>
                                        </p:tgtEl>
                                      </p:cBhvr>
                                    </p:animEffect>
                                  </p:childTnLst>
                                </p:cTn>
                              </p:par>
                              <p:par>
                                <p:cTn fill="hold" nodeType="withEffect" presetClass="entr" presetID="10" presetSubtype="0">
                                  <p:stCondLst>
                                    <p:cond delay="500"/>
                                  </p:stCondLst>
                                  <p:childTnLst>
                                    <p:set>
                                      <p:cBhvr>
                                        <p:cTn dur="1" fill="hold">
                                          <p:stCondLst>
                                            <p:cond delay="0"/>
                                          </p:stCondLst>
                                        </p:cTn>
                                        <p:tgtEl>
                                          <p:spTgt spid="1130"/>
                                        </p:tgtEl>
                                        <p:attrNameLst>
                                          <p:attrName>style.visibility</p:attrName>
                                        </p:attrNameLst>
                                      </p:cBhvr>
                                      <p:to>
                                        <p:strVal val="visible"/>
                                      </p:to>
                                    </p:set>
                                    <p:animEffect filter="fade" transition="in">
                                      <p:cBhvr>
                                        <p:cTn dur="1000"/>
                                        <p:tgtEl>
                                          <p:spTgt spid="1130"/>
                                        </p:tgtEl>
                                      </p:cBhvr>
                                    </p:animEffect>
                                  </p:childTnLst>
                                </p:cTn>
                              </p:par>
                              <p:par>
                                <p:cTn fill="hold" nodeType="withEffect" presetClass="entr" presetID="10" presetSubtype="0">
                                  <p:stCondLst>
                                    <p:cond delay="750"/>
                                  </p:stCondLst>
                                  <p:childTnLst>
                                    <p:set>
                                      <p:cBhvr>
                                        <p:cTn dur="1" fill="hold">
                                          <p:stCondLst>
                                            <p:cond delay="0"/>
                                          </p:stCondLst>
                                        </p:cTn>
                                        <p:tgtEl>
                                          <p:spTgt spid="1138"/>
                                        </p:tgtEl>
                                        <p:attrNameLst>
                                          <p:attrName>style.visibility</p:attrName>
                                        </p:attrNameLst>
                                      </p:cBhvr>
                                      <p:to>
                                        <p:strVal val="visible"/>
                                      </p:to>
                                    </p:set>
                                    <p:animEffect filter="fade" transition="in">
                                      <p:cBhvr>
                                        <p:cTn dur="1000"/>
                                        <p:tgtEl>
                                          <p:spTgt spid="1138"/>
                                        </p:tgtEl>
                                      </p:cBhvr>
                                    </p:animEffect>
                                  </p:childTnLst>
                                </p:cTn>
                              </p:par>
                              <p:par>
                                <p:cTn fill="hold" nodeType="withEffect" presetClass="entr" presetID="10" presetSubtype="0">
                                  <p:stCondLst>
                                    <p:cond delay="250"/>
                                  </p:stCondLst>
                                  <p:childTnLst>
                                    <p:set>
                                      <p:cBhvr>
                                        <p:cTn dur="1" fill="hold">
                                          <p:stCondLst>
                                            <p:cond delay="0"/>
                                          </p:stCondLst>
                                        </p:cTn>
                                        <p:tgtEl>
                                          <p:spTgt spid="1146"/>
                                        </p:tgtEl>
                                        <p:attrNameLst>
                                          <p:attrName>style.visibility</p:attrName>
                                        </p:attrNameLst>
                                      </p:cBhvr>
                                      <p:to>
                                        <p:strVal val="visible"/>
                                      </p:to>
                                    </p:set>
                                    <p:animEffect filter="fade" transition="in">
                                      <p:cBhvr>
                                        <p:cTn dur="500"/>
                                        <p:tgtEl>
                                          <p:spTgt spid="1146"/>
                                        </p:tgtEl>
                                      </p:cBhvr>
                                    </p:animEffect>
                                  </p:childTnLst>
                                </p:cTn>
                              </p:par>
                              <p:par>
                                <p:cTn fill="hold" nodeType="withEffect" presetClass="entr" presetID="10" presetSubtype="0">
                                  <p:stCondLst>
                                    <p:cond delay="250"/>
                                  </p:stCondLst>
                                  <p:childTnLst>
                                    <p:set>
                                      <p:cBhvr>
                                        <p:cTn dur="1" fill="hold">
                                          <p:stCondLst>
                                            <p:cond delay="0"/>
                                          </p:stCondLst>
                                        </p:cTn>
                                        <p:tgtEl>
                                          <p:spTgt spid="1121"/>
                                        </p:tgtEl>
                                        <p:attrNameLst>
                                          <p:attrName>style.visibility</p:attrName>
                                        </p:attrNameLst>
                                      </p:cBhvr>
                                      <p:to>
                                        <p:strVal val="visible"/>
                                      </p:to>
                                    </p:set>
                                    <p:animEffect filter="fade" transition="in">
                                      <p:cBhvr>
                                        <p:cTn dur="500"/>
                                        <p:tgtEl>
                                          <p:spTgt spid="11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53" name="Shape 1153"/>
        <p:cNvGrpSpPr/>
        <p:nvPr/>
      </p:nvGrpSpPr>
      <p:grpSpPr>
        <a:xfrm>
          <a:off x="0" y="0"/>
          <a:ext cx="0" cy="0"/>
          <a:chOff x="0" y="0"/>
          <a:chExt cx="0" cy="0"/>
        </a:xfrm>
      </p:grpSpPr>
      <p:sp>
        <p:nvSpPr>
          <p:cNvPr id="1154" name="Google Shape;1154;p208"/>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55" name="Google Shape;1155;p208"/>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6" name="Google Shape;1156;p208"/>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7" name="Google Shape;1157;p208"/>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58" name="Google Shape;1158;p208"/>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59" name="Google Shape;1159;p208"/>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60" name="Google Shape;1160;p208"/>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61" name="Google Shape;1161;p208"/>
          <p:cNvPicPr preferRelativeResize="0"/>
          <p:nvPr>
            <p:ph idx="2" type="pic"/>
          </p:nvPr>
        </p:nvPicPr>
        <p:blipFill rotWithShape="1">
          <a:blip r:embed="rId4">
            <a:alphaModFix/>
          </a:blip>
          <a:srcRect b="0" l="4936" r="17345" t="0"/>
          <a:stretch/>
        </p:blipFill>
        <p:spPr>
          <a:xfrm>
            <a:off x="2138763" y="1125000"/>
            <a:ext cx="2449513" cy="2447925"/>
          </a:xfrm>
          <a:prstGeom prst="flowChartConnector">
            <a:avLst/>
          </a:prstGeom>
          <a:noFill/>
          <a:ln>
            <a:noFill/>
          </a:ln>
        </p:spPr>
      </p:pic>
      <p:pic>
        <p:nvPicPr>
          <p:cNvPr descr="A picture containing object&#10;&#10;Description automatically generated" id="1162" name="Google Shape;1162;p208"/>
          <p:cNvPicPr preferRelativeResize="0"/>
          <p:nvPr>
            <p:ph idx="3" type="pic"/>
          </p:nvPr>
        </p:nvPicPr>
        <p:blipFill rotWithShape="1">
          <a:blip r:embed="rId5">
            <a:alphaModFix/>
          </a:blip>
          <a:srcRect b="31"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63" name="Google Shape;1163;p208"/>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58"/>
                                        </p:tgtEl>
                                        <p:attrNameLst>
                                          <p:attrName>style.visibility</p:attrName>
                                        </p:attrNameLst>
                                      </p:cBhvr>
                                      <p:to>
                                        <p:strVal val="visible"/>
                                      </p:to>
                                    </p:set>
                                    <p:animEffect filter="fade" transition="in">
                                      <p:cBhvr>
                                        <p:cTn dur="500"/>
                                        <p:tgtEl>
                                          <p:spTgt spid="1158"/>
                                        </p:tgtEl>
                                      </p:cBhvr>
                                    </p:animEffect>
                                  </p:childTnLst>
                                </p:cTn>
                              </p:par>
                              <p:par>
                                <p:cTn fill="hold" nodeType="withEffect" presetClass="entr" presetID="10" presetSubtype="0">
                                  <p:stCondLst>
                                    <p:cond delay="250"/>
                                  </p:stCondLst>
                                  <p:childTnLst>
                                    <p:set>
                                      <p:cBhvr>
                                        <p:cTn dur="1" fill="hold">
                                          <p:stCondLst>
                                            <p:cond delay="0"/>
                                          </p:stCondLst>
                                        </p:cTn>
                                        <p:tgtEl>
                                          <p:spTgt spid="1159"/>
                                        </p:tgtEl>
                                        <p:attrNameLst>
                                          <p:attrName>style.visibility</p:attrName>
                                        </p:attrNameLst>
                                      </p:cBhvr>
                                      <p:to>
                                        <p:strVal val="visible"/>
                                      </p:to>
                                    </p:set>
                                    <p:animEffect filter="fade" transition="in">
                                      <p:cBhvr>
                                        <p:cTn dur="500"/>
                                        <p:tgtEl>
                                          <p:spTgt spid="1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67" name="Shape 1167"/>
        <p:cNvGrpSpPr/>
        <p:nvPr/>
      </p:nvGrpSpPr>
      <p:grpSpPr>
        <a:xfrm>
          <a:off x="0" y="0"/>
          <a:ext cx="0" cy="0"/>
          <a:chOff x="0" y="0"/>
          <a:chExt cx="0" cy="0"/>
        </a:xfrm>
      </p:grpSpPr>
      <p:sp>
        <p:nvSpPr>
          <p:cNvPr id="1168" name="Google Shape;1168;p209"/>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69" name="Google Shape;1169;p209"/>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70" name="Google Shape;1170;p209"/>
          <p:cNvGrpSpPr/>
          <p:nvPr/>
        </p:nvGrpSpPr>
        <p:grpSpPr>
          <a:xfrm>
            <a:off x="8250689" y="775547"/>
            <a:ext cx="486912" cy="344645"/>
            <a:chOff x="743484" y="5375305"/>
            <a:chExt cx="1170774" cy="652447"/>
          </a:xfrm>
        </p:grpSpPr>
        <p:sp>
          <p:nvSpPr>
            <p:cNvPr id="1171" name="Google Shape;1171;p209"/>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2" name="Google Shape;1172;p209"/>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3" name="Google Shape;1173;p209"/>
            <p:cNvSpPr/>
            <p:nvPr/>
          </p:nvSpPr>
          <p:spPr>
            <a:xfrm>
              <a:off x="743484" y="5734229"/>
              <a:ext cx="1170774" cy="94003"/>
            </a:xfrm>
            <a:prstGeom prst="rect">
              <a:avLst/>
            </a:prstGeom>
            <a:solidFill>
              <a:schemeClr val="lt1">
                <a:alpha val="8980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4" name="Google Shape;1174;p209"/>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75" name="Google Shape;1175;p209"/>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76" name="Google Shape;1176;p209"/>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77" name="Google Shape;1177;p209"/>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78" name="Google Shape;1178;p209"/>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82" name="Shape 1182"/>
        <p:cNvGrpSpPr/>
        <p:nvPr/>
      </p:nvGrpSpPr>
      <p:grpSpPr>
        <a:xfrm>
          <a:off x="0" y="0"/>
          <a:ext cx="0" cy="0"/>
          <a:chOff x="0" y="0"/>
          <a:chExt cx="0" cy="0"/>
        </a:xfrm>
      </p:grpSpPr>
      <p:sp>
        <p:nvSpPr>
          <p:cNvPr id="1183" name="Google Shape;1183;p210"/>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4" name="Google Shape;1184;p210"/>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5" name="Google Shape;1185;p210"/>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6" name="Google Shape;1186;p210"/>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87" name="Google Shape;1187;p210"/>
          <p:cNvGrpSpPr/>
          <p:nvPr/>
        </p:nvGrpSpPr>
        <p:grpSpPr>
          <a:xfrm>
            <a:off x="5009790" y="2945971"/>
            <a:ext cx="2172420" cy="2594400"/>
            <a:chOff x="4961590" y="2752474"/>
            <a:chExt cx="2172420" cy="2594400"/>
          </a:xfrm>
        </p:grpSpPr>
        <p:sp>
          <p:nvSpPr>
            <p:cNvPr id="1188" name="Google Shape;1188;p210"/>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89" name="Google Shape;1189;p210"/>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90" name="Google Shape;1190;p210"/>
          <p:cNvGrpSpPr/>
          <p:nvPr/>
        </p:nvGrpSpPr>
        <p:grpSpPr>
          <a:xfrm>
            <a:off x="5287352" y="1523886"/>
            <a:ext cx="4876225" cy="2692336"/>
            <a:chOff x="5239152" y="1330389"/>
            <a:chExt cx="4876225" cy="2692336"/>
          </a:xfrm>
        </p:grpSpPr>
        <p:sp>
          <p:nvSpPr>
            <p:cNvPr id="1191" name="Google Shape;1191;p210"/>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192" name="Google Shape;1192;p210"/>
            <p:cNvGrpSpPr/>
            <p:nvPr/>
          </p:nvGrpSpPr>
          <p:grpSpPr>
            <a:xfrm>
              <a:off x="5239152" y="1330389"/>
              <a:ext cx="4876225" cy="2692336"/>
              <a:chOff x="5239152" y="1330389"/>
              <a:chExt cx="4876225" cy="2692336"/>
            </a:xfrm>
          </p:grpSpPr>
          <p:sp>
            <p:nvSpPr>
              <p:cNvPr id="1193" name="Google Shape;1193;p210"/>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4" name="Google Shape;1194;p210"/>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5" name="Google Shape;1195;p210"/>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6" name="Google Shape;1196;p210"/>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7" name="Google Shape;1197;p210"/>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8" name="Google Shape;1198;p210"/>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9" name="Google Shape;1199;p210"/>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0" name="Google Shape;1200;p210"/>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01" name="Google Shape;1201;p210"/>
          <p:cNvGrpSpPr/>
          <p:nvPr/>
        </p:nvGrpSpPr>
        <p:grpSpPr>
          <a:xfrm>
            <a:off x="8081828" y="2357976"/>
            <a:ext cx="2773422" cy="3589673"/>
            <a:chOff x="8033628" y="2164479"/>
            <a:chExt cx="2773422" cy="3589673"/>
          </a:xfrm>
        </p:grpSpPr>
        <p:sp>
          <p:nvSpPr>
            <p:cNvPr id="1202" name="Google Shape;1202;p210"/>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3" name="Google Shape;1203;p210"/>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4" name="Google Shape;1204;p210"/>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5" name="Google Shape;1205;p210"/>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6" name="Google Shape;1206;p210"/>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7" name="Google Shape;1207;p210"/>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10"/>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10"/>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10"/>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10"/>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10"/>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10"/>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10"/>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10"/>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10"/>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10"/>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10"/>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19" name="Google Shape;1219;p210"/>
          <p:cNvGrpSpPr/>
          <p:nvPr/>
        </p:nvGrpSpPr>
        <p:grpSpPr>
          <a:xfrm>
            <a:off x="1197664" y="1448720"/>
            <a:ext cx="4251939" cy="2433598"/>
            <a:chOff x="1149464" y="1255223"/>
            <a:chExt cx="4251939" cy="2433598"/>
          </a:xfrm>
        </p:grpSpPr>
        <p:sp>
          <p:nvSpPr>
            <p:cNvPr id="1220" name="Google Shape;1220;p210"/>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1" name="Google Shape;1221;p210"/>
            <p:cNvGrpSpPr/>
            <p:nvPr/>
          </p:nvGrpSpPr>
          <p:grpSpPr>
            <a:xfrm>
              <a:off x="1149464" y="1255223"/>
              <a:ext cx="4251939" cy="2433598"/>
              <a:chOff x="1149464" y="1255223"/>
              <a:chExt cx="4251939" cy="2433598"/>
            </a:xfrm>
          </p:grpSpPr>
          <p:sp>
            <p:nvSpPr>
              <p:cNvPr id="1222" name="Google Shape;1222;p210"/>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3" name="Google Shape;1223;p210"/>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4" name="Google Shape;1224;p210"/>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5" name="Google Shape;1225;p210"/>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6" name="Google Shape;1226;p210"/>
              <p:cNvGrpSpPr/>
              <p:nvPr/>
            </p:nvGrpSpPr>
            <p:grpSpPr>
              <a:xfrm>
                <a:off x="1149464" y="1255223"/>
                <a:ext cx="4251939" cy="2433598"/>
                <a:chOff x="1149464" y="1255223"/>
                <a:chExt cx="4251939" cy="2433598"/>
              </a:xfrm>
            </p:grpSpPr>
            <p:sp>
              <p:nvSpPr>
                <p:cNvPr id="1227" name="Google Shape;1227;p210"/>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10"/>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9" name="Google Shape;1229;p210"/>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0" name="Google Shape;1230;p210"/>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1" name="Google Shape;1231;p210"/>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2" name="Google Shape;1232;p210"/>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10"/>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4" name="Google Shape;1234;p210"/>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5" name="Google Shape;1235;p210"/>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10"/>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37" name="Google Shape;1237;p210"/>
          <p:cNvGrpSpPr/>
          <p:nvPr/>
        </p:nvGrpSpPr>
        <p:grpSpPr>
          <a:xfrm>
            <a:off x="2844205" y="3837505"/>
            <a:ext cx="1594150" cy="2406855"/>
            <a:chOff x="2796005" y="3644008"/>
            <a:chExt cx="1594150" cy="2406855"/>
          </a:xfrm>
        </p:grpSpPr>
        <p:sp>
          <p:nvSpPr>
            <p:cNvPr id="1238" name="Google Shape;1238;p210"/>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9" name="Google Shape;1239;p210"/>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40" name="Google Shape;1240;p210"/>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1" name="Google Shape;1241;p210"/>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2" name="Google Shape;1242;p210"/>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3" name="Google Shape;1243;p210"/>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4" name="Google Shape;1244;p210"/>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48" name="Shape 1248"/>
        <p:cNvGrpSpPr/>
        <p:nvPr/>
      </p:nvGrpSpPr>
      <p:grpSpPr>
        <a:xfrm>
          <a:off x="0" y="0"/>
          <a:ext cx="0" cy="0"/>
          <a:chOff x="0" y="0"/>
          <a:chExt cx="0" cy="0"/>
        </a:xfrm>
      </p:grpSpPr>
      <p:sp>
        <p:nvSpPr>
          <p:cNvPr id="1249" name="Google Shape;1249;p21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0" name="Google Shape;1250;p211"/>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1" name="Google Shape;1251;p211"/>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2" name="Google Shape;1252;p211"/>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3" name="Google Shape;1253;p211"/>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54" name="Google Shape;1254;p211"/>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55" name="Google Shape;1255;p211"/>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56" name="Google Shape;1256;p211"/>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57" name="Google Shape;1257;p211"/>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58" name="Google Shape;1258;p211"/>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59" name="Google Shape;1259;p211"/>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0" name="Google Shape;1260;p211"/>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1" name="Google Shape;1261;p211"/>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2" name="Google Shape;1262;p211"/>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49"/>
                                        </p:tgtEl>
                                        <p:attrNameLst>
                                          <p:attrName>style.visibility</p:attrName>
                                        </p:attrNameLst>
                                      </p:cBhvr>
                                      <p:to>
                                        <p:strVal val="visible"/>
                                      </p:to>
                                    </p:set>
                                    <p:animEffect filter="fade" transition="in">
                                      <p:cBhvr>
                                        <p:cTn dur="500"/>
                                        <p:tgtEl>
                                          <p:spTgt spid="12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1266" name="Shape 1266"/>
        <p:cNvGrpSpPr/>
        <p:nvPr/>
      </p:nvGrpSpPr>
      <p:grpSpPr>
        <a:xfrm>
          <a:off x="0" y="0"/>
          <a:ext cx="0" cy="0"/>
          <a:chOff x="0" y="0"/>
          <a:chExt cx="0" cy="0"/>
        </a:xfrm>
      </p:grpSpPr>
      <p:sp>
        <p:nvSpPr>
          <p:cNvPr id="1267" name="Google Shape;1267;p212"/>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8" name="Google Shape;1268;p212"/>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9" name="Google Shape;1269;p212"/>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0" name="Google Shape;1270;p212"/>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71" name="Google Shape;1271;p212"/>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75" name="Shape 1275"/>
        <p:cNvGrpSpPr/>
        <p:nvPr/>
      </p:nvGrpSpPr>
      <p:grpSpPr>
        <a:xfrm>
          <a:off x="0" y="0"/>
          <a:ext cx="0" cy="0"/>
          <a:chOff x="0" y="0"/>
          <a:chExt cx="0" cy="0"/>
        </a:xfrm>
      </p:grpSpPr>
      <p:grpSp>
        <p:nvGrpSpPr>
          <p:cNvPr id="1276" name="Google Shape;1276;p213"/>
          <p:cNvGrpSpPr/>
          <p:nvPr/>
        </p:nvGrpSpPr>
        <p:grpSpPr>
          <a:xfrm>
            <a:off x="0" y="0"/>
            <a:ext cx="3990107" cy="6858000"/>
            <a:chOff x="0" y="0"/>
            <a:chExt cx="3990107" cy="6858000"/>
          </a:xfrm>
        </p:grpSpPr>
        <p:sp>
          <p:nvSpPr>
            <p:cNvPr id="1277" name="Google Shape;1277;p213"/>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8" name="Google Shape;1278;p213"/>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9" name="Google Shape;1279;p213"/>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0" name="Google Shape;1280;p213"/>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81" name="Google Shape;1281;p21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2" name="Google Shape;1282;p213"/>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3" name="Google Shape;1283;p213"/>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84" name="Google Shape;1284;p213"/>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85" name="Google Shape;1285;p213"/>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86" name="Google Shape;1286;p213"/>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87" name="Google Shape;1287;p213"/>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8" name="Google Shape;1288;p213"/>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9" name="Google Shape;1289;p213"/>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90" name="Google Shape;1290;p213"/>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291" name="Google Shape;1291;p213"/>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2" name="Google Shape;1292;p213"/>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3" name="Google Shape;1293;p213"/>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294" name="Google Shape;1294;p213"/>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295" name="Google Shape;1295;p213"/>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296" name="Google Shape;1296;p213"/>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83"/>
                                        </p:tgtEl>
                                        <p:attrNameLst>
                                          <p:attrName>style.visibility</p:attrName>
                                        </p:attrNameLst>
                                      </p:cBhvr>
                                      <p:to>
                                        <p:strVal val="visible"/>
                                      </p:to>
                                    </p:set>
                                    <p:anim calcmode="lin" valueType="num">
                                      <p:cBhvr additive="base">
                                        <p:cTn dur="500"/>
                                        <p:tgtEl>
                                          <p:spTgt spid="128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84"/>
                                        </p:tgtEl>
                                        <p:attrNameLst>
                                          <p:attrName>style.visibility</p:attrName>
                                        </p:attrNameLst>
                                      </p:cBhvr>
                                      <p:to>
                                        <p:strVal val="visible"/>
                                      </p:to>
                                    </p:set>
                                    <p:anim calcmode="lin" valueType="num">
                                      <p:cBhvr additive="base">
                                        <p:cTn dur="500"/>
                                        <p:tgtEl>
                                          <p:spTgt spid="128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87"/>
                                        </p:tgtEl>
                                        <p:attrNameLst>
                                          <p:attrName>style.visibility</p:attrName>
                                        </p:attrNameLst>
                                      </p:cBhvr>
                                      <p:to>
                                        <p:strVal val="visible"/>
                                      </p:to>
                                    </p:set>
                                    <p:animEffect filter="fade" transition="in">
                                      <p:cBhvr>
                                        <p:cTn dur="1000"/>
                                        <p:tgtEl>
                                          <p:spTgt spid="1287"/>
                                        </p:tgtEl>
                                      </p:cBhvr>
                                    </p:animEffect>
                                  </p:childTnLst>
                                </p:cTn>
                              </p:par>
                              <p:par>
                                <p:cTn fill="hold" nodeType="withEffect" presetClass="entr" presetID="10" presetSubtype="0">
                                  <p:stCondLst>
                                    <p:cond delay="500"/>
                                  </p:stCondLst>
                                  <p:childTnLst>
                                    <p:set>
                                      <p:cBhvr>
                                        <p:cTn dur="1" fill="hold">
                                          <p:stCondLst>
                                            <p:cond delay="0"/>
                                          </p:stCondLst>
                                        </p:cTn>
                                        <p:tgtEl>
                                          <p:spTgt spid="1288"/>
                                        </p:tgtEl>
                                        <p:attrNameLst>
                                          <p:attrName>style.visibility</p:attrName>
                                        </p:attrNameLst>
                                      </p:cBhvr>
                                      <p:to>
                                        <p:strVal val="visible"/>
                                      </p:to>
                                    </p:set>
                                    <p:animEffect filter="fade" transition="in">
                                      <p:cBhvr>
                                        <p:cTn dur="1000"/>
                                        <p:tgtEl>
                                          <p:spTgt spid="1288"/>
                                        </p:tgtEl>
                                      </p:cBhvr>
                                    </p:animEffect>
                                  </p:childTnLst>
                                </p:cTn>
                              </p:par>
                              <p:par>
                                <p:cTn fill="hold" nodeType="withEffect" presetClass="entr" presetID="10" presetSubtype="0">
                                  <p:stCondLst>
                                    <p:cond delay="750"/>
                                  </p:stCondLst>
                                  <p:childTnLst>
                                    <p:set>
                                      <p:cBhvr>
                                        <p:cTn dur="1" fill="hold">
                                          <p:stCondLst>
                                            <p:cond delay="0"/>
                                          </p:stCondLst>
                                        </p:cTn>
                                        <p:tgtEl>
                                          <p:spTgt spid="1289"/>
                                        </p:tgtEl>
                                        <p:attrNameLst>
                                          <p:attrName>style.visibility</p:attrName>
                                        </p:attrNameLst>
                                      </p:cBhvr>
                                      <p:to>
                                        <p:strVal val="visible"/>
                                      </p:to>
                                    </p:set>
                                    <p:animEffect filter="fade" transition="in">
                                      <p:cBhvr>
                                        <p:cTn dur="1000"/>
                                        <p:tgtEl>
                                          <p:spTgt spid="1289"/>
                                        </p:tgtEl>
                                      </p:cBhvr>
                                    </p:animEffect>
                                  </p:childTnLst>
                                </p:cTn>
                              </p:par>
                              <p:par>
                                <p:cTn fill="hold" nodeType="withEffect" presetClass="entr" presetID="10" presetSubtype="0">
                                  <p:stCondLst>
                                    <p:cond delay="250"/>
                                  </p:stCondLst>
                                  <p:childTnLst>
                                    <p:set>
                                      <p:cBhvr>
                                        <p:cTn dur="1" fill="hold">
                                          <p:stCondLst>
                                            <p:cond delay="0"/>
                                          </p:stCondLst>
                                        </p:cTn>
                                        <p:tgtEl>
                                          <p:spTgt spid="1281"/>
                                        </p:tgtEl>
                                        <p:attrNameLst>
                                          <p:attrName>style.visibility</p:attrName>
                                        </p:attrNameLst>
                                      </p:cBhvr>
                                      <p:to>
                                        <p:strVal val="visible"/>
                                      </p:to>
                                    </p:set>
                                    <p:animEffect filter="fade" transition="in">
                                      <p:cBhvr>
                                        <p:cTn dur="500"/>
                                        <p:tgtEl>
                                          <p:spTgt spid="12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00" name="Shape 1300"/>
        <p:cNvGrpSpPr/>
        <p:nvPr/>
      </p:nvGrpSpPr>
      <p:grpSpPr>
        <a:xfrm>
          <a:off x="0" y="0"/>
          <a:ext cx="0" cy="0"/>
          <a:chOff x="0" y="0"/>
          <a:chExt cx="0" cy="0"/>
        </a:xfrm>
      </p:grpSpPr>
      <p:sp>
        <p:nvSpPr>
          <p:cNvPr id="1301" name="Google Shape;1301;p214"/>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2" name="Google Shape;1302;p214"/>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3" name="Google Shape;1303;p214"/>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4" name="Google Shape;1304;p214"/>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05" name="Google Shape;1305;p214"/>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06" name="Google Shape;1306;p214"/>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07" name="Google Shape;1307;p214"/>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08" name="Google Shape;1308;p214"/>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9" name="Google Shape;1309;p214"/>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0" name="Google Shape;1310;p214"/>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11" name="Google Shape;1311;p214"/>
          <p:cNvPicPr preferRelativeResize="0"/>
          <p:nvPr>
            <p:ph idx="2" type="pic"/>
          </p:nvPr>
        </p:nvPicPr>
        <p:blipFill rotWithShape="1">
          <a:blip r:embed="rId6">
            <a:alphaModFix/>
          </a:blip>
          <a:srcRect b="0" l="10327" r="10326"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15" name="Shape 1315"/>
        <p:cNvGrpSpPr/>
        <p:nvPr/>
      </p:nvGrpSpPr>
      <p:grpSpPr>
        <a:xfrm>
          <a:off x="0" y="0"/>
          <a:ext cx="0" cy="0"/>
          <a:chOff x="0" y="0"/>
          <a:chExt cx="0" cy="0"/>
        </a:xfrm>
      </p:grpSpPr>
      <p:pic>
        <p:nvPicPr>
          <p:cNvPr id="1316" name="Google Shape;1316;p215"/>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17" name="Google Shape;1317;p215"/>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18" name="Google Shape;1318;p215"/>
          <p:cNvGrpSpPr/>
          <p:nvPr/>
        </p:nvGrpSpPr>
        <p:grpSpPr>
          <a:xfrm rot="5400000">
            <a:off x="3585881" y="2603584"/>
            <a:ext cx="188425" cy="3726570"/>
            <a:chOff x="6132021" y="1798326"/>
            <a:chExt cx="188425" cy="3726570"/>
          </a:xfrm>
        </p:grpSpPr>
        <p:sp>
          <p:nvSpPr>
            <p:cNvPr id="1319" name="Google Shape;1319;p215"/>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0" name="Google Shape;1320;p215"/>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1" name="Google Shape;1321;p215"/>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2" name="Google Shape;1322;p215"/>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3" name="Google Shape;1323;p215"/>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24" name="Google Shape;1324;p215"/>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977" name="Shape 977"/>
        <p:cNvGrpSpPr/>
        <p:nvPr/>
      </p:nvGrpSpPr>
      <p:grpSpPr>
        <a:xfrm>
          <a:off x="0" y="0"/>
          <a:ext cx="0" cy="0"/>
          <a:chOff x="0" y="0"/>
          <a:chExt cx="0" cy="0"/>
        </a:xfrm>
      </p:grpSpPr>
      <p:sp>
        <p:nvSpPr>
          <p:cNvPr id="978" name="Google Shape;978;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9" name="Google Shape;979;p198"/>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80" name="Google Shape;980;p198"/>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History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Gameplay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Laws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Competitions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Professionalism</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81" name="Google Shape;981;p198"/>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2" name="Google Shape;982;p198"/>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3" name="Google Shape;983;p198"/>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4" name="Google Shape;984;p198"/>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81"/>
                                        </p:tgtEl>
                                        <p:attrNameLst>
                                          <p:attrName>style.visibility</p:attrName>
                                        </p:attrNameLst>
                                      </p:cBhvr>
                                      <p:to>
                                        <p:strVal val="visible"/>
                                      </p:to>
                                    </p:set>
                                    <p:animEffect filter="fade" transition="in">
                                      <p:cBhvr>
                                        <p:cTn dur="1000"/>
                                        <p:tgtEl>
                                          <p:spTgt spid="981"/>
                                        </p:tgtEl>
                                      </p:cBhvr>
                                    </p:animEffect>
                                  </p:childTnLst>
                                </p:cTn>
                              </p:par>
                              <p:par>
                                <p:cTn fill="hold" nodeType="withEffect" presetClass="entr" presetID="10" presetSubtype="0">
                                  <p:stCondLst>
                                    <p:cond delay="500"/>
                                  </p:stCondLst>
                                  <p:childTnLst>
                                    <p:set>
                                      <p:cBhvr>
                                        <p:cTn dur="1" fill="hold">
                                          <p:stCondLst>
                                            <p:cond delay="0"/>
                                          </p:stCondLst>
                                        </p:cTn>
                                        <p:tgtEl>
                                          <p:spTgt spid="982"/>
                                        </p:tgtEl>
                                        <p:attrNameLst>
                                          <p:attrName>style.visibility</p:attrName>
                                        </p:attrNameLst>
                                      </p:cBhvr>
                                      <p:to>
                                        <p:strVal val="visible"/>
                                      </p:to>
                                    </p:set>
                                    <p:animEffect filter="fade" transition="in">
                                      <p:cBhvr>
                                        <p:cTn dur="1000"/>
                                        <p:tgtEl>
                                          <p:spTgt spid="982"/>
                                        </p:tgtEl>
                                      </p:cBhvr>
                                    </p:animEffect>
                                  </p:childTnLst>
                                </p:cTn>
                              </p:par>
                              <p:par>
                                <p:cTn fill="hold" nodeType="withEffect" presetClass="entr" presetID="10" presetSubtype="0">
                                  <p:stCondLst>
                                    <p:cond delay="750"/>
                                  </p:stCondLst>
                                  <p:childTnLst>
                                    <p:set>
                                      <p:cBhvr>
                                        <p:cTn dur="1" fill="hold">
                                          <p:stCondLst>
                                            <p:cond delay="0"/>
                                          </p:stCondLst>
                                        </p:cTn>
                                        <p:tgtEl>
                                          <p:spTgt spid="983"/>
                                        </p:tgtEl>
                                        <p:attrNameLst>
                                          <p:attrName>style.visibility</p:attrName>
                                        </p:attrNameLst>
                                      </p:cBhvr>
                                      <p:to>
                                        <p:strVal val="visible"/>
                                      </p:to>
                                    </p:set>
                                    <p:animEffect filter="fade" transition="in">
                                      <p:cBhvr>
                                        <p:cTn dur="1000"/>
                                        <p:tgtEl>
                                          <p:spTgt spid="983"/>
                                        </p:tgtEl>
                                      </p:cBhvr>
                                    </p:animEffect>
                                  </p:childTnLst>
                                </p:cTn>
                              </p:par>
                              <p:par>
                                <p:cTn fill="hold" nodeType="withEffect" presetClass="entr" presetID="10" presetSubtype="0">
                                  <p:stCondLst>
                                    <p:cond delay="250"/>
                                  </p:stCondLst>
                                  <p:childTnLst>
                                    <p:set>
                                      <p:cBhvr>
                                        <p:cTn dur="1" fill="hold">
                                          <p:stCondLst>
                                            <p:cond delay="0"/>
                                          </p:stCondLst>
                                        </p:cTn>
                                        <p:tgtEl>
                                          <p:spTgt spid="984"/>
                                        </p:tgtEl>
                                        <p:attrNameLst>
                                          <p:attrName>style.visibility</p:attrName>
                                        </p:attrNameLst>
                                      </p:cBhvr>
                                      <p:to>
                                        <p:strVal val="visible"/>
                                      </p:to>
                                    </p:set>
                                    <p:animEffect filter="fade" transition="in">
                                      <p:cBhvr>
                                        <p:cTn dur="500"/>
                                        <p:tgtEl>
                                          <p:spTgt spid="984"/>
                                        </p:tgtEl>
                                      </p:cBhvr>
                                    </p:animEffect>
                                  </p:childTnLst>
                                </p:cTn>
                              </p:par>
                              <p:par>
                                <p:cTn fill="hold" nodeType="withEffect" presetClass="entr" presetID="10" presetSubtype="0">
                                  <p:stCondLst>
                                    <p:cond delay="250"/>
                                  </p:stCondLst>
                                  <p:childTnLst>
                                    <p:set>
                                      <p:cBhvr>
                                        <p:cTn dur="1" fill="hold">
                                          <p:stCondLst>
                                            <p:cond delay="0"/>
                                          </p:stCondLst>
                                        </p:cTn>
                                        <p:tgtEl>
                                          <p:spTgt spid="978"/>
                                        </p:tgtEl>
                                        <p:attrNameLst>
                                          <p:attrName>style.visibility</p:attrName>
                                        </p:attrNameLst>
                                      </p:cBhvr>
                                      <p:to>
                                        <p:strVal val="visible"/>
                                      </p:to>
                                    </p:set>
                                    <p:animEffect filter="fade" transition="in">
                                      <p:cBhvr>
                                        <p:cTn dur="500"/>
                                        <p:tgtEl>
                                          <p:spTgt spid="9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28" name="Shape 1328"/>
        <p:cNvGrpSpPr/>
        <p:nvPr/>
      </p:nvGrpSpPr>
      <p:grpSpPr>
        <a:xfrm>
          <a:off x="0" y="0"/>
          <a:ext cx="0" cy="0"/>
          <a:chOff x="0" y="0"/>
          <a:chExt cx="0" cy="0"/>
        </a:xfrm>
      </p:grpSpPr>
      <p:pic>
        <p:nvPicPr>
          <p:cNvPr descr="Africa" id="1329" name="Google Shape;1329;p216"/>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30" name="Google Shape;1330;p216"/>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31" name="Google Shape;1331;p216"/>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32" name="Google Shape;1332;p216"/>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33" name="Google Shape;1333;p216"/>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34" name="Google Shape;1334;p216"/>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35" name="Google Shape;1335;p216"/>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39" name="Shape 1339"/>
        <p:cNvGrpSpPr/>
        <p:nvPr/>
      </p:nvGrpSpPr>
      <p:grpSpPr>
        <a:xfrm>
          <a:off x="0" y="0"/>
          <a:ext cx="0" cy="0"/>
          <a:chOff x="0" y="0"/>
          <a:chExt cx="0" cy="0"/>
        </a:xfrm>
      </p:grpSpPr>
      <p:pic>
        <p:nvPicPr>
          <p:cNvPr descr="Bookmark" id="1340" name="Google Shape;1340;p217"/>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41" name="Google Shape;1341;p217"/>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42" name="Google Shape;1342;p217"/>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3" name="Google Shape;1343;p217"/>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4" name="Google Shape;1344;p217"/>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5" name="Google Shape;1345;p217"/>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46" name="Google Shape;1346;p217"/>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47" name="Google Shape;1347;p217"/>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48" name="Google Shape;1348;p217"/>
          <p:cNvGrpSpPr/>
          <p:nvPr/>
        </p:nvGrpSpPr>
        <p:grpSpPr>
          <a:xfrm>
            <a:off x="346339" y="4040782"/>
            <a:ext cx="3201315" cy="2703901"/>
            <a:chOff x="99164" y="3056183"/>
            <a:chExt cx="4688406" cy="3959931"/>
          </a:xfrm>
        </p:grpSpPr>
        <p:sp>
          <p:nvSpPr>
            <p:cNvPr id="1349" name="Google Shape;1349;p217"/>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0" name="Google Shape;1350;p217"/>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1" name="Google Shape;1351;p217"/>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2" name="Google Shape;1352;p217"/>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3" name="Google Shape;1353;p217"/>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4" name="Google Shape;1354;p217"/>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5" name="Google Shape;1355;p217"/>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6" name="Google Shape;1356;p217"/>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7" name="Google Shape;1357;p217"/>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217"/>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7"/>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7"/>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7"/>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7"/>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7"/>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7"/>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7"/>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7"/>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7"/>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7"/>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7"/>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7"/>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7"/>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7"/>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7"/>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7"/>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7"/>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7"/>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7"/>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7"/>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7"/>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7"/>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7"/>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7"/>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7"/>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7"/>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7"/>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7"/>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7"/>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7"/>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7"/>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7"/>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7"/>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7"/>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7"/>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7"/>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7"/>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7"/>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7"/>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7"/>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7"/>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7"/>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7"/>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7"/>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7"/>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7"/>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7"/>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7"/>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7"/>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7"/>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7"/>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7"/>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7"/>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7"/>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7"/>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7"/>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7"/>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7"/>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7"/>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7"/>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7"/>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7"/>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7"/>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7"/>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7"/>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7"/>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7"/>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7"/>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7"/>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7"/>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7"/>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7"/>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7"/>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7"/>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7"/>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7"/>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7"/>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7"/>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7"/>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7"/>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7"/>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7"/>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7"/>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7"/>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7"/>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7"/>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7"/>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7"/>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7"/>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7"/>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7"/>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7"/>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7"/>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7"/>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7"/>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7"/>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7"/>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7"/>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7"/>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7"/>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7"/>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7"/>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7"/>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7"/>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7"/>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7"/>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7"/>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7"/>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7"/>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7"/>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7"/>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7"/>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7"/>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7"/>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7"/>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7"/>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7"/>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7"/>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7"/>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7"/>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7"/>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7"/>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7"/>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82" name="Google Shape;1482;p217"/>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83" name="Google Shape;1483;p217"/>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84" name="Google Shape;1484;p217"/>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85" name="Google Shape;1485;p217"/>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86" name="Google Shape;1486;p217"/>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47"/>
                                        </p:tgtEl>
                                        <p:attrNameLst>
                                          <p:attrName>style.visibility</p:attrName>
                                        </p:attrNameLst>
                                      </p:cBhvr>
                                      <p:to>
                                        <p:strVal val="visible"/>
                                      </p:to>
                                    </p:set>
                                    <p:animEffect filter="fade" transition="in">
                                      <p:cBhvr>
                                        <p:cTn dur="500"/>
                                        <p:tgtEl>
                                          <p:spTgt spid="1347"/>
                                        </p:tgtEl>
                                      </p:cBhvr>
                                    </p:animEffect>
                                  </p:childTnLst>
                                </p:cTn>
                              </p:par>
                              <p:par>
                                <p:cTn fill="hold" nodeType="withEffect" presetClass="entr" presetID="10" presetSubtype="0">
                                  <p:stCondLst>
                                    <p:cond delay="1000"/>
                                  </p:stCondLst>
                                  <p:childTnLst>
                                    <p:set>
                                      <p:cBhvr>
                                        <p:cTn dur="1" fill="hold">
                                          <p:stCondLst>
                                            <p:cond delay="0"/>
                                          </p:stCondLst>
                                        </p:cTn>
                                        <p:tgtEl>
                                          <p:spTgt spid="1346"/>
                                        </p:tgtEl>
                                        <p:attrNameLst>
                                          <p:attrName>style.visibility</p:attrName>
                                        </p:attrNameLst>
                                      </p:cBhvr>
                                      <p:to>
                                        <p:strVal val="visible"/>
                                      </p:to>
                                    </p:set>
                                    <p:animEffect filter="fade" transition="in">
                                      <p:cBhvr>
                                        <p:cTn dur="500"/>
                                        <p:tgtEl>
                                          <p:spTgt spid="13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1490" name="Shape 1490"/>
        <p:cNvGrpSpPr/>
        <p:nvPr/>
      </p:nvGrpSpPr>
      <p:grpSpPr>
        <a:xfrm>
          <a:off x="0" y="0"/>
          <a:ext cx="0" cy="0"/>
          <a:chOff x="0" y="0"/>
          <a:chExt cx="0" cy="0"/>
        </a:xfrm>
      </p:grpSpPr>
      <p:sp>
        <p:nvSpPr>
          <p:cNvPr id="1491" name="Google Shape;1491;p218"/>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Raleway"/>
              <a:buNone/>
            </a:pPr>
            <a:r>
              <a:rPr b="0" i="0" lang="en-GB" sz="1600" u="none" cap="none" strike="noStrike">
                <a:solidFill>
                  <a:srgbClr val="FFFFFF"/>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492" name="Google Shape;1492;p218"/>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493" name="Google Shape;1493;p21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4" name="Google Shape;1494;p21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5" name="Google Shape;1495;p218"/>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6" name="Google Shape;1496;p218"/>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497" name="Google Shape;1497;p21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498" name="Google Shape;1498;p21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499" name="Google Shape;1499;p21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00" name="Google Shape;1500;p218"/>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01" name="Google Shape;1501;p218"/>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02" name="Google Shape;1502;p21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03" name="Google Shape;1503;p218"/>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07" name="Shape 1507"/>
        <p:cNvGrpSpPr/>
        <p:nvPr/>
      </p:nvGrpSpPr>
      <p:grpSpPr>
        <a:xfrm>
          <a:off x="0" y="0"/>
          <a:ext cx="0" cy="0"/>
          <a:chOff x="0" y="0"/>
          <a:chExt cx="0" cy="0"/>
        </a:xfrm>
      </p:grpSpPr>
      <p:sp>
        <p:nvSpPr>
          <p:cNvPr id="1508" name="Google Shape;1508;p21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09" name="Google Shape;1509;p219"/>
          <p:cNvGrpSpPr/>
          <p:nvPr/>
        </p:nvGrpSpPr>
        <p:grpSpPr>
          <a:xfrm>
            <a:off x="1565216" y="2499874"/>
            <a:ext cx="10497650" cy="1171524"/>
            <a:chOff x="1593000" y="2322566"/>
            <a:chExt cx="5766050" cy="643484"/>
          </a:xfrm>
        </p:grpSpPr>
        <p:sp>
          <p:nvSpPr>
            <p:cNvPr id="1510" name="Google Shape;1510;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1" name="Google Shape;1511;p219"/>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2" name="Google Shape;1512;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3" name="Google Shape;1513;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4" name="Google Shape;1514;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15" name="Google Shape;1515;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16" name="Google Shape;1516;p219"/>
          <p:cNvGrpSpPr/>
          <p:nvPr/>
        </p:nvGrpSpPr>
        <p:grpSpPr>
          <a:xfrm>
            <a:off x="1565216" y="1326989"/>
            <a:ext cx="10497650" cy="1171522"/>
            <a:chOff x="1593000" y="2322567"/>
            <a:chExt cx="5766050" cy="643483"/>
          </a:xfrm>
        </p:grpSpPr>
        <p:sp>
          <p:nvSpPr>
            <p:cNvPr id="1517" name="Google Shape;1517;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8" name="Google Shape;1518;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9" name="Google Shape;1519;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0" name="Google Shape;1520;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1" name="Google Shape;1521;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22" name="Google Shape;1522;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3" name="Google Shape;1523;p219"/>
          <p:cNvGrpSpPr/>
          <p:nvPr/>
        </p:nvGrpSpPr>
        <p:grpSpPr>
          <a:xfrm>
            <a:off x="1565216" y="3654669"/>
            <a:ext cx="10497650" cy="1171522"/>
            <a:chOff x="1593000" y="2322567"/>
            <a:chExt cx="5766050" cy="643483"/>
          </a:xfrm>
        </p:grpSpPr>
        <p:sp>
          <p:nvSpPr>
            <p:cNvPr id="1524" name="Google Shape;1524;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5" name="Google Shape;1525;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6" name="Google Shape;1526;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7" name="Google Shape;1527;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8" name="Google Shape;1528;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29" name="Google Shape;1529;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0" name="Google Shape;1530;p219"/>
          <p:cNvGrpSpPr/>
          <p:nvPr/>
        </p:nvGrpSpPr>
        <p:grpSpPr>
          <a:xfrm>
            <a:off x="1565216" y="4796724"/>
            <a:ext cx="10497650" cy="1171522"/>
            <a:chOff x="1593000" y="2322567"/>
            <a:chExt cx="5766050" cy="643483"/>
          </a:xfrm>
        </p:grpSpPr>
        <p:sp>
          <p:nvSpPr>
            <p:cNvPr id="1531" name="Google Shape;1531;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2" name="Google Shape;1532;p219"/>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3" name="Google Shape;1533;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4" name="Google Shape;1534;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5" name="Google Shape;1535;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36" name="Google Shape;1536;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37" name="Google Shape;1537;p21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38" name="Google Shape;1538;p21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39" name="Google Shape;1539;p219"/>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40" name="Google Shape;1540;p219"/>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41" name="Google Shape;1541;p219"/>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42" name="Google Shape;1542;p219"/>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16"/>
                                        </p:tgtEl>
                                        <p:attrNameLst>
                                          <p:attrName>style.visibility</p:attrName>
                                        </p:attrNameLst>
                                      </p:cBhvr>
                                      <p:to>
                                        <p:strVal val="visible"/>
                                      </p:to>
                                    </p:set>
                                    <p:anim calcmode="lin" valueType="num">
                                      <p:cBhvr additive="base">
                                        <p:cTn dur="500"/>
                                        <p:tgtEl>
                                          <p:spTgt spid="151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09"/>
                                        </p:tgtEl>
                                        <p:attrNameLst>
                                          <p:attrName>style.visibility</p:attrName>
                                        </p:attrNameLst>
                                      </p:cBhvr>
                                      <p:to>
                                        <p:strVal val="visible"/>
                                      </p:to>
                                    </p:set>
                                    <p:anim calcmode="lin" valueType="num">
                                      <p:cBhvr additive="base">
                                        <p:cTn dur="750"/>
                                        <p:tgtEl>
                                          <p:spTgt spid="150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3"/>
                                        </p:tgtEl>
                                        <p:attrNameLst>
                                          <p:attrName>style.visibility</p:attrName>
                                        </p:attrNameLst>
                                      </p:cBhvr>
                                      <p:to>
                                        <p:strVal val="visible"/>
                                      </p:to>
                                    </p:set>
                                    <p:anim calcmode="lin" valueType="num">
                                      <p:cBhvr additive="base">
                                        <p:cTn dur="1000"/>
                                        <p:tgtEl>
                                          <p:spTgt spid="152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0"/>
                                        </p:tgtEl>
                                        <p:attrNameLst>
                                          <p:attrName>style.visibility</p:attrName>
                                        </p:attrNameLst>
                                      </p:cBhvr>
                                      <p:to>
                                        <p:strVal val="visible"/>
                                      </p:to>
                                    </p:set>
                                    <p:anim calcmode="lin" valueType="num">
                                      <p:cBhvr additive="base">
                                        <p:cTn dur="1250"/>
                                        <p:tgtEl>
                                          <p:spTgt spid="1530"/>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39"/>
                                        </p:tgtEl>
                                        <p:attrNameLst>
                                          <p:attrName>style.visibility</p:attrName>
                                        </p:attrNameLst>
                                      </p:cBhvr>
                                      <p:to>
                                        <p:strVal val="visible"/>
                                      </p:to>
                                    </p:set>
                                    <p:animEffect filter="fade" transition="in">
                                      <p:cBhvr>
                                        <p:cTn dur="500"/>
                                        <p:tgtEl>
                                          <p:spTgt spid="1539"/>
                                        </p:tgtEl>
                                      </p:cBhvr>
                                    </p:animEffect>
                                  </p:childTnLst>
                                </p:cTn>
                              </p:par>
                              <p:par>
                                <p:cTn fill="hold" nodeType="withEffect" presetClass="entr" presetID="10" presetSubtype="0">
                                  <p:stCondLst>
                                    <p:cond delay="250"/>
                                  </p:stCondLst>
                                  <p:childTnLst>
                                    <p:set>
                                      <p:cBhvr>
                                        <p:cTn dur="1" fill="hold">
                                          <p:stCondLst>
                                            <p:cond delay="0"/>
                                          </p:stCondLst>
                                        </p:cTn>
                                        <p:tgtEl>
                                          <p:spTgt spid="1508"/>
                                        </p:tgtEl>
                                        <p:attrNameLst>
                                          <p:attrName>style.visibility</p:attrName>
                                        </p:attrNameLst>
                                      </p:cBhvr>
                                      <p:to>
                                        <p:strVal val="visible"/>
                                      </p:to>
                                    </p:set>
                                    <p:animEffect filter="fade" transition="in">
                                      <p:cBhvr>
                                        <p:cTn dur="500"/>
                                        <p:tgtEl>
                                          <p:spTgt spid="15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6" name="Shape 1546"/>
        <p:cNvGrpSpPr/>
        <p:nvPr/>
      </p:nvGrpSpPr>
      <p:grpSpPr>
        <a:xfrm>
          <a:off x="0" y="0"/>
          <a:ext cx="0" cy="0"/>
          <a:chOff x="0" y="0"/>
          <a:chExt cx="0" cy="0"/>
        </a:xfrm>
      </p:grpSpPr>
      <p:sp>
        <p:nvSpPr>
          <p:cNvPr id="1547" name="Google Shape;1547;p220"/>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48" name="Google Shape;1548;p220"/>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49" name="Google Shape;1549;p220"/>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50" name="Google Shape;1550;p220"/>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51" name="Google Shape;1551;p2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2" name="Google Shape;1552;p220"/>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3" name="Google Shape;1553;p220"/>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4" name="Google Shape;1554;p220"/>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55" name="Google Shape;1555;p220"/>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56" name="Google Shape;1556;p220"/>
          <p:cNvSpPr txBox="1"/>
          <p:nvPr/>
        </p:nvSpPr>
        <p:spPr>
          <a:xfrm>
            <a:off x="1239924" y="2293720"/>
            <a:ext cx="9443739" cy="167834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none" cap="none" strike="noStrike">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60" name="Shape 1560"/>
        <p:cNvGrpSpPr/>
        <p:nvPr/>
      </p:nvGrpSpPr>
      <p:grpSpPr>
        <a:xfrm>
          <a:off x="0" y="0"/>
          <a:ext cx="0" cy="0"/>
          <a:chOff x="0" y="0"/>
          <a:chExt cx="0" cy="0"/>
        </a:xfrm>
      </p:grpSpPr>
      <p:sp>
        <p:nvSpPr>
          <p:cNvPr id="1561" name="Google Shape;1561;p221"/>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62" name="Google Shape;1562;p221"/>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3" name="Google Shape;1563;p221"/>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4" name="Google Shape;1564;p221"/>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5" name="Google Shape;1565;p221"/>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6" name="Google Shape;1566;p221"/>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7" name="Google Shape;1567;p221"/>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8" name="Google Shape;1568;p221"/>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69" name="Google Shape;1569;p221"/>
          <p:cNvCxnSpPr>
            <a:stCxn id="1562" idx="2"/>
            <a:endCxn id="1563"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0" name="Google Shape;1570;p221"/>
          <p:cNvCxnSpPr>
            <a:stCxn id="1564" idx="0"/>
            <a:endCxn id="1562"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1" name="Google Shape;1571;p221"/>
          <p:cNvCxnSpPr>
            <a:stCxn id="1564" idx="2"/>
            <a:endCxn id="1566"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2" name="Google Shape;1572;p221"/>
          <p:cNvCxnSpPr>
            <a:stCxn id="1565" idx="0"/>
            <a:endCxn id="1564"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3" name="Google Shape;1573;p221"/>
          <p:cNvCxnSpPr>
            <a:stCxn id="1563" idx="2"/>
            <a:endCxn id="1568"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4" name="Google Shape;1574;p221"/>
          <p:cNvCxnSpPr>
            <a:stCxn id="1567" idx="0"/>
            <a:endCxn id="1563"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75" name="Google Shape;1575;p221"/>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76" name="Google Shape;1576;p221"/>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77" name="Google Shape;1577;p221"/>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78" name="Google Shape;1578;p221"/>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79" name="Google Shape;1579;p221"/>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80" name="Google Shape;1580;p221"/>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77"/>
                                        </p:tgtEl>
                                        <p:attrNameLst>
                                          <p:attrName>style.visibility</p:attrName>
                                        </p:attrNameLst>
                                      </p:cBhvr>
                                      <p:to>
                                        <p:strVal val="visible"/>
                                      </p:to>
                                    </p:set>
                                    <p:animEffect filter="fade" transition="in">
                                      <p:cBhvr>
                                        <p:cTn dur="500"/>
                                        <p:tgtEl>
                                          <p:spTgt spid="1577"/>
                                        </p:tgtEl>
                                      </p:cBhvr>
                                    </p:animEffect>
                                  </p:childTnLst>
                                </p:cTn>
                              </p:par>
                              <p:par>
                                <p:cTn fill="hold" nodeType="withEffect" presetClass="entr" presetID="10" presetSubtype="0">
                                  <p:stCondLst>
                                    <p:cond delay="250"/>
                                  </p:stCondLst>
                                  <p:childTnLst>
                                    <p:set>
                                      <p:cBhvr>
                                        <p:cTn dur="1" fill="hold">
                                          <p:stCondLst>
                                            <p:cond delay="0"/>
                                          </p:stCondLst>
                                        </p:cTn>
                                        <p:tgtEl>
                                          <p:spTgt spid="1561"/>
                                        </p:tgtEl>
                                        <p:attrNameLst>
                                          <p:attrName>style.visibility</p:attrName>
                                        </p:attrNameLst>
                                      </p:cBhvr>
                                      <p:to>
                                        <p:strVal val="visible"/>
                                      </p:to>
                                    </p:set>
                                    <p:animEffect filter="fade" transition="in">
                                      <p:cBhvr>
                                        <p:cTn dur="500"/>
                                        <p:tgtEl>
                                          <p:spTgt spid="15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4" name="Shape 1584"/>
        <p:cNvGrpSpPr/>
        <p:nvPr/>
      </p:nvGrpSpPr>
      <p:grpSpPr>
        <a:xfrm>
          <a:off x="0" y="0"/>
          <a:ext cx="0" cy="0"/>
          <a:chOff x="0" y="0"/>
          <a:chExt cx="0" cy="0"/>
        </a:xfrm>
      </p:grpSpPr>
      <p:sp>
        <p:nvSpPr>
          <p:cNvPr id="1585" name="Google Shape;1585;p222"/>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86" name="Google Shape;1586;p2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87" name="Google Shape;1587;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8" name="Google Shape;1588;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9" name="Google Shape;1589;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0" name="Google Shape;1590;p222"/>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591" name="Google Shape;1591;p222"/>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592" name="Google Shape;1592;p222"/>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593" name="Google Shape;1593;p222"/>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594" name="Google Shape;1594;p222"/>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595" name="Google Shape;1595;p222"/>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3"/>
                                        </p:tgtEl>
                                        <p:attrNameLst>
                                          <p:attrName>style.visibility</p:attrName>
                                        </p:attrNameLst>
                                      </p:cBhvr>
                                      <p:to>
                                        <p:strVal val="visible"/>
                                      </p:to>
                                    </p:set>
                                    <p:animEffect filter="fade" transition="in">
                                      <p:cBhvr>
                                        <p:cTn dur="500"/>
                                        <p:tgtEl>
                                          <p:spTgt spid="1593"/>
                                        </p:tgtEl>
                                      </p:cBhvr>
                                    </p:animEffect>
                                  </p:childTnLst>
                                </p:cTn>
                              </p:par>
                              <p:par>
                                <p:cTn fill="hold" nodeType="withEffect" presetClass="entr" presetID="10" presetSubtype="0">
                                  <p:stCondLst>
                                    <p:cond delay="1000"/>
                                  </p:stCondLst>
                                  <p:childTnLst>
                                    <p:set>
                                      <p:cBhvr>
                                        <p:cTn dur="1" fill="hold">
                                          <p:stCondLst>
                                            <p:cond delay="0"/>
                                          </p:stCondLst>
                                        </p:cTn>
                                        <p:tgtEl>
                                          <p:spTgt spid="1592"/>
                                        </p:tgtEl>
                                        <p:attrNameLst>
                                          <p:attrName>style.visibility</p:attrName>
                                        </p:attrNameLst>
                                      </p:cBhvr>
                                      <p:to>
                                        <p:strVal val="visible"/>
                                      </p:to>
                                    </p:set>
                                    <p:animEffect filter="fade" transition="in">
                                      <p:cBhvr>
                                        <p:cTn dur="500"/>
                                        <p:tgtEl>
                                          <p:spTgt spid="15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99" name="Shape 1599"/>
        <p:cNvGrpSpPr/>
        <p:nvPr/>
      </p:nvGrpSpPr>
      <p:grpSpPr>
        <a:xfrm>
          <a:off x="0" y="0"/>
          <a:ext cx="0" cy="0"/>
          <a:chOff x="0" y="0"/>
          <a:chExt cx="0" cy="0"/>
        </a:xfrm>
      </p:grpSpPr>
      <p:sp>
        <p:nvSpPr>
          <p:cNvPr id="1600" name="Google Shape;1600;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1" name="Google Shape;1601;p223"/>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2" name="Google Shape;1602;p223"/>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3" name="Google Shape;1603;p223"/>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4" name="Google Shape;1604;p223"/>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05" name="Google Shape;1605;p223"/>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06" name="Google Shape;1606;p223"/>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07" name="Google Shape;1607;p223"/>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8" name="Google Shape;1608;p223"/>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09" name="Google Shape;1609;p223"/>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0"/>
                                        </p:tgtEl>
                                        <p:attrNameLst>
                                          <p:attrName>style.visibility</p:attrName>
                                        </p:attrNameLst>
                                      </p:cBhvr>
                                      <p:to>
                                        <p:strVal val="visible"/>
                                      </p:to>
                                    </p:set>
                                    <p:animEffect filter="fade" transition="in">
                                      <p:cBhvr>
                                        <p:cTn dur="500"/>
                                        <p:tgtEl>
                                          <p:spTgt spid="16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13" name="Shape 1613"/>
        <p:cNvGrpSpPr/>
        <p:nvPr/>
      </p:nvGrpSpPr>
      <p:grpSpPr>
        <a:xfrm>
          <a:off x="0" y="0"/>
          <a:ext cx="0" cy="0"/>
          <a:chOff x="0" y="0"/>
          <a:chExt cx="0" cy="0"/>
        </a:xfrm>
      </p:grpSpPr>
      <p:sp>
        <p:nvSpPr>
          <p:cNvPr id="1614" name="Google Shape;1614;p22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15" name="Google Shape;1615;p224"/>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4"/>
                                        </p:tgtEl>
                                        <p:attrNameLst>
                                          <p:attrName>style.visibility</p:attrName>
                                        </p:attrNameLst>
                                      </p:cBhvr>
                                      <p:to>
                                        <p:strVal val="visible"/>
                                      </p:to>
                                    </p:set>
                                    <p:animEffect filter="fade" transition="in">
                                      <p:cBhvr>
                                        <p:cTn dur="500"/>
                                        <p:tgtEl>
                                          <p:spTgt spid="16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19" name="Shape 1619"/>
        <p:cNvGrpSpPr/>
        <p:nvPr/>
      </p:nvGrpSpPr>
      <p:grpSpPr>
        <a:xfrm>
          <a:off x="0" y="0"/>
          <a:ext cx="0" cy="0"/>
          <a:chOff x="0" y="0"/>
          <a:chExt cx="0" cy="0"/>
        </a:xfrm>
      </p:grpSpPr>
      <p:sp>
        <p:nvSpPr>
          <p:cNvPr id="1620" name="Google Shape;1620;p225"/>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21" name="Google Shape;1621;p225"/>
          <p:cNvGrpSpPr/>
          <p:nvPr/>
        </p:nvGrpSpPr>
        <p:grpSpPr>
          <a:xfrm>
            <a:off x="1724982" y="1677400"/>
            <a:ext cx="3635049" cy="3396000"/>
            <a:chOff x="1293737" y="1258050"/>
            <a:chExt cx="2726286" cy="2547000"/>
          </a:xfrm>
        </p:grpSpPr>
        <p:sp>
          <p:nvSpPr>
            <p:cNvPr id="1622" name="Google Shape;1622;p225"/>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3" name="Google Shape;1623;p225"/>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24" name="Google Shape;1624;p225"/>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25" name="Google Shape;1625;p225"/>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26" name="Google Shape;1626;p225"/>
          <p:cNvGrpSpPr/>
          <p:nvPr/>
        </p:nvGrpSpPr>
        <p:grpSpPr>
          <a:xfrm>
            <a:off x="4271944" y="1677400"/>
            <a:ext cx="3635050" cy="3396000"/>
            <a:chOff x="3203958" y="1258050"/>
            <a:chExt cx="2726287" cy="2547000"/>
          </a:xfrm>
        </p:grpSpPr>
        <p:sp>
          <p:nvSpPr>
            <p:cNvPr id="1627" name="Google Shape;1627;p225"/>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8" name="Google Shape;1628;p225"/>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29" name="Google Shape;1629;p225"/>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0" name="Google Shape;1630;p225"/>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1" name="Google Shape;1631;p225"/>
          <p:cNvGrpSpPr/>
          <p:nvPr/>
        </p:nvGrpSpPr>
        <p:grpSpPr>
          <a:xfrm>
            <a:off x="6831969" y="1677400"/>
            <a:ext cx="3635049" cy="3396000"/>
            <a:chOff x="5123977" y="1258050"/>
            <a:chExt cx="2726287" cy="2547000"/>
          </a:xfrm>
        </p:grpSpPr>
        <p:sp>
          <p:nvSpPr>
            <p:cNvPr id="1632" name="Google Shape;1632;p225"/>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3" name="Google Shape;1633;p225"/>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34" name="Google Shape;1634;p225"/>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5" name="Google Shape;1635;p225"/>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36" name="Google Shape;1636;p225"/>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37" name="Google Shape;1637;p225"/>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38" name="Google Shape;1638;p225"/>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39" name="Google Shape;1639;p225"/>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0" name="Google Shape;1640;p225"/>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21"/>
                                        </p:tgtEl>
                                        <p:attrNameLst>
                                          <p:attrName>style.visibility</p:attrName>
                                        </p:attrNameLst>
                                      </p:cBhvr>
                                      <p:to>
                                        <p:strVal val="visible"/>
                                      </p:to>
                                    </p:set>
                                    <p:anim calcmode="lin" valueType="num">
                                      <p:cBhvr additive="base">
                                        <p:cTn dur="500"/>
                                        <p:tgtEl>
                                          <p:spTgt spid="162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26"/>
                                        </p:tgtEl>
                                        <p:attrNameLst>
                                          <p:attrName>style.visibility</p:attrName>
                                        </p:attrNameLst>
                                      </p:cBhvr>
                                      <p:to>
                                        <p:strVal val="visible"/>
                                      </p:to>
                                    </p:set>
                                    <p:anim calcmode="lin" valueType="num">
                                      <p:cBhvr additive="base">
                                        <p:cTn dur="500"/>
                                        <p:tgtEl>
                                          <p:spTgt spid="162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31"/>
                                        </p:tgtEl>
                                        <p:attrNameLst>
                                          <p:attrName>style.visibility</p:attrName>
                                        </p:attrNameLst>
                                      </p:cBhvr>
                                      <p:to>
                                        <p:strVal val="visible"/>
                                      </p:to>
                                    </p:set>
                                    <p:anim calcmode="lin" valueType="num">
                                      <p:cBhvr additive="base">
                                        <p:cTn dur="500"/>
                                        <p:tgtEl>
                                          <p:spTgt spid="1631"/>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38"/>
                                        </p:tgtEl>
                                        <p:attrNameLst>
                                          <p:attrName>style.visibility</p:attrName>
                                        </p:attrNameLst>
                                      </p:cBhvr>
                                      <p:to>
                                        <p:strVal val="visible"/>
                                      </p:to>
                                    </p:set>
                                    <p:animEffect filter="fade" transition="in">
                                      <p:cBhvr>
                                        <p:cTn dur="500"/>
                                        <p:tgtEl>
                                          <p:spTgt spid="1638"/>
                                        </p:tgtEl>
                                      </p:cBhvr>
                                    </p:animEffect>
                                  </p:childTnLst>
                                </p:cTn>
                              </p:par>
                              <p:par>
                                <p:cTn fill="hold" nodeType="withEffect" presetClass="entr" presetID="10" presetSubtype="0">
                                  <p:stCondLst>
                                    <p:cond delay="250"/>
                                  </p:stCondLst>
                                  <p:childTnLst>
                                    <p:set>
                                      <p:cBhvr>
                                        <p:cTn dur="1" fill="hold">
                                          <p:stCondLst>
                                            <p:cond delay="0"/>
                                          </p:stCondLst>
                                        </p:cTn>
                                        <p:tgtEl>
                                          <p:spTgt spid="1620"/>
                                        </p:tgtEl>
                                        <p:attrNameLst>
                                          <p:attrName>style.visibility</p:attrName>
                                        </p:attrNameLst>
                                      </p:cBhvr>
                                      <p:to>
                                        <p:strVal val="visible"/>
                                      </p:to>
                                    </p:set>
                                    <p:animEffect filter="fade" transition="in">
                                      <p:cBhvr>
                                        <p:cTn dur="500"/>
                                        <p:tgtEl>
                                          <p:spTgt spid="16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988" name="Shape 988"/>
        <p:cNvGrpSpPr/>
        <p:nvPr/>
      </p:nvGrpSpPr>
      <p:grpSpPr>
        <a:xfrm>
          <a:off x="0" y="0"/>
          <a:ext cx="0" cy="0"/>
          <a:chOff x="0" y="0"/>
          <a:chExt cx="0" cy="0"/>
        </a:xfrm>
      </p:grpSpPr>
      <p:sp>
        <p:nvSpPr>
          <p:cNvPr id="989" name="Google Shape;989;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0" name="Google Shape;990;p199"/>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991" name="Google Shape;991;p199"/>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992" name="Google Shape;992;p199"/>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993" name="Google Shape;993;p199"/>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994" name="Google Shape;994;p199"/>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995" name="Google Shape;995;p199"/>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6" name="Google Shape;996;p199"/>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1"/>
                                        </p:tgtEl>
                                        <p:attrNameLst>
                                          <p:attrName>style.visibility</p:attrName>
                                        </p:attrNameLst>
                                      </p:cBhvr>
                                      <p:to>
                                        <p:strVal val="visible"/>
                                      </p:to>
                                    </p:set>
                                    <p:animEffect filter="fade" transition="in">
                                      <p:cBhvr>
                                        <p:cTn dur="500"/>
                                        <p:tgtEl>
                                          <p:spTgt spid="991"/>
                                        </p:tgtEl>
                                      </p:cBhvr>
                                    </p:animEffect>
                                  </p:childTnLst>
                                </p:cTn>
                              </p:par>
                              <p:par>
                                <p:cTn fill="hold" nodeType="withEffect" presetClass="entr" presetID="10" presetSubtype="0">
                                  <p:stCondLst>
                                    <p:cond delay="250"/>
                                  </p:stCondLst>
                                  <p:childTnLst>
                                    <p:set>
                                      <p:cBhvr>
                                        <p:cTn dur="1" fill="hold">
                                          <p:stCondLst>
                                            <p:cond delay="0"/>
                                          </p:stCondLst>
                                        </p:cTn>
                                        <p:tgtEl>
                                          <p:spTgt spid="989"/>
                                        </p:tgtEl>
                                        <p:attrNameLst>
                                          <p:attrName>style.visibility</p:attrName>
                                        </p:attrNameLst>
                                      </p:cBhvr>
                                      <p:to>
                                        <p:strVal val="visible"/>
                                      </p:to>
                                    </p:set>
                                    <p:animEffect filter="fade" transition="in">
                                      <p:cBhvr>
                                        <p:cTn dur="500"/>
                                        <p:tgtEl>
                                          <p:spTgt spid="9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44" name="Shape 1644"/>
        <p:cNvGrpSpPr/>
        <p:nvPr/>
      </p:nvGrpSpPr>
      <p:grpSpPr>
        <a:xfrm>
          <a:off x="0" y="0"/>
          <a:ext cx="0" cy="0"/>
          <a:chOff x="0" y="0"/>
          <a:chExt cx="0" cy="0"/>
        </a:xfrm>
      </p:grpSpPr>
      <p:sp>
        <p:nvSpPr>
          <p:cNvPr id="1645" name="Google Shape;1645;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46" name="Google Shape;1646;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47" name="Google Shape;1647;p226"/>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48" name="Google Shape;1648;p226"/>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49" name="Google Shape;1649;p226"/>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50" name="Google Shape;1650;p226"/>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51" name="Google Shape;1651;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0"/>
                                        </p:tgtEl>
                                        <p:attrNameLst>
                                          <p:attrName>style.visibility</p:attrName>
                                        </p:attrNameLst>
                                      </p:cBhvr>
                                      <p:to>
                                        <p:strVal val="visible"/>
                                      </p:to>
                                    </p:set>
                                    <p:animEffect filter="fade" transition="in">
                                      <p:cBhvr>
                                        <p:cTn dur="500"/>
                                        <p:tgtEl>
                                          <p:spTgt spid="1650"/>
                                        </p:tgtEl>
                                      </p:cBhvr>
                                    </p:animEffect>
                                  </p:childTnLst>
                                </p:cTn>
                              </p:par>
                              <p:par>
                                <p:cTn fill="hold" nodeType="withEffect" presetClass="entr" presetID="10" presetSubtype="0">
                                  <p:stCondLst>
                                    <p:cond delay="250"/>
                                  </p:stCondLst>
                                  <p:childTnLst>
                                    <p:set>
                                      <p:cBhvr>
                                        <p:cTn dur="1" fill="hold">
                                          <p:stCondLst>
                                            <p:cond delay="0"/>
                                          </p:stCondLst>
                                        </p:cTn>
                                        <p:tgtEl>
                                          <p:spTgt spid="1651"/>
                                        </p:tgtEl>
                                        <p:attrNameLst>
                                          <p:attrName>style.visibility</p:attrName>
                                        </p:attrNameLst>
                                      </p:cBhvr>
                                      <p:to>
                                        <p:strVal val="visible"/>
                                      </p:to>
                                    </p:set>
                                    <p:animEffect filter="fade" transition="in">
                                      <p:cBhvr>
                                        <p:cTn dur="500"/>
                                        <p:tgtEl>
                                          <p:spTgt spid="1651"/>
                                        </p:tgtEl>
                                      </p:cBhvr>
                                    </p:animEffect>
                                  </p:childTnLst>
                                </p:cTn>
                              </p:par>
                              <p:par>
                                <p:cTn fill="hold" nodeType="withEffect" presetClass="entr" presetID="10" presetSubtype="0">
                                  <p:stCondLst>
                                    <p:cond delay="250"/>
                                  </p:stCondLst>
                                  <p:childTnLst>
                                    <p:set>
                                      <p:cBhvr>
                                        <p:cTn dur="1" fill="hold">
                                          <p:stCondLst>
                                            <p:cond delay="0"/>
                                          </p:stCondLst>
                                        </p:cTn>
                                        <p:tgtEl>
                                          <p:spTgt spid="1645"/>
                                        </p:tgtEl>
                                        <p:attrNameLst>
                                          <p:attrName>style.visibility</p:attrName>
                                        </p:attrNameLst>
                                      </p:cBhvr>
                                      <p:to>
                                        <p:strVal val="visible"/>
                                      </p:to>
                                    </p:set>
                                    <p:animEffect filter="fade" transition="in">
                                      <p:cBhvr>
                                        <p:cTn dur="500"/>
                                        <p:tgtEl>
                                          <p:spTgt spid="16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55" name="Shape 1655"/>
        <p:cNvGrpSpPr/>
        <p:nvPr/>
      </p:nvGrpSpPr>
      <p:grpSpPr>
        <a:xfrm>
          <a:off x="0" y="0"/>
          <a:ext cx="0" cy="0"/>
          <a:chOff x="0" y="0"/>
          <a:chExt cx="0" cy="0"/>
        </a:xfrm>
      </p:grpSpPr>
      <p:sp>
        <p:nvSpPr>
          <p:cNvPr id="1656" name="Google Shape;1656;p22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7" name="Google Shape;1657;p22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8" name="Google Shape;1658;p227"/>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59" name="Google Shape;1659;p227"/>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60" name="Google Shape;1660;p227"/>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61" name="Google Shape;1661;p227"/>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62" name="Google Shape;1662;p227"/>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63" name="Google Shape;1663;p227"/>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1"/>
                                        </p:tgtEl>
                                        <p:attrNameLst>
                                          <p:attrName>style.visibility</p:attrName>
                                        </p:attrNameLst>
                                      </p:cBhvr>
                                      <p:to>
                                        <p:strVal val="visible"/>
                                      </p:to>
                                    </p:set>
                                    <p:animEffect filter="fade" transition="in">
                                      <p:cBhvr>
                                        <p:cTn dur="500"/>
                                        <p:tgtEl>
                                          <p:spTgt spid="1661"/>
                                        </p:tgtEl>
                                      </p:cBhvr>
                                    </p:animEffect>
                                  </p:childTnLst>
                                </p:cTn>
                              </p:par>
                              <p:par>
                                <p:cTn fill="hold" nodeType="withEffect" presetClass="entr" presetID="10" presetSubtype="0">
                                  <p:stCondLst>
                                    <p:cond delay="250"/>
                                  </p:stCondLst>
                                  <p:childTnLst>
                                    <p:set>
                                      <p:cBhvr>
                                        <p:cTn dur="1" fill="hold">
                                          <p:stCondLst>
                                            <p:cond delay="0"/>
                                          </p:stCondLst>
                                        </p:cTn>
                                        <p:tgtEl>
                                          <p:spTgt spid="1662"/>
                                        </p:tgtEl>
                                        <p:attrNameLst>
                                          <p:attrName>style.visibility</p:attrName>
                                        </p:attrNameLst>
                                      </p:cBhvr>
                                      <p:to>
                                        <p:strVal val="visible"/>
                                      </p:to>
                                    </p:set>
                                    <p:animEffect filter="fade" transition="in">
                                      <p:cBhvr>
                                        <p:cTn dur="500"/>
                                        <p:tgtEl>
                                          <p:spTgt spid="1662"/>
                                        </p:tgtEl>
                                      </p:cBhvr>
                                    </p:animEffect>
                                  </p:childTnLst>
                                </p:cTn>
                              </p:par>
                              <p:par>
                                <p:cTn fill="hold" nodeType="withEffect" presetClass="entr" presetID="10" presetSubtype="0">
                                  <p:stCondLst>
                                    <p:cond delay="250"/>
                                  </p:stCondLst>
                                  <p:childTnLst>
                                    <p:set>
                                      <p:cBhvr>
                                        <p:cTn dur="1" fill="hold">
                                          <p:stCondLst>
                                            <p:cond delay="0"/>
                                          </p:stCondLst>
                                        </p:cTn>
                                        <p:tgtEl>
                                          <p:spTgt spid="1656"/>
                                        </p:tgtEl>
                                        <p:attrNameLst>
                                          <p:attrName>style.visibility</p:attrName>
                                        </p:attrNameLst>
                                      </p:cBhvr>
                                      <p:to>
                                        <p:strVal val="visible"/>
                                      </p:to>
                                    </p:set>
                                    <p:animEffect filter="fade" transition="in">
                                      <p:cBhvr>
                                        <p:cTn dur="500"/>
                                        <p:tgtEl>
                                          <p:spTgt spid="16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67" name="Shape 1667"/>
        <p:cNvGrpSpPr/>
        <p:nvPr/>
      </p:nvGrpSpPr>
      <p:grpSpPr>
        <a:xfrm>
          <a:off x="0" y="0"/>
          <a:ext cx="0" cy="0"/>
          <a:chOff x="0" y="0"/>
          <a:chExt cx="0" cy="0"/>
        </a:xfrm>
      </p:grpSpPr>
      <p:sp>
        <p:nvSpPr>
          <p:cNvPr id="1668" name="Google Shape;1668;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69" name="Google Shape;1669;p228"/>
          <p:cNvGrpSpPr/>
          <p:nvPr/>
        </p:nvGrpSpPr>
        <p:grpSpPr>
          <a:xfrm>
            <a:off x="7509756" y="1586367"/>
            <a:ext cx="4407600" cy="4644067"/>
            <a:chOff x="5632317" y="1189775"/>
            <a:chExt cx="3305700" cy="3483050"/>
          </a:xfrm>
        </p:grpSpPr>
        <p:sp>
          <p:nvSpPr>
            <p:cNvPr id="1670" name="Google Shape;1670;p228"/>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71" name="Google Shape;1671;p228"/>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2" name="Google Shape;1672;p228"/>
          <p:cNvGrpSpPr/>
          <p:nvPr/>
        </p:nvGrpSpPr>
        <p:grpSpPr>
          <a:xfrm>
            <a:off x="171448" y="1586652"/>
            <a:ext cx="4557751" cy="4643781"/>
            <a:chOff x="128586" y="1189989"/>
            <a:chExt cx="3418313" cy="3482836"/>
          </a:xfrm>
        </p:grpSpPr>
        <p:sp>
          <p:nvSpPr>
            <p:cNvPr id="1673" name="Google Shape;1673;p228"/>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74" name="Google Shape;1674;p228"/>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5" name="Google Shape;1675;p228"/>
          <p:cNvGrpSpPr/>
          <p:nvPr/>
        </p:nvGrpSpPr>
        <p:grpSpPr>
          <a:xfrm>
            <a:off x="3925605" y="1586367"/>
            <a:ext cx="4407600" cy="4644067"/>
            <a:chOff x="2944204" y="1189775"/>
            <a:chExt cx="3305700" cy="3483050"/>
          </a:xfrm>
        </p:grpSpPr>
        <p:sp>
          <p:nvSpPr>
            <p:cNvPr id="1676" name="Google Shape;1676;p228"/>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77" name="Google Shape;1677;p228"/>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78" name="Google Shape;1678;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79" name="Google Shape;1679;p228"/>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80" name="Google Shape;1680;p228"/>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81" name="Google Shape;1681;p228"/>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2" name="Google Shape;1682;p228"/>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0"/>
                                        </p:tgtEl>
                                        <p:attrNameLst>
                                          <p:attrName>style.visibility</p:attrName>
                                        </p:attrNameLst>
                                      </p:cBhvr>
                                      <p:to>
                                        <p:strVal val="visible"/>
                                      </p:to>
                                    </p:set>
                                    <p:animEffect filter="fade" transition="in">
                                      <p:cBhvr>
                                        <p:cTn dur="500"/>
                                        <p:tgtEl>
                                          <p:spTgt spid="1680"/>
                                        </p:tgtEl>
                                      </p:cBhvr>
                                    </p:animEffect>
                                  </p:childTnLst>
                                </p:cTn>
                              </p:par>
                              <p:par>
                                <p:cTn fill="hold" nodeType="withEffect" presetClass="entr" presetID="10" presetSubtype="0">
                                  <p:stCondLst>
                                    <p:cond delay="250"/>
                                  </p:stCondLst>
                                  <p:childTnLst>
                                    <p:set>
                                      <p:cBhvr>
                                        <p:cTn dur="1" fill="hold">
                                          <p:stCondLst>
                                            <p:cond delay="0"/>
                                          </p:stCondLst>
                                        </p:cTn>
                                        <p:tgtEl>
                                          <p:spTgt spid="1668"/>
                                        </p:tgtEl>
                                        <p:attrNameLst>
                                          <p:attrName>style.visibility</p:attrName>
                                        </p:attrNameLst>
                                      </p:cBhvr>
                                      <p:to>
                                        <p:strVal val="visible"/>
                                      </p:to>
                                    </p:set>
                                    <p:animEffect filter="fade" transition="in">
                                      <p:cBhvr>
                                        <p:cTn dur="500"/>
                                        <p:tgtEl>
                                          <p:spTgt spid="16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86" name="Shape 1686"/>
        <p:cNvGrpSpPr/>
        <p:nvPr/>
      </p:nvGrpSpPr>
      <p:grpSpPr>
        <a:xfrm>
          <a:off x="0" y="0"/>
          <a:ext cx="0" cy="0"/>
          <a:chOff x="0" y="0"/>
          <a:chExt cx="0" cy="0"/>
        </a:xfrm>
      </p:grpSpPr>
      <p:sp>
        <p:nvSpPr>
          <p:cNvPr id="1687" name="Google Shape;1687;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8" name="Google Shape;1688;p229"/>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89" name="Google Shape;1689;p229"/>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0" name="Google Shape;1690;p229"/>
          <p:cNvGrpSpPr/>
          <p:nvPr/>
        </p:nvGrpSpPr>
        <p:grpSpPr>
          <a:xfrm>
            <a:off x="7448233" y="3577660"/>
            <a:ext cx="2283600" cy="1640953"/>
            <a:chOff x="5796625" y="2541798"/>
            <a:chExt cx="1712700" cy="1230715"/>
          </a:xfrm>
        </p:grpSpPr>
        <p:sp>
          <p:nvSpPr>
            <p:cNvPr id="1691" name="Google Shape;1691;p229"/>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2" name="Google Shape;1692;p229"/>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3" name="Google Shape;1693;p229"/>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4" name="Google Shape;1694;p229"/>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695" name="Google Shape;1695;p229"/>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696" name="Google Shape;1696;p229"/>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7" name="Google Shape;1697;p229"/>
          <p:cNvGrpSpPr/>
          <p:nvPr/>
        </p:nvGrpSpPr>
        <p:grpSpPr>
          <a:xfrm>
            <a:off x="5777467" y="1842763"/>
            <a:ext cx="2283600" cy="1662338"/>
            <a:chOff x="4409300" y="1219942"/>
            <a:chExt cx="1712700" cy="1246753"/>
          </a:xfrm>
        </p:grpSpPr>
        <p:sp>
          <p:nvSpPr>
            <p:cNvPr id="1698" name="Google Shape;1698;p229"/>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9" name="Google Shape;1699;p229"/>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0" name="Google Shape;1700;p229"/>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1" name="Google Shape;1701;p229"/>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2" name="Google Shape;1702;p229"/>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03" name="Google Shape;1703;p229"/>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4" name="Google Shape;1704;p229"/>
          <p:cNvGrpSpPr/>
          <p:nvPr/>
        </p:nvGrpSpPr>
        <p:grpSpPr>
          <a:xfrm>
            <a:off x="4102251" y="3577660"/>
            <a:ext cx="2283600" cy="1640953"/>
            <a:chOff x="3021975" y="2541798"/>
            <a:chExt cx="1712700" cy="1230715"/>
          </a:xfrm>
        </p:grpSpPr>
        <p:sp>
          <p:nvSpPr>
            <p:cNvPr id="1705" name="Google Shape;1705;p229"/>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06" name="Google Shape;1706;p229"/>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7" name="Google Shape;1707;p229"/>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8" name="Google Shape;1708;p229"/>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09" name="Google Shape;1709;p229"/>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10" name="Google Shape;1710;p229"/>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1" name="Google Shape;1711;p229"/>
          <p:cNvGrpSpPr/>
          <p:nvPr/>
        </p:nvGrpSpPr>
        <p:grpSpPr>
          <a:xfrm>
            <a:off x="2386500" y="1842764"/>
            <a:ext cx="2283600" cy="1662338"/>
            <a:chOff x="1637475" y="1219942"/>
            <a:chExt cx="1712700" cy="1246753"/>
          </a:xfrm>
        </p:grpSpPr>
        <p:sp>
          <p:nvSpPr>
            <p:cNvPr id="1712" name="Google Shape;1712;p229"/>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3" name="Google Shape;1713;p229"/>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14" name="Google Shape;1714;p229"/>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5" name="Google Shape;1715;p229"/>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6" name="Google Shape;1716;p229"/>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17" name="Google Shape;1717;p22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18" name="Google Shape;1718;p22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19" name="Google Shape;1719;p229"/>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0" name="Google Shape;1720;p229"/>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1" name="Google Shape;1721;p229"/>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7"/>
                                        </p:tgtEl>
                                        <p:attrNameLst>
                                          <p:attrName>style.visibility</p:attrName>
                                        </p:attrNameLst>
                                      </p:cBhvr>
                                      <p:to>
                                        <p:strVal val="visible"/>
                                      </p:to>
                                    </p:set>
                                    <p:animEffect filter="fade" transition="in">
                                      <p:cBhvr>
                                        <p:cTn dur="500"/>
                                        <p:tgtEl>
                                          <p:spTgt spid="16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25" name="Shape 1725"/>
        <p:cNvGrpSpPr/>
        <p:nvPr/>
      </p:nvGrpSpPr>
      <p:grpSpPr>
        <a:xfrm>
          <a:off x="0" y="0"/>
          <a:ext cx="0" cy="0"/>
          <a:chOff x="0" y="0"/>
          <a:chExt cx="0" cy="0"/>
        </a:xfrm>
      </p:grpSpPr>
      <p:sp>
        <p:nvSpPr>
          <p:cNvPr id="1726" name="Google Shape;1726;p23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27" name="Google Shape;1727;p230"/>
          <p:cNvGrpSpPr/>
          <p:nvPr/>
        </p:nvGrpSpPr>
        <p:grpSpPr>
          <a:xfrm>
            <a:off x="8050701" y="3214947"/>
            <a:ext cx="3292881" cy="1846000"/>
            <a:chOff x="6038025" y="2598925"/>
            <a:chExt cx="2469661" cy="1384500"/>
          </a:xfrm>
        </p:grpSpPr>
        <p:cxnSp>
          <p:nvCxnSpPr>
            <p:cNvPr id="1728" name="Google Shape;1728;p230"/>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29" name="Google Shape;1729;p230"/>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0" name="Google Shape;1730;p230"/>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1" name="Google Shape;1731;p230"/>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32" name="Google Shape;1732;p230"/>
          <p:cNvGrpSpPr/>
          <p:nvPr/>
        </p:nvGrpSpPr>
        <p:grpSpPr>
          <a:xfrm>
            <a:off x="848429" y="2184971"/>
            <a:ext cx="3992972" cy="1846000"/>
            <a:chOff x="636321" y="1844098"/>
            <a:chExt cx="2994729" cy="1384500"/>
          </a:xfrm>
        </p:grpSpPr>
        <p:sp>
          <p:nvSpPr>
            <p:cNvPr id="1733" name="Google Shape;1733;p230"/>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34" name="Google Shape;1734;p230"/>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35" name="Google Shape;1735;p230"/>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6" name="Google Shape;1736;p230"/>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37" name="Google Shape;1737;p230"/>
          <p:cNvGrpSpPr/>
          <p:nvPr/>
        </p:nvGrpSpPr>
        <p:grpSpPr>
          <a:xfrm>
            <a:off x="6544133" y="983393"/>
            <a:ext cx="4799448" cy="1846000"/>
            <a:chOff x="4908100" y="889950"/>
            <a:chExt cx="3599586" cy="1384500"/>
          </a:xfrm>
        </p:grpSpPr>
        <p:cxnSp>
          <p:nvCxnSpPr>
            <p:cNvPr id="1738" name="Google Shape;1738;p230"/>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39" name="Google Shape;1739;p230"/>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0" name="Google Shape;1740;p230"/>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1" name="Google Shape;1741;p230"/>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42" name="Google Shape;1742;p230"/>
          <p:cNvGrpSpPr/>
          <p:nvPr/>
        </p:nvGrpSpPr>
        <p:grpSpPr>
          <a:xfrm>
            <a:off x="3752793" y="1261001"/>
            <a:ext cx="4686415" cy="4336003"/>
            <a:chOff x="2991269" y="1153325"/>
            <a:chExt cx="3514811" cy="3252002"/>
          </a:xfrm>
        </p:grpSpPr>
        <p:sp>
          <p:nvSpPr>
            <p:cNvPr id="1743" name="Google Shape;1743;p230"/>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44" name="Google Shape;1744;p230"/>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5" name="Google Shape;1745;p230"/>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6" name="Google Shape;1746;p230"/>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47" name="Google Shape;1747;p230"/>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48" name="Google Shape;1748;p230"/>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49" name="Google Shape;1749;p230"/>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50" name="Google Shape;1750;p230"/>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51" name="Google Shape;1751;p230"/>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52" name="Google Shape;1752;p230"/>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3" name="Google Shape;1753;p230"/>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51"/>
                                        </p:tgtEl>
                                        <p:attrNameLst>
                                          <p:attrName>style.visibility</p:attrName>
                                        </p:attrNameLst>
                                      </p:cBhvr>
                                      <p:to>
                                        <p:strVal val="visible"/>
                                      </p:to>
                                    </p:set>
                                    <p:animEffect filter="fade" transition="in">
                                      <p:cBhvr>
                                        <p:cTn dur="500"/>
                                        <p:tgtEl>
                                          <p:spTgt spid="1751"/>
                                        </p:tgtEl>
                                      </p:cBhvr>
                                    </p:animEffect>
                                  </p:childTnLst>
                                </p:cTn>
                              </p:par>
                              <p:par>
                                <p:cTn fill="hold" nodeType="withEffect" presetClass="entr" presetID="10" presetSubtype="0">
                                  <p:stCondLst>
                                    <p:cond delay="250"/>
                                  </p:stCondLst>
                                  <p:childTnLst>
                                    <p:set>
                                      <p:cBhvr>
                                        <p:cTn dur="1" fill="hold">
                                          <p:stCondLst>
                                            <p:cond delay="0"/>
                                          </p:stCondLst>
                                        </p:cTn>
                                        <p:tgtEl>
                                          <p:spTgt spid="1726"/>
                                        </p:tgtEl>
                                        <p:attrNameLst>
                                          <p:attrName>style.visibility</p:attrName>
                                        </p:attrNameLst>
                                      </p:cBhvr>
                                      <p:to>
                                        <p:strVal val="visible"/>
                                      </p:to>
                                    </p:set>
                                    <p:animEffect filter="fade" transition="in">
                                      <p:cBhvr>
                                        <p:cTn dur="500"/>
                                        <p:tgtEl>
                                          <p:spTgt spid="17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57" name="Shape 1757"/>
        <p:cNvGrpSpPr/>
        <p:nvPr/>
      </p:nvGrpSpPr>
      <p:grpSpPr>
        <a:xfrm>
          <a:off x="0" y="0"/>
          <a:ext cx="0" cy="0"/>
          <a:chOff x="0" y="0"/>
          <a:chExt cx="0" cy="0"/>
        </a:xfrm>
      </p:grpSpPr>
      <p:sp>
        <p:nvSpPr>
          <p:cNvPr id="1758" name="Google Shape;1758;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59" name="Google Shape;1759;p23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0" name="Google Shape;1760;p231"/>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61" name="Google Shape;1761;p231"/>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Some Detail</a:t>
            </a:r>
            <a:endParaRPr/>
          </a:p>
        </p:txBody>
      </p:sp>
      <p:sp>
        <p:nvSpPr>
          <p:cNvPr id="1762" name="Google Shape;1762;p231"/>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63" name="Google Shape;1763;p231"/>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4" name="Google Shape;1764;p231"/>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65" name="Google Shape;1765;p231"/>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66" name="Google Shape;1766;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7" name="Google Shape;1767;p231"/>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8" name="Google Shape;1768;p231"/>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69" name="Google Shape;1769;p231"/>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70" name="Google Shape;1770;p231"/>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1" name="Google Shape;1771;p231"/>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2" name="Google Shape;1772;p231"/>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61"/>
                                        </p:tgtEl>
                                        <p:attrNameLst>
                                          <p:attrName>style.visibility</p:attrName>
                                        </p:attrNameLst>
                                      </p:cBhvr>
                                      <p:to>
                                        <p:strVal val="visible"/>
                                      </p:to>
                                    </p:set>
                                    <p:anim calcmode="lin" valueType="num">
                                      <p:cBhvr additive="base">
                                        <p:cTn dur="500"/>
                                        <p:tgtEl>
                                          <p:spTgt spid="176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64"/>
                                        </p:tgtEl>
                                        <p:attrNameLst>
                                          <p:attrName>style.visibility</p:attrName>
                                        </p:attrNameLst>
                                      </p:cBhvr>
                                      <p:to>
                                        <p:strVal val="visible"/>
                                      </p:to>
                                    </p:set>
                                    <p:animEffect filter="fade" transition="in">
                                      <p:cBhvr>
                                        <p:cTn dur="500"/>
                                        <p:tgtEl>
                                          <p:spTgt spid="1764"/>
                                        </p:tgtEl>
                                      </p:cBhvr>
                                    </p:animEffect>
                                  </p:childTnLst>
                                </p:cTn>
                              </p:par>
                              <p:par>
                                <p:cTn fill="hold" nodeType="withEffect" presetClass="entr" presetID="10" presetSubtype="0">
                                  <p:stCondLst>
                                    <p:cond delay="250"/>
                                  </p:stCondLst>
                                  <p:childTnLst>
                                    <p:set>
                                      <p:cBhvr>
                                        <p:cTn dur="1" fill="hold">
                                          <p:stCondLst>
                                            <p:cond delay="0"/>
                                          </p:stCondLst>
                                        </p:cTn>
                                        <p:tgtEl>
                                          <p:spTgt spid="1765"/>
                                        </p:tgtEl>
                                        <p:attrNameLst>
                                          <p:attrName>style.visibility</p:attrName>
                                        </p:attrNameLst>
                                      </p:cBhvr>
                                      <p:to>
                                        <p:strVal val="visible"/>
                                      </p:to>
                                    </p:set>
                                    <p:animEffect filter="fade" transition="in">
                                      <p:cBhvr>
                                        <p:cTn dur="500"/>
                                        <p:tgtEl>
                                          <p:spTgt spid="1765"/>
                                        </p:tgtEl>
                                      </p:cBhvr>
                                    </p:animEffect>
                                  </p:childTnLst>
                                </p:cTn>
                              </p:par>
                              <p:par>
                                <p:cTn fill="hold" nodeType="withEffect" presetClass="entr" presetID="10" presetSubtype="0">
                                  <p:stCondLst>
                                    <p:cond delay="250"/>
                                  </p:stCondLst>
                                  <p:childTnLst>
                                    <p:set>
                                      <p:cBhvr>
                                        <p:cTn dur="1" fill="hold">
                                          <p:stCondLst>
                                            <p:cond delay="0"/>
                                          </p:stCondLst>
                                        </p:cTn>
                                        <p:tgtEl>
                                          <p:spTgt spid="1768"/>
                                        </p:tgtEl>
                                        <p:attrNameLst>
                                          <p:attrName>style.visibility</p:attrName>
                                        </p:attrNameLst>
                                      </p:cBhvr>
                                      <p:to>
                                        <p:strVal val="visible"/>
                                      </p:to>
                                    </p:set>
                                    <p:animEffect filter="fade" transition="in">
                                      <p:cBhvr>
                                        <p:cTn dur="500"/>
                                        <p:tgtEl>
                                          <p:spTgt spid="1768"/>
                                        </p:tgtEl>
                                      </p:cBhvr>
                                    </p:animEffect>
                                  </p:childTnLst>
                                </p:cTn>
                              </p:par>
                              <p:par>
                                <p:cTn fill="hold" nodeType="withEffect" presetClass="entr" presetID="10" presetSubtype="0">
                                  <p:stCondLst>
                                    <p:cond delay="250"/>
                                  </p:stCondLst>
                                  <p:childTnLst>
                                    <p:set>
                                      <p:cBhvr>
                                        <p:cTn dur="1" fill="hold">
                                          <p:stCondLst>
                                            <p:cond delay="0"/>
                                          </p:stCondLst>
                                        </p:cTn>
                                        <p:tgtEl>
                                          <p:spTgt spid="1758"/>
                                        </p:tgtEl>
                                        <p:attrNameLst>
                                          <p:attrName>style.visibility</p:attrName>
                                        </p:attrNameLst>
                                      </p:cBhvr>
                                      <p:to>
                                        <p:strVal val="visible"/>
                                      </p:to>
                                    </p:set>
                                    <p:animEffect filter="fade" transition="in">
                                      <p:cBhvr>
                                        <p:cTn dur="500"/>
                                        <p:tgtEl>
                                          <p:spTgt spid="1758"/>
                                        </p:tgtEl>
                                      </p:cBhvr>
                                    </p:animEffect>
                                  </p:childTnLst>
                                </p:cTn>
                              </p:par>
                              <p:par>
                                <p:cTn fill="hold" nodeType="withEffect" presetClass="entr" presetID="10" presetSubtype="0">
                                  <p:stCondLst>
                                    <p:cond delay="250"/>
                                  </p:stCondLst>
                                  <p:childTnLst>
                                    <p:set>
                                      <p:cBhvr>
                                        <p:cTn dur="1" fill="hold">
                                          <p:stCondLst>
                                            <p:cond delay="0"/>
                                          </p:stCondLst>
                                        </p:cTn>
                                        <p:tgtEl>
                                          <p:spTgt spid="1770"/>
                                        </p:tgtEl>
                                        <p:attrNameLst>
                                          <p:attrName>style.visibility</p:attrName>
                                        </p:attrNameLst>
                                      </p:cBhvr>
                                      <p:to>
                                        <p:strVal val="visible"/>
                                      </p:to>
                                    </p:set>
                                    <p:animEffect filter="fade" transition="in">
                                      <p:cBhvr>
                                        <p:cTn dur="1000"/>
                                        <p:tgtEl>
                                          <p:spTgt spid="1770"/>
                                        </p:tgtEl>
                                      </p:cBhvr>
                                    </p:animEffect>
                                  </p:childTnLst>
                                </p:cTn>
                              </p:par>
                              <p:par>
                                <p:cTn fill="hold" nodeType="withEffect" presetClass="entr" presetID="10" presetSubtype="0">
                                  <p:stCondLst>
                                    <p:cond delay="500"/>
                                  </p:stCondLst>
                                  <p:childTnLst>
                                    <p:set>
                                      <p:cBhvr>
                                        <p:cTn dur="1" fill="hold">
                                          <p:stCondLst>
                                            <p:cond delay="0"/>
                                          </p:stCondLst>
                                        </p:cTn>
                                        <p:tgtEl>
                                          <p:spTgt spid="1771"/>
                                        </p:tgtEl>
                                        <p:attrNameLst>
                                          <p:attrName>style.visibility</p:attrName>
                                        </p:attrNameLst>
                                      </p:cBhvr>
                                      <p:to>
                                        <p:strVal val="visible"/>
                                      </p:to>
                                    </p:set>
                                    <p:animEffect filter="fade" transition="in">
                                      <p:cBhvr>
                                        <p:cTn dur="1000"/>
                                        <p:tgtEl>
                                          <p:spTgt spid="1771"/>
                                        </p:tgtEl>
                                      </p:cBhvr>
                                    </p:animEffect>
                                  </p:childTnLst>
                                </p:cTn>
                              </p:par>
                              <p:par>
                                <p:cTn fill="hold" nodeType="withEffect" presetClass="entr" presetID="10" presetSubtype="0">
                                  <p:stCondLst>
                                    <p:cond delay="750"/>
                                  </p:stCondLst>
                                  <p:childTnLst>
                                    <p:set>
                                      <p:cBhvr>
                                        <p:cTn dur="1" fill="hold">
                                          <p:stCondLst>
                                            <p:cond delay="0"/>
                                          </p:stCondLst>
                                        </p:cTn>
                                        <p:tgtEl>
                                          <p:spTgt spid="1772"/>
                                        </p:tgtEl>
                                        <p:attrNameLst>
                                          <p:attrName>style.visibility</p:attrName>
                                        </p:attrNameLst>
                                      </p:cBhvr>
                                      <p:to>
                                        <p:strVal val="visible"/>
                                      </p:to>
                                    </p:set>
                                    <p:animEffect filter="fade" transition="in">
                                      <p:cBhvr>
                                        <p:cTn dur="1000"/>
                                        <p:tgtEl>
                                          <p:spTgt spid="17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76" name="Shape 1776"/>
        <p:cNvGrpSpPr/>
        <p:nvPr/>
      </p:nvGrpSpPr>
      <p:grpSpPr>
        <a:xfrm>
          <a:off x="0" y="0"/>
          <a:ext cx="0" cy="0"/>
          <a:chOff x="0" y="0"/>
          <a:chExt cx="0" cy="0"/>
        </a:xfrm>
      </p:grpSpPr>
      <p:sp>
        <p:nvSpPr>
          <p:cNvPr id="1777" name="Google Shape;1777;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8" name="Google Shape;1778;p232"/>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79" name="Google Shape;1779;p232"/>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Two Columns Slide</a:t>
            </a:r>
            <a:endParaRPr/>
          </a:p>
        </p:txBody>
      </p:sp>
      <p:sp>
        <p:nvSpPr>
          <p:cNvPr id="1780" name="Google Shape;1780;p232"/>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1" name="Google Shape;1781;p232"/>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2" name="Google Shape;1782;p232"/>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83" name="Google Shape;1783;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84" name="Google Shape;1784;p23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5" name="Google Shape;1785;p232"/>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6" name="Google Shape;1786;p232"/>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87" name="Google Shape;1787;p232"/>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8" name="Google Shape;1788;p232"/>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9" name="Google Shape;1789;p232"/>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79"/>
                                        </p:tgtEl>
                                        <p:attrNameLst>
                                          <p:attrName>style.visibility</p:attrName>
                                        </p:attrNameLst>
                                      </p:cBhvr>
                                      <p:to>
                                        <p:strVal val="visible"/>
                                      </p:to>
                                    </p:set>
                                    <p:anim calcmode="lin" valueType="num">
                                      <p:cBhvr additive="base">
                                        <p:cTn dur="500"/>
                                        <p:tgtEl>
                                          <p:spTgt spid="177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82"/>
                                        </p:tgtEl>
                                        <p:attrNameLst>
                                          <p:attrName>style.visibility</p:attrName>
                                        </p:attrNameLst>
                                      </p:cBhvr>
                                      <p:to>
                                        <p:strVal val="visible"/>
                                      </p:to>
                                    </p:set>
                                    <p:animEffect filter="fade" transition="in">
                                      <p:cBhvr>
                                        <p:cTn dur="500"/>
                                        <p:tgtEl>
                                          <p:spTgt spid="1782"/>
                                        </p:tgtEl>
                                      </p:cBhvr>
                                    </p:animEffect>
                                  </p:childTnLst>
                                </p:cTn>
                              </p:par>
                              <p:par>
                                <p:cTn fill="hold" nodeType="withEffect" presetClass="entr" presetID="10" presetSubtype="0">
                                  <p:stCondLst>
                                    <p:cond delay="250"/>
                                  </p:stCondLst>
                                  <p:childTnLst>
                                    <p:set>
                                      <p:cBhvr>
                                        <p:cTn dur="1" fill="hold">
                                          <p:stCondLst>
                                            <p:cond delay="0"/>
                                          </p:stCondLst>
                                        </p:cTn>
                                        <p:tgtEl>
                                          <p:spTgt spid="1783"/>
                                        </p:tgtEl>
                                        <p:attrNameLst>
                                          <p:attrName>style.visibility</p:attrName>
                                        </p:attrNameLst>
                                      </p:cBhvr>
                                      <p:to>
                                        <p:strVal val="visible"/>
                                      </p:to>
                                    </p:set>
                                    <p:animEffect filter="fade" transition="in">
                                      <p:cBhvr>
                                        <p:cTn dur="500"/>
                                        <p:tgtEl>
                                          <p:spTgt spid="1783"/>
                                        </p:tgtEl>
                                      </p:cBhvr>
                                    </p:animEffect>
                                  </p:childTnLst>
                                </p:cTn>
                              </p:par>
                              <p:par>
                                <p:cTn fill="hold" nodeType="withEffect" presetClass="entr" presetID="10" presetSubtype="0">
                                  <p:stCondLst>
                                    <p:cond delay="250"/>
                                  </p:stCondLst>
                                  <p:childTnLst>
                                    <p:set>
                                      <p:cBhvr>
                                        <p:cTn dur="1" fill="hold">
                                          <p:stCondLst>
                                            <p:cond delay="0"/>
                                          </p:stCondLst>
                                        </p:cTn>
                                        <p:tgtEl>
                                          <p:spTgt spid="1786"/>
                                        </p:tgtEl>
                                        <p:attrNameLst>
                                          <p:attrName>style.visibility</p:attrName>
                                        </p:attrNameLst>
                                      </p:cBhvr>
                                      <p:to>
                                        <p:strVal val="visible"/>
                                      </p:to>
                                    </p:set>
                                    <p:animEffect filter="fade" transition="in">
                                      <p:cBhvr>
                                        <p:cTn dur="500"/>
                                        <p:tgtEl>
                                          <p:spTgt spid="1786"/>
                                        </p:tgtEl>
                                      </p:cBhvr>
                                    </p:animEffect>
                                  </p:childTnLst>
                                </p:cTn>
                              </p:par>
                              <p:par>
                                <p:cTn fill="hold" nodeType="withEffect" presetClass="entr" presetID="10" presetSubtype="0">
                                  <p:stCondLst>
                                    <p:cond delay="250"/>
                                  </p:stCondLst>
                                  <p:childTnLst>
                                    <p:set>
                                      <p:cBhvr>
                                        <p:cTn dur="1" fill="hold">
                                          <p:stCondLst>
                                            <p:cond delay="0"/>
                                          </p:stCondLst>
                                        </p:cTn>
                                        <p:tgtEl>
                                          <p:spTgt spid="1777"/>
                                        </p:tgtEl>
                                        <p:attrNameLst>
                                          <p:attrName>style.visibility</p:attrName>
                                        </p:attrNameLst>
                                      </p:cBhvr>
                                      <p:to>
                                        <p:strVal val="visible"/>
                                      </p:to>
                                    </p:set>
                                    <p:animEffect filter="fade" transition="in">
                                      <p:cBhvr>
                                        <p:cTn dur="500"/>
                                        <p:tgtEl>
                                          <p:spTgt spid="1777"/>
                                        </p:tgtEl>
                                      </p:cBhvr>
                                    </p:animEffect>
                                  </p:childTnLst>
                                </p:cTn>
                              </p:par>
                              <p:par>
                                <p:cTn fill="hold" nodeType="withEffect" presetClass="entr" presetID="10" presetSubtype="0">
                                  <p:stCondLst>
                                    <p:cond delay="250"/>
                                  </p:stCondLst>
                                  <p:childTnLst>
                                    <p:set>
                                      <p:cBhvr>
                                        <p:cTn dur="1" fill="hold">
                                          <p:stCondLst>
                                            <p:cond delay="0"/>
                                          </p:stCondLst>
                                        </p:cTn>
                                        <p:tgtEl>
                                          <p:spTgt spid="1787"/>
                                        </p:tgtEl>
                                        <p:attrNameLst>
                                          <p:attrName>style.visibility</p:attrName>
                                        </p:attrNameLst>
                                      </p:cBhvr>
                                      <p:to>
                                        <p:strVal val="visible"/>
                                      </p:to>
                                    </p:set>
                                    <p:animEffect filter="fade" transition="in">
                                      <p:cBhvr>
                                        <p:cTn dur="1000"/>
                                        <p:tgtEl>
                                          <p:spTgt spid="1787"/>
                                        </p:tgtEl>
                                      </p:cBhvr>
                                    </p:animEffect>
                                  </p:childTnLst>
                                </p:cTn>
                              </p:par>
                              <p:par>
                                <p:cTn fill="hold" nodeType="withEffect" presetClass="entr" presetID="10" presetSubtype="0">
                                  <p:stCondLst>
                                    <p:cond delay="500"/>
                                  </p:stCondLst>
                                  <p:childTnLst>
                                    <p:set>
                                      <p:cBhvr>
                                        <p:cTn dur="1" fill="hold">
                                          <p:stCondLst>
                                            <p:cond delay="0"/>
                                          </p:stCondLst>
                                        </p:cTn>
                                        <p:tgtEl>
                                          <p:spTgt spid="1788"/>
                                        </p:tgtEl>
                                        <p:attrNameLst>
                                          <p:attrName>style.visibility</p:attrName>
                                        </p:attrNameLst>
                                      </p:cBhvr>
                                      <p:to>
                                        <p:strVal val="visible"/>
                                      </p:to>
                                    </p:set>
                                    <p:animEffect filter="fade" transition="in">
                                      <p:cBhvr>
                                        <p:cTn dur="1000"/>
                                        <p:tgtEl>
                                          <p:spTgt spid="1788"/>
                                        </p:tgtEl>
                                      </p:cBhvr>
                                    </p:animEffect>
                                  </p:childTnLst>
                                </p:cTn>
                              </p:par>
                              <p:par>
                                <p:cTn fill="hold" nodeType="withEffect" presetClass="entr" presetID="10" presetSubtype="0">
                                  <p:stCondLst>
                                    <p:cond delay="750"/>
                                  </p:stCondLst>
                                  <p:childTnLst>
                                    <p:set>
                                      <p:cBhvr>
                                        <p:cTn dur="1" fill="hold">
                                          <p:stCondLst>
                                            <p:cond delay="0"/>
                                          </p:stCondLst>
                                        </p:cTn>
                                        <p:tgtEl>
                                          <p:spTgt spid="1789"/>
                                        </p:tgtEl>
                                        <p:attrNameLst>
                                          <p:attrName>style.visibility</p:attrName>
                                        </p:attrNameLst>
                                      </p:cBhvr>
                                      <p:to>
                                        <p:strVal val="visible"/>
                                      </p:to>
                                    </p:set>
                                    <p:animEffect filter="fade" transition="in">
                                      <p:cBhvr>
                                        <p:cTn dur="1000"/>
                                        <p:tgtEl>
                                          <p:spTgt spid="17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93" name="Shape 1793"/>
        <p:cNvGrpSpPr/>
        <p:nvPr/>
      </p:nvGrpSpPr>
      <p:grpSpPr>
        <a:xfrm>
          <a:off x="0" y="0"/>
          <a:ext cx="0" cy="0"/>
          <a:chOff x="0" y="0"/>
          <a:chExt cx="0" cy="0"/>
        </a:xfrm>
      </p:grpSpPr>
      <p:sp>
        <p:nvSpPr>
          <p:cNvPr id="1794" name="Google Shape;1794;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5" name="Google Shape;1795;p233"/>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6" name="Google Shape;1796;p233"/>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7" name="Google Shape;1797;p233"/>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8" name="Google Shape;1798;p233"/>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Three Columns Slide</a:t>
            </a:r>
            <a:endParaRPr/>
          </a:p>
        </p:txBody>
      </p:sp>
      <p:pic>
        <p:nvPicPr>
          <p:cNvPr id="1799" name="Google Shape;1799;p233"/>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00" name="Google Shape;1800;p233"/>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01" name="Google Shape;1801;p233"/>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02" name="Google Shape;1802;p233"/>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3" name="Google Shape;1803;p233"/>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4" name="Google Shape;1804;p233"/>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98"/>
                                        </p:tgtEl>
                                        <p:attrNameLst>
                                          <p:attrName>style.visibility</p:attrName>
                                        </p:attrNameLst>
                                      </p:cBhvr>
                                      <p:to>
                                        <p:strVal val="visible"/>
                                      </p:to>
                                    </p:set>
                                    <p:anim calcmode="lin" valueType="num">
                                      <p:cBhvr additive="base">
                                        <p:cTn dur="500"/>
                                        <p:tgtEl>
                                          <p:spTgt spid="1798"/>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99"/>
                                        </p:tgtEl>
                                        <p:attrNameLst>
                                          <p:attrName>style.visibility</p:attrName>
                                        </p:attrNameLst>
                                      </p:cBhvr>
                                      <p:to>
                                        <p:strVal val="visible"/>
                                      </p:to>
                                    </p:set>
                                    <p:animEffect filter="fade" transition="in">
                                      <p:cBhvr>
                                        <p:cTn dur="500"/>
                                        <p:tgtEl>
                                          <p:spTgt spid="1799"/>
                                        </p:tgtEl>
                                      </p:cBhvr>
                                    </p:animEffect>
                                  </p:childTnLst>
                                </p:cTn>
                              </p:par>
                              <p:par>
                                <p:cTn fill="hold" nodeType="withEffect" presetClass="entr" presetID="10" presetSubtype="0">
                                  <p:stCondLst>
                                    <p:cond delay="250"/>
                                  </p:stCondLst>
                                  <p:childTnLst>
                                    <p:set>
                                      <p:cBhvr>
                                        <p:cTn dur="1" fill="hold">
                                          <p:stCondLst>
                                            <p:cond delay="0"/>
                                          </p:stCondLst>
                                        </p:cTn>
                                        <p:tgtEl>
                                          <p:spTgt spid="1794"/>
                                        </p:tgtEl>
                                        <p:attrNameLst>
                                          <p:attrName>style.visibility</p:attrName>
                                        </p:attrNameLst>
                                      </p:cBhvr>
                                      <p:to>
                                        <p:strVal val="visible"/>
                                      </p:to>
                                    </p:set>
                                    <p:animEffect filter="fade" transition="in">
                                      <p:cBhvr>
                                        <p:cTn dur="500"/>
                                        <p:tgtEl>
                                          <p:spTgt spid="1794"/>
                                        </p:tgtEl>
                                      </p:cBhvr>
                                    </p:animEffect>
                                  </p:childTnLst>
                                </p:cTn>
                              </p:par>
                              <p:par>
                                <p:cTn fill="hold" nodeType="withEffect" presetClass="entr" presetID="10" presetSubtype="0">
                                  <p:stCondLst>
                                    <p:cond delay="250"/>
                                  </p:stCondLst>
                                  <p:childTnLst>
                                    <p:set>
                                      <p:cBhvr>
                                        <p:cTn dur="1" fill="hold">
                                          <p:stCondLst>
                                            <p:cond delay="0"/>
                                          </p:stCondLst>
                                        </p:cTn>
                                        <p:tgtEl>
                                          <p:spTgt spid="1801"/>
                                        </p:tgtEl>
                                        <p:attrNameLst>
                                          <p:attrName>style.visibility</p:attrName>
                                        </p:attrNameLst>
                                      </p:cBhvr>
                                      <p:to>
                                        <p:strVal val="visible"/>
                                      </p:to>
                                    </p:set>
                                    <p:animEffect filter="fade" transition="in">
                                      <p:cBhvr>
                                        <p:cTn dur="500"/>
                                        <p:tgtEl>
                                          <p:spTgt spid="1801"/>
                                        </p:tgtEl>
                                      </p:cBhvr>
                                    </p:animEffect>
                                  </p:childTnLst>
                                </p:cTn>
                              </p:par>
                              <p:par>
                                <p:cTn fill="hold" nodeType="withEffect" presetClass="entr" presetID="10" presetSubtype="0">
                                  <p:stCondLst>
                                    <p:cond delay="250"/>
                                  </p:stCondLst>
                                  <p:childTnLst>
                                    <p:set>
                                      <p:cBhvr>
                                        <p:cTn dur="1" fill="hold">
                                          <p:stCondLst>
                                            <p:cond delay="0"/>
                                          </p:stCondLst>
                                        </p:cTn>
                                        <p:tgtEl>
                                          <p:spTgt spid="1802"/>
                                        </p:tgtEl>
                                        <p:attrNameLst>
                                          <p:attrName>style.visibility</p:attrName>
                                        </p:attrNameLst>
                                      </p:cBhvr>
                                      <p:to>
                                        <p:strVal val="visible"/>
                                      </p:to>
                                    </p:set>
                                    <p:animEffect filter="fade" transition="in">
                                      <p:cBhvr>
                                        <p:cTn dur="1000"/>
                                        <p:tgtEl>
                                          <p:spTgt spid="1802"/>
                                        </p:tgtEl>
                                      </p:cBhvr>
                                    </p:animEffect>
                                  </p:childTnLst>
                                </p:cTn>
                              </p:par>
                              <p:par>
                                <p:cTn fill="hold" nodeType="withEffect" presetClass="entr" presetID="10" presetSubtype="0">
                                  <p:stCondLst>
                                    <p:cond delay="500"/>
                                  </p:stCondLst>
                                  <p:childTnLst>
                                    <p:set>
                                      <p:cBhvr>
                                        <p:cTn dur="1" fill="hold">
                                          <p:stCondLst>
                                            <p:cond delay="0"/>
                                          </p:stCondLst>
                                        </p:cTn>
                                        <p:tgtEl>
                                          <p:spTgt spid="1803"/>
                                        </p:tgtEl>
                                        <p:attrNameLst>
                                          <p:attrName>style.visibility</p:attrName>
                                        </p:attrNameLst>
                                      </p:cBhvr>
                                      <p:to>
                                        <p:strVal val="visible"/>
                                      </p:to>
                                    </p:set>
                                    <p:animEffect filter="fade" transition="in">
                                      <p:cBhvr>
                                        <p:cTn dur="1000"/>
                                        <p:tgtEl>
                                          <p:spTgt spid="1803"/>
                                        </p:tgtEl>
                                      </p:cBhvr>
                                    </p:animEffect>
                                  </p:childTnLst>
                                </p:cTn>
                              </p:par>
                              <p:par>
                                <p:cTn fill="hold" nodeType="withEffect" presetClass="entr" presetID="10" presetSubtype="0">
                                  <p:stCondLst>
                                    <p:cond delay="750"/>
                                  </p:stCondLst>
                                  <p:childTnLst>
                                    <p:set>
                                      <p:cBhvr>
                                        <p:cTn dur="1" fill="hold">
                                          <p:stCondLst>
                                            <p:cond delay="0"/>
                                          </p:stCondLst>
                                        </p:cTn>
                                        <p:tgtEl>
                                          <p:spTgt spid="1804"/>
                                        </p:tgtEl>
                                        <p:attrNameLst>
                                          <p:attrName>style.visibility</p:attrName>
                                        </p:attrNameLst>
                                      </p:cBhvr>
                                      <p:to>
                                        <p:strVal val="visible"/>
                                      </p:to>
                                    </p:set>
                                    <p:animEffect filter="fade" transition="in">
                                      <p:cBhvr>
                                        <p:cTn dur="1000"/>
                                        <p:tgtEl>
                                          <p:spTgt spid="18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08" name="Shape 1808"/>
        <p:cNvGrpSpPr/>
        <p:nvPr/>
      </p:nvGrpSpPr>
      <p:grpSpPr>
        <a:xfrm>
          <a:off x="0" y="0"/>
          <a:ext cx="0" cy="0"/>
          <a:chOff x="0" y="0"/>
          <a:chExt cx="0" cy="0"/>
        </a:xfrm>
      </p:grpSpPr>
      <p:sp>
        <p:nvSpPr>
          <p:cNvPr id="1809" name="Google Shape;1809;p23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0" name="Google Shape;1810;p234"/>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11" name="Google Shape;1811;p234"/>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12" name="Google Shape;1812;p234"/>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3" name="Google Shape;1813;p23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4" name="Google Shape;1814;p234"/>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5" name="Google Shape;1815;p23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16" name="Google Shape;1816;p234"/>
          <p:cNvGrpSpPr/>
          <p:nvPr/>
        </p:nvGrpSpPr>
        <p:grpSpPr>
          <a:xfrm>
            <a:off x="5223897" y="780264"/>
            <a:ext cx="1695068" cy="1960656"/>
            <a:chOff x="9876910" y="158289"/>
            <a:chExt cx="1972973" cy="2282104"/>
          </a:xfrm>
        </p:grpSpPr>
        <p:sp>
          <p:nvSpPr>
            <p:cNvPr id="1817" name="Google Shape;1817;p234"/>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8" name="Google Shape;1818;p234"/>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9" name="Google Shape;1819;p234"/>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0" name="Google Shape;1820;p234"/>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1" name="Google Shape;1821;p234"/>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2" name="Google Shape;1822;p234"/>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3" name="Google Shape;1823;p234"/>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4" name="Google Shape;1824;p234"/>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5" name="Google Shape;1825;p234"/>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6" name="Google Shape;1826;p234"/>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7" name="Google Shape;1827;p234"/>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8" name="Google Shape;1828;p234"/>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09"/>
                                        </p:tgtEl>
                                        <p:attrNameLst>
                                          <p:attrName>style.visibility</p:attrName>
                                        </p:attrNameLst>
                                      </p:cBhvr>
                                      <p:to>
                                        <p:strVal val="visible"/>
                                      </p:to>
                                    </p:set>
                                    <p:animEffect filter="fade" transition="in">
                                      <p:cBhvr>
                                        <p:cTn dur="500"/>
                                        <p:tgtEl>
                                          <p:spTgt spid="18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32" name="Shape 1832"/>
        <p:cNvGrpSpPr/>
        <p:nvPr/>
      </p:nvGrpSpPr>
      <p:grpSpPr>
        <a:xfrm>
          <a:off x="0" y="0"/>
          <a:ext cx="0" cy="0"/>
          <a:chOff x="0" y="0"/>
          <a:chExt cx="0" cy="0"/>
        </a:xfrm>
      </p:grpSpPr>
      <p:pic>
        <p:nvPicPr>
          <p:cNvPr id="1833" name="Google Shape;1833;p235"/>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34" name="Google Shape;1834;p235"/>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35" name="Google Shape;1835;p235"/>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36" name="Google Shape;1836;p235"/>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37" name="Google Shape;1837;p235"/>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8" name="Google Shape;1838;p235"/>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9" name="Google Shape;1839;p235"/>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0" name="Google Shape;1840;p235"/>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41" name="Google Shape;1841;p235"/>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42" name="Google Shape;1842;p235"/>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3" name="Google Shape;1843;p235"/>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44" name="Google Shape;1844;p235"/>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45" name="Google Shape;1845;p235"/>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46" name="Google Shape;1846;p23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47" name="Google Shape;1847;p235"/>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33"/>
                                        </p:tgtEl>
                                        <p:attrNameLst>
                                          <p:attrName>style.visibility</p:attrName>
                                        </p:attrNameLst>
                                      </p:cBhvr>
                                      <p:to>
                                        <p:strVal val="visible"/>
                                      </p:to>
                                    </p:set>
                                    <p:animEffect filter="fade" transition="in">
                                      <p:cBhvr>
                                        <p:cTn dur="500"/>
                                        <p:tgtEl>
                                          <p:spTgt spid="1833"/>
                                        </p:tgtEl>
                                      </p:cBhvr>
                                    </p:animEffect>
                                  </p:childTnLst>
                                </p:cTn>
                              </p:par>
                              <p:par>
                                <p:cTn fill="hold" nodeType="withEffect" presetClass="entr" presetID="10" presetSubtype="0">
                                  <p:stCondLst>
                                    <p:cond delay="1000"/>
                                  </p:stCondLst>
                                  <p:childTnLst>
                                    <p:set>
                                      <p:cBhvr>
                                        <p:cTn dur="1" fill="hold">
                                          <p:stCondLst>
                                            <p:cond delay="0"/>
                                          </p:stCondLst>
                                        </p:cTn>
                                        <p:tgtEl>
                                          <p:spTgt spid="1834"/>
                                        </p:tgtEl>
                                        <p:attrNameLst>
                                          <p:attrName>style.visibility</p:attrName>
                                        </p:attrNameLst>
                                      </p:cBhvr>
                                      <p:to>
                                        <p:strVal val="visible"/>
                                      </p:to>
                                    </p:set>
                                    <p:animEffect filter="fade" transition="in">
                                      <p:cBhvr>
                                        <p:cTn dur="500"/>
                                        <p:tgtEl>
                                          <p:spTgt spid="18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00" name="Shape 1000"/>
        <p:cNvGrpSpPr/>
        <p:nvPr/>
      </p:nvGrpSpPr>
      <p:grpSpPr>
        <a:xfrm>
          <a:off x="0" y="0"/>
          <a:ext cx="0" cy="0"/>
          <a:chOff x="0" y="0"/>
          <a:chExt cx="0" cy="0"/>
        </a:xfrm>
      </p:grpSpPr>
      <p:sp>
        <p:nvSpPr>
          <p:cNvPr id="1001" name="Google Shape;1001;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2" name="Google Shape;1002;p200"/>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03" name="Google Shape;1003;p200"/>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04" name="Google Shape;1004;p200"/>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05" name="Google Shape;1005;p200"/>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06" name="Google Shape;1006;p200"/>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07" name="Google Shape;1007;p200"/>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3"/>
                                        </p:tgtEl>
                                        <p:attrNameLst>
                                          <p:attrName>style.visibility</p:attrName>
                                        </p:attrNameLst>
                                      </p:cBhvr>
                                      <p:to>
                                        <p:strVal val="visible"/>
                                      </p:to>
                                    </p:set>
                                    <p:animEffect filter="fade" transition="in">
                                      <p:cBhvr>
                                        <p:cTn dur="500"/>
                                        <p:tgtEl>
                                          <p:spTgt spid="1003"/>
                                        </p:tgtEl>
                                      </p:cBhvr>
                                    </p:animEffect>
                                  </p:childTnLst>
                                </p:cTn>
                              </p:par>
                              <p:par>
                                <p:cTn fill="hold" nodeType="withEffect" presetClass="entr" presetID="10" presetSubtype="0">
                                  <p:stCondLst>
                                    <p:cond delay="250"/>
                                  </p:stCondLst>
                                  <p:childTnLst>
                                    <p:set>
                                      <p:cBhvr>
                                        <p:cTn dur="1" fill="hold">
                                          <p:stCondLst>
                                            <p:cond delay="0"/>
                                          </p:stCondLst>
                                        </p:cTn>
                                        <p:tgtEl>
                                          <p:spTgt spid="1001"/>
                                        </p:tgtEl>
                                        <p:attrNameLst>
                                          <p:attrName>style.visibility</p:attrName>
                                        </p:attrNameLst>
                                      </p:cBhvr>
                                      <p:to>
                                        <p:strVal val="visible"/>
                                      </p:to>
                                    </p:set>
                                    <p:animEffect filter="fade" transition="in">
                                      <p:cBhvr>
                                        <p:cTn dur="500"/>
                                        <p:tgtEl>
                                          <p:spTgt spid="10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851" name="Shape 1851"/>
        <p:cNvGrpSpPr/>
        <p:nvPr/>
      </p:nvGrpSpPr>
      <p:grpSpPr>
        <a:xfrm>
          <a:off x="0" y="0"/>
          <a:ext cx="0" cy="0"/>
          <a:chOff x="0" y="0"/>
          <a:chExt cx="0" cy="0"/>
        </a:xfrm>
      </p:grpSpPr>
      <p:sp>
        <p:nvSpPr>
          <p:cNvPr id="1852" name="Google Shape;1852;p236"/>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53" name="Google Shape;1853;p236"/>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i="0" lang="en-GB" sz="1800" u="none" cap="none" strike="noStrike">
                <a:solidFill>
                  <a:srgbClr val="222222"/>
                </a:solidFill>
                <a:latin typeface="Lora"/>
                <a:ea typeface="Lora"/>
                <a:cs typeface="Lora"/>
                <a:sym typeface="Lora"/>
              </a:rPr>
            </a:br>
            <a:endParaRPr b="0" i="0" sz="1800" u="none" cap="none" strike="noStrike">
              <a:solidFill>
                <a:srgbClr val="000000"/>
              </a:solidFill>
              <a:latin typeface="Calibri"/>
              <a:ea typeface="Calibri"/>
              <a:cs typeface="Calibri"/>
              <a:sym typeface="Calibri"/>
            </a:endParaRPr>
          </a:p>
        </p:txBody>
      </p:sp>
      <p:sp>
        <p:nvSpPr>
          <p:cNvPr id="1854" name="Google Shape;1854;p236"/>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 You must keep Credit slide(as it is) in your presentation. Don’t want to give credit us or keeping </a:t>
            </a:r>
            <a:br>
              <a:rPr b="0" i="0" lang="en-GB" sz="1800" u="none" cap="none" strike="noStrike">
                <a:solidFill>
                  <a:srgbClr val="222222"/>
                </a:solidFill>
                <a:latin typeface="Lora"/>
                <a:ea typeface="Lora"/>
                <a:cs typeface="Lora"/>
                <a:sym typeface="Lora"/>
              </a:rPr>
            </a:br>
            <a:r>
              <a:rPr b="0" i="0" lang="en-GB" sz="1800" u="none" cap="none" strike="noStrike">
                <a:solidFill>
                  <a:srgbClr val="222222"/>
                </a:solidFill>
                <a:latin typeface="Lora"/>
                <a:ea typeface="Lora"/>
                <a:cs typeface="Lora"/>
                <a:sym typeface="Lora"/>
              </a:rPr>
              <a:t>the Credit Slide? </a:t>
            </a:r>
            <a:r>
              <a:rPr b="1" i="0" lang="en-GB" sz="1800" u="sng" cap="none" strike="noStrike">
                <a:solidFill>
                  <a:schemeClr val="hlink"/>
                </a:solidFill>
                <a:latin typeface="Lora"/>
                <a:ea typeface="Lora"/>
                <a:cs typeface="Lora"/>
                <a:sym typeface="Lora"/>
                <a:hlinkClick r:id="rId3"/>
              </a:rPr>
              <a:t>Click Here </a:t>
            </a:r>
            <a:r>
              <a:rPr b="0" i="0" lang="en-GB" sz="1800" u="none" cap="none" strike="noStrike">
                <a:solidFill>
                  <a:srgbClr val="222222"/>
                </a:solidFill>
                <a:latin typeface="Lora"/>
                <a:ea typeface="Lora"/>
                <a:cs typeface="Lora"/>
                <a:sym typeface="Lora"/>
              </a:rPr>
              <a:t>to know more.</a:t>
            </a:r>
            <a:endParaRPr b="0" i="0" sz="1800" u="none" cap="none" strike="noStrike">
              <a:solidFill>
                <a:srgbClr val="000000"/>
              </a:solidFill>
              <a:latin typeface="Calibri"/>
              <a:ea typeface="Calibri"/>
              <a:cs typeface="Calibri"/>
              <a:sym typeface="Calibri"/>
            </a:endParaRPr>
          </a:p>
        </p:txBody>
      </p:sp>
      <p:sp>
        <p:nvSpPr>
          <p:cNvPr id="1855" name="Google Shape;1855;p236"/>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Slide is for instructions only. You can delete it.</a:t>
            </a:r>
            <a:endParaRPr b="0" i="0" sz="1800" u="none" cap="none" strike="noStrike">
              <a:solidFill>
                <a:srgbClr val="000000"/>
              </a:solidFill>
              <a:latin typeface="Calibri"/>
              <a:ea typeface="Calibri"/>
              <a:cs typeface="Calibri"/>
              <a:sym typeface="Calibri"/>
            </a:endParaRPr>
          </a:p>
        </p:txBody>
      </p:sp>
      <p:sp>
        <p:nvSpPr>
          <p:cNvPr id="1856" name="Google Shape;1856;p236"/>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57" name="Google Shape;1857;p236"/>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58" name="Google Shape;1858;p236"/>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use this for commercial or non-commercial presentation &amp; projects</a:t>
            </a:r>
            <a:endParaRPr b="0" i="0" sz="1800" u="none" cap="none" strike="noStrike">
              <a:solidFill>
                <a:srgbClr val="000000"/>
              </a:solidFill>
              <a:latin typeface="Calibri"/>
              <a:ea typeface="Calibri"/>
              <a:cs typeface="Calibri"/>
              <a:sym typeface="Calibri"/>
            </a:endParaRPr>
          </a:p>
        </p:txBody>
      </p:sp>
      <p:sp>
        <p:nvSpPr>
          <p:cNvPr id="1859" name="Google Shape;1859;p236"/>
          <p:cNvSpPr/>
          <p:nvPr/>
        </p:nvSpPr>
        <p:spPr>
          <a:xfrm>
            <a:off x="6557953" y="4429375"/>
            <a:ext cx="4833929" cy="1754326"/>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i="0" lang="en-GB" sz="1800" u="none" cap="none" strike="noStrike">
                <a:solidFill>
                  <a:srgbClr val="222222"/>
                </a:solidFill>
                <a:latin typeface="Lora"/>
                <a:ea typeface="Lora"/>
                <a:cs typeface="Lora"/>
                <a:sym typeface="Lora"/>
              </a:rPr>
              <a:t>To Sell/Rent/Distribute/Sublicence our content/files(modified or unmodified) or Offer them to download(Free or paid) online/offline both to compete us or in the way it affects our business. </a:t>
            </a:r>
            <a:endParaRPr/>
          </a:p>
          <a:p>
            <a:pPr indent="-171450" lvl="0" marL="285750" marR="0" rtl="0" algn="l">
              <a:lnSpc>
                <a:spcPct val="100000"/>
              </a:lnSpc>
              <a:spcBef>
                <a:spcPts val="0"/>
              </a:spcBef>
              <a:spcAft>
                <a:spcPts val="0"/>
              </a:spcAft>
              <a:buClr>
                <a:schemeClr val="dk1"/>
              </a:buClr>
              <a:buSzPts val="1800"/>
              <a:buFont typeface="Courier New"/>
              <a:buNone/>
            </a:pPr>
            <a:r>
              <a:t/>
            </a:r>
            <a:endParaRPr b="0" i="0" sz="1800" u="none" cap="none" strike="noStrike">
              <a:solidFill>
                <a:srgbClr val="000000"/>
              </a:solidFill>
              <a:latin typeface="Calibri"/>
              <a:ea typeface="Calibri"/>
              <a:cs typeface="Calibri"/>
              <a:sym typeface="Calibri"/>
            </a:endParaRPr>
          </a:p>
        </p:txBody>
      </p:sp>
      <p:pic>
        <p:nvPicPr>
          <p:cNvPr descr="Pin" id="1860" name="Google Shape;1860;p236"/>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61" name="Google Shape;1861;p236"/>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2" name="Google Shape;1862;p236"/>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66" name="Shape 1866"/>
        <p:cNvGrpSpPr/>
        <p:nvPr/>
      </p:nvGrpSpPr>
      <p:grpSpPr>
        <a:xfrm>
          <a:off x="0" y="0"/>
          <a:ext cx="0" cy="0"/>
          <a:chOff x="0" y="0"/>
          <a:chExt cx="0" cy="0"/>
        </a:xfrm>
      </p:grpSpPr>
      <p:sp>
        <p:nvSpPr>
          <p:cNvPr id="1867" name="Google Shape;1867;p237"/>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68" name="Google Shape;1868;p237"/>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69" name="Google Shape;1869;p237"/>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0" name="Google Shape;1870;p23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71" name="Google Shape;1871;p237"/>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72" name="Google Shape;1872;p237"/>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73" name="Google Shape;1873;p237"/>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74" name="Google Shape;1874;p237">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75" name="Google Shape;1875;p237"/>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Template Created By : MyFreeSlides.com</a:t>
            </a:r>
            <a:endParaRPr b="0" i="0" sz="1800" u="none" cap="none" strike="noStrike">
              <a:solidFill>
                <a:srgbClr val="000000"/>
              </a:solidFill>
              <a:latin typeface="Calibri"/>
              <a:ea typeface="Calibri"/>
              <a:cs typeface="Calibri"/>
              <a:sym typeface="Calibri"/>
            </a:endParaRPr>
          </a:p>
        </p:txBody>
      </p:sp>
      <p:pic>
        <p:nvPicPr>
          <p:cNvPr descr="Presentation with bar chart RTL" id="1876" name="Google Shape;1876;p237">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77" name="Google Shape;1877;p237">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78" name="Google Shape;1878;p237">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79" name="Google Shape;1879;p237"/>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80" name="Google Shape;1880;p237"/>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81" name="Google Shape;1881;p237"/>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82" name="Google Shape;1882;p237"/>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83" name="Google Shape;1883;p237"/>
          <p:cNvSpPr/>
          <p:nvPr/>
        </p:nvSpPr>
        <p:spPr>
          <a:xfrm>
            <a:off x="3658804" y="3429982"/>
            <a:ext cx="4376326" cy="27699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ED7D31"/>
              </a:buClr>
              <a:buSzPts val="1200"/>
              <a:buFont typeface="Calibri"/>
              <a:buNone/>
            </a:pPr>
            <a:r>
              <a:rPr b="0" i="0" lang="en-GB" sz="1200" u="none" cap="none" strike="noStrike">
                <a:solidFill>
                  <a:srgbClr val="ED7D31"/>
                </a:solidFill>
                <a:latin typeface="Calibri"/>
                <a:ea typeface="Calibri"/>
                <a:cs typeface="Calibri"/>
                <a:sym typeface="Calibri"/>
              </a:rPr>
              <a:t>Title Slide/Main Image Credit : </a:t>
            </a:r>
            <a:r>
              <a:rPr b="0" i="0" lang="en-GB" sz="1200" u="sng" cap="none" strike="noStrike">
                <a:solidFill>
                  <a:schemeClr val="hlink"/>
                </a:solidFill>
                <a:latin typeface="Calibri"/>
                <a:ea typeface="Calibri"/>
                <a:cs typeface="Calibri"/>
                <a:sym typeface="Calibri"/>
                <a:hlinkClick r:id="rId14"/>
              </a:rPr>
              <a:t>https://www.pexels.com/@rawpixel</a:t>
            </a:r>
            <a:r>
              <a:rPr b="0" i="0" lang="en-GB" sz="1200" u="none" cap="none" strike="noStrike">
                <a:solidFill>
                  <a:srgbClr val="ED7D31"/>
                </a:solidFill>
                <a:latin typeface="Calibri"/>
                <a:ea typeface="Calibri"/>
                <a:cs typeface="Calibri"/>
                <a:sym typeface="Calibri"/>
              </a:rPr>
              <a:t> </a:t>
            </a:r>
            <a:endParaRPr b="0" i="0" sz="1200" u="none" cap="none" strike="noStrike">
              <a:solidFill>
                <a:srgbClr val="ED7D3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68"/>
                                        </p:tgtEl>
                                        <p:attrNameLst>
                                          <p:attrName>style.visibility</p:attrName>
                                        </p:attrNameLst>
                                      </p:cBhvr>
                                      <p:to>
                                        <p:strVal val="visible"/>
                                      </p:to>
                                    </p:set>
                                    <p:animEffect filter="fade" transition="in">
                                      <p:cBhvr>
                                        <p:cTn dur="500"/>
                                        <p:tgtEl>
                                          <p:spTgt spid="1868"/>
                                        </p:tgtEl>
                                      </p:cBhvr>
                                    </p:animEffect>
                                  </p:childTnLst>
                                </p:cTn>
                              </p:par>
                              <p:par>
                                <p:cTn fill="hold" nodeType="withEffect" presetClass="entr" presetID="10" presetSubtype="0">
                                  <p:stCondLst>
                                    <p:cond delay="1000"/>
                                  </p:stCondLst>
                                  <p:childTnLst>
                                    <p:set>
                                      <p:cBhvr>
                                        <p:cTn dur="1" fill="hold">
                                          <p:stCondLst>
                                            <p:cond delay="0"/>
                                          </p:stCondLst>
                                        </p:cTn>
                                        <p:tgtEl>
                                          <p:spTgt spid="1871"/>
                                        </p:tgtEl>
                                        <p:attrNameLst>
                                          <p:attrName>style.visibility</p:attrName>
                                        </p:attrNameLst>
                                      </p:cBhvr>
                                      <p:to>
                                        <p:strVal val="visible"/>
                                      </p:to>
                                    </p:set>
                                    <p:animEffect filter="fade" transition="in">
                                      <p:cBhvr>
                                        <p:cTn dur="500"/>
                                        <p:tgtEl>
                                          <p:spTgt spid="1871"/>
                                        </p:tgtEl>
                                      </p:cBhvr>
                                    </p:animEffect>
                                  </p:childTnLst>
                                </p:cTn>
                              </p:par>
                              <p:par>
                                <p:cTn fill="hold" nodeType="withEffect" presetClass="entr" presetID="10" presetSubtype="0">
                                  <p:stCondLst>
                                    <p:cond delay="500"/>
                                  </p:stCondLst>
                                  <p:childTnLst>
                                    <p:set>
                                      <p:cBhvr>
                                        <p:cTn dur="1" fill="hold">
                                          <p:stCondLst>
                                            <p:cond delay="0"/>
                                          </p:stCondLst>
                                        </p:cTn>
                                        <p:tgtEl>
                                          <p:spTgt spid="1876"/>
                                        </p:tgtEl>
                                        <p:attrNameLst>
                                          <p:attrName>style.visibility</p:attrName>
                                        </p:attrNameLst>
                                      </p:cBhvr>
                                      <p:to>
                                        <p:strVal val="visible"/>
                                      </p:to>
                                    </p:set>
                                    <p:animEffect filter="fade" transition="in">
                                      <p:cBhvr>
                                        <p:cTn dur="1000"/>
                                        <p:tgtEl>
                                          <p:spTgt spid="1876"/>
                                        </p:tgtEl>
                                      </p:cBhvr>
                                    </p:animEffect>
                                  </p:childTnLst>
                                </p:cTn>
                              </p:par>
                              <p:par>
                                <p:cTn fill="hold" nodeType="withEffect" presetClass="entr" presetID="10" presetSubtype="0">
                                  <p:stCondLst>
                                    <p:cond delay="750"/>
                                  </p:stCondLst>
                                  <p:childTnLst>
                                    <p:set>
                                      <p:cBhvr>
                                        <p:cTn dur="1" fill="hold">
                                          <p:stCondLst>
                                            <p:cond delay="0"/>
                                          </p:stCondLst>
                                        </p:cTn>
                                        <p:tgtEl>
                                          <p:spTgt spid="1877"/>
                                        </p:tgtEl>
                                        <p:attrNameLst>
                                          <p:attrName>style.visibility</p:attrName>
                                        </p:attrNameLst>
                                      </p:cBhvr>
                                      <p:to>
                                        <p:strVal val="visible"/>
                                      </p:to>
                                    </p:set>
                                    <p:animEffect filter="fade" transition="in">
                                      <p:cBhvr>
                                        <p:cTn dur="1000"/>
                                        <p:tgtEl>
                                          <p:spTgt spid="1877"/>
                                        </p:tgtEl>
                                      </p:cBhvr>
                                    </p:animEffect>
                                  </p:childTnLst>
                                </p:cTn>
                              </p:par>
                              <p:par>
                                <p:cTn fill="hold" nodeType="withEffect" presetClass="entr" presetID="10" presetSubtype="0">
                                  <p:stCondLst>
                                    <p:cond delay="1000"/>
                                  </p:stCondLst>
                                  <p:childTnLst>
                                    <p:set>
                                      <p:cBhvr>
                                        <p:cTn dur="1" fill="hold">
                                          <p:stCondLst>
                                            <p:cond delay="0"/>
                                          </p:stCondLst>
                                        </p:cTn>
                                        <p:tgtEl>
                                          <p:spTgt spid="1878"/>
                                        </p:tgtEl>
                                        <p:attrNameLst>
                                          <p:attrName>style.visibility</p:attrName>
                                        </p:attrNameLst>
                                      </p:cBhvr>
                                      <p:to>
                                        <p:strVal val="visible"/>
                                      </p:to>
                                    </p:set>
                                    <p:animEffect filter="fade" transition="in">
                                      <p:cBhvr>
                                        <p:cTn dur="1000"/>
                                        <p:tgtEl>
                                          <p:spTgt spid="18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87" name="Shape 1887"/>
        <p:cNvGrpSpPr/>
        <p:nvPr/>
      </p:nvGrpSpPr>
      <p:grpSpPr>
        <a:xfrm>
          <a:off x="0" y="0"/>
          <a:ext cx="0" cy="0"/>
          <a:chOff x="0" y="0"/>
          <a:chExt cx="0" cy="0"/>
        </a:xfrm>
      </p:grpSpPr>
      <p:pic>
        <p:nvPicPr>
          <p:cNvPr id="1888" name="Google Shape;1888;p238">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88"/>
                                        </p:tgtEl>
                                        <p:attrNameLst>
                                          <p:attrName>style.visibility</p:attrName>
                                        </p:attrNameLst>
                                      </p:cBhvr>
                                      <p:to>
                                        <p:strVal val="visible"/>
                                      </p:to>
                                    </p:set>
                                    <p:animEffect filter="fade" transition="in">
                                      <p:cBhvr>
                                        <p:cTn dur="500"/>
                                        <p:tgtEl>
                                          <p:spTgt spid="18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11" name="Shape 1011"/>
        <p:cNvGrpSpPr/>
        <p:nvPr/>
      </p:nvGrpSpPr>
      <p:grpSpPr>
        <a:xfrm>
          <a:off x="0" y="0"/>
          <a:ext cx="0" cy="0"/>
          <a:chOff x="0" y="0"/>
          <a:chExt cx="0" cy="0"/>
        </a:xfrm>
      </p:grpSpPr>
      <p:sp>
        <p:nvSpPr>
          <p:cNvPr id="1012" name="Google Shape;1012;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3" name="Google Shape;1013;p201"/>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14" name="Google Shape;1014;p201"/>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5" name="Google Shape;1015;p201"/>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16" name="Google Shape;1016;p201"/>
          <p:cNvPicPr preferRelativeResize="0"/>
          <p:nvPr>
            <p:ph idx="2" type="pic"/>
          </p:nvPr>
        </p:nvPicPr>
        <p:blipFill rotWithShape="1">
          <a:blip r:embed="rId3">
            <a:alphaModFix/>
          </a:blip>
          <a:srcRect b="0" l="1743" r="1742" t="0"/>
          <a:stretch/>
        </p:blipFill>
        <p:spPr>
          <a:xfrm>
            <a:off x="275840" y="1842453"/>
            <a:ext cx="2704724" cy="3173099"/>
          </a:xfrm>
          <a:prstGeom prst="rect">
            <a:avLst/>
          </a:prstGeom>
          <a:noFill/>
          <a:ln>
            <a:noFill/>
          </a:ln>
        </p:spPr>
      </p:pic>
      <p:pic>
        <p:nvPicPr>
          <p:cNvPr descr="A close up of a flag&#10;&#10;Description automatically generated" id="1017" name="Google Shape;1017;p201"/>
          <p:cNvPicPr preferRelativeResize="0"/>
          <p:nvPr>
            <p:ph idx="3" type="pic"/>
          </p:nvPr>
        </p:nvPicPr>
        <p:blipFill rotWithShape="1">
          <a:blip r:embed="rId4">
            <a:alphaModFix/>
          </a:blip>
          <a:srcRect b="0" l="15032" r="15033" t="0"/>
          <a:stretch/>
        </p:blipFill>
        <p:spPr>
          <a:xfrm>
            <a:off x="3254372" y="1842449"/>
            <a:ext cx="2704724" cy="3173099"/>
          </a:xfrm>
          <a:prstGeom prst="rect">
            <a:avLst/>
          </a:prstGeom>
          <a:noFill/>
          <a:ln>
            <a:noFill/>
          </a:ln>
        </p:spPr>
      </p:pic>
      <p:pic>
        <p:nvPicPr>
          <p:cNvPr descr="A close up of a flower&#10;&#10;Description automatically generated" id="1018" name="Google Shape;1018;p201"/>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19" name="Google Shape;1019;p201"/>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20" name="Google Shape;1020;p201"/>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21" name="Google Shape;1021;p201"/>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22" name="Google Shape;1022;p201"/>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23" name="Google Shape;1023;p201"/>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16"/>
                                        </p:tgtEl>
                                        <p:attrNameLst>
                                          <p:attrName>style.visibility</p:attrName>
                                        </p:attrNameLst>
                                      </p:cBhvr>
                                      <p:to>
                                        <p:strVal val="visible"/>
                                      </p:to>
                                    </p:set>
                                    <p:anim calcmode="lin" valueType="num">
                                      <p:cBhvr additive="base">
                                        <p:cTn dur="500"/>
                                        <p:tgtEl>
                                          <p:spTgt spid="101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17"/>
                                        </p:tgtEl>
                                        <p:attrNameLst>
                                          <p:attrName>style.visibility</p:attrName>
                                        </p:attrNameLst>
                                      </p:cBhvr>
                                      <p:to>
                                        <p:strVal val="visible"/>
                                      </p:to>
                                    </p:set>
                                    <p:anim calcmode="lin" valueType="num">
                                      <p:cBhvr additive="base">
                                        <p:cTn dur="500"/>
                                        <p:tgtEl>
                                          <p:spTgt spid="101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18"/>
                                        </p:tgtEl>
                                        <p:attrNameLst>
                                          <p:attrName>style.visibility</p:attrName>
                                        </p:attrNameLst>
                                      </p:cBhvr>
                                      <p:to>
                                        <p:strVal val="visible"/>
                                      </p:to>
                                    </p:set>
                                    <p:anim calcmode="lin" valueType="num">
                                      <p:cBhvr additive="base">
                                        <p:cTn dur="500"/>
                                        <p:tgtEl>
                                          <p:spTgt spid="101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19"/>
                                        </p:tgtEl>
                                        <p:attrNameLst>
                                          <p:attrName>style.visibility</p:attrName>
                                        </p:attrNameLst>
                                      </p:cBhvr>
                                      <p:to>
                                        <p:strVal val="visible"/>
                                      </p:to>
                                    </p:set>
                                    <p:anim calcmode="lin" valueType="num">
                                      <p:cBhvr additive="base">
                                        <p:cTn dur="500"/>
                                        <p:tgtEl>
                                          <p:spTgt spid="101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20"/>
                                        </p:tgtEl>
                                        <p:attrNameLst>
                                          <p:attrName>style.visibility</p:attrName>
                                        </p:attrNameLst>
                                      </p:cBhvr>
                                      <p:to>
                                        <p:strVal val="visible"/>
                                      </p:to>
                                    </p:set>
                                    <p:animEffect filter="fade" transition="in">
                                      <p:cBhvr>
                                        <p:cTn dur="250"/>
                                        <p:tgtEl>
                                          <p:spTgt spid="1020"/>
                                        </p:tgtEl>
                                      </p:cBhvr>
                                    </p:animEffect>
                                  </p:childTnLst>
                                </p:cTn>
                              </p:par>
                              <p:par>
                                <p:cTn fill="hold" nodeType="withEffect" presetClass="entr" presetID="10" presetSubtype="0">
                                  <p:stCondLst>
                                    <p:cond delay="250"/>
                                  </p:stCondLst>
                                  <p:childTnLst>
                                    <p:set>
                                      <p:cBhvr>
                                        <p:cTn dur="1" fill="hold">
                                          <p:stCondLst>
                                            <p:cond delay="0"/>
                                          </p:stCondLst>
                                        </p:cTn>
                                        <p:tgtEl>
                                          <p:spTgt spid="1012"/>
                                        </p:tgtEl>
                                        <p:attrNameLst>
                                          <p:attrName>style.visibility</p:attrName>
                                        </p:attrNameLst>
                                      </p:cBhvr>
                                      <p:to>
                                        <p:strVal val="visible"/>
                                      </p:to>
                                    </p:set>
                                    <p:animEffect filter="fade" transition="in">
                                      <p:cBhvr>
                                        <p:cTn dur="500"/>
                                        <p:tgtEl>
                                          <p:spTgt spid="10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27" name="Shape 1027"/>
        <p:cNvGrpSpPr/>
        <p:nvPr/>
      </p:nvGrpSpPr>
      <p:grpSpPr>
        <a:xfrm>
          <a:off x="0" y="0"/>
          <a:ext cx="0" cy="0"/>
          <a:chOff x="0" y="0"/>
          <a:chExt cx="0" cy="0"/>
        </a:xfrm>
      </p:grpSpPr>
      <p:sp>
        <p:nvSpPr>
          <p:cNvPr id="1028" name="Google Shape;1028;p20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9" name="Google Shape;1029;p202"/>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0" name="Google Shape;1030;p202"/>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31" name="Google Shape;1031;p202"/>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32" name="Google Shape;1032;p202"/>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33" name="Google Shape;1033;p202"/>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34" name="Google Shape;1034;p202"/>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5" name="Google Shape;1035;p202"/>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6" name="Google Shape;1036;p202"/>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7" name="Google Shape;1037;p202"/>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38" name="Google Shape;1038;p202"/>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9" name="Google Shape;1039;p202"/>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40" name="Google Shape;1040;p202"/>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41" name="Google Shape;1041;p202"/>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42" name="Google Shape;1042;p202"/>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3" name="Google Shape;1043;p202"/>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4" name="Google Shape;1044;p202"/>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5" name="Google Shape;1045;p202"/>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28"/>
                                        </p:tgtEl>
                                        <p:attrNameLst>
                                          <p:attrName>style.visibility</p:attrName>
                                        </p:attrNameLst>
                                      </p:cBhvr>
                                      <p:to>
                                        <p:strVal val="visible"/>
                                      </p:to>
                                    </p:set>
                                    <p:animEffect filter="fade" transition="in">
                                      <p:cBhvr>
                                        <p:cTn dur="500"/>
                                        <p:tgtEl>
                                          <p:spTgt spid="10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49" name="Shape 1049"/>
        <p:cNvGrpSpPr/>
        <p:nvPr/>
      </p:nvGrpSpPr>
      <p:grpSpPr>
        <a:xfrm>
          <a:off x="0" y="0"/>
          <a:ext cx="0" cy="0"/>
          <a:chOff x="0" y="0"/>
          <a:chExt cx="0" cy="0"/>
        </a:xfrm>
      </p:grpSpPr>
      <p:sp>
        <p:nvSpPr>
          <p:cNvPr id="1050" name="Google Shape;1050;p203"/>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1" name="Google Shape;1051;p203"/>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2" name="Google Shape;1052;p203"/>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3" name="Google Shape;1053;p203"/>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54" name="Google Shape;1054;p203"/>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55" name="Google Shape;1055;p203"/>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56" name="Google Shape;1056;p203"/>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57" name="Google Shape;1057;p203"/>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0AD47"/>
              </a:buClr>
              <a:buSzPts val="2400"/>
              <a:buFont typeface="Raleway"/>
              <a:buNone/>
            </a:pPr>
            <a:r>
              <a:rPr b="1" i="0" lang="en-GB" sz="2400" u="none" cap="none" strike="noStrike">
                <a:solidFill>
                  <a:srgbClr val="70AD47"/>
                </a:solidFill>
                <a:latin typeface="Raleway"/>
                <a:ea typeface="Raleway"/>
                <a:cs typeface="Raleway"/>
                <a:sym typeface="Raleway"/>
              </a:rPr>
              <a:t>Image with Text Description</a:t>
            </a:r>
            <a:endParaRPr b="1" i="0" sz="2400" u="none" cap="none" strike="noStrike">
              <a:solidFill>
                <a:srgbClr val="70AD47"/>
              </a:solidFill>
              <a:latin typeface="Raleway"/>
              <a:ea typeface="Raleway"/>
              <a:cs typeface="Raleway"/>
              <a:sym typeface="Raleway"/>
            </a:endParaRPr>
          </a:p>
        </p:txBody>
      </p:sp>
      <p:sp>
        <p:nvSpPr>
          <p:cNvPr id="1058" name="Google Shape;1058;p203"/>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59" name="Google Shape;1059;p203"/>
          <p:cNvPicPr preferRelativeResize="0"/>
          <p:nvPr>
            <p:ph idx="3" type="pic"/>
          </p:nvPr>
        </p:nvPicPr>
        <p:blipFill rotWithShape="1">
          <a:blip r:embed="rId5">
            <a:alphaModFix/>
          </a:blip>
          <a:srcRect b="23549" l="0" r="0" t="23549"/>
          <a:stretch/>
        </p:blipFill>
        <p:spPr>
          <a:xfrm>
            <a:off x="6096000" y="0"/>
            <a:ext cx="6096000" cy="3429000"/>
          </a:xfrm>
          <a:prstGeom prst="rect">
            <a:avLst/>
          </a:prstGeom>
          <a:noFill/>
          <a:ln>
            <a:noFill/>
          </a:ln>
        </p:spPr>
      </p:pic>
      <p:pic>
        <p:nvPicPr>
          <p:cNvPr descr="A close up of a flower&#10;&#10;Description automatically generated" id="1060" name="Google Shape;1060;p203"/>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55"/>
                                        </p:tgtEl>
                                        <p:attrNameLst>
                                          <p:attrName>style.visibility</p:attrName>
                                        </p:attrNameLst>
                                      </p:cBhvr>
                                      <p:to>
                                        <p:strVal val="visible"/>
                                      </p:to>
                                    </p:set>
                                    <p:animEffect filter="fade" transition="in">
                                      <p:cBhvr>
                                        <p:cTn dur="500"/>
                                        <p:tgtEl>
                                          <p:spTgt spid="10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64" name="Shape 1064"/>
        <p:cNvGrpSpPr/>
        <p:nvPr/>
      </p:nvGrpSpPr>
      <p:grpSpPr>
        <a:xfrm>
          <a:off x="0" y="0"/>
          <a:ext cx="0" cy="0"/>
          <a:chOff x="0" y="0"/>
          <a:chExt cx="0" cy="0"/>
        </a:xfrm>
      </p:grpSpPr>
      <p:sp>
        <p:nvSpPr>
          <p:cNvPr id="1065" name="Google Shape;1065;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6" name="Google Shape;1066;p204"/>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67" name="Google Shape;1067;p204"/>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8" name="Google Shape;1068;p204"/>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9" name="Google Shape;1069;p204"/>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0" name="Google Shape;1070;p204"/>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1" name="Google Shape;1071;p204"/>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2" name="Google Shape;1072;p204"/>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3" name="Google Shape;1073;p204"/>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4" name="Google Shape;1074;p204"/>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5" name="Google Shape;1075;p204"/>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76" name="Google Shape;1076;p204"/>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77" name="Google Shape;1077;p204"/>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78" name="Google Shape;1078;p204"/>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79" name="Google Shape;1079;p204"/>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80" name="Google Shape;1080;p20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81" name="Google Shape;1081;p204"/>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82" name="Google Shape;1082;p204"/>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83" name="Google Shape;1083;p204"/>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4" name="Google Shape;1084;p204"/>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85" name="Google Shape;1085;p204"/>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86" name="Google Shape;1086;p204"/>
          <p:cNvPicPr preferRelativeResize="0"/>
          <p:nvPr>
            <p:ph idx="2" type="pic"/>
          </p:nvPr>
        </p:nvPicPr>
        <p:blipFill rotWithShape="1">
          <a:blip r:embed="rId6">
            <a:alphaModFix/>
          </a:blip>
          <a:srcRect b="0" l="14017" r="14016"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82"/>
                                        </p:tgtEl>
                                        <p:attrNameLst>
                                          <p:attrName>style.visibility</p:attrName>
                                        </p:attrNameLst>
                                      </p:cBhvr>
                                      <p:to>
                                        <p:strVal val="visible"/>
                                      </p:to>
                                    </p:set>
                                    <p:animEffect filter="fade" transition="in">
                                      <p:cBhvr>
                                        <p:cTn dur="500"/>
                                        <p:tgtEl>
                                          <p:spTgt spid="1082"/>
                                        </p:tgtEl>
                                      </p:cBhvr>
                                    </p:animEffect>
                                  </p:childTnLst>
                                </p:cTn>
                              </p:par>
                              <p:par>
                                <p:cTn fill="hold" nodeType="withEffect" presetClass="entr" presetID="10" presetSubtype="0">
                                  <p:stCondLst>
                                    <p:cond delay="250"/>
                                  </p:stCondLst>
                                  <p:childTnLst>
                                    <p:set>
                                      <p:cBhvr>
                                        <p:cTn dur="1" fill="hold">
                                          <p:stCondLst>
                                            <p:cond delay="0"/>
                                          </p:stCondLst>
                                        </p:cTn>
                                        <p:tgtEl>
                                          <p:spTgt spid="1065"/>
                                        </p:tgtEl>
                                        <p:attrNameLst>
                                          <p:attrName>style.visibility</p:attrName>
                                        </p:attrNameLst>
                                      </p:cBhvr>
                                      <p:to>
                                        <p:strVal val="visible"/>
                                      </p:to>
                                    </p:set>
                                    <p:animEffect filter="fade" transition="in">
                                      <p:cBhvr>
                                        <p:cTn dur="500"/>
                                        <p:tgtEl>
                                          <p:spTgt spid="10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90" name="Shape 1090"/>
        <p:cNvGrpSpPr/>
        <p:nvPr/>
      </p:nvGrpSpPr>
      <p:grpSpPr>
        <a:xfrm>
          <a:off x="0" y="0"/>
          <a:ext cx="0" cy="0"/>
          <a:chOff x="0" y="0"/>
          <a:chExt cx="0" cy="0"/>
        </a:xfrm>
      </p:grpSpPr>
      <p:sp>
        <p:nvSpPr>
          <p:cNvPr id="1091" name="Google Shape;1091;p20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2" name="Google Shape;1092;p205"/>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093" name="Google Shape;1093;p205"/>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094" name="Google Shape;1094;p205"/>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095" name="Google Shape;1095;p205"/>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096" name="Google Shape;1096;p205"/>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097" name="Google Shape;1097;p205"/>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098" name="Google Shape;1098;p205"/>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099" name="Google Shape;1099;p205"/>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00" name="Google Shape;1100;p20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01" name="Google Shape;1101;p205"/>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02" name="Google Shape;1102;p205"/>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99"/>
                                        </p:tgtEl>
                                        <p:attrNameLst>
                                          <p:attrName>style.visibility</p:attrName>
                                        </p:attrNameLst>
                                      </p:cBhvr>
                                      <p:to>
                                        <p:strVal val="visible"/>
                                      </p:to>
                                    </p:set>
                                    <p:animEffect filter="fade" transition="in">
                                      <p:cBhvr>
                                        <p:cTn dur="500"/>
                                        <p:tgtEl>
                                          <p:spTgt spid="1099"/>
                                        </p:tgtEl>
                                      </p:cBhvr>
                                    </p:animEffect>
                                  </p:childTnLst>
                                </p:cTn>
                              </p:par>
                              <p:par>
                                <p:cTn fill="hold" nodeType="withEffect" presetClass="entr" presetID="10" presetSubtype="0">
                                  <p:stCondLst>
                                    <p:cond delay="250"/>
                                  </p:stCondLst>
                                  <p:childTnLst>
                                    <p:set>
                                      <p:cBhvr>
                                        <p:cTn dur="1" fill="hold">
                                          <p:stCondLst>
                                            <p:cond delay="0"/>
                                          </p:stCondLst>
                                        </p:cTn>
                                        <p:tgtEl>
                                          <p:spTgt spid="1091"/>
                                        </p:tgtEl>
                                        <p:attrNameLst>
                                          <p:attrName>style.visibility</p:attrName>
                                        </p:attrNameLst>
                                      </p:cBhvr>
                                      <p:to>
                                        <p:strVal val="visible"/>
                                      </p:to>
                                    </p:set>
                                    <p:animEffect filter="fade" transition="in">
                                      <p:cBhvr>
                                        <p:cTn dur="500"/>
                                        <p:tgtEl>
                                          <p:spTgt spid="10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