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8" name="Shape 1108"/>
        <p:cNvGrpSpPr/>
        <p:nvPr/>
      </p:nvGrpSpPr>
      <p:grpSpPr>
        <a:xfrm>
          <a:off x="0" y="0"/>
          <a:ext cx="0" cy="0"/>
          <a:chOff x="0" y="0"/>
          <a:chExt cx="0" cy="0"/>
        </a:xfrm>
      </p:grpSpPr>
      <p:sp>
        <p:nvSpPr>
          <p:cNvPr id="1109" name="Google Shape;110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0" name="Google Shape;11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2" name="Shape 1122"/>
        <p:cNvGrpSpPr/>
        <p:nvPr/>
      </p:nvGrpSpPr>
      <p:grpSpPr>
        <a:xfrm>
          <a:off x="0" y="0"/>
          <a:ext cx="0" cy="0"/>
          <a:chOff x="0" y="0"/>
          <a:chExt cx="0" cy="0"/>
        </a:xfrm>
      </p:grpSpPr>
      <p:sp>
        <p:nvSpPr>
          <p:cNvPr id="1123" name="Google Shape;112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4" name="Google Shape;112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5" name="Shape 1155"/>
        <p:cNvGrpSpPr/>
        <p:nvPr/>
      </p:nvGrpSpPr>
      <p:grpSpPr>
        <a:xfrm>
          <a:off x="0" y="0"/>
          <a:ext cx="0" cy="0"/>
          <a:chOff x="0" y="0"/>
          <a:chExt cx="0" cy="0"/>
        </a:xfrm>
      </p:grpSpPr>
      <p:sp>
        <p:nvSpPr>
          <p:cNvPr id="1156" name="Google Shape;115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9" name="Shape 1169"/>
        <p:cNvGrpSpPr/>
        <p:nvPr/>
      </p:nvGrpSpPr>
      <p:grpSpPr>
        <a:xfrm>
          <a:off x="0" y="0"/>
          <a:ext cx="0" cy="0"/>
          <a:chOff x="0" y="0"/>
          <a:chExt cx="0" cy="0"/>
        </a:xfrm>
      </p:grpSpPr>
      <p:sp>
        <p:nvSpPr>
          <p:cNvPr id="1170" name="Google Shape;117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1" name="Google Shape;11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4" name="Shape 1184"/>
        <p:cNvGrpSpPr/>
        <p:nvPr/>
      </p:nvGrpSpPr>
      <p:grpSpPr>
        <a:xfrm>
          <a:off x="0" y="0"/>
          <a:ext cx="0" cy="0"/>
          <a:chOff x="0" y="0"/>
          <a:chExt cx="0" cy="0"/>
        </a:xfrm>
      </p:grpSpPr>
      <p:sp>
        <p:nvSpPr>
          <p:cNvPr id="1185" name="Google Shape;118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6" name="Google Shape;11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0" name="Shape 1250"/>
        <p:cNvGrpSpPr/>
        <p:nvPr/>
      </p:nvGrpSpPr>
      <p:grpSpPr>
        <a:xfrm>
          <a:off x="0" y="0"/>
          <a:ext cx="0" cy="0"/>
          <a:chOff x="0" y="0"/>
          <a:chExt cx="0" cy="0"/>
        </a:xfrm>
      </p:grpSpPr>
      <p:sp>
        <p:nvSpPr>
          <p:cNvPr id="1251" name="Google Shape;125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2" name="Google Shape;1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8" name="Shape 1268"/>
        <p:cNvGrpSpPr/>
        <p:nvPr/>
      </p:nvGrpSpPr>
      <p:grpSpPr>
        <a:xfrm>
          <a:off x="0" y="0"/>
          <a:ext cx="0" cy="0"/>
          <a:chOff x="0" y="0"/>
          <a:chExt cx="0" cy="0"/>
        </a:xfrm>
      </p:grpSpPr>
      <p:sp>
        <p:nvSpPr>
          <p:cNvPr id="1269" name="Google Shape;126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0" name="Google Shape;12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7" name="Shape 1277"/>
        <p:cNvGrpSpPr/>
        <p:nvPr/>
      </p:nvGrpSpPr>
      <p:grpSpPr>
        <a:xfrm>
          <a:off x="0" y="0"/>
          <a:ext cx="0" cy="0"/>
          <a:chOff x="0" y="0"/>
          <a:chExt cx="0" cy="0"/>
        </a:xfrm>
      </p:grpSpPr>
      <p:sp>
        <p:nvSpPr>
          <p:cNvPr id="1278" name="Google Shape;127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9" name="Google Shape;127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2" name="Shape 1302"/>
        <p:cNvGrpSpPr/>
        <p:nvPr/>
      </p:nvGrpSpPr>
      <p:grpSpPr>
        <a:xfrm>
          <a:off x="0" y="0"/>
          <a:ext cx="0" cy="0"/>
          <a:chOff x="0" y="0"/>
          <a:chExt cx="0" cy="0"/>
        </a:xfrm>
      </p:grpSpPr>
      <p:sp>
        <p:nvSpPr>
          <p:cNvPr id="1303" name="Google Shape;130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4" name="Google Shape;13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7" name="Shape 1317"/>
        <p:cNvGrpSpPr/>
        <p:nvPr/>
      </p:nvGrpSpPr>
      <p:grpSpPr>
        <a:xfrm>
          <a:off x="0" y="0"/>
          <a:ext cx="0" cy="0"/>
          <a:chOff x="0" y="0"/>
          <a:chExt cx="0" cy="0"/>
        </a:xfrm>
      </p:grpSpPr>
      <p:sp>
        <p:nvSpPr>
          <p:cNvPr id="1318" name="Google Shape;131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9" name="Google Shape;131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9" name="Shape 979"/>
        <p:cNvGrpSpPr/>
        <p:nvPr/>
      </p:nvGrpSpPr>
      <p:grpSpPr>
        <a:xfrm>
          <a:off x="0" y="0"/>
          <a:ext cx="0" cy="0"/>
          <a:chOff x="0" y="0"/>
          <a:chExt cx="0" cy="0"/>
        </a:xfrm>
      </p:grpSpPr>
      <p:sp>
        <p:nvSpPr>
          <p:cNvPr id="980" name="Google Shape;98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1" name="Google Shape;98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0" name="Shape 1330"/>
        <p:cNvGrpSpPr/>
        <p:nvPr/>
      </p:nvGrpSpPr>
      <p:grpSpPr>
        <a:xfrm>
          <a:off x="0" y="0"/>
          <a:ext cx="0" cy="0"/>
          <a:chOff x="0" y="0"/>
          <a:chExt cx="0" cy="0"/>
        </a:xfrm>
      </p:grpSpPr>
      <p:sp>
        <p:nvSpPr>
          <p:cNvPr id="1331" name="Google Shape;133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2" name="Google Shape;13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1" name="Shape 1341"/>
        <p:cNvGrpSpPr/>
        <p:nvPr/>
      </p:nvGrpSpPr>
      <p:grpSpPr>
        <a:xfrm>
          <a:off x="0" y="0"/>
          <a:ext cx="0" cy="0"/>
          <a:chOff x="0" y="0"/>
          <a:chExt cx="0" cy="0"/>
        </a:xfrm>
      </p:grpSpPr>
      <p:sp>
        <p:nvSpPr>
          <p:cNvPr id="1342" name="Google Shape;134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3" name="Google Shape;13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2" name="Shape 1492"/>
        <p:cNvGrpSpPr/>
        <p:nvPr/>
      </p:nvGrpSpPr>
      <p:grpSpPr>
        <a:xfrm>
          <a:off x="0" y="0"/>
          <a:ext cx="0" cy="0"/>
          <a:chOff x="0" y="0"/>
          <a:chExt cx="0" cy="0"/>
        </a:xfrm>
      </p:grpSpPr>
      <p:sp>
        <p:nvSpPr>
          <p:cNvPr id="1493" name="Google Shape;149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4" name="Google Shape;14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9" name="Shape 1509"/>
        <p:cNvGrpSpPr/>
        <p:nvPr/>
      </p:nvGrpSpPr>
      <p:grpSpPr>
        <a:xfrm>
          <a:off x="0" y="0"/>
          <a:ext cx="0" cy="0"/>
          <a:chOff x="0" y="0"/>
          <a:chExt cx="0" cy="0"/>
        </a:xfrm>
      </p:grpSpPr>
      <p:sp>
        <p:nvSpPr>
          <p:cNvPr id="1510" name="Google Shape;151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1" name="Google Shape;151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8" name="Shape 1548"/>
        <p:cNvGrpSpPr/>
        <p:nvPr/>
      </p:nvGrpSpPr>
      <p:grpSpPr>
        <a:xfrm>
          <a:off x="0" y="0"/>
          <a:ext cx="0" cy="0"/>
          <a:chOff x="0" y="0"/>
          <a:chExt cx="0" cy="0"/>
        </a:xfrm>
      </p:grpSpPr>
      <p:sp>
        <p:nvSpPr>
          <p:cNvPr id="1549" name="Google Shape;154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0" name="Google Shape;155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2" name="Shape 1562"/>
        <p:cNvGrpSpPr/>
        <p:nvPr/>
      </p:nvGrpSpPr>
      <p:grpSpPr>
        <a:xfrm>
          <a:off x="0" y="0"/>
          <a:ext cx="0" cy="0"/>
          <a:chOff x="0" y="0"/>
          <a:chExt cx="0" cy="0"/>
        </a:xfrm>
      </p:grpSpPr>
      <p:sp>
        <p:nvSpPr>
          <p:cNvPr id="1563" name="Google Shape;156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4" name="Google Shape;156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6" name="Shape 1586"/>
        <p:cNvGrpSpPr/>
        <p:nvPr/>
      </p:nvGrpSpPr>
      <p:grpSpPr>
        <a:xfrm>
          <a:off x="0" y="0"/>
          <a:ext cx="0" cy="0"/>
          <a:chOff x="0" y="0"/>
          <a:chExt cx="0" cy="0"/>
        </a:xfrm>
      </p:grpSpPr>
      <p:sp>
        <p:nvSpPr>
          <p:cNvPr id="1587" name="Google Shape;158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8" name="Google Shape;15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1" name="Shape 1601"/>
        <p:cNvGrpSpPr/>
        <p:nvPr/>
      </p:nvGrpSpPr>
      <p:grpSpPr>
        <a:xfrm>
          <a:off x="0" y="0"/>
          <a:ext cx="0" cy="0"/>
          <a:chOff x="0" y="0"/>
          <a:chExt cx="0" cy="0"/>
        </a:xfrm>
      </p:grpSpPr>
      <p:sp>
        <p:nvSpPr>
          <p:cNvPr id="1602" name="Google Shape;160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3" name="Google Shape;160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5" name="Shape 1615"/>
        <p:cNvGrpSpPr/>
        <p:nvPr/>
      </p:nvGrpSpPr>
      <p:grpSpPr>
        <a:xfrm>
          <a:off x="0" y="0"/>
          <a:ext cx="0" cy="0"/>
          <a:chOff x="0" y="0"/>
          <a:chExt cx="0" cy="0"/>
        </a:xfrm>
      </p:grpSpPr>
      <p:sp>
        <p:nvSpPr>
          <p:cNvPr id="1616" name="Google Shape;161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7" name="Google Shape;161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1" name="Shape 1621"/>
        <p:cNvGrpSpPr/>
        <p:nvPr/>
      </p:nvGrpSpPr>
      <p:grpSpPr>
        <a:xfrm>
          <a:off x="0" y="0"/>
          <a:ext cx="0" cy="0"/>
          <a:chOff x="0" y="0"/>
          <a:chExt cx="0" cy="0"/>
        </a:xfrm>
      </p:grpSpPr>
      <p:sp>
        <p:nvSpPr>
          <p:cNvPr id="1622" name="Google Shape;162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3" name="Google Shape;162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0" name="Shape 990"/>
        <p:cNvGrpSpPr/>
        <p:nvPr/>
      </p:nvGrpSpPr>
      <p:grpSpPr>
        <a:xfrm>
          <a:off x="0" y="0"/>
          <a:ext cx="0" cy="0"/>
          <a:chOff x="0" y="0"/>
          <a:chExt cx="0" cy="0"/>
        </a:xfrm>
      </p:grpSpPr>
      <p:sp>
        <p:nvSpPr>
          <p:cNvPr id="991" name="Google Shape;99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2" name="Google Shape;9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6" name="Shape 1646"/>
        <p:cNvGrpSpPr/>
        <p:nvPr/>
      </p:nvGrpSpPr>
      <p:grpSpPr>
        <a:xfrm>
          <a:off x="0" y="0"/>
          <a:ext cx="0" cy="0"/>
          <a:chOff x="0" y="0"/>
          <a:chExt cx="0" cy="0"/>
        </a:xfrm>
      </p:grpSpPr>
      <p:sp>
        <p:nvSpPr>
          <p:cNvPr id="1647" name="Google Shape;1647;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8" name="Google Shape;164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7" name="Shape 1657"/>
        <p:cNvGrpSpPr/>
        <p:nvPr/>
      </p:nvGrpSpPr>
      <p:grpSpPr>
        <a:xfrm>
          <a:off x="0" y="0"/>
          <a:ext cx="0" cy="0"/>
          <a:chOff x="0" y="0"/>
          <a:chExt cx="0" cy="0"/>
        </a:xfrm>
      </p:grpSpPr>
      <p:sp>
        <p:nvSpPr>
          <p:cNvPr id="1658" name="Google Shape;165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9" name="Google Shape;165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9" name="Shape 1669"/>
        <p:cNvGrpSpPr/>
        <p:nvPr/>
      </p:nvGrpSpPr>
      <p:grpSpPr>
        <a:xfrm>
          <a:off x="0" y="0"/>
          <a:ext cx="0" cy="0"/>
          <a:chOff x="0" y="0"/>
          <a:chExt cx="0" cy="0"/>
        </a:xfrm>
      </p:grpSpPr>
      <p:sp>
        <p:nvSpPr>
          <p:cNvPr id="1670" name="Google Shape;167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1" name="Google Shape;167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8" name="Shape 1688"/>
        <p:cNvGrpSpPr/>
        <p:nvPr/>
      </p:nvGrpSpPr>
      <p:grpSpPr>
        <a:xfrm>
          <a:off x="0" y="0"/>
          <a:ext cx="0" cy="0"/>
          <a:chOff x="0" y="0"/>
          <a:chExt cx="0" cy="0"/>
        </a:xfrm>
      </p:grpSpPr>
      <p:sp>
        <p:nvSpPr>
          <p:cNvPr id="1689" name="Google Shape;1689;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0" name="Google Shape;1690;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7" name="Shape 1727"/>
        <p:cNvGrpSpPr/>
        <p:nvPr/>
      </p:nvGrpSpPr>
      <p:grpSpPr>
        <a:xfrm>
          <a:off x="0" y="0"/>
          <a:ext cx="0" cy="0"/>
          <a:chOff x="0" y="0"/>
          <a:chExt cx="0" cy="0"/>
        </a:xfrm>
      </p:grpSpPr>
      <p:sp>
        <p:nvSpPr>
          <p:cNvPr id="1728" name="Google Shape;1728;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9" name="Google Shape;172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9" name="Shape 1759"/>
        <p:cNvGrpSpPr/>
        <p:nvPr/>
      </p:nvGrpSpPr>
      <p:grpSpPr>
        <a:xfrm>
          <a:off x="0" y="0"/>
          <a:ext cx="0" cy="0"/>
          <a:chOff x="0" y="0"/>
          <a:chExt cx="0" cy="0"/>
        </a:xfrm>
      </p:grpSpPr>
      <p:sp>
        <p:nvSpPr>
          <p:cNvPr id="1760" name="Google Shape;1760;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1" name="Google Shape;176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8" name="Shape 1778"/>
        <p:cNvGrpSpPr/>
        <p:nvPr/>
      </p:nvGrpSpPr>
      <p:grpSpPr>
        <a:xfrm>
          <a:off x="0" y="0"/>
          <a:ext cx="0" cy="0"/>
          <a:chOff x="0" y="0"/>
          <a:chExt cx="0" cy="0"/>
        </a:xfrm>
      </p:grpSpPr>
      <p:sp>
        <p:nvSpPr>
          <p:cNvPr id="1779" name="Google Shape;177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0" name="Google Shape;178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5" name="Shape 1795"/>
        <p:cNvGrpSpPr/>
        <p:nvPr/>
      </p:nvGrpSpPr>
      <p:grpSpPr>
        <a:xfrm>
          <a:off x="0" y="0"/>
          <a:ext cx="0" cy="0"/>
          <a:chOff x="0" y="0"/>
          <a:chExt cx="0" cy="0"/>
        </a:xfrm>
      </p:grpSpPr>
      <p:sp>
        <p:nvSpPr>
          <p:cNvPr id="1796" name="Google Shape;179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7" name="Google Shape;179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0" name="Shape 1810"/>
        <p:cNvGrpSpPr/>
        <p:nvPr/>
      </p:nvGrpSpPr>
      <p:grpSpPr>
        <a:xfrm>
          <a:off x="0" y="0"/>
          <a:ext cx="0" cy="0"/>
          <a:chOff x="0" y="0"/>
          <a:chExt cx="0" cy="0"/>
        </a:xfrm>
      </p:grpSpPr>
      <p:sp>
        <p:nvSpPr>
          <p:cNvPr id="1811" name="Google Shape;1811;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2" name="Google Shape;1812;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4" name="Shape 1834"/>
        <p:cNvGrpSpPr/>
        <p:nvPr/>
      </p:nvGrpSpPr>
      <p:grpSpPr>
        <a:xfrm>
          <a:off x="0" y="0"/>
          <a:ext cx="0" cy="0"/>
          <a:chOff x="0" y="0"/>
          <a:chExt cx="0" cy="0"/>
        </a:xfrm>
      </p:grpSpPr>
      <p:sp>
        <p:nvSpPr>
          <p:cNvPr id="1835" name="Google Shape;183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6" name="Google Shape;183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2" name="Shape 1002"/>
        <p:cNvGrpSpPr/>
        <p:nvPr/>
      </p:nvGrpSpPr>
      <p:grpSpPr>
        <a:xfrm>
          <a:off x="0" y="0"/>
          <a:ext cx="0" cy="0"/>
          <a:chOff x="0" y="0"/>
          <a:chExt cx="0" cy="0"/>
        </a:xfrm>
      </p:grpSpPr>
      <p:sp>
        <p:nvSpPr>
          <p:cNvPr id="1003" name="Google Shape;100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3" name="Shape 1853"/>
        <p:cNvGrpSpPr/>
        <p:nvPr/>
      </p:nvGrpSpPr>
      <p:grpSpPr>
        <a:xfrm>
          <a:off x="0" y="0"/>
          <a:ext cx="0" cy="0"/>
          <a:chOff x="0" y="0"/>
          <a:chExt cx="0" cy="0"/>
        </a:xfrm>
      </p:grpSpPr>
      <p:sp>
        <p:nvSpPr>
          <p:cNvPr id="1854" name="Google Shape;185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5" name="Google Shape;185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8" name="Shape 1868"/>
        <p:cNvGrpSpPr/>
        <p:nvPr/>
      </p:nvGrpSpPr>
      <p:grpSpPr>
        <a:xfrm>
          <a:off x="0" y="0"/>
          <a:ext cx="0" cy="0"/>
          <a:chOff x="0" y="0"/>
          <a:chExt cx="0" cy="0"/>
        </a:xfrm>
      </p:grpSpPr>
      <p:sp>
        <p:nvSpPr>
          <p:cNvPr id="1869" name="Google Shape;186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9" name="Shape 1889"/>
        <p:cNvGrpSpPr/>
        <p:nvPr/>
      </p:nvGrpSpPr>
      <p:grpSpPr>
        <a:xfrm>
          <a:off x="0" y="0"/>
          <a:ext cx="0" cy="0"/>
          <a:chOff x="0" y="0"/>
          <a:chExt cx="0" cy="0"/>
        </a:xfrm>
      </p:grpSpPr>
      <p:sp>
        <p:nvSpPr>
          <p:cNvPr id="1890" name="Google Shape;1890;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1" name="Google Shape;189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3" name="Shape 1013"/>
        <p:cNvGrpSpPr/>
        <p:nvPr/>
      </p:nvGrpSpPr>
      <p:grpSpPr>
        <a:xfrm>
          <a:off x="0" y="0"/>
          <a:ext cx="0" cy="0"/>
          <a:chOff x="0" y="0"/>
          <a:chExt cx="0" cy="0"/>
        </a:xfrm>
      </p:grpSpPr>
      <p:sp>
        <p:nvSpPr>
          <p:cNvPr id="1014" name="Google Shape;101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5" name="Google Shape;10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9" name="Shape 1029"/>
        <p:cNvGrpSpPr/>
        <p:nvPr/>
      </p:nvGrpSpPr>
      <p:grpSpPr>
        <a:xfrm>
          <a:off x="0" y="0"/>
          <a:ext cx="0" cy="0"/>
          <a:chOff x="0" y="0"/>
          <a:chExt cx="0" cy="0"/>
        </a:xfrm>
      </p:grpSpPr>
      <p:sp>
        <p:nvSpPr>
          <p:cNvPr id="1030" name="Google Shape;103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1" name="Google Shape;10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1" name="Shape 1051"/>
        <p:cNvGrpSpPr/>
        <p:nvPr/>
      </p:nvGrpSpPr>
      <p:grpSpPr>
        <a:xfrm>
          <a:off x="0" y="0"/>
          <a:ext cx="0" cy="0"/>
          <a:chOff x="0" y="0"/>
          <a:chExt cx="0" cy="0"/>
        </a:xfrm>
      </p:grpSpPr>
      <p:sp>
        <p:nvSpPr>
          <p:cNvPr id="1052" name="Google Shape;105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3" name="Google Shape;10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6" name="Shape 1066"/>
        <p:cNvGrpSpPr/>
        <p:nvPr/>
      </p:nvGrpSpPr>
      <p:grpSpPr>
        <a:xfrm>
          <a:off x="0" y="0"/>
          <a:ext cx="0" cy="0"/>
          <a:chOff x="0" y="0"/>
          <a:chExt cx="0" cy="0"/>
        </a:xfrm>
      </p:grpSpPr>
      <p:sp>
        <p:nvSpPr>
          <p:cNvPr id="1067" name="Google Shape;106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8" name="Google Shape;10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2" name="Shape 1092"/>
        <p:cNvGrpSpPr/>
        <p:nvPr/>
      </p:nvGrpSpPr>
      <p:grpSpPr>
        <a:xfrm>
          <a:off x="0" y="0"/>
          <a:ext cx="0" cy="0"/>
          <a:chOff x="0" y="0"/>
          <a:chExt cx="0" cy="0"/>
        </a:xfrm>
      </p:grpSpPr>
      <p:sp>
        <p:nvSpPr>
          <p:cNvPr id="1093" name="Google Shape;109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4" name="Google Shape;109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4.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9.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0.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7.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8.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2.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11.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5.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3.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9.jpg"/><Relationship Id="rId5" Type="http://schemas.openxmlformats.org/officeDocument/2006/relationships/image" Target="../media/image15.jpg"/><Relationship Id="rId6"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24.png"/><Relationship Id="rId5"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34.png"/><Relationship Id="rId5" Type="http://schemas.openxmlformats.org/officeDocument/2006/relationships/image" Target="../media/image20.png"/><Relationship Id="rId6"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38.png"/><Relationship Id="rId5" Type="http://schemas.openxmlformats.org/officeDocument/2006/relationships/image" Target="../media/image47.png"/><Relationship Id="rId6" Type="http://schemas.openxmlformats.org/officeDocument/2006/relationships/image" Target="../media/image1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5.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40.png"/><Relationship Id="rId4" Type="http://schemas.openxmlformats.org/officeDocument/2006/relationships/image" Target="../media/image41.png"/><Relationship Id="rId9" Type="http://schemas.openxmlformats.org/officeDocument/2006/relationships/image" Target="../media/image48.png"/><Relationship Id="rId5" Type="http://schemas.openxmlformats.org/officeDocument/2006/relationships/image" Target="../media/image45.png"/><Relationship Id="rId6" Type="http://schemas.openxmlformats.org/officeDocument/2006/relationships/image" Target="../media/image33.png"/><Relationship Id="rId7" Type="http://schemas.openxmlformats.org/officeDocument/2006/relationships/image" Target="../media/image43.png"/><Relationship Id="rId8"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49.png"/><Relationship Id="rId9"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image" Target="../media/image50.png"/><Relationship Id="rId8"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7.png"/><Relationship Id="rId4" Type="http://schemas.openxmlformats.org/officeDocument/2006/relationships/image" Target="../media/image42.png"/><Relationship Id="rId5" Type="http://schemas.openxmlformats.org/officeDocument/2006/relationships/image" Target="../media/image53.png"/><Relationship Id="rId6"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50.png"/><Relationship Id="rId4" Type="http://schemas.openxmlformats.org/officeDocument/2006/relationships/image" Target="../media/image52.png"/><Relationship Id="rId5"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49.png"/><Relationship Id="rId4"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50.png"/><Relationship Id="rId7"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6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7.png"/><Relationship Id="rId4" Type="http://schemas.openxmlformats.org/officeDocument/2006/relationships/image" Target="../media/image23.png"/><Relationship Id="rId5"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8.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4.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7.png"/><Relationship Id="rId4" Type="http://schemas.openxmlformats.org/officeDocument/2006/relationships/image" Target="../media/image23.png"/><Relationship Id="rId5" Type="http://schemas.openxmlformats.org/officeDocument/2006/relationships/image" Target="../media/image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7.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55.png"/><Relationship Id="rId7"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1.pn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63.png"/><Relationship Id="rId6" Type="http://schemas.openxmlformats.org/officeDocument/2006/relationships/image" Target="../media/image56.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64.png"/><Relationship Id="rId5" Type="http://schemas.openxmlformats.org/officeDocument/2006/relationships/image" Target="../media/image57.png"/><Relationship Id="rId6" Type="http://schemas.openxmlformats.org/officeDocument/2006/relationships/hyperlink" Target="https://www.myfreeslides.com/" TargetMode="External"/><Relationship Id="rId7" Type="http://schemas.openxmlformats.org/officeDocument/2006/relationships/image" Target="../media/image61.png"/><Relationship Id="rId8" Type="http://schemas.openxmlformats.org/officeDocument/2006/relationships/hyperlink" Target="https://www.myfreeslides.com/free-download/templates/" TargetMode="External"/><Relationship Id="rId11" Type="http://schemas.openxmlformats.org/officeDocument/2006/relationships/image" Target="../media/image62.png"/><Relationship Id="rId10" Type="http://schemas.openxmlformats.org/officeDocument/2006/relationships/hyperlink" Target="https://www.myfreeslides.com/free-download/design-elements/" TargetMode="External"/><Relationship Id="rId13" Type="http://schemas.openxmlformats.org/officeDocument/2006/relationships/image" Target="../media/image60.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6.jpg"/><Relationship Id="rId9" Type="http://schemas.openxmlformats.org/officeDocument/2006/relationships/image" Target="../media/image2.png"/><Relationship Id="rId5" Type="http://schemas.openxmlformats.org/officeDocument/2006/relationships/image" Target="../media/image13.jpg"/><Relationship Id="rId6" Type="http://schemas.openxmlformats.org/officeDocument/2006/relationships/image" Target="../media/image5.jpg"/><Relationship Id="rId7" Type="http://schemas.openxmlformats.org/officeDocument/2006/relationships/image" Target="../media/image11.png"/><Relationship Id="rId8"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3.png"/><Relationship Id="rId5" Type="http://schemas.openxmlformats.org/officeDocument/2006/relationships/image" Target="../media/image16.jpg"/><Relationship Id="rId6"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31.png"/><Relationship Id="rId6"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6.png"/><Relationship Id="rId5" Type="http://schemas.openxmlformats.org/officeDocument/2006/relationships/image" Target="../media/image17.png"/><Relationship Id="rId6" Type="http://schemas.openxmlformats.org/officeDocument/2006/relationships/image" Target="../media/image8.png"/><Relationship Id="rId7" Type="http://schemas.openxmlformats.org/officeDocument/2006/relationships/image" Target="../media/image7.png"/><Relationship Id="rId8"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pic>
        <p:nvPicPr>
          <p:cNvPr descr="A person in a boxing ring&#10;&#10;Description automatically generated" id="957" name="Google Shape;957;p197"/>
          <p:cNvPicPr preferRelativeResize="0"/>
          <p:nvPr>
            <p:ph idx="2" type="pic"/>
          </p:nvPr>
        </p:nvPicPr>
        <p:blipFill rotWithShape="1">
          <a:blip r:embed="rId3">
            <a:alphaModFix/>
          </a:blip>
          <a:srcRect b="0" l="22546" r="22547" t="0"/>
          <a:stretch/>
        </p:blipFill>
        <p:spPr>
          <a:xfrm>
            <a:off x="0" y="0"/>
            <a:ext cx="6096000" cy="6858000"/>
          </a:xfrm>
          <a:prstGeom prst="flowChartPunchedCard">
            <a:avLst/>
          </a:prstGeom>
          <a:noFill/>
          <a:ln>
            <a:noFill/>
          </a:ln>
        </p:spPr>
      </p:pic>
      <p:sp>
        <p:nvSpPr>
          <p:cNvPr id="958" name="Google Shape;958;p197"/>
          <p:cNvSpPr/>
          <p:nvPr/>
        </p:nvSpPr>
        <p:spPr>
          <a:xfrm>
            <a:off x="6096000" y="0"/>
            <a:ext cx="6096000" cy="6858000"/>
          </a:xfrm>
          <a:custGeom>
            <a:rect b="b" l="l" r="r" t="t"/>
            <a:pathLst>
              <a:path extrusionOk="0" h="6858000" w="6096000">
                <a:moveTo>
                  <a:pt x="0" y="0"/>
                </a:moveTo>
                <a:lnTo>
                  <a:pt x="6096000" y="0"/>
                </a:lnTo>
                <a:lnTo>
                  <a:pt x="6096000" y="6858000"/>
                </a:lnTo>
                <a:lnTo>
                  <a:pt x="0" y="6858000"/>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p:nvPr/>
        </p:nvSpPr>
        <p:spPr>
          <a:xfrm>
            <a:off x="6096000" y="2720634"/>
            <a:ext cx="6096000" cy="146677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0" name="Google Shape;960;p197"/>
          <p:cNvSpPr/>
          <p:nvPr/>
        </p:nvSpPr>
        <p:spPr>
          <a:xfrm>
            <a:off x="0" y="0"/>
            <a:ext cx="1219200" cy="1371600"/>
          </a:xfrm>
          <a:custGeom>
            <a:rect b="b" l="l" r="r" t="t"/>
            <a:pathLst>
              <a:path extrusionOk="0" h="1371600" w="1219200">
                <a:moveTo>
                  <a:pt x="0" y="0"/>
                </a:moveTo>
                <a:lnTo>
                  <a:pt x="1219200" y="0"/>
                </a:lnTo>
                <a:lnTo>
                  <a:pt x="0" y="1371600"/>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61" name="Google Shape;961;p197"/>
          <p:cNvGrpSpPr/>
          <p:nvPr/>
        </p:nvGrpSpPr>
        <p:grpSpPr>
          <a:xfrm>
            <a:off x="8068528" y="5020639"/>
            <a:ext cx="2265303" cy="671201"/>
            <a:chOff x="5010150" y="2736041"/>
            <a:chExt cx="3086100" cy="914400"/>
          </a:xfrm>
        </p:grpSpPr>
        <p:pic>
          <p:nvPicPr>
            <p:cNvPr id="962" name="Google Shape;962;p197"/>
            <p:cNvPicPr preferRelativeResize="0"/>
            <p:nvPr/>
          </p:nvPicPr>
          <p:blipFill rotWithShape="1">
            <a:blip r:embed="rId4">
              <a:alphaModFix/>
            </a:blip>
            <a:srcRect b="0" l="0" r="0" t="0"/>
            <a:stretch/>
          </p:blipFill>
          <p:spPr>
            <a:xfrm>
              <a:off x="5010150" y="2957482"/>
              <a:ext cx="2171700" cy="471518"/>
            </a:xfrm>
            <a:prstGeom prst="rect">
              <a:avLst/>
            </a:prstGeom>
            <a:noFill/>
            <a:ln>
              <a:noFill/>
            </a:ln>
          </p:spPr>
        </p:pic>
        <p:pic>
          <p:nvPicPr>
            <p:cNvPr descr="Earth globe: Americas" id="963" name="Google Shape;963;p197"/>
            <p:cNvPicPr preferRelativeResize="0"/>
            <p:nvPr/>
          </p:nvPicPr>
          <p:blipFill rotWithShape="1">
            <a:blip r:embed="rId5">
              <a:alphaModFix/>
            </a:blip>
            <a:srcRect b="0" l="0" r="0" t="0"/>
            <a:stretch/>
          </p:blipFill>
          <p:spPr>
            <a:xfrm>
              <a:off x="7181850" y="2736041"/>
              <a:ext cx="914400" cy="914400"/>
            </a:xfrm>
            <a:prstGeom prst="rect">
              <a:avLst/>
            </a:prstGeom>
            <a:noFill/>
            <a:ln>
              <a:noFill/>
            </a:ln>
          </p:spPr>
        </p:pic>
      </p:grpSp>
      <p:sp>
        <p:nvSpPr>
          <p:cNvPr id="964" name="Google Shape;964;p197"/>
          <p:cNvSpPr/>
          <p:nvPr/>
        </p:nvSpPr>
        <p:spPr>
          <a:xfrm rot="-151376">
            <a:off x="85726" y="61690"/>
            <a:ext cx="11991974" cy="6720109"/>
          </a:xfrm>
          <a:prstGeom prst="rect">
            <a:avLst/>
          </a:prstGeom>
          <a:noFill/>
          <a:ln cap="flat" cmpd="sng" w="793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800" u="none" cap="none" strike="noStrike">
                <a:solidFill>
                  <a:schemeClr val="lt1"/>
                </a:solidFill>
                <a:latin typeface="Calibri"/>
                <a:ea typeface="Calibri"/>
                <a:cs typeface="Calibri"/>
                <a:sym typeface="Calibri"/>
              </a:rPr>
              <a:t>[{{{</a:t>
            </a:r>
            <a:endParaRPr/>
          </a:p>
        </p:txBody>
      </p:sp>
      <p:grpSp>
        <p:nvGrpSpPr>
          <p:cNvPr id="965" name="Google Shape;965;p197"/>
          <p:cNvGrpSpPr/>
          <p:nvPr/>
        </p:nvGrpSpPr>
        <p:grpSpPr>
          <a:xfrm>
            <a:off x="234725" y="144227"/>
            <a:ext cx="1149695" cy="1146191"/>
            <a:chOff x="3421887" y="367584"/>
            <a:chExt cx="1596052" cy="1591188"/>
          </a:xfrm>
        </p:grpSpPr>
        <p:sp>
          <p:nvSpPr>
            <p:cNvPr id="966" name="Google Shape;966;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7" name="Google Shape;967;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968" name="Google Shape;968;p197"/>
          <p:cNvSpPr/>
          <p:nvPr/>
        </p:nvSpPr>
        <p:spPr>
          <a:xfrm>
            <a:off x="8321375" y="534852"/>
            <a:ext cx="1673495" cy="1673495"/>
          </a:xfrm>
          <a:prstGeom prst="ellipse">
            <a:avLst/>
          </a:prstGeom>
          <a:solidFill>
            <a:srgbClr val="0C0C0C"/>
          </a:solidFill>
          <a:ln cap="flat" cmpd="sng" w="1047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9" name="Google Shape;969;p197"/>
          <p:cNvSpPr txBox="1"/>
          <p:nvPr/>
        </p:nvSpPr>
        <p:spPr>
          <a:xfrm>
            <a:off x="5165531" y="2875002"/>
            <a:ext cx="8028359" cy="110799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6600"/>
              <a:buFont typeface="Aharoni"/>
              <a:buNone/>
            </a:pPr>
            <a:r>
              <a:rPr b="0" i="0" lang="en-GB" sz="6600" u="none" cap="none" strike="noStrike">
                <a:solidFill>
                  <a:schemeClr val="lt1"/>
                </a:solidFill>
                <a:latin typeface="Aharoni"/>
                <a:ea typeface="Aharoni"/>
                <a:cs typeface="Aharoni"/>
                <a:sym typeface="Aharoni"/>
              </a:rPr>
              <a:t>Your Title Here</a:t>
            </a:r>
            <a:endParaRPr b="0" i="0" sz="6600" u="none" cap="none" strike="noStrike">
              <a:solidFill>
                <a:schemeClr val="lt1"/>
              </a:solidFill>
              <a:latin typeface="Aharoni"/>
              <a:ea typeface="Aharoni"/>
              <a:cs typeface="Aharoni"/>
              <a:sym typeface="Aharoni"/>
            </a:endParaRPr>
          </a:p>
        </p:txBody>
      </p:sp>
      <p:sp>
        <p:nvSpPr>
          <p:cNvPr id="970" name="Google Shape;970;p197"/>
          <p:cNvSpPr/>
          <p:nvPr/>
        </p:nvSpPr>
        <p:spPr>
          <a:xfrm rot="-6300000">
            <a:off x="270753" y="4066432"/>
            <a:ext cx="787400" cy="67879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71" name="Google Shape;971;p197"/>
          <p:cNvGrpSpPr/>
          <p:nvPr/>
        </p:nvGrpSpPr>
        <p:grpSpPr>
          <a:xfrm rot="10800000">
            <a:off x="10797950" y="5463195"/>
            <a:ext cx="1149695" cy="1146191"/>
            <a:chOff x="3421887" y="367584"/>
            <a:chExt cx="1596052" cy="1591188"/>
          </a:xfrm>
        </p:grpSpPr>
        <p:sp>
          <p:nvSpPr>
            <p:cNvPr id="972" name="Google Shape;972;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3" name="Google Shape;973;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74" name="Google Shape;974;p197"/>
          <p:cNvGrpSpPr/>
          <p:nvPr/>
        </p:nvGrpSpPr>
        <p:grpSpPr>
          <a:xfrm rot="5400000">
            <a:off x="5956673" y="-1100308"/>
            <a:ext cx="296666" cy="3148069"/>
            <a:chOff x="383320" y="1887156"/>
            <a:chExt cx="296666" cy="3148069"/>
          </a:xfrm>
        </p:grpSpPr>
        <p:sp>
          <p:nvSpPr>
            <p:cNvPr id="975" name="Google Shape;975;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77" name="Google Shape;977;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pic>
        <p:nvPicPr>
          <p:cNvPr descr="Trophy" id="978" name="Google Shape;978;p197"/>
          <p:cNvPicPr preferRelativeResize="0"/>
          <p:nvPr/>
        </p:nvPicPr>
        <p:blipFill rotWithShape="1">
          <a:blip r:embed="rId6">
            <a:alphaModFix/>
          </a:blip>
          <a:srcRect b="0" l="0" r="0" t="0"/>
          <a:stretch/>
        </p:blipFill>
        <p:spPr>
          <a:xfrm>
            <a:off x="8700922" y="938950"/>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9"/>
                                        </p:tgtEl>
                                        <p:attrNameLst>
                                          <p:attrName>style.visibility</p:attrName>
                                        </p:attrNameLst>
                                      </p:cBhvr>
                                      <p:to>
                                        <p:strVal val="visible"/>
                                      </p:to>
                                    </p:set>
                                    <p:anim calcmode="lin" valueType="num">
                                      <p:cBhvr additive="base">
                                        <p:cTn dur="500"/>
                                        <p:tgtEl>
                                          <p:spTgt spid="96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11" name="Shape 1111"/>
        <p:cNvGrpSpPr/>
        <p:nvPr/>
      </p:nvGrpSpPr>
      <p:grpSpPr>
        <a:xfrm>
          <a:off x="0" y="0"/>
          <a:ext cx="0" cy="0"/>
          <a:chOff x="0" y="0"/>
          <a:chExt cx="0" cy="0"/>
        </a:xfrm>
      </p:grpSpPr>
      <p:sp>
        <p:nvSpPr>
          <p:cNvPr id="1112" name="Google Shape;1112;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3" name="Google Shape;1113;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4" name="Google Shape;1114;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5" name="Google Shape;1115;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6" name="Google Shape;1116;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7" name="Google Shape;1117;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8" name="Google Shape;1118;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9" name="Google Shape;1119;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0" name="Google Shape;1120;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1" name="Google Shape;1121;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par>
                                <p:cTn fill="hold" nodeType="withEffect" presetClass="entr" presetID="10" presetSubtype="0">
                                  <p:stCondLst>
                                    <p:cond delay="250"/>
                                  </p:stCondLst>
                                  <p:childTnLst>
                                    <p:set>
                                      <p:cBhvr>
                                        <p:cTn dur="1" fill="hold">
                                          <p:stCondLst>
                                            <p:cond delay="0"/>
                                          </p:stCondLst>
                                        </p:cTn>
                                        <p:tgtEl>
                                          <p:spTgt spid="1119"/>
                                        </p:tgtEl>
                                        <p:attrNameLst>
                                          <p:attrName>style.visibility</p:attrName>
                                        </p:attrNameLst>
                                      </p:cBhvr>
                                      <p:to>
                                        <p:strVal val="visible"/>
                                      </p:to>
                                    </p:set>
                                    <p:animEffect filter="fade" transition="in">
                                      <p:cBhvr>
                                        <p:cTn dur="500"/>
                                        <p:tgtEl>
                                          <p:spTgt spid="1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5" name="Shape 1125"/>
        <p:cNvGrpSpPr/>
        <p:nvPr/>
      </p:nvGrpSpPr>
      <p:grpSpPr>
        <a:xfrm>
          <a:off x="0" y="0"/>
          <a:ext cx="0" cy="0"/>
          <a:chOff x="0" y="0"/>
          <a:chExt cx="0" cy="0"/>
        </a:xfrm>
      </p:grpSpPr>
      <p:sp>
        <p:nvSpPr>
          <p:cNvPr id="1126" name="Google Shape;1126;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7" name="Google Shape;1127;p207"/>
          <p:cNvGrpSpPr/>
          <p:nvPr/>
        </p:nvGrpSpPr>
        <p:grpSpPr>
          <a:xfrm>
            <a:off x="1039151" y="954901"/>
            <a:ext cx="3315772" cy="4948207"/>
            <a:chOff x="1118224" y="283725"/>
            <a:chExt cx="2090826" cy="4076400"/>
          </a:xfrm>
        </p:grpSpPr>
        <p:sp>
          <p:nvSpPr>
            <p:cNvPr id="1128" name="Google Shape;1128;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0" name="Google Shape;113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1" name="Google Shape;113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2" name="Google Shape;113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3" name="Google Shape;113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5" name="Google Shape;1135;p207"/>
          <p:cNvGrpSpPr/>
          <p:nvPr/>
        </p:nvGrpSpPr>
        <p:grpSpPr>
          <a:xfrm>
            <a:off x="4438109" y="954901"/>
            <a:ext cx="3315772" cy="4948207"/>
            <a:chOff x="1118224" y="283725"/>
            <a:chExt cx="2090826" cy="4076400"/>
          </a:xfrm>
        </p:grpSpPr>
        <p:sp>
          <p:nvSpPr>
            <p:cNvPr id="1136" name="Google Shape;1136;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9" name="Google Shape;113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0" name="Google Shape;114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1" name="Google Shape;114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3" name="Google Shape;1143;p207"/>
          <p:cNvGrpSpPr/>
          <p:nvPr/>
        </p:nvGrpSpPr>
        <p:grpSpPr>
          <a:xfrm>
            <a:off x="7837067" y="954901"/>
            <a:ext cx="3315772" cy="4948207"/>
            <a:chOff x="1118224" y="283725"/>
            <a:chExt cx="2090826" cy="4076400"/>
          </a:xfrm>
        </p:grpSpPr>
        <p:sp>
          <p:nvSpPr>
            <p:cNvPr id="1144" name="Google Shape;1144;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7" name="Google Shape;114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8" name="Google Shape;114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9" name="Google Shape;114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0" name="Google Shape;115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1" name="Google Shape;1151;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2" name="Google Shape;1152;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4" name="Google Shape;1154;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7"/>
                                        </p:tgtEl>
                                        <p:attrNameLst>
                                          <p:attrName>style.visibility</p:attrName>
                                        </p:attrNameLst>
                                      </p:cBhvr>
                                      <p:to>
                                        <p:strVal val="visible"/>
                                      </p:to>
                                    </p:set>
                                    <p:animEffect filter="fade" transition="in">
                                      <p:cBhvr>
                                        <p:cTn dur="1000"/>
                                        <p:tgtEl>
                                          <p:spTgt spid="1127"/>
                                        </p:tgtEl>
                                      </p:cBhvr>
                                    </p:animEffect>
                                  </p:childTnLst>
                                </p:cTn>
                              </p:par>
                              <p:par>
                                <p:cTn fill="hold" nodeType="withEffect" presetClass="entr" presetID="10" presetSubtype="0">
                                  <p:stCondLst>
                                    <p:cond delay="50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par>
                                <p:cTn fill="hold" nodeType="withEffect" presetClass="entr" presetID="10" presetSubtype="0">
                                  <p:stCondLst>
                                    <p:cond delay="75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par>
                                <p:cTn fill="hold" nodeType="withEffect" presetClass="entr" presetID="10" presetSubtype="0">
                                  <p:stCondLst>
                                    <p:cond delay="250"/>
                                  </p:stCondLst>
                                  <p:childTnLst>
                                    <p:set>
                                      <p:cBhvr>
                                        <p:cTn dur="1" fill="hold">
                                          <p:stCondLst>
                                            <p:cond delay="0"/>
                                          </p:stCondLst>
                                        </p:cTn>
                                        <p:tgtEl>
                                          <p:spTgt spid="1151"/>
                                        </p:tgtEl>
                                        <p:attrNameLst>
                                          <p:attrName>style.visibility</p:attrName>
                                        </p:attrNameLst>
                                      </p:cBhvr>
                                      <p:to>
                                        <p:strVal val="visible"/>
                                      </p:to>
                                    </p:set>
                                    <p:animEffect filter="fade" transition="in">
                                      <p:cBhvr>
                                        <p:cTn dur="500"/>
                                        <p:tgtEl>
                                          <p:spTgt spid="1151"/>
                                        </p:tgtEl>
                                      </p:cBhvr>
                                    </p:animEffect>
                                  </p:childTnLst>
                                </p:cTn>
                              </p:par>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500"/>
                                        <p:tgtEl>
                                          <p:spTgt spid="1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58" name="Shape 1158"/>
        <p:cNvGrpSpPr/>
        <p:nvPr/>
      </p:nvGrpSpPr>
      <p:grpSpPr>
        <a:xfrm>
          <a:off x="0" y="0"/>
          <a:ext cx="0" cy="0"/>
          <a:chOff x="0" y="0"/>
          <a:chExt cx="0" cy="0"/>
        </a:xfrm>
      </p:grpSpPr>
      <p:sp>
        <p:nvSpPr>
          <p:cNvPr id="1159" name="Google Shape;1159;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0" name="Google Shape;1160;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1" name="Google Shape;1161;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2" name="Google Shape;1162;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3" name="Google Shape;1163;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4" name="Google Shape;1164;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5" name="Google Shape;1165;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6" name="Google Shape;1166;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67" name="Google Shape;1167;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8" name="Google Shape;1168;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par>
                                <p:cTn fill="hold" nodeType="withEffect" presetClass="entr" presetID="10" presetSubtype="0">
                                  <p:stCondLst>
                                    <p:cond delay="250"/>
                                  </p:stCondLst>
                                  <p:childTnLst>
                                    <p:set>
                                      <p:cBhvr>
                                        <p:cTn dur="1" fill="hold">
                                          <p:stCondLst>
                                            <p:cond delay="0"/>
                                          </p:stCondLst>
                                        </p:cTn>
                                        <p:tgtEl>
                                          <p:spTgt spid="1164"/>
                                        </p:tgtEl>
                                        <p:attrNameLst>
                                          <p:attrName>style.visibility</p:attrName>
                                        </p:attrNameLst>
                                      </p:cBhvr>
                                      <p:to>
                                        <p:strVal val="visible"/>
                                      </p:to>
                                    </p:set>
                                    <p:animEffect filter="fade" transition="in">
                                      <p:cBhvr>
                                        <p:cTn dur="500"/>
                                        <p:tgtEl>
                                          <p:spTgt spid="1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2" name="Shape 1172"/>
        <p:cNvGrpSpPr/>
        <p:nvPr/>
      </p:nvGrpSpPr>
      <p:grpSpPr>
        <a:xfrm>
          <a:off x="0" y="0"/>
          <a:ext cx="0" cy="0"/>
          <a:chOff x="0" y="0"/>
          <a:chExt cx="0" cy="0"/>
        </a:xfrm>
      </p:grpSpPr>
      <p:sp>
        <p:nvSpPr>
          <p:cNvPr id="1173" name="Google Shape;1173;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4" name="Google Shape;1174;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5" name="Google Shape;1175;p209"/>
          <p:cNvGrpSpPr/>
          <p:nvPr/>
        </p:nvGrpSpPr>
        <p:grpSpPr>
          <a:xfrm>
            <a:off x="8250689" y="775547"/>
            <a:ext cx="486912" cy="344645"/>
            <a:chOff x="743484" y="5375305"/>
            <a:chExt cx="1170774" cy="652447"/>
          </a:xfrm>
        </p:grpSpPr>
        <p:sp>
          <p:nvSpPr>
            <p:cNvPr id="1176" name="Google Shape;1176;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9" name="Google Shape;1179;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0" name="Google Shape;1180;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1" name="Google Shape;1181;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2" name="Google Shape;1182;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3" name="Google Shape;1183;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7" name="Shape 1187"/>
        <p:cNvGrpSpPr/>
        <p:nvPr/>
      </p:nvGrpSpPr>
      <p:grpSpPr>
        <a:xfrm>
          <a:off x="0" y="0"/>
          <a:ext cx="0" cy="0"/>
          <a:chOff x="0" y="0"/>
          <a:chExt cx="0" cy="0"/>
        </a:xfrm>
      </p:grpSpPr>
      <p:sp>
        <p:nvSpPr>
          <p:cNvPr id="1188" name="Google Shape;1188;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1" name="Google Shape;1191;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2" name="Google Shape;1192;p210"/>
          <p:cNvGrpSpPr/>
          <p:nvPr/>
        </p:nvGrpSpPr>
        <p:grpSpPr>
          <a:xfrm>
            <a:off x="5009790" y="2945971"/>
            <a:ext cx="2172420" cy="2594400"/>
            <a:chOff x="4961590" y="2752474"/>
            <a:chExt cx="2172420" cy="2594400"/>
          </a:xfrm>
        </p:grpSpPr>
        <p:sp>
          <p:nvSpPr>
            <p:cNvPr id="1193" name="Google Shape;1193;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5" name="Google Shape;1195;p210"/>
          <p:cNvGrpSpPr/>
          <p:nvPr/>
        </p:nvGrpSpPr>
        <p:grpSpPr>
          <a:xfrm>
            <a:off x="5287352" y="1523886"/>
            <a:ext cx="4876225" cy="2692336"/>
            <a:chOff x="5239152" y="1330389"/>
            <a:chExt cx="4876225" cy="2692336"/>
          </a:xfrm>
        </p:grpSpPr>
        <p:sp>
          <p:nvSpPr>
            <p:cNvPr id="1196" name="Google Shape;1196;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7" name="Google Shape;1197;p210"/>
            <p:cNvGrpSpPr/>
            <p:nvPr/>
          </p:nvGrpSpPr>
          <p:grpSpPr>
            <a:xfrm>
              <a:off x="5239152" y="1330389"/>
              <a:ext cx="4876225" cy="2692336"/>
              <a:chOff x="5239152" y="1330389"/>
              <a:chExt cx="4876225" cy="2692336"/>
            </a:xfrm>
          </p:grpSpPr>
          <p:sp>
            <p:nvSpPr>
              <p:cNvPr id="1198" name="Google Shape;1198;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6" name="Google Shape;1206;p210"/>
          <p:cNvGrpSpPr/>
          <p:nvPr/>
        </p:nvGrpSpPr>
        <p:grpSpPr>
          <a:xfrm>
            <a:off x="8081828" y="2357976"/>
            <a:ext cx="2773422" cy="3589673"/>
            <a:chOff x="8033628" y="2164479"/>
            <a:chExt cx="2773422" cy="3589673"/>
          </a:xfrm>
        </p:grpSpPr>
        <p:sp>
          <p:nvSpPr>
            <p:cNvPr id="1207" name="Google Shape;1207;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4" name="Google Shape;1224;p210"/>
          <p:cNvGrpSpPr/>
          <p:nvPr/>
        </p:nvGrpSpPr>
        <p:grpSpPr>
          <a:xfrm>
            <a:off x="1197664" y="1448720"/>
            <a:ext cx="4251939" cy="2433598"/>
            <a:chOff x="1149464" y="1255223"/>
            <a:chExt cx="4251939" cy="2433598"/>
          </a:xfrm>
        </p:grpSpPr>
        <p:sp>
          <p:nvSpPr>
            <p:cNvPr id="1225" name="Google Shape;1225;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1" name="Google Shape;1231;p210"/>
              <p:cNvGrpSpPr/>
              <p:nvPr/>
            </p:nvGrpSpPr>
            <p:grpSpPr>
              <a:xfrm>
                <a:off x="1149464" y="1255223"/>
                <a:ext cx="4251939" cy="2433598"/>
                <a:chOff x="1149464" y="1255223"/>
                <a:chExt cx="4251939" cy="2433598"/>
              </a:xfrm>
            </p:grpSpPr>
            <p:sp>
              <p:nvSpPr>
                <p:cNvPr id="1232" name="Google Shape;1232;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2" name="Google Shape;1242;p210"/>
          <p:cNvGrpSpPr/>
          <p:nvPr/>
        </p:nvGrpSpPr>
        <p:grpSpPr>
          <a:xfrm>
            <a:off x="2844205" y="3837505"/>
            <a:ext cx="1594150" cy="2406855"/>
            <a:chOff x="2796005" y="3644008"/>
            <a:chExt cx="1594150" cy="2406855"/>
          </a:xfrm>
        </p:grpSpPr>
        <p:sp>
          <p:nvSpPr>
            <p:cNvPr id="1243" name="Google Shape;1243;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5" name="Google Shape;1245;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53" name="Shape 1253"/>
        <p:cNvGrpSpPr/>
        <p:nvPr/>
      </p:nvGrpSpPr>
      <p:grpSpPr>
        <a:xfrm>
          <a:off x="0" y="0"/>
          <a:ext cx="0" cy="0"/>
          <a:chOff x="0" y="0"/>
          <a:chExt cx="0" cy="0"/>
        </a:xfrm>
      </p:grpSpPr>
      <p:sp>
        <p:nvSpPr>
          <p:cNvPr id="1254" name="Google Shape;1254;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8" name="Google Shape;1258;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9" name="Google Shape;1259;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0" name="Google Shape;1260;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1" name="Google Shape;1261;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2" name="Google Shape;1262;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3" name="Google Shape;1263;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7" name="Google Shape;1267;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4"/>
                                        </p:tgtEl>
                                        <p:attrNameLst>
                                          <p:attrName>style.visibility</p:attrName>
                                        </p:attrNameLst>
                                      </p:cBhvr>
                                      <p:to>
                                        <p:strVal val="visible"/>
                                      </p:to>
                                    </p:set>
                                    <p:animEffect filter="fade" transition="in">
                                      <p:cBhvr>
                                        <p:cTn dur="500"/>
                                        <p:tgtEl>
                                          <p:spTgt spid="1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71" name="Shape 1271"/>
        <p:cNvGrpSpPr/>
        <p:nvPr/>
      </p:nvGrpSpPr>
      <p:grpSpPr>
        <a:xfrm>
          <a:off x="0" y="0"/>
          <a:ext cx="0" cy="0"/>
          <a:chOff x="0" y="0"/>
          <a:chExt cx="0" cy="0"/>
        </a:xfrm>
      </p:grpSpPr>
      <p:sp>
        <p:nvSpPr>
          <p:cNvPr id="1272" name="Google Shape;1272;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6" name="Google Shape;1276;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80" name="Shape 1280"/>
        <p:cNvGrpSpPr/>
        <p:nvPr/>
      </p:nvGrpSpPr>
      <p:grpSpPr>
        <a:xfrm>
          <a:off x="0" y="0"/>
          <a:ext cx="0" cy="0"/>
          <a:chOff x="0" y="0"/>
          <a:chExt cx="0" cy="0"/>
        </a:xfrm>
      </p:grpSpPr>
      <p:grpSp>
        <p:nvGrpSpPr>
          <p:cNvPr id="1281" name="Google Shape;1281;p213"/>
          <p:cNvGrpSpPr/>
          <p:nvPr/>
        </p:nvGrpSpPr>
        <p:grpSpPr>
          <a:xfrm>
            <a:off x="0" y="0"/>
            <a:ext cx="3990107" cy="6858000"/>
            <a:chOff x="0" y="0"/>
            <a:chExt cx="3990107" cy="6858000"/>
          </a:xfrm>
        </p:grpSpPr>
        <p:sp>
          <p:nvSpPr>
            <p:cNvPr id="1282" name="Google Shape;1282;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6" name="Google Shape;1286;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9" name="Google Shape;1289;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0" name="Google Shape;1290;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1" name="Google Shape;1291;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2" name="Google Shape;1292;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5" name="Google Shape;1295;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7" name="Google Shape;1297;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8" name="Google Shape;1298;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9" name="Google Shape;1299;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0" name="Google Shape;1300;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1" name="Google Shape;1301;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9"/>
                                        </p:tgtEl>
                                        <p:attrNameLst>
                                          <p:attrName>style.visibility</p:attrName>
                                        </p:attrNameLst>
                                      </p:cBhvr>
                                      <p:to>
                                        <p:strVal val="visible"/>
                                      </p:to>
                                    </p:set>
                                    <p:anim calcmode="lin" valueType="num">
                                      <p:cBhvr additive="base">
                                        <p:cTn dur="500"/>
                                        <p:tgtEl>
                                          <p:spTgt spid="128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50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par>
                                <p:cTn fill="hold" nodeType="withEffect" presetClass="entr" presetID="10" presetSubtype="0">
                                  <p:stCondLst>
                                    <p:cond delay="750"/>
                                  </p:stCondLst>
                                  <p:childTnLst>
                                    <p:set>
                                      <p:cBhvr>
                                        <p:cTn dur="1" fill="hold">
                                          <p:stCondLst>
                                            <p:cond delay="0"/>
                                          </p:stCondLst>
                                        </p:cTn>
                                        <p:tgtEl>
                                          <p:spTgt spid="1294"/>
                                        </p:tgtEl>
                                        <p:attrNameLst>
                                          <p:attrName>style.visibility</p:attrName>
                                        </p:attrNameLst>
                                      </p:cBhvr>
                                      <p:to>
                                        <p:strVal val="visible"/>
                                      </p:to>
                                    </p:set>
                                    <p:animEffect filter="fade" transition="in">
                                      <p:cBhvr>
                                        <p:cTn dur="1000"/>
                                        <p:tgtEl>
                                          <p:spTgt spid="1294"/>
                                        </p:tgtEl>
                                      </p:cBhvr>
                                    </p:animEffect>
                                  </p:childTnLst>
                                </p:cTn>
                              </p:par>
                              <p:par>
                                <p:cTn fill="hold" nodeType="withEffect" presetClass="entr" presetID="10" presetSubtype="0">
                                  <p:stCondLst>
                                    <p:cond delay="250"/>
                                  </p:stCondLst>
                                  <p:childTnLst>
                                    <p:set>
                                      <p:cBhvr>
                                        <p:cTn dur="1" fill="hold">
                                          <p:stCondLst>
                                            <p:cond delay="0"/>
                                          </p:stCondLst>
                                        </p:cTn>
                                        <p:tgtEl>
                                          <p:spTgt spid="1286"/>
                                        </p:tgtEl>
                                        <p:attrNameLst>
                                          <p:attrName>style.visibility</p:attrName>
                                        </p:attrNameLst>
                                      </p:cBhvr>
                                      <p:to>
                                        <p:strVal val="visible"/>
                                      </p:to>
                                    </p:set>
                                    <p:animEffect filter="fade" transition="in">
                                      <p:cBhvr>
                                        <p:cTn dur="500"/>
                                        <p:tgtEl>
                                          <p:spTgt spid="1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5" name="Shape 1305"/>
        <p:cNvGrpSpPr/>
        <p:nvPr/>
      </p:nvGrpSpPr>
      <p:grpSpPr>
        <a:xfrm>
          <a:off x="0" y="0"/>
          <a:ext cx="0" cy="0"/>
          <a:chOff x="0" y="0"/>
          <a:chExt cx="0" cy="0"/>
        </a:xfrm>
      </p:grpSpPr>
      <p:sp>
        <p:nvSpPr>
          <p:cNvPr id="1306" name="Google Shape;1306;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8" name="Google Shape;1308;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0" name="Google Shape;1310;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1" name="Google Shape;1311;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2" name="Google Shape;1312;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3" name="Google Shape;1313;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5" name="Google Shape;1315;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6" name="Google Shape;1316;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0" name="Shape 1320"/>
        <p:cNvGrpSpPr/>
        <p:nvPr/>
      </p:nvGrpSpPr>
      <p:grpSpPr>
        <a:xfrm>
          <a:off x="0" y="0"/>
          <a:ext cx="0" cy="0"/>
          <a:chOff x="0" y="0"/>
          <a:chExt cx="0" cy="0"/>
        </a:xfrm>
      </p:grpSpPr>
      <p:pic>
        <p:nvPicPr>
          <p:cNvPr id="1321" name="Google Shape;1321;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2" name="Google Shape;1322;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3" name="Google Shape;1323;p215"/>
          <p:cNvGrpSpPr/>
          <p:nvPr/>
        </p:nvGrpSpPr>
        <p:grpSpPr>
          <a:xfrm rot="5400000">
            <a:off x="3585881" y="2603584"/>
            <a:ext cx="188425" cy="3726570"/>
            <a:chOff x="6132021" y="1798326"/>
            <a:chExt cx="188425" cy="3726570"/>
          </a:xfrm>
        </p:grpSpPr>
        <p:sp>
          <p:nvSpPr>
            <p:cNvPr id="1324" name="Google Shape;1324;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8" name="Google Shape;1328;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9" name="Google Shape;1329;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82" name="Shape 982"/>
        <p:cNvGrpSpPr/>
        <p:nvPr/>
      </p:nvGrpSpPr>
      <p:grpSpPr>
        <a:xfrm>
          <a:off x="0" y="0"/>
          <a:ext cx="0" cy="0"/>
          <a:chOff x="0" y="0"/>
          <a:chExt cx="0" cy="0"/>
        </a:xfrm>
      </p:grpSpPr>
      <p:sp>
        <p:nvSpPr>
          <p:cNvPr id="983" name="Google Shape;983;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4" name="Google Shape;984;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5" name="Google Shape;985;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6" name="Google Shape;986;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7" name="Google Shape;987;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8" name="Google Shape;988;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9" name="Google Shape;989;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6"/>
                                        </p:tgtEl>
                                        <p:attrNameLst>
                                          <p:attrName>style.visibility</p:attrName>
                                        </p:attrNameLst>
                                      </p:cBhvr>
                                      <p:to>
                                        <p:strVal val="visible"/>
                                      </p:to>
                                    </p:set>
                                    <p:animEffect filter="fade" transition="in">
                                      <p:cBhvr>
                                        <p:cTn dur="1000"/>
                                        <p:tgtEl>
                                          <p:spTgt spid="986"/>
                                        </p:tgtEl>
                                      </p:cBhvr>
                                    </p:animEffect>
                                  </p:childTnLst>
                                </p:cTn>
                              </p:par>
                              <p:par>
                                <p:cTn fill="hold" nodeType="withEffect" presetClass="entr" presetID="10" presetSubtype="0">
                                  <p:stCondLst>
                                    <p:cond delay="50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750"/>
                                  </p:stCondLst>
                                  <p:childTnLst>
                                    <p:set>
                                      <p:cBhvr>
                                        <p:cTn dur="1" fill="hold">
                                          <p:stCondLst>
                                            <p:cond delay="0"/>
                                          </p:stCondLst>
                                        </p:cTn>
                                        <p:tgtEl>
                                          <p:spTgt spid="988"/>
                                        </p:tgtEl>
                                        <p:attrNameLst>
                                          <p:attrName>style.visibility</p:attrName>
                                        </p:attrNameLst>
                                      </p:cBhvr>
                                      <p:to>
                                        <p:strVal val="visible"/>
                                      </p:to>
                                    </p:set>
                                    <p:animEffect filter="fade" transition="in">
                                      <p:cBhvr>
                                        <p:cTn dur="10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par>
                                <p:cTn fill="hold" nodeType="withEffect" presetClass="entr" presetID="10" presetSubtype="0">
                                  <p:stCondLst>
                                    <p:cond delay="250"/>
                                  </p:stCondLst>
                                  <p:childTnLst>
                                    <p:set>
                                      <p:cBhvr>
                                        <p:cTn dur="1" fill="hold">
                                          <p:stCondLst>
                                            <p:cond delay="0"/>
                                          </p:stCondLst>
                                        </p:cTn>
                                        <p:tgtEl>
                                          <p:spTgt spid="983"/>
                                        </p:tgtEl>
                                        <p:attrNameLst>
                                          <p:attrName>style.visibility</p:attrName>
                                        </p:attrNameLst>
                                      </p:cBhvr>
                                      <p:to>
                                        <p:strVal val="visible"/>
                                      </p:to>
                                    </p:set>
                                    <p:animEffect filter="fade" transition="in">
                                      <p:cBhvr>
                                        <p:cTn dur="500"/>
                                        <p:tgtEl>
                                          <p:spTgt spid="9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33" name="Shape 1333"/>
        <p:cNvGrpSpPr/>
        <p:nvPr/>
      </p:nvGrpSpPr>
      <p:grpSpPr>
        <a:xfrm>
          <a:off x="0" y="0"/>
          <a:ext cx="0" cy="0"/>
          <a:chOff x="0" y="0"/>
          <a:chExt cx="0" cy="0"/>
        </a:xfrm>
      </p:grpSpPr>
      <p:pic>
        <p:nvPicPr>
          <p:cNvPr descr="Africa" id="1334" name="Google Shape;1334;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5" name="Google Shape;1335;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6" name="Google Shape;1336;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7" name="Google Shape;1337;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8" name="Google Shape;1338;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9" name="Google Shape;1339;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0" name="Google Shape;1340;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44" name="Shape 1344"/>
        <p:cNvGrpSpPr/>
        <p:nvPr/>
      </p:nvGrpSpPr>
      <p:grpSpPr>
        <a:xfrm>
          <a:off x="0" y="0"/>
          <a:ext cx="0" cy="0"/>
          <a:chOff x="0" y="0"/>
          <a:chExt cx="0" cy="0"/>
        </a:xfrm>
      </p:grpSpPr>
      <p:pic>
        <p:nvPicPr>
          <p:cNvPr descr="Bookmark" id="1345" name="Google Shape;1345;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6" name="Google Shape;1346;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7" name="Google Shape;1347;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0" name="Google Shape;1350;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1" name="Google Shape;1351;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2" name="Google Shape;1352;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3" name="Google Shape;1353;p217"/>
          <p:cNvGrpSpPr/>
          <p:nvPr/>
        </p:nvGrpSpPr>
        <p:grpSpPr>
          <a:xfrm>
            <a:off x="346339" y="4040782"/>
            <a:ext cx="3201315" cy="2703901"/>
            <a:chOff x="99164" y="3056183"/>
            <a:chExt cx="4688406" cy="3959931"/>
          </a:xfrm>
        </p:grpSpPr>
        <p:sp>
          <p:nvSpPr>
            <p:cNvPr id="1354" name="Google Shape;1354;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7" name="Google Shape;1487;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8" name="Google Shape;1488;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9" name="Google Shape;1489;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0" name="Google Shape;1490;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1" name="Google Shape;1491;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2"/>
                                        </p:tgtEl>
                                        <p:attrNameLst>
                                          <p:attrName>style.visibility</p:attrName>
                                        </p:attrNameLst>
                                      </p:cBhvr>
                                      <p:to>
                                        <p:strVal val="visible"/>
                                      </p:to>
                                    </p:set>
                                    <p:animEffect filter="fade" transition="in">
                                      <p:cBhvr>
                                        <p:cTn dur="500"/>
                                        <p:tgtEl>
                                          <p:spTgt spid="1352"/>
                                        </p:tgtEl>
                                      </p:cBhvr>
                                    </p:animEffect>
                                  </p:childTnLst>
                                </p:cTn>
                              </p:par>
                              <p:par>
                                <p:cTn fill="hold" nodeType="withEffect" presetClass="entr" presetID="10" presetSubtype="0">
                                  <p:stCondLst>
                                    <p:cond delay="1000"/>
                                  </p:stCondLst>
                                  <p:childTnLst>
                                    <p:set>
                                      <p:cBhvr>
                                        <p:cTn dur="1" fill="hold">
                                          <p:stCondLst>
                                            <p:cond delay="0"/>
                                          </p:stCondLst>
                                        </p:cTn>
                                        <p:tgtEl>
                                          <p:spTgt spid="1351"/>
                                        </p:tgtEl>
                                        <p:attrNameLst>
                                          <p:attrName>style.visibility</p:attrName>
                                        </p:attrNameLst>
                                      </p:cBhvr>
                                      <p:to>
                                        <p:strVal val="visible"/>
                                      </p:to>
                                    </p:set>
                                    <p:animEffect filter="fade" transition="in">
                                      <p:cBhvr>
                                        <p:cTn dur="500"/>
                                        <p:tgtEl>
                                          <p:spTgt spid="1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5" name="Shape 1495"/>
        <p:cNvGrpSpPr/>
        <p:nvPr/>
      </p:nvGrpSpPr>
      <p:grpSpPr>
        <a:xfrm>
          <a:off x="0" y="0"/>
          <a:ext cx="0" cy="0"/>
          <a:chOff x="0" y="0"/>
          <a:chExt cx="0" cy="0"/>
        </a:xfrm>
      </p:grpSpPr>
      <p:sp>
        <p:nvSpPr>
          <p:cNvPr id="1496" name="Google Shape;1496;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7" name="Google Shape;1497;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8" name="Google Shape;1498;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0" name="Google Shape;1500;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1" name="Google Shape;1501;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2" name="Google Shape;1502;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3" name="Google Shape;1503;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4" name="Google Shape;1504;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5" name="Google Shape;1505;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6" name="Google Shape;1506;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7" name="Google Shape;1507;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8" name="Google Shape;1508;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12" name="Shape 1512"/>
        <p:cNvGrpSpPr/>
        <p:nvPr/>
      </p:nvGrpSpPr>
      <p:grpSpPr>
        <a:xfrm>
          <a:off x="0" y="0"/>
          <a:ext cx="0" cy="0"/>
          <a:chOff x="0" y="0"/>
          <a:chExt cx="0" cy="0"/>
        </a:xfrm>
      </p:grpSpPr>
      <p:sp>
        <p:nvSpPr>
          <p:cNvPr id="1513" name="Google Shape;1513;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4" name="Google Shape;1514;p219"/>
          <p:cNvGrpSpPr/>
          <p:nvPr/>
        </p:nvGrpSpPr>
        <p:grpSpPr>
          <a:xfrm>
            <a:off x="1565216" y="2499874"/>
            <a:ext cx="10497650" cy="1171524"/>
            <a:chOff x="1593000" y="2322566"/>
            <a:chExt cx="5766050" cy="643484"/>
          </a:xfrm>
        </p:grpSpPr>
        <p:sp>
          <p:nvSpPr>
            <p:cNvPr id="1515" name="Google Shape;1515;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7" name="Google Shape;1517;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8" name="Google Shape;1518;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0" name="Google Shape;1520;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1" name="Google Shape;1521;p219"/>
          <p:cNvGrpSpPr/>
          <p:nvPr/>
        </p:nvGrpSpPr>
        <p:grpSpPr>
          <a:xfrm>
            <a:off x="1565216" y="1326989"/>
            <a:ext cx="10497650" cy="1171522"/>
            <a:chOff x="1593000" y="2322567"/>
            <a:chExt cx="5766050" cy="643483"/>
          </a:xfrm>
        </p:grpSpPr>
        <p:sp>
          <p:nvSpPr>
            <p:cNvPr id="1522" name="Google Shape;1522;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4" name="Google Shape;1524;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5" name="Google Shape;1525;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7" name="Google Shape;1527;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8" name="Google Shape;1528;p219"/>
          <p:cNvGrpSpPr/>
          <p:nvPr/>
        </p:nvGrpSpPr>
        <p:grpSpPr>
          <a:xfrm>
            <a:off x="1565216" y="3654669"/>
            <a:ext cx="10497650" cy="1171522"/>
            <a:chOff x="1593000" y="2322567"/>
            <a:chExt cx="5766050" cy="643483"/>
          </a:xfrm>
        </p:grpSpPr>
        <p:sp>
          <p:nvSpPr>
            <p:cNvPr id="1529" name="Google Shape;1529;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2" name="Google Shape;1532;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4" name="Google Shape;1534;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5" name="Google Shape;1535;p219"/>
          <p:cNvGrpSpPr/>
          <p:nvPr/>
        </p:nvGrpSpPr>
        <p:grpSpPr>
          <a:xfrm>
            <a:off x="1565216" y="4796724"/>
            <a:ext cx="10497650" cy="1171522"/>
            <a:chOff x="1593000" y="2322567"/>
            <a:chExt cx="5766050" cy="643483"/>
          </a:xfrm>
        </p:grpSpPr>
        <p:sp>
          <p:nvSpPr>
            <p:cNvPr id="1536" name="Google Shape;1536;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9" name="Google Shape;1539;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0" name="Google Shape;1540;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1" name="Google Shape;1541;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2" name="Google Shape;1542;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3" name="Google Shape;1543;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4" name="Google Shape;1544;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5" name="Google Shape;1545;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6" name="Google Shape;1546;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7" name="Google Shape;1547;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1"/>
                                        </p:tgtEl>
                                        <p:attrNameLst>
                                          <p:attrName>style.visibility</p:attrName>
                                        </p:attrNameLst>
                                      </p:cBhvr>
                                      <p:to>
                                        <p:strVal val="visible"/>
                                      </p:to>
                                    </p:set>
                                    <p:anim calcmode="lin" valueType="num">
                                      <p:cBhvr additive="base">
                                        <p:cTn dur="500"/>
                                        <p:tgtEl>
                                          <p:spTgt spid="15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4"/>
                                        </p:tgtEl>
                                        <p:attrNameLst>
                                          <p:attrName>style.visibility</p:attrName>
                                        </p:attrNameLst>
                                      </p:cBhvr>
                                      <p:to>
                                        <p:strVal val="visible"/>
                                      </p:to>
                                    </p:set>
                                    <p:anim calcmode="lin" valueType="num">
                                      <p:cBhvr additive="base">
                                        <p:cTn dur="750"/>
                                        <p:tgtEl>
                                          <p:spTgt spid="151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8"/>
                                        </p:tgtEl>
                                        <p:attrNameLst>
                                          <p:attrName>style.visibility</p:attrName>
                                        </p:attrNameLst>
                                      </p:cBhvr>
                                      <p:to>
                                        <p:strVal val="visible"/>
                                      </p:to>
                                    </p:set>
                                    <p:anim calcmode="lin" valueType="num">
                                      <p:cBhvr additive="base">
                                        <p:cTn dur="1000"/>
                                        <p:tgtEl>
                                          <p:spTgt spid="152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5"/>
                                        </p:tgtEl>
                                        <p:attrNameLst>
                                          <p:attrName>style.visibility</p:attrName>
                                        </p:attrNameLst>
                                      </p:cBhvr>
                                      <p:to>
                                        <p:strVal val="visible"/>
                                      </p:to>
                                    </p:set>
                                    <p:anim calcmode="lin" valueType="num">
                                      <p:cBhvr additive="base">
                                        <p:cTn dur="1250"/>
                                        <p:tgtEl>
                                          <p:spTgt spid="153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4"/>
                                        </p:tgtEl>
                                        <p:attrNameLst>
                                          <p:attrName>style.visibility</p:attrName>
                                        </p:attrNameLst>
                                      </p:cBhvr>
                                      <p:to>
                                        <p:strVal val="visible"/>
                                      </p:to>
                                    </p:set>
                                    <p:animEffect filter="fade" transition="in">
                                      <p:cBhvr>
                                        <p:cTn dur="500"/>
                                        <p:tgtEl>
                                          <p:spTgt spid="1544"/>
                                        </p:tgtEl>
                                      </p:cBhvr>
                                    </p:animEffect>
                                  </p:childTnLst>
                                </p:cTn>
                              </p:par>
                              <p:par>
                                <p:cTn fill="hold" nodeType="withEffect" presetClass="entr" presetID="10" presetSubtype="0">
                                  <p:stCondLst>
                                    <p:cond delay="250"/>
                                  </p:stCondLst>
                                  <p:childTnLst>
                                    <p:set>
                                      <p:cBhvr>
                                        <p:cTn dur="1" fill="hold">
                                          <p:stCondLst>
                                            <p:cond delay="0"/>
                                          </p:stCondLst>
                                        </p:cTn>
                                        <p:tgtEl>
                                          <p:spTgt spid="1513"/>
                                        </p:tgtEl>
                                        <p:attrNameLst>
                                          <p:attrName>style.visibility</p:attrName>
                                        </p:attrNameLst>
                                      </p:cBhvr>
                                      <p:to>
                                        <p:strVal val="visible"/>
                                      </p:to>
                                    </p:set>
                                    <p:animEffect filter="fade" transition="in">
                                      <p:cBhvr>
                                        <p:cTn dur="500"/>
                                        <p:tgtEl>
                                          <p:spTgt spid="15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1" name="Shape 1551"/>
        <p:cNvGrpSpPr/>
        <p:nvPr/>
      </p:nvGrpSpPr>
      <p:grpSpPr>
        <a:xfrm>
          <a:off x="0" y="0"/>
          <a:ext cx="0" cy="0"/>
          <a:chOff x="0" y="0"/>
          <a:chExt cx="0" cy="0"/>
        </a:xfrm>
      </p:grpSpPr>
      <p:sp>
        <p:nvSpPr>
          <p:cNvPr id="1552" name="Google Shape;1552;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3" name="Google Shape;1553;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4" name="Google Shape;1554;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5" name="Google Shape;1555;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6" name="Google Shape;1556;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8" name="Google Shape;1558;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9" name="Google Shape;1559;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0" name="Google Shape;1560;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1" name="Google Shape;1561;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5" name="Shape 1565"/>
        <p:cNvGrpSpPr/>
        <p:nvPr/>
      </p:nvGrpSpPr>
      <p:grpSpPr>
        <a:xfrm>
          <a:off x="0" y="0"/>
          <a:ext cx="0" cy="0"/>
          <a:chOff x="0" y="0"/>
          <a:chExt cx="0" cy="0"/>
        </a:xfrm>
      </p:grpSpPr>
      <p:sp>
        <p:nvSpPr>
          <p:cNvPr id="1566" name="Google Shape;1566;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7" name="Google Shape;1567;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3" name="Google Shape;1573;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4" name="Google Shape;1574;p221"/>
          <p:cNvCxnSpPr>
            <a:stCxn id="1567" idx="2"/>
            <a:endCxn id="1568"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1"/>
          <p:cNvCxnSpPr>
            <a:stCxn id="1569" idx="0"/>
            <a:endCxn id="1567"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1"/>
          <p:cNvCxnSpPr>
            <a:stCxn id="1569" idx="2"/>
            <a:endCxn id="1571"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1"/>
          <p:cNvCxnSpPr>
            <a:stCxn id="1570" idx="0"/>
            <a:endCxn id="1569"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1"/>
          <p:cNvCxnSpPr>
            <a:stCxn id="1568" idx="2"/>
            <a:endCxn id="1573"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9" name="Google Shape;1579;p221"/>
          <p:cNvCxnSpPr>
            <a:stCxn id="1572" idx="0"/>
            <a:endCxn id="1568"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0" name="Google Shape;1580;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1" name="Google Shape;1581;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2" name="Google Shape;1582;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3" name="Google Shape;1583;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4" name="Google Shape;1584;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5" name="Google Shape;1585;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2"/>
                                        </p:tgtEl>
                                        <p:attrNameLst>
                                          <p:attrName>style.visibility</p:attrName>
                                        </p:attrNameLst>
                                      </p:cBhvr>
                                      <p:to>
                                        <p:strVal val="visible"/>
                                      </p:to>
                                    </p:set>
                                    <p:animEffect filter="fade" transition="in">
                                      <p:cBhvr>
                                        <p:cTn dur="500"/>
                                        <p:tgtEl>
                                          <p:spTgt spid="1582"/>
                                        </p:tgtEl>
                                      </p:cBhvr>
                                    </p:animEffect>
                                  </p:childTnLst>
                                </p:cTn>
                              </p:par>
                              <p:par>
                                <p:cTn fill="hold" nodeType="withEffect" presetClass="entr" presetID="10" presetSubtype="0">
                                  <p:stCondLst>
                                    <p:cond delay="250"/>
                                  </p:stCondLst>
                                  <p:childTnLst>
                                    <p:set>
                                      <p:cBhvr>
                                        <p:cTn dur="1" fill="hold">
                                          <p:stCondLst>
                                            <p:cond delay="0"/>
                                          </p:stCondLst>
                                        </p:cTn>
                                        <p:tgtEl>
                                          <p:spTgt spid="1566"/>
                                        </p:tgtEl>
                                        <p:attrNameLst>
                                          <p:attrName>style.visibility</p:attrName>
                                        </p:attrNameLst>
                                      </p:cBhvr>
                                      <p:to>
                                        <p:strVal val="visible"/>
                                      </p:to>
                                    </p:set>
                                    <p:animEffect filter="fade" transition="in">
                                      <p:cBhvr>
                                        <p:cTn dur="500"/>
                                        <p:tgtEl>
                                          <p:spTgt spid="15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9" name="Shape 1589"/>
        <p:cNvGrpSpPr/>
        <p:nvPr/>
      </p:nvGrpSpPr>
      <p:grpSpPr>
        <a:xfrm>
          <a:off x="0" y="0"/>
          <a:ext cx="0" cy="0"/>
          <a:chOff x="0" y="0"/>
          <a:chExt cx="0" cy="0"/>
        </a:xfrm>
      </p:grpSpPr>
      <p:sp>
        <p:nvSpPr>
          <p:cNvPr id="1590" name="Google Shape;1590;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1" name="Google Shape;1591;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2" name="Google Shape;1592;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4" name="Google Shape;1594;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5" name="Google Shape;1595;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6" name="Google Shape;1596;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7" name="Google Shape;1597;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8" name="Google Shape;1598;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9" name="Google Shape;1599;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0" name="Google Shape;1600;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8"/>
                                        </p:tgtEl>
                                        <p:attrNameLst>
                                          <p:attrName>style.visibility</p:attrName>
                                        </p:attrNameLst>
                                      </p:cBhvr>
                                      <p:to>
                                        <p:strVal val="visible"/>
                                      </p:to>
                                    </p:set>
                                    <p:animEffect filter="fade" transition="in">
                                      <p:cBhvr>
                                        <p:cTn dur="500"/>
                                        <p:tgtEl>
                                          <p:spTgt spid="1598"/>
                                        </p:tgtEl>
                                      </p:cBhvr>
                                    </p:animEffect>
                                  </p:childTnLst>
                                </p:cTn>
                              </p:par>
                              <p:par>
                                <p:cTn fill="hold" nodeType="withEffect" presetClass="entr" presetID="10" presetSubtype="0">
                                  <p:stCondLst>
                                    <p:cond delay="100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4" name="Shape 1604"/>
        <p:cNvGrpSpPr/>
        <p:nvPr/>
      </p:nvGrpSpPr>
      <p:grpSpPr>
        <a:xfrm>
          <a:off x="0" y="0"/>
          <a:ext cx="0" cy="0"/>
          <a:chOff x="0" y="0"/>
          <a:chExt cx="0" cy="0"/>
        </a:xfrm>
      </p:grpSpPr>
      <p:sp>
        <p:nvSpPr>
          <p:cNvPr id="1605" name="Google Shape;1605;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9" name="Google Shape;1609;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0" name="Google Shape;1610;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1" name="Google Shape;1611;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2" name="Google Shape;1612;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3" name="Google Shape;1613;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4" name="Google Shape;1614;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5"/>
                                        </p:tgtEl>
                                        <p:attrNameLst>
                                          <p:attrName>style.visibility</p:attrName>
                                        </p:attrNameLst>
                                      </p:cBhvr>
                                      <p:to>
                                        <p:strVal val="visible"/>
                                      </p:to>
                                    </p:set>
                                    <p:animEffect filter="fade" transition="in">
                                      <p:cBhvr>
                                        <p:cTn dur="500"/>
                                        <p:tgtEl>
                                          <p:spTgt spid="1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8" name="Shape 1618"/>
        <p:cNvGrpSpPr/>
        <p:nvPr/>
      </p:nvGrpSpPr>
      <p:grpSpPr>
        <a:xfrm>
          <a:off x="0" y="0"/>
          <a:ext cx="0" cy="0"/>
          <a:chOff x="0" y="0"/>
          <a:chExt cx="0" cy="0"/>
        </a:xfrm>
      </p:grpSpPr>
      <p:sp>
        <p:nvSpPr>
          <p:cNvPr id="1619" name="Google Shape;1619;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0" name="Google Shape;1620;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9"/>
                                        </p:tgtEl>
                                        <p:attrNameLst>
                                          <p:attrName>style.visibility</p:attrName>
                                        </p:attrNameLst>
                                      </p:cBhvr>
                                      <p:to>
                                        <p:strVal val="visible"/>
                                      </p:to>
                                    </p:set>
                                    <p:animEffect filter="fade" transition="in">
                                      <p:cBhvr>
                                        <p:cTn dur="500"/>
                                        <p:tgtEl>
                                          <p:spTgt spid="16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4" name="Shape 1624"/>
        <p:cNvGrpSpPr/>
        <p:nvPr/>
      </p:nvGrpSpPr>
      <p:grpSpPr>
        <a:xfrm>
          <a:off x="0" y="0"/>
          <a:ext cx="0" cy="0"/>
          <a:chOff x="0" y="0"/>
          <a:chExt cx="0" cy="0"/>
        </a:xfrm>
      </p:grpSpPr>
      <p:sp>
        <p:nvSpPr>
          <p:cNvPr id="1625" name="Google Shape;1625;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6" name="Google Shape;1626;p225"/>
          <p:cNvGrpSpPr/>
          <p:nvPr/>
        </p:nvGrpSpPr>
        <p:grpSpPr>
          <a:xfrm>
            <a:off x="1724982" y="1677400"/>
            <a:ext cx="3635049" cy="3396000"/>
            <a:chOff x="1293737" y="1258050"/>
            <a:chExt cx="2726286" cy="2547000"/>
          </a:xfrm>
        </p:grpSpPr>
        <p:sp>
          <p:nvSpPr>
            <p:cNvPr id="1627" name="Google Shape;1627;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4271944" y="1677400"/>
            <a:ext cx="3635050" cy="3396000"/>
            <a:chOff x="3203958" y="1258050"/>
            <a:chExt cx="2726287" cy="2547000"/>
          </a:xfrm>
        </p:grpSpPr>
        <p:sp>
          <p:nvSpPr>
            <p:cNvPr id="1632" name="Google Shape;1632;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6" name="Google Shape;1636;p225"/>
          <p:cNvGrpSpPr/>
          <p:nvPr/>
        </p:nvGrpSpPr>
        <p:grpSpPr>
          <a:xfrm>
            <a:off x="6831969" y="1677400"/>
            <a:ext cx="3635049" cy="3396000"/>
            <a:chOff x="5123977" y="1258050"/>
            <a:chExt cx="2726287" cy="2547000"/>
          </a:xfrm>
        </p:grpSpPr>
        <p:sp>
          <p:nvSpPr>
            <p:cNvPr id="1637" name="Google Shape;1637;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8" name="Google Shape;1638;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9" name="Google Shape;1639;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0" name="Google Shape;1640;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1" name="Google Shape;1641;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2" name="Google Shape;1642;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3" name="Google Shape;1643;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4" name="Google Shape;1644;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5" name="Google Shape;1645;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6"/>
                                        </p:tgtEl>
                                        <p:attrNameLst>
                                          <p:attrName>style.visibility</p:attrName>
                                        </p:attrNameLst>
                                      </p:cBhvr>
                                      <p:to>
                                        <p:strVal val="visible"/>
                                      </p:to>
                                    </p:set>
                                    <p:anim calcmode="lin" valueType="num">
                                      <p:cBhvr additive="base">
                                        <p:cTn dur="500"/>
                                        <p:tgtEl>
                                          <p:spTgt spid="1636"/>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3"/>
                                        </p:tgtEl>
                                        <p:attrNameLst>
                                          <p:attrName>style.visibility</p:attrName>
                                        </p:attrNameLst>
                                      </p:cBhvr>
                                      <p:to>
                                        <p:strVal val="visible"/>
                                      </p:to>
                                    </p:set>
                                    <p:animEffect filter="fade" transition="in">
                                      <p:cBhvr>
                                        <p:cTn dur="500"/>
                                        <p:tgtEl>
                                          <p:spTgt spid="1643"/>
                                        </p:tgtEl>
                                      </p:cBhvr>
                                    </p:animEffect>
                                  </p:childTnLst>
                                </p:cTn>
                              </p:par>
                              <p:par>
                                <p:cTn fill="hold" nodeType="withEffect" presetClass="entr" presetID="10" presetSubtype="0">
                                  <p:stCondLst>
                                    <p:cond delay="250"/>
                                  </p:stCondLst>
                                  <p:childTnLst>
                                    <p:set>
                                      <p:cBhvr>
                                        <p:cTn dur="1" fill="hold">
                                          <p:stCondLst>
                                            <p:cond delay="0"/>
                                          </p:stCondLst>
                                        </p:cTn>
                                        <p:tgtEl>
                                          <p:spTgt spid="1625"/>
                                        </p:tgtEl>
                                        <p:attrNameLst>
                                          <p:attrName>style.visibility</p:attrName>
                                        </p:attrNameLst>
                                      </p:cBhvr>
                                      <p:to>
                                        <p:strVal val="visible"/>
                                      </p:to>
                                    </p:set>
                                    <p:animEffect filter="fade" transition="in">
                                      <p:cBhvr>
                                        <p:cTn dur="500"/>
                                        <p:tgtEl>
                                          <p:spTgt spid="1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3" name="Shape 993"/>
        <p:cNvGrpSpPr/>
        <p:nvPr/>
      </p:nvGrpSpPr>
      <p:grpSpPr>
        <a:xfrm>
          <a:off x="0" y="0"/>
          <a:ext cx="0" cy="0"/>
          <a:chOff x="0" y="0"/>
          <a:chExt cx="0" cy="0"/>
        </a:xfrm>
      </p:grpSpPr>
      <p:sp>
        <p:nvSpPr>
          <p:cNvPr id="994" name="Google Shape;994;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5" name="Google Shape;995;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6" name="Google Shape;996;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7" name="Google Shape;997;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8" name="Google Shape;998;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9" name="Google Shape;999;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0" name="Google Shape;1000;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1" name="Google Shape;1001;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6"/>
                                        </p:tgtEl>
                                        <p:attrNameLst>
                                          <p:attrName>style.visibility</p:attrName>
                                        </p:attrNameLst>
                                      </p:cBhvr>
                                      <p:to>
                                        <p:strVal val="visible"/>
                                      </p:to>
                                    </p:set>
                                    <p:animEffect filter="fade" transition="in">
                                      <p:cBhvr>
                                        <p:cTn dur="500"/>
                                        <p:tgtEl>
                                          <p:spTgt spid="996"/>
                                        </p:tgtEl>
                                      </p:cBhvr>
                                    </p:animEffect>
                                  </p:childTnLst>
                                </p:cTn>
                              </p:par>
                              <p:par>
                                <p:cTn fill="hold" nodeType="withEffect" presetClass="entr" presetID="10" presetSubtype="0">
                                  <p:stCondLst>
                                    <p:cond delay="25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9" name="Shape 1649"/>
        <p:cNvGrpSpPr/>
        <p:nvPr/>
      </p:nvGrpSpPr>
      <p:grpSpPr>
        <a:xfrm>
          <a:off x="0" y="0"/>
          <a:ext cx="0" cy="0"/>
          <a:chOff x="0" y="0"/>
          <a:chExt cx="0" cy="0"/>
        </a:xfrm>
      </p:grpSpPr>
      <p:sp>
        <p:nvSpPr>
          <p:cNvPr id="1650" name="Google Shape;1650;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1" name="Google Shape;1651;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2" name="Google Shape;1652;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3" name="Google Shape;1653;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4" name="Google Shape;1654;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5" name="Google Shape;1655;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6" name="Google Shape;1656;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0" name="Shape 1660"/>
        <p:cNvGrpSpPr/>
        <p:nvPr/>
      </p:nvGrpSpPr>
      <p:grpSpPr>
        <a:xfrm>
          <a:off x="0" y="0"/>
          <a:ext cx="0" cy="0"/>
          <a:chOff x="0" y="0"/>
          <a:chExt cx="0" cy="0"/>
        </a:xfrm>
      </p:grpSpPr>
      <p:sp>
        <p:nvSpPr>
          <p:cNvPr id="1661" name="Google Shape;1661;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2" name="Google Shape;1662;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3" name="Google Shape;1663;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4" name="Google Shape;1664;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5" name="Google Shape;1665;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6" name="Google Shape;1666;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7" name="Google Shape;1667;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8" name="Google Shape;1668;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6"/>
                                        </p:tgtEl>
                                        <p:attrNameLst>
                                          <p:attrName>style.visibility</p:attrName>
                                        </p:attrNameLst>
                                      </p:cBhvr>
                                      <p:to>
                                        <p:strVal val="visible"/>
                                      </p:to>
                                    </p:set>
                                    <p:animEffect filter="fade" transition="in">
                                      <p:cBhvr>
                                        <p:cTn dur="500"/>
                                        <p:tgtEl>
                                          <p:spTgt spid="1666"/>
                                        </p:tgtEl>
                                      </p:cBhvr>
                                    </p:animEffect>
                                  </p:childTnLst>
                                </p:cTn>
                              </p:par>
                              <p:par>
                                <p:cTn fill="hold" nodeType="withEffect" presetClass="entr" presetID="10" presetSubtype="0">
                                  <p:stCondLst>
                                    <p:cond delay="250"/>
                                  </p:stCondLst>
                                  <p:childTnLst>
                                    <p:set>
                                      <p:cBhvr>
                                        <p:cTn dur="1" fill="hold">
                                          <p:stCondLst>
                                            <p:cond delay="0"/>
                                          </p:stCondLst>
                                        </p:cTn>
                                        <p:tgtEl>
                                          <p:spTgt spid="1667"/>
                                        </p:tgtEl>
                                        <p:attrNameLst>
                                          <p:attrName>style.visibility</p:attrName>
                                        </p:attrNameLst>
                                      </p:cBhvr>
                                      <p:to>
                                        <p:strVal val="visible"/>
                                      </p:to>
                                    </p:set>
                                    <p:animEffect filter="fade" transition="in">
                                      <p:cBhvr>
                                        <p:cTn dur="500"/>
                                        <p:tgtEl>
                                          <p:spTgt spid="1667"/>
                                        </p:tgtEl>
                                      </p:cBhvr>
                                    </p:animEffect>
                                  </p:childTnLst>
                                </p:cTn>
                              </p:par>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72" name="Shape 1672"/>
        <p:cNvGrpSpPr/>
        <p:nvPr/>
      </p:nvGrpSpPr>
      <p:grpSpPr>
        <a:xfrm>
          <a:off x="0" y="0"/>
          <a:ext cx="0" cy="0"/>
          <a:chOff x="0" y="0"/>
          <a:chExt cx="0" cy="0"/>
        </a:xfrm>
      </p:grpSpPr>
      <p:sp>
        <p:nvSpPr>
          <p:cNvPr id="1673" name="Google Shape;1673;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4" name="Google Shape;1674;p228"/>
          <p:cNvGrpSpPr/>
          <p:nvPr/>
        </p:nvGrpSpPr>
        <p:grpSpPr>
          <a:xfrm>
            <a:off x="7509756" y="1586367"/>
            <a:ext cx="4407600" cy="4644067"/>
            <a:chOff x="5632317" y="1189775"/>
            <a:chExt cx="3305700" cy="3483050"/>
          </a:xfrm>
        </p:grpSpPr>
        <p:sp>
          <p:nvSpPr>
            <p:cNvPr id="1675" name="Google Shape;1675;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6" name="Google Shape;1676;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7" name="Google Shape;1677;p228"/>
          <p:cNvGrpSpPr/>
          <p:nvPr/>
        </p:nvGrpSpPr>
        <p:grpSpPr>
          <a:xfrm>
            <a:off x="171448" y="1586652"/>
            <a:ext cx="4557751" cy="4643781"/>
            <a:chOff x="128586" y="1189989"/>
            <a:chExt cx="3418313" cy="3482836"/>
          </a:xfrm>
        </p:grpSpPr>
        <p:sp>
          <p:nvSpPr>
            <p:cNvPr id="1678" name="Google Shape;1678;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9" name="Google Shape;1679;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0" name="Google Shape;1680;p228"/>
          <p:cNvGrpSpPr/>
          <p:nvPr/>
        </p:nvGrpSpPr>
        <p:grpSpPr>
          <a:xfrm>
            <a:off x="3925605" y="1586367"/>
            <a:ext cx="4407600" cy="4644067"/>
            <a:chOff x="2944204" y="1189775"/>
            <a:chExt cx="3305700" cy="3483050"/>
          </a:xfrm>
        </p:grpSpPr>
        <p:sp>
          <p:nvSpPr>
            <p:cNvPr id="1681" name="Google Shape;1681;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2" name="Google Shape;1682;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3" name="Google Shape;1683;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4" name="Google Shape;1684;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5" name="Google Shape;1685;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6" name="Google Shape;1686;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7" name="Google Shape;1687;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5"/>
                                        </p:tgtEl>
                                        <p:attrNameLst>
                                          <p:attrName>style.visibility</p:attrName>
                                        </p:attrNameLst>
                                      </p:cBhvr>
                                      <p:to>
                                        <p:strVal val="visible"/>
                                      </p:to>
                                    </p:set>
                                    <p:animEffect filter="fade" transition="in">
                                      <p:cBhvr>
                                        <p:cTn dur="500"/>
                                        <p:tgtEl>
                                          <p:spTgt spid="1685"/>
                                        </p:tgtEl>
                                      </p:cBhvr>
                                    </p:animEffect>
                                  </p:childTnLst>
                                </p:cTn>
                              </p:par>
                              <p:par>
                                <p:cTn fill="hold" nodeType="withEffect" presetClass="entr" presetID="10" presetSubtype="0">
                                  <p:stCondLst>
                                    <p:cond delay="250"/>
                                  </p:stCondLst>
                                  <p:childTnLst>
                                    <p:set>
                                      <p:cBhvr>
                                        <p:cTn dur="1" fill="hold">
                                          <p:stCondLst>
                                            <p:cond delay="0"/>
                                          </p:stCondLst>
                                        </p:cTn>
                                        <p:tgtEl>
                                          <p:spTgt spid="1673"/>
                                        </p:tgtEl>
                                        <p:attrNameLst>
                                          <p:attrName>style.visibility</p:attrName>
                                        </p:attrNameLst>
                                      </p:cBhvr>
                                      <p:to>
                                        <p:strVal val="visible"/>
                                      </p:to>
                                    </p:set>
                                    <p:animEffect filter="fade" transition="in">
                                      <p:cBhvr>
                                        <p:cTn dur="500"/>
                                        <p:tgtEl>
                                          <p:spTgt spid="16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91" name="Shape 1691"/>
        <p:cNvGrpSpPr/>
        <p:nvPr/>
      </p:nvGrpSpPr>
      <p:grpSpPr>
        <a:xfrm>
          <a:off x="0" y="0"/>
          <a:ext cx="0" cy="0"/>
          <a:chOff x="0" y="0"/>
          <a:chExt cx="0" cy="0"/>
        </a:xfrm>
      </p:grpSpPr>
      <p:sp>
        <p:nvSpPr>
          <p:cNvPr id="1692" name="Google Shape;1692;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3" name="Google Shape;1693;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5" name="Google Shape;1695;p229"/>
          <p:cNvGrpSpPr/>
          <p:nvPr/>
        </p:nvGrpSpPr>
        <p:grpSpPr>
          <a:xfrm>
            <a:off x="7448233" y="3577660"/>
            <a:ext cx="2283600" cy="1640953"/>
            <a:chOff x="5796625" y="2541798"/>
            <a:chExt cx="1712700" cy="1230715"/>
          </a:xfrm>
        </p:grpSpPr>
        <p:sp>
          <p:nvSpPr>
            <p:cNvPr id="1696" name="Google Shape;1696;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7" name="Google Shape;1697;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8" name="Google Shape;1698;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0" name="Google Shape;1700;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1" name="Google Shape;1701;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2" name="Google Shape;1702;p229"/>
          <p:cNvGrpSpPr/>
          <p:nvPr/>
        </p:nvGrpSpPr>
        <p:grpSpPr>
          <a:xfrm>
            <a:off x="5777467" y="1842763"/>
            <a:ext cx="2283600" cy="1662338"/>
            <a:chOff x="4409300" y="1219942"/>
            <a:chExt cx="1712700" cy="1246753"/>
          </a:xfrm>
        </p:grpSpPr>
        <p:sp>
          <p:nvSpPr>
            <p:cNvPr id="1703" name="Google Shape;1703;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5" name="Google Shape;1705;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8" name="Google Shape;1708;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9" name="Google Shape;1709;p229"/>
          <p:cNvGrpSpPr/>
          <p:nvPr/>
        </p:nvGrpSpPr>
        <p:grpSpPr>
          <a:xfrm>
            <a:off x="4102251" y="3577660"/>
            <a:ext cx="2283600" cy="1640953"/>
            <a:chOff x="3021975" y="2541798"/>
            <a:chExt cx="1712700" cy="1230715"/>
          </a:xfrm>
        </p:grpSpPr>
        <p:sp>
          <p:nvSpPr>
            <p:cNvPr id="1710" name="Google Shape;1710;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1" name="Google Shape;1711;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4" name="Google Shape;1714;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5" name="Google Shape;1715;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6" name="Google Shape;1716;p229"/>
          <p:cNvGrpSpPr/>
          <p:nvPr/>
        </p:nvGrpSpPr>
        <p:grpSpPr>
          <a:xfrm>
            <a:off x="2386500" y="1842764"/>
            <a:ext cx="2283600" cy="1662338"/>
            <a:chOff x="1637475" y="1219942"/>
            <a:chExt cx="1712700" cy="1246753"/>
          </a:xfrm>
        </p:grpSpPr>
        <p:sp>
          <p:nvSpPr>
            <p:cNvPr id="1717" name="Google Shape;1717;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9" name="Google Shape;1719;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0" name="Google Shape;1720;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1" name="Google Shape;1721;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2" name="Google Shape;1722;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3" name="Google Shape;1723;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4" name="Google Shape;1724;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5" name="Google Shape;1725;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6" name="Google Shape;1726;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2"/>
                                        </p:tgtEl>
                                        <p:attrNameLst>
                                          <p:attrName>style.visibility</p:attrName>
                                        </p:attrNameLst>
                                      </p:cBhvr>
                                      <p:to>
                                        <p:strVal val="visible"/>
                                      </p:to>
                                    </p:set>
                                    <p:animEffect filter="fade" transition="in">
                                      <p:cBhvr>
                                        <p:cTn dur="500"/>
                                        <p:tgtEl>
                                          <p:spTgt spid="16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30" name="Shape 1730"/>
        <p:cNvGrpSpPr/>
        <p:nvPr/>
      </p:nvGrpSpPr>
      <p:grpSpPr>
        <a:xfrm>
          <a:off x="0" y="0"/>
          <a:ext cx="0" cy="0"/>
          <a:chOff x="0" y="0"/>
          <a:chExt cx="0" cy="0"/>
        </a:xfrm>
      </p:grpSpPr>
      <p:sp>
        <p:nvSpPr>
          <p:cNvPr id="1731" name="Google Shape;1731;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2" name="Google Shape;1732;p230"/>
          <p:cNvGrpSpPr/>
          <p:nvPr/>
        </p:nvGrpSpPr>
        <p:grpSpPr>
          <a:xfrm>
            <a:off x="8050701" y="3214947"/>
            <a:ext cx="3292881" cy="1846000"/>
            <a:chOff x="6038025" y="2598925"/>
            <a:chExt cx="2469661" cy="1384500"/>
          </a:xfrm>
        </p:grpSpPr>
        <p:cxnSp>
          <p:nvCxnSpPr>
            <p:cNvPr id="1733" name="Google Shape;1733;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4" name="Google Shape;1734;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5" name="Google Shape;1735;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848429" y="2184971"/>
            <a:ext cx="3992972" cy="1846000"/>
            <a:chOff x="636321" y="1844098"/>
            <a:chExt cx="2994729" cy="1384500"/>
          </a:xfrm>
        </p:grpSpPr>
        <p:sp>
          <p:nvSpPr>
            <p:cNvPr id="1738" name="Google Shape;1738;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9" name="Google Shape;1739;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0" name="Google Shape;1740;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6544133" y="983393"/>
            <a:ext cx="4799448" cy="1846000"/>
            <a:chOff x="4908100" y="889950"/>
            <a:chExt cx="3599586" cy="1384500"/>
          </a:xfrm>
        </p:grpSpPr>
        <p:cxnSp>
          <p:nvCxnSpPr>
            <p:cNvPr id="1743" name="Google Shape;1743;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4" name="Google Shape;1744;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5" name="Google Shape;1745;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6" name="Google Shape;1746;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7" name="Google Shape;1747;p230"/>
          <p:cNvGrpSpPr/>
          <p:nvPr/>
        </p:nvGrpSpPr>
        <p:grpSpPr>
          <a:xfrm>
            <a:off x="3752793" y="1261001"/>
            <a:ext cx="4686415" cy="4336003"/>
            <a:chOff x="2991269" y="1153325"/>
            <a:chExt cx="3514811" cy="3252002"/>
          </a:xfrm>
        </p:grpSpPr>
        <p:sp>
          <p:nvSpPr>
            <p:cNvPr id="1748" name="Google Shape;1748;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9" name="Google Shape;1749;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1" name="Google Shape;1751;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2" name="Google Shape;1752;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3" name="Google Shape;1753;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4" name="Google Shape;1754;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5" name="Google Shape;1755;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6" name="Google Shape;1756;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7" name="Google Shape;1757;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8" name="Google Shape;1758;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6"/>
                                        </p:tgtEl>
                                        <p:attrNameLst>
                                          <p:attrName>style.visibility</p:attrName>
                                        </p:attrNameLst>
                                      </p:cBhvr>
                                      <p:to>
                                        <p:strVal val="visible"/>
                                      </p:to>
                                    </p:set>
                                    <p:animEffect filter="fade" transition="in">
                                      <p:cBhvr>
                                        <p:cTn dur="500"/>
                                        <p:tgtEl>
                                          <p:spTgt spid="1756"/>
                                        </p:tgtEl>
                                      </p:cBhvr>
                                    </p:animEffect>
                                  </p:childTnLst>
                                </p:cTn>
                              </p:par>
                              <p:par>
                                <p:cTn fill="hold" nodeType="withEffect" presetClass="entr" presetID="10" presetSubtype="0">
                                  <p:stCondLst>
                                    <p:cond delay="250"/>
                                  </p:stCondLst>
                                  <p:childTnLst>
                                    <p:set>
                                      <p:cBhvr>
                                        <p:cTn dur="1" fill="hold">
                                          <p:stCondLst>
                                            <p:cond delay="0"/>
                                          </p:stCondLst>
                                        </p:cTn>
                                        <p:tgtEl>
                                          <p:spTgt spid="1731"/>
                                        </p:tgtEl>
                                        <p:attrNameLst>
                                          <p:attrName>style.visibility</p:attrName>
                                        </p:attrNameLst>
                                      </p:cBhvr>
                                      <p:to>
                                        <p:strVal val="visible"/>
                                      </p:to>
                                    </p:set>
                                    <p:animEffect filter="fade" transition="in">
                                      <p:cBhvr>
                                        <p:cTn dur="500"/>
                                        <p:tgtEl>
                                          <p:spTgt spid="17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62" name="Shape 1762"/>
        <p:cNvGrpSpPr/>
        <p:nvPr/>
      </p:nvGrpSpPr>
      <p:grpSpPr>
        <a:xfrm>
          <a:off x="0" y="0"/>
          <a:ext cx="0" cy="0"/>
          <a:chOff x="0" y="0"/>
          <a:chExt cx="0" cy="0"/>
        </a:xfrm>
      </p:grpSpPr>
      <p:sp>
        <p:nvSpPr>
          <p:cNvPr id="1763" name="Google Shape;1763;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5" name="Google Shape;1765;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6" name="Google Shape;1766;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7" name="Google Shape;1767;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8" name="Google Shape;1768;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9" name="Google Shape;1769;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0" name="Google Shape;1770;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1" name="Google Shape;1771;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3" name="Google Shape;1773;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4" name="Google Shape;1774;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5" name="Google Shape;1775;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7" name="Google Shape;1777;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6"/>
                                        </p:tgtEl>
                                        <p:attrNameLst>
                                          <p:attrName>style.visibility</p:attrName>
                                        </p:attrNameLst>
                                      </p:cBhvr>
                                      <p:to>
                                        <p:strVal val="visible"/>
                                      </p:to>
                                    </p:set>
                                    <p:anim calcmode="lin" valueType="num">
                                      <p:cBhvr additive="base">
                                        <p:cTn dur="500"/>
                                        <p:tgtEl>
                                          <p:spTgt spid="176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500"/>
                                        <p:tgtEl>
                                          <p:spTgt spid="1770"/>
                                        </p:tgtEl>
                                      </p:cBhvr>
                                    </p:animEffect>
                                  </p:childTnLst>
                                </p:cTn>
                              </p:par>
                              <p:par>
                                <p:cTn fill="hold" nodeType="withEffect" presetClass="entr" presetID="10" presetSubtype="0">
                                  <p:stCondLst>
                                    <p:cond delay="250"/>
                                  </p:stCondLst>
                                  <p:childTnLst>
                                    <p:set>
                                      <p:cBhvr>
                                        <p:cTn dur="1" fill="hold">
                                          <p:stCondLst>
                                            <p:cond delay="0"/>
                                          </p:stCondLst>
                                        </p:cTn>
                                        <p:tgtEl>
                                          <p:spTgt spid="1773"/>
                                        </p:tgtEl>
                                        <p:attrNameLst>
                                          <p:attrName>style.visibility</p:attrName>
                                        </p:attrNameLst>
                                      </p:cBhvr>
                                      <p:to>
                                        <p:strVal val="visible"/>
                                      </p:to>
                                    </p:set>
                                    <p:animEffect filter="fade" transition="in">
                                      <p:cBhvr>
                                        <p:cTn dur="500"/>
                                        <p:tgtEl>
                                          <p:spTgt spid="1773"/>
                                        </p:tgtEl>
                                      </p:cBhvr>
                                    </p:animEffect>
                                  </p:childTnLst>
                                </p:cTn>
                              </p:par>
                              <p:par>
                                <p:cTn fill="hold" nodeType="withEffect" presetClass="entr" presetID="10" presetSubtype="0">
                                  <p:stCondLst>
                                    <p:cond delay="250"/>
                                  </p:stCondLst>
                                  <p:childTnLst>
                                    <p:set>
                                      <p:cBhvr>
                                        <p:cTn dur="1" fill="hold">
                                          <p:stCondLst>
                                            <p:cond delay="0"/>
                                          </p:stCondLst>
                                        </p:cTn>
                                        <p:tgtEl>
                                          <p:spTgt spid="1763"/>
                                        </p:tgtEl>
                                        <p:attrNameLst>
                                          <p:attrName>style.visibility</p:attrName>
                                        </p:attrNameLst>
                                      </p:cBhvr>
                                      <p:to>
                                        <p:strVal val="visible"/>
                                      </p:to>
                                    </p:set>
                                    <p:animEffect filter="fade" transition="in">
                                      <p:cBhvr>
                                        <p:cTn dur="500"/>
                                        <p:tgtEl>
                                          <p:spTgt spid="1763"/>
                                        </p:tgtEl>
                                      </p:cBhvr>
                                    </p:animEffect>
                                  </p:childTnLst>
                                </p:cTn>
                              </p:par>
                              <p:par>
                                <p:cTn fill="hold" nodeType="withEffect" presetClass="entr" presetID="10" presetSubtype="0">
                                  <p:stCondLst>
                                    <p:cond delay="25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par>
                                <p:cTn fill="hold" nodeType="withEffect" presetClass="entr" presetID="10" presetSubtype="0">
                                  <p:stCondLst>
                                    <p:cond delay="500"/>
                                  </p:stCondLst>
                                  <p:childTnLst>
                                    <p:set>
                                      <p:cBhvr>
                                        <p:cTn dur="1" fill="hold">
                                          <p:stCondLst>
                                            <p:cond delay="0"/>
                                          </p:stCondLst>
                                        </p:cTn>
                                        <p:tgtEl>
                                          <p:spTgt spid="1776"/>
                                        </p:tgtEl>
                                        <p:attrNameLst>
                                          <p:attrName>style.visibility</p:attrName>
                                        </p:attrNameLst>
                                      </p:cBhvr>
                                      <p:to>
                                        <p:strVal val="visible"/>
                                      </p:to>
                                    </p:set>
                                    <p:animEffect filter="fade" transition="in">
                                      <p:cBhvr>
                                        <p:cTn dur="1000"/>
                                        <p:tgtEl>
                                          <p:spTgt spid="1776"/>
                                        </p:tgtEl>
                                      </p:cBhvr>
                                    </p:animEffect>
                                  </p:childTnLst>
                                </p:cTn>
                              </p:par>
                              <p:par>
                                <p:cTn fill="hold" nodeType="withEffect" presetClass="entr" presetID="10" presetSubtype="0">
                                  <p:stCondLst>
                                    <p:cond delay="750"/>
                                  </p:stCondLst>
                                  <p:childTnLst>
                                    <p:set>
                                      <p:cBhvr>
                                        <p:cTn dur="1" fill="hold">
                                          <p:stCondLst>
                                            <p:cond delay="0"/>
                                          </p:stCondLst>
                                        </p:cTn>
                                        <p:tgtEl>
                                          <p:spTgt spid="1777"/>
                                        </p:tgtEl>
                                        <p:attrNameLst>
                                          <p:attrName>style.visibility</p:attrName>
                                        </p:attrNameLst>
                                      </p:cBhvr>
                                      <p:to>
                                        <p:strVal val="visible"/>
                                      </p:to>
                                    </p:set>
                                    <p:animEffect filter="fade" transition="in">
                                      <p:cBhvr>
                                        <p:cTn dur="1000"/>
                                        <p:tgtEl>
                                          <p:spTgt spid="17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81" name="Shape 1781"/>
        <p:cNvGrpSpPr/>
        <p:nvPr/>
      </p:nvGrpSpPr>
      <p:grpSpPr>
        <a:xfrm>
          <a:off x="0" y="0"/>
          <a:ext cx="0" cy="0"/>
          <a:chOff x="0" y="0"/>
          <a:chExt cx="0" cy="0"/>
        </a:xfrm>
      </p:grpSpPr>
      <p:sp>
        <p:nvSpPr>
          <p:cNvPr id="1782" name="Google Shape;1782;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3" name="Google Shape;1783;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4" name="Google Shape;1784;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5" name="Google Shape;1785;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6" name="Google Shape;1786;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7" name="Google Shape;1787;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8" name="Google Shape;1788;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9" name="Google Shape;1789;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0" name="Google Shape;1790;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1" name="Google Shape;1791;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2" name="Google Shape;1792;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3" name="Google Shape;1793;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4" name="Google Shape;1794;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4"/>
                                        </p:tgtEl>
                                        <p:attrNameLst>
                                          <p:attrName>style.visibility</p:attrName>
                                        </p:attrNameLst>
                                      </p:cBhvr>
                                      <p:to>
                                        <p:strVal val="visible"/>
                                      </p:to>
                                    </p:set>
                                    <p:anim calcmode="lin" valueType="num">
                                      <p:cBhvr additive="base">
                                        <p:cTn dur="500"/>
                                        <p:tgtEl>
                                          <p:spTgt spid="17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par>
                                <p:cTn fill="hold" nodeType="withEffect" presetClass="entr" presetID="10" presetSubtype="0">
                                  <p:stCondLst>
                                    <p:cond delay="500"/>
                                  </p:stCondLst>
                                  <p:childTnLst>
                                    <p:set>
                                      <p:cBhvr>
                                        <p:cTn dur="1" fill="hold">
                                          <p:stCondLst>
                                            <p:cond delay="0"/>
                                          </p:stCondLst>
                                        </p:cTn>
                                        <p:tgtEl>
                                          <p:spTgt spid="1793"/>
                                        </p:tgtEl>
                                        <p:attrNameLst>
                                          <p:attrName>style.visibility</p:attrName>
                                        </p:attrNameLst>
                                      </p:cBhvr>
                                      <p:to>
                                        <p:strVal val="visible"/>
                                      </p:to>
                                    </p:set>
                                    <p:animEffect filter="fade" transition="in">
                                      <p:cBhvr>
                                        <p:cTn dur="1000"/>
                                        <p:tgtEl>
                                          <p:spTgt spid="1793"/>
                                        </p:tgtEl>
                                      </p:cBhvr>
                                    </p:animEffect>
                                  </p:childTnLst>
                                </p:cTn>
                              </p:par>
                              <p:par>
                                <p:cTn fill="hold" nodeType="withEffect" presetClass="entr" presetID="10" presetSubtype="0">
                                  <p:stCondLst>
                                    <p:cond delay="750"/>
                                  </p:stCondLst>
                                  <p:childTnLst>
                                    <p:set>
                                      <p:cBhvr>
                                        <p:cTn dur="1" fill="hold">
                                          <p:stCondLst>
                                            <p:cond delay="0"/>
                                          </p:stCondLst>
                                        </p:cTn>
                                        <p:tgtEl>
                                          <p:spTgt spid="1794"/>
                                        </p:tgtEl>
                                        <p:attrNameLst>
                                          <p:attrName>style.visibility</p:attrName>
                                        </p:attrNameLst>
                                      </p:cBhvr>
                                      <p:to>
                                        <p:strVal val="visible"/>
                                      </p:to>
                                    </p:set>
                                    <p:animEffect filter="fade" transition="in">
                                      <p:cBhvr>
                                        <p:cTn dur="1000"/>
                                        <p:tgtEl>
                                          <p:spTgt spid="17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8" name="Shape 1798"/>
        <p:cNvGrpSpPr/>
        <p:nvPr/>
      </p:nvGrpSpPr>
      <p:grpSpPr>
        <a:xfrm>
          <a:off x="0" y="0"/>
          <a:ext cx="0" cy="0"/>
          <a:chOff x="0" y="0"/>
          <a:chExt cx="0" cy="0"/>
        </a:xfrm>
      </p:grpSpPr>
      <p:sp>
        <p:nvSpPr>
          <p:cNvPr id="1799" name="Google Shape;1799;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0" name="Google Shape;1800;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2" name="Google Shape;1802;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3" name="Google Shape;1803;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4" name="Google Shape;1804;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5" name="Google Shape;1805;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6" name="Google Shape;1806;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7" name="Google Shape;1807;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9" name="Google Shape;1809;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3"/>
                                        </p:tgtEl>
                                        <p:attrNameLst>
                                          <p:attrName>style.visibility</p:attrName>
                                        </p:attrNameLst>
                                      </p:cBhvr>
                                      <p:to>
                                        <p:strVal val="visible"/>
                                      </p:to>
                                    </p:set>
                                    <p:anim calcmode="lin" valueType="num">
                                      <p:cBhvr additive="base">
                                        <p:cTn dur="500"/>
                                        <p:tgtEl>
                                          <p:spTgt spid="180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4"/>
                                        </p:tgtEl>
                                        <p:attrNameLst>
                                          <p:attrName>style.visibility</p:attrName>
                                        </p:attrNameLst>
                                      </p:cBhvr>
                                      <p:to>
                                        <p:strVal val="visible"/>
                                      </p:to>
                                    </p:set>
                                    <p:animEffect filter="fade" transition="in">
                                      <p:cBhvr>
                                        <p:cTn dur="500"/>
                                        <p:tgtEl>
                                          <p:spTgt spid="1804"/>
                                        </p:tgtEl>
                                      </p:cBhvr>
                                    </p:animEffect>
                                  </p:childTnLst>
                                </p:cTn>
                              </p:par>
                              <p:par>
                                <p:cTn fill="hold" nodeType="withEffect" presetClass="entr" presetID="10" presetSubtype="0">
                                  <p:stCondLst>
                                    <p:cond delay="25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par>
                                <p:cTn fill="hold" nodeType="withEffect" presetClass="entr" presetID="10" presetSubtype="0">
                                  <p:stCondLst>
                                    <p:cond delay="25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50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par>
                                <p:cTn fill="hold" nodeType="withEffect" presetClass="entr" presetID="10" presetSubtype="0">
                                  <p:stCondLst>
                                    <p:cond delay="750"/>
                                  </p:stCondLst>
                                  <p:childTnLst>
                                    <p:set>
                                      <p:cBhvr>
                                        <p:cTn dur="1" fill="hold">
                                          <p:stCondLst>
                                            <p:cond delay="0"/>
                                          </p:stCondLst>
                                        </p:cTn>
                                        <p:tgtEl>
                                          <p:spTgt spid="1809"/>
                                        </p:tgtEl>
                                        <p:attrNameLst>
                                          <p:attrName>style.visibility</p:attrName>
                                        </p:attrNameLst>
                                      </p:cBhvr>
                                      <p:to>
                                        <p:strVal val="visible"/>
                                      </p:to>
                                    </p:set>
                                    <p:animEffect filter="fade" transition="in">
                                      <p:cBhvr>
                                        <p:cTn dur="10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13" name="Shape 1813"/>
        <p:cNvGrpSpPr/>
        <p:nvPr/>
      </p:nvGrpSpPr>
      <p:grpSpPr>
        <a:xfrm>
          <a:off x="0" y="0"/>
          <a:ext cx="0" cy="0"/>
          <a:chOff x="0" y="0"/>
          <a:chExt cx="0" cy="0"/>
        </a:xfrm>
      </p:grpSpPr>
      <p:sp>
        <p:nvSpPr>
          <p:cNvPr id="1814" name="Google Shape;1814;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6" name="Google Shape;1816;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7" name="Google Shape;1817;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0" name="Google Shape;1820;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1" name="Google Shape;1821;p234"/>
          <p:cNvGrpSpPr/>
          <p:nvPr/>
        </p:nvGrpSpPr>
        <p:grpSpPr>
          <a:xfrm>
            <a:off x="5223897" y="780264"/>
            <a:ext cx="1695068" cy="1960656"/>
            <a:chOff x="9876910" y="158289"/>
            <a:chExt cx="1972973" cy="2282104"/>
          </a:xfrm>
        </p:grpSpPr>
        <p:sp>
          <p:nvSpPr>
            <p:cNvPr id="1822" name="Google Shape;1822;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4"/>
                                        </p:tgtEl>
                                        <p:attrNameLst>
                                          <p:attrName>style.visibility</p:attrName>
                                        </p:attrNameLst>
                                      </p:cBhvr>
                                      <p:to>
                                        <p:strVal val="visible"/>
                                      </p:to>
                                    </p:set>
                                    <p:animEffect filter="fade" transition="in">
                                      <p:cBhvr>
                                        <p:cTn dur="500"/>
                                        <p:tgtEl>
                                          <p:spTgt spid="1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37" name="Shape 1837"/>
        <p:cNvGrpSpPr/>
        <p:nvPr/>
      </p:nvGrpSpPr>
      <p:grpSpPr>
        <a:xfrm>
          <a:off x="0" y="0"/>
          <a:ext cx="0" cy="0"/>
          <a:chOff x="0" y="0"/>
          <a:chExt cx="0" cy="0"/>
        </a:xfrm>
      </p:grpSpPr>
      <p:pic>
        <p:nvPicPr>
          <p:cNvPr id="1838" name="Google Shape;1838;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9" name="Google Shape;1839;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0" name="Google Shape;1840;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1" name="Google Shape;1841;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2" name="Google Shape;1842;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5" name="Google Shape;1845;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6" name="Google Shape;1846;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7" name="Google Shape;1847;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8" name="Google Shape;1848;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9" name="Google Shape;1849;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0" name="Google Shape;1850;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1" name="Google Shape;1851;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2" name="Google Shape;1852;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8"/>
                                        </p:tgtEl>
                                        <p:attrNameLst>
                                          <p:attrName>style.visibility</p:attrName>
                                        </p:attrNameLst>
                                      </p:cBhvr>
                                      <p:to>
                                        <p:strVal val="visible"/>
                                      </p:to>
                                    </p:set>
                                    <p:animEffect filter="fade" transition="in">
                                      <p:cBhvr>
                                        <p:cTn dur="500"/>
                                        <p:tgtEl>
                                          <p:spTgt spid="1838"/>
                                        </p:tgtEl>
                                      </p:cBhvr>
                                    </p:animEffect>
                                  </p:childTnLst>
                                </p:cTn>
                              </p:par>
                              <p:par>
                                <p:cTn fill="hold" nodeType="withEffect" presetClass="entr" presetID="10" presetSubtype="0">
                                  <p:stCondLst>
                                    <p:cond delay="1000"/>
                                  </p:stCondLst>
                                  <p:childTnLst>
                                    <p:set>
                                      <p:cBhvr>
                                        <p:cTn dur="1" fill="hold">
                                          <p:stCondLst>
                                            <p:cond delay="0"/>
                                          </p:stCondLst>
                                        </p:cTn>
                                        <p:tgtEl>
                                          <p:spTgt spid="1839"/>
                                        </p:tgtEl>
                                        <p:attrNameLst>
                                          <p:attrName>style.visibility</p:attrName>
                                        </p:attrNameLst>
                                      </p:cBhvr>
                                      <p:to>
                                        <p:strVal val="visible"/>
                                      </p:to>
                                    </p:set>
                                    <p:animEffect filter="fade" transition="in">
                                      <p:cBhvr>
                                        <p:cTn dur="500"/>
                                        <p:tgtEl>
                                          <p:spTgt spid="18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5" name="Shape 1005"/>
        <p:cNvGrpSpPr/>
        <p:nvPr/>
      </p:nvGrpSpPr>
      <p:grpSpPr>
        <a:xfrm>
          <a:off x="0" y="0"/>
          <a:ext cx="0" cy="0"/>
          <a:chOff x="0" y="0"/>
          <a:chExt cx="0" cy="0"/>
        </a:xfrm>
      </p:grpSpPr>
      <p:sp>
        <p:nvSpPr>
          <p:cNvPr id="1006" name="Google Shape;1006;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7" name="Google Shape;1007;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8" name="Google Shape;1008;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9" name="Google Shape;1009;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0" name="Google Shape;1010;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1" name="Google Shape;1011;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2" name="Google Shape;1012;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8"/>
                                        </p:tgtEl>
                                        <p:attrNameLst>
                                          <p:attrName>style.visibility</p:attrName>
                                        </p:attrNameLst>
                                      </p:cBhvr>
                                      <p:to>
                                        <p:strVal val="visible"/>
                                      </p:to>
                                    </p:set>
                                    <p:animEffect filter="fade" transition="in">
                                      <p:cBhvr>
                                        <p:cTn dur="500"/>
                                        <p:tgtEl>
                                          <p:spTgt spid="1008"/>
                                        </p:tgtEl>
                                      </p:cBhvr>
                                    </p:animEffect>
                                  </p:childTnLst>
                                </p:cTn>
                              </p:par>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56" name="Shape 1856"/>
        <p:cNvGrpSpPr/>
        <p:nvPr/>
      </p:nvGrpSpPr>
      <p:grpSpPr>
        <a:xfrm>
          <a:off x="0" y="0"/>
          <a:ext cx="0" cy="0"/>
          <a:chOff x="0" y="0"/>
          <a:chExt cx="0" cy="0"/>
        </a:xfrm>
      </p:grpSpPr>
      <p:sp>
        <p:nvSpPr>
          <p:cNvPr id="1857" name="Google Shape;1857;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8" name="Google Shape;1858;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60" name="Google Shape;1860;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61" name="Google Shape;1861;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2" name="Google Shape;1862;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3" name="Google Shape;1863;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4" name="Google Shape;1864;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5" name="Google Shape;1865;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6" name="Google Shape;1866;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7" name="Google Shape;1867;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71" name="Shape 1871"/>
        <p:cNvGrpSpPr/>
        <p:nvPr/>
      </p:nvGrpSpPr>
      <p:grpSpPr>
        <a:xfrm>
          <a:off x="0" y="0"/>
          <a:ext cx="0" cy="0"/>
          <a:chOff x="0" y="0"/>
          <a:chExt cx="0" cy="0"/>
        </a:xfrm>
      </p:grpSpPr>
      <p:sp>
        <p:nvSpPr>
          <p:cNvPr id="1872" name="Google Shape;1872;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3" name="Google Shape;1873;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4" name="Google Shape;1874;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5" name="Google Shape;1875;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6" name="Google Shape;1876;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7" name="Google Shape;1877;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8" name="Google Shape;1878;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9" name="Google Shape;1879;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0" name="Google Shape;1880;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81" name="Google Shape;1881;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2" name="Google Shape;1882;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3" name="Google Shape;1883;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4" name="Google Shape;1884;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5" name="Google Shape;1885;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6" name="Google Shape;1886;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7" name="Google Shape;1887;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8" name="Google Shape;1888;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3"/>
                                        </p:tgtEl>
                                        <p:attrNameLst>
                                          <p:attrName>style.visibility</p:attrName>
                                        </p:attrNameLst>
                                      </p:cBhvr>
                                      <p:to>
                                        <p:strVal val="visible"/>
                                      </p:to>
                                    </p:set>
                                    <p:animEffect filter="fade" transition="in">
                                      <p:cBhvr>
                                        <p:cTn dur="500"/>
                                        <p:tgtEl>
                                          <p:spTgt spid="1873"/>
                                        </p:tgtEl>
                                      </p:cBhvr>
                                    </p:animEffect>
                                  </p:childTnLst>
                                </p:cTn>
                              </p:par>
                              <p:par>
                                <p:cTn fill="hold" nodeType="withEffect" presetClass="entr" presetID="10" presetSubtype="0">
                                  <p:stCondLst>
                                    <p:cond delay="1000"/>
                                  </p:stCondLst>
                                  <p:childTnLst>
                                    <p:set>
                                      <p:cBhvr>
                                        <p:cTn dur="1" fill="hold">
                                          <p:stCondLst>
                                            <p:cond delay="0"/>
                                          </p:stCondLst>
                                        </p:cTn>
                                        <p:tgtEl>
                                          <p:spTgt spid="1876"/>
                                        </p:tgtEl>
                                        <p:attrNameLst>
                                          <p:attrName>style.visibility</p:attrName>
                                        </p:attrNameLst>
                                      </p:cBhvr>
                                      <p:to>
                                        <p:strVal val="visible"/>
                                      </p:to>
                                    </p:set>
                                    <p:animEffect filter="fade" transition="in">
                                      <p:cBhvr>
                                        <p:cTn dur="500"/>
                                        <p:tgtEl>
                                          <p:spTgt spid="1876"/>
                                        </p:tgtEl>
                                      </p:cBhvr>
                                    </p:animEffect>
                                  </p:childTnLst>
                                </p:cTn>
                              </p:par>
                              <p:par>
                                <p:cTn fill="hold" nodeType="withEffect" presetClass="entr" presetID="10" presetSubtype="0">
                                  <p:stCondLst>
                                    <p:cond delay="50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par>
                                <p:cTn fill="hold" nodeType="withEffect" presetClass="entr" presetID="10" presetSubtype="0">
                                  <p:stCondLst>
                                    <p:cond delay="750"/>
                                  </p:stCondLst>
                                  <p:childTnLst>
                                    <p:set>
                                      <p:cBhvr>
                                        <p:cTn dur="1" fill="hold">
                                          <p:stCondLst>
                                            <p:cond delay="0"/>
                                          </p:stCondLst>
                                        </p:cTn>
                                        <p:tgtEl>
                                          <p:spTgt spid="1882"/>
                                        </p:tgtEl>
                                        <p:attrNameLst>
                                          <p:attrName>style.visibility</p:attrName>
                                        </p:attrNameLst>
                                      </p:cBhvr>
                                      <p:to>
                                        <p:strVal val="visible"/>
                                      </p:to>
                                    </p:set>
                                    <p:animEffect filter="fade" transition="in">
                                      <p:cBhvr>
                                        <p:cTn dur="1000"/>
                                        <p:tgtEl>
                                          <p:spTgt spid="1882"/>
                                        </p:tgtEl>
                                      </p:cBhvr>
                                    </p:animEffect>
                                  </p:childTnLst>
                                </p:cTn>
                              </p:par>
                              <p:par>
                                <p:cTn fill="hold" nodeType="withEffect" presetClass="entr" presetID="10" presetSubtype="0">
                                  <p:stCondLst>
                                    <p:cond delay="1000"/>
                                  </p:stCondLst>
                                  <p:childTnLst>
                                    <p:set>
                                      <p:cBhvr>
                                        <p:cTn dur="1" fill="hold">
                                          <p:stCondLst>
                                            <p:cond delay="0"/>
                                          </p:stCondLst>
                                        </p:cTn>
                                        <p:tgtEl>
                                          <p:spTgt spid="1883"/>
                                        </p:tgtEl>
                                        <p:attrNameLst>
                                          <p:attrName>style.visibility</p:attrName>
                                        </p:attrNameLst>
                                      </p:cBhvr>
                                      <p:to>
                                        <p:strVal val="visible"/>
                                      </p:to>
                                    </p:set>
                                    <p:animEffect filter="fade" transition="in">
                                      <p:cBhvr>
                                        <p:cTn dur="1000"/>
                                        <p:tgtEl>
                                          <p:spTgt spid="18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92" name="Shape 1892"/>
        <p:cNvGrpSpPr/>
        <p:nvPr/>
      </p:nvGrpSpPr>
      <p:grpSpPr>
        <a:xfrm>
          <a:off x="0" y="0"/>
          <a:ext cx="0" cy="0"/>
          <a:chOff x="0" y="0"/>
          <a:chExt cx="0" cy="0"/>
        </a:xfrm>
      </p:grpSpPr>
      <p:pic>
        <p:nvPicPr>
          <p:cNvPr id="1893" name="Google Shape;1893;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3"/>
                                        </p:tgtEl>
                                        <p:attrNameLst>
                                          <p:attrName>style.visibility</p:attrName>
                                        </p:attrNameLst>
                                      </p:cBhvr>
                                      <p:to>
                                        <p:strVal val="visible"/>
                                      </p:to>
                                    </p:set>
                                    <p:animEffect filter="fade" transition="in">
                                      <p:cBhvr>
                                        <p:cTn dur="500"/>
                                        <p:tgtEl>
                                          <p:spTgt spid="18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6" name="Shape 1016"/>
        <p:cNvGrpSpPr/>
        <p:nvPr/>
      </p:nvGrpSpPr>
      <p:grpSpPr>
        <a:xfrm>
          <a:off x="0" y="0"/>
          <a:ext cx="0" cy="0"/>
          <a:chOff x="0" y="0"/>
          <a:chExt cx="0" cy="0"/>
        </a:xfrm>
      </p:grpSpPr>
      <p:sp>
        <p:nvSpPr>
          <p:cNvPr id="1017" name="Google Shape;1017;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8" name="Google Shape;1018;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9" name="Google Shape;1019;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0" name="Google Shape;1020;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1" name="Google Shape;1021;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22" name="Google Shape;1022;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23" name="Google Shape;1023;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4" name="Google Shape;1024;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5" name="Google Shape;1025;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6" name="Google Shape;1026;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7" name="Google Shape;1027;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8" name="Google Shape;1028;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4"/>
                                        </p:tgtEl>
                                        <p:attrNameLst>
                                          <p:attrName>style.visibility</p:attrName>
                                        </p:attrNameLst>
                                      </p:cBhvr>
                                      <p:to>
                                        <p:strVal val="visible"/>
                                      </p:to>
                                    </p:set>
                                    <p:anim calcmode="lin" valueType="num">
                                      <p:cBhvr additive="base">
                                        <p:cTn dur="500"/>
                                        <p:tgtEl>
                                          <p:spTgt spid="102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5"/>
                                        </p:tgtEl>
                                        <p:attrNameLst>
                                          <p:attrName>style.visibility</p:attrName>
                                        </p:attrNameLst>
                                      </p:cBhvr>
                                      <p:to>
                                        <p:strVal val="visible"/>
                                      </p:to>
                                    </p:set>
                                    <p:animEffect filter="fade" transition="in">
                                      <p:cBhvr>
                                        <p:cTn dur="250"/>
                                        <p:tgtEl>
                                          <p:spTgt spid="1025"/>
                                        </p:tgtEl>
                                      </p:cBhvr>
                                    </p:animEffect>
                                  </p:childTnLst>
                                </p:cTn>
                              </p:par>
                              <p:par>
                                <p:cTn fill="hold" nodeType="withEffect" presetClass="entr" presetID="10" presetSubtype="0">
                                  <p:stCondLst>
                                    <p:cond delay="250"/>
                                  </p:stCondLst>
                                  <p:childTnLst>
                                    <p:set>
                                      <p:cBhvr>
                                        <p:cTn dur="1" fill="hold">
                                          <p:stCondLst>
                                            <p:cond delay="0"/>
                                          </p:stCondLst>
                                        </p:cTn>
                                        <p:tgtEl>
                                          <p:spTgt spid="1017"/>
                                        </p:tgtEl>
                                        <p:attrNameLst>
                                          <p:attrName>style.visibility</p:attrName>
                                        </p:attrNameLst>
                                      </p:cBhvr>
                                      <p:to>
                                        <p:strVal val="visible"/>
                                      </p:to>
                                    </p:set>
                                    <p:animEffect filter="fade" transition="in">
                                      <p:cBhvr>
                                        <p:cTn dur="500"/>
                                        <p:tgtEl>
                                          <p:spTgt spid="10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32" name="Shape 1032"/>
        <p:cNvGrpSpPr/>
        <p:nvPr/>
      </p:nvGrpSpPr>
      <p:grpSpPr>
        <a:xfrm>
          <a:off x="0" y="0"/>
          <a:ext cx="0" cy="0"/>
          <a:chOff x="0" y="0"/>
          <a:chExt cx="0" cy="0"/>
        </a:xfrm>
      </p:grpSpPr>
      <p:sp>
        <p:nvSpPr>
          <p:cNvPr id="1033" name="Google Shape;1033;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7" name="Google Shape;1037;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3" name="Google Shape;1043;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5" name="Google Shape;1045;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6" name="Google Shape;1046;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7" name="Google Shape;1047;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9" name="Google Shape;1049;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0" name="Google Shape;1050;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3"/>
                                        </p:tgtEl>
                                        <p:attrNameLst>
                                          <p:attrName>style.visibility</p:attrName>
                                        </p:attrNameLst>
                                      </p:cBhvr>
                                      <p:to>
                                        <p:strVal val="visible"/>
                                      </p:to>
                                    </p:set>
                                    <p:animEffect filter="fade" transition="in">
                                      <p:cBhvr>
                                        <p:cTn dur="500"/>
                                        <p:tgtEl>
                                          <p:spTgt spid="10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4" name="Shape 1054"/>
        <p:cNvGrpSpPr/>
        <p:nvPr/>
      </p:nvGrpSpPr>
      <p:grpSpPr>
        <a:xfrm>
          <a:off x="0" y="0"/>
          <a:ext cx="0" cy="0"/>
          <a:chOff x="0" y="0"/>
          <a:chExt cx="0" cy="0"/>
        </a:xfrm>
      </p:grpSpPr>
      <p:sp>
        <p:nvSpPr>
          <p:cNvPr id="1055" name="Google Shape;1055;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7" name="Google Shape;1057;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8" name="Google Shape;1058;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9" name="Google Shape;1059;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0" name="Google Shape;1060;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1" name="Google Shape;1061;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2" name="Google Shape;1062;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3" name="Google Shape;1063;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4" name="Google Shape;1064;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5" name="Google Shape;1065;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0"/>
                                        </p:tgtEl>
                                        <p:attrNameLst>
                                          <p:attrName>style.visibility</p:attrName>
                                        </p:attrNameLst>
                                      </p:cBhvr>
                                      <p:to>
                                        <p:strVal val="visible"/>
                                      </p:to>
                                    </p:set>
                                    <p:animEffect filter="fade" transition="in">
                                      <p:cBhvr>
                                        <p:cTn dur="500"/>
                                        <p:tgtEl>
                                          <p:spTgt spid="1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9" name="Shape 1069"/>
        <p:cNvGrpSpPr/>
        <p:nvPr/>
      </p:nvGrpSpPr>
      <p:grpSpPr>
        <a:xfrm>
          <a:off x="0" y="0"/>
          <a:ext cx="0" cy="0"/>
          <a:chOff x="0" y="0"/>
          <a:chExt cx="0" cy="0"/>
        </a:xfrm>
      </p:grpSpPr>
      <p:sp>
        <p:nvSpPr>
          <p:cNvPr id="1070" name="Google Shape;1070;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2" name="Google Shape;1072;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1" name="Google Shape;1081;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2" name="Google Shape;1082;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3" name="Google Shape;1083;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4" name="Google Shape;1084;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5" name="Google Shape;1085;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6" name="Google Shape;1086;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7" name="Google Shape;1087;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8" name="Google Shape;1088;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0" name="Google Shape;1090;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1" name="Google Shape;1091;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7"/>
                                        </p:tgtEl>
                                        <p:attrNameLst>
                                          <p:attrName>style.visibility</p:attrName>
                                        </p:attrNameLst>
                                      </p:cBhvr>
                                      <p:to>
                                        <p:strVal val="visible"/>
                                      </p:to>
                                    </p:set>
                                    <p:animEffect filter="fade" transition="in">
                                      <p:cBhvr>
                                        <p:cTn dur="500"/>
                                        <p:tgtEl>
                                          <p:spTgt spid="1087"/>
                                        </p:tgtEl>
                                      </p:cBhvr>
                                    </p:animEffect>
                                  </p:childTnLst>
                                </p:cTn>
                              </p:par>
                              <p:par>
                                <p:cTn fill="hold" nodeType="withEffect" presetClass="entr" presetID="10" presetSubtype="0">
                                  <p:stCondLst>
                                    <p:cond delay="250"/>
                                  </p:stCondLst>
                                  <p:childTnLst>
                                    <p:set>
                                      <p:cBhvr>
                                        <p:cTn dur="1" fill="hold">
                                          <p:stCondLst>
                                            <p:cond delay="0"/>
                                          </p:stCondLst>
                                        </p:cTn>
                                        <p:tgtEl>
                                          <p:spTgt spid="1070"/>
                                        </p:tgtEl>
                                        <p:attrNameLst>
                                          <p:attrName>style.visibility</p:attrName>
                                        </p:attrNameLst>
                                      </p:cBhvr>
                                      <p:to>
                                        <p:strVal val="visible"/>
                                      </p:to>
                                    </p:set>
                                    <p:animEffect filter="fade" transition="in">
                                      <p:cBhvr>
                                        <p:cTn dur="500"/>
                                        <p:tgtEl>
                                          <p:spTgt spid="10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5" name="Shape 1095"/>
        <p:cNvGrpSpPr/>
        <p:nvPr/>
      </p:nvGrpSpPr>
      <p:grpSpPr>
        <a:xfrm>
          <a:off x="0" y="0"/>
          <a:ext cx="0" cy="0"/>
          <a:chOff x="0" y="0"/>
          <a:chExt cx="0" cy="0"/>
        </a:xfrm>
      </p:grpSpPr>
      <p:sp>
        <p:nvSpPr>
          <p:cNvPr id="1096" name="Google Shape;1096;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7" name="Google Shape;1097;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8" name="Google Shape;1098;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9" name="Google Shape;1099;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0" name="Google Shape;1100;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1" name="Google Shape;1101;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2" name="Google Shape;1102;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3" name="Google Shape;1103;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4" name="Google Shape;1104;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5" name="Google Shape;1105;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6" name="Google Shape;1106;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7" name="Google Shape;1107;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4"/>
                                        </p:tgtEl>
                                        <p:attrNameLst>
                                          <p:attrName>style.visibility</p:attrName>
                                        </p:attrNameLst>
                                      </p:cBhvr>
                                      <p:to>
                                        <p:strVal val="visible"/>
                                      </p:to>
                                    </p:set>
                                    <p:animEffect filter="fade" transition="in">
                                      <p:cBhvr>
                                        <p:cTn dur="500"/>
                                        <p:tgtEl>
                                          <p:spTgt spid="1104"/>
                                        </p:tgtEl>
                                      </p:cBhvr>
                                    </p:animEffect>
                                  </p:childTnLst>
                                </p:cTn>
                              </p:par>
                              <p:par>
                                <p:cTn fill="hold" nodeType="withEffect" presetClass="entr" presetID="10" presetSubtype="0">
                                  <p:stCondLst>
                                    <p:cond delay="25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