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Indie Flower"/>
      <p:regular r:id="rId38"/>
    </p:embeddedFont>
    <p:embeddedFont>
      <p:font typeface="Dancing Script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0E06F68-2738-4C61-B920-28A593AD8156}">
  <a:tblStyle styleId="{A0E06F68-2738-4C61-B920-28A593AD815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ancingScript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DancingScript-regular.fntdata"/><Relationship Id="rId16" Type="http://schemas.openxmlformats.org/officeDocument/2006/relationships/slide" Target="slides/slide11.xml"/><Relationship Id="rId38" Type="http://schemas.openxmlformats.org/officeDocument/2006/relationships/font" Target="fonts/IndieFlower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90610d21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90610d21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lt2"/>
                </a:solidFill>
              </a:defRPr>
            </a:lvl1pPr>
            <a:lvl2pPr lvl="1" rtl="0" algn="r">
              <a:buNone/>
              <a:defRPr sz="1000">
                <a:solidFill>
                  <a:schemeClr val="lt2"/>
                </a:solidFill>
              </a:defRPr>
            </a:lvl2pPr>
            <a:lvl3pPr lvl="2" rtl="0" algn="r">
              <a:buNone/>
              <a:defRPr sz="1000">
                <a:solidFill>
                  <a:schemeClr val="lt2"/>
                </a:solidFill>
              </a:defRPr>
            </a:lvl3pPr>
            <a:lvl4pPr lvl="3" rtl="0" algn="r">
              <a:buNone/>
              <a:defRPr sz="1000">
                <a:solidFill>
                  <a:schemeClr val="lt2"/>
                </a:solidFill>
              </a:defRPr>
            </a:lvl4pPr>
            <a:lvl5pPr lvl="4" rtl="0" algn="r">
              <a:buNone/>
              <a:defRPr sz="1000">
                <a:solidFill>
                  <a:schemeClr val="lt2"/>
                </a:solidFill>
              </a:defRPr>
            </a:lvl5pPr>
            <a:lvl6pPr lvl="5" rtl="0" algn="r">
              <a:buNone/>
              <a:defRPr sz="1000">
                <a:solidFill>
                  <a:schemeClr val="lt2"/>
                </a:solidFill>
              </a:defRPr>
            </a:lvl6pPr>
            <a:lvl7pPr lvl="6" rtl="0" algn="r">
              <a:buNone/>
              <a:defRPr sz="1000">
                <a:solidFill>
                  <a:schemeClr val="lt2"/>
                </a:solidFill>
              </a:defRPr>
            </a:lvl7pPr>
            <a:lvl8pPr lvl="7" rtl="0" algn="r">
              <a:buNone/>
              <a:defRPr sz="1000">
                <a:solidFill>
                  <a:schemeClr val="lt2"/>
                </a:solidFill>
              </a:defRPr>
            </a:lvl8pPr>
            <a:lvl9pPr lvl="8" rtl="0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 amt="70000"/>
          </a:blip>
          <a:srcRect b="7886" l="3095" r="2234" t="10220"/>
          <a:stretch/>
        </p:blipFill>
        <p:spPr>
          <a:xfrm>
            <a:off x="0" y="527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Relationship Id="rId4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4.png"/><Relationship Id="rId4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22.jpg"/><Relationship Id="rId5" Type="http://schemas.openxmlformats.org/officeDocument/2006/relationships/image" Target="../media/image4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3.png"/><Relationship Id="rId4" Type="http://schemas.openxmlformats.org/officeDocument/2006/relationships/image" Target="../media/image25.png"/><Relationship Id="rId5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43.png"/><Relationship Id="rId5" Type="http://schemas.openxmlformats.org/officeDocument/2006/relationships/image" Target="../media/image27.png"/><Relationship Id="rId6" Type="http://schemas.openxmlformats.org/officeDocument/2006/relationships/image" Target="../media/image31.png"/><Relationship Id="rId7" Type="http://schemas.openxmlformats.org/officeDocument/2006/relationships/image" Target="../media/image37.png"/><Relationship Id="rId8" Type="http://schemas.openxmlformats.org/officeDocument/2006/relationships/image" Target="../media/image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5.png"/><Relationship Id="rId4" Type="http://schemas.openxmlformats.org/officeDocument/2006/relationships/image" Target="../media/image44.png"/><Relationship Id="rId9" Type="http://schemas.openxmlformats.org/officeDocument/2006/relationships/image" Target="../media/image40.png"/><Relationship Id="rId5" Type="http://schemas.openxmlformats.org/officeDocument/2006/relationships/image" Target="../media/image38.png"/><Relationship Id="rId6" Type="http://schemas.openxmlformats.org/officeDocument/2006/relationships/image" Target="../media/image35.png"/><Relationship Id="rId7" Type="http://schemas.openxmlformats.org/officeDocument/2006/relationships/image" Target="../media/image39.png"/><Relationship Id="rId8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19.jpg"/><Relationship Id="rId9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10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7000" y="1126400"/>
            <a:ext cx="2107550" cy="207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354375" y="3880750"/>
            <a:ext cx="8469000" cy="5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latin typeface="Dancing Script"/>
                <a:ea typeface="Dancing Script"/>
                <a:cs typeface="Dancing Script"/>
                <a:sym typeface="Dancing Script"/>
              </a:rPr>
              <a:t>Presentation Title</a:t>
            </a:r>
            <a:endParaRPr b="1" sz="3000"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>
            <p:ph type="title"/>
          </p:nvPr>
        </p:nvSpPr>
        <p:spPr>
          <a:xfrm>
            <a:off x="311700" y="6169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INFOGRAPHIC DIAGRAM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3" name="Google Shape;143;p22"/>
          <p:cNvSpPr/>
          <p:nvPr/>
        </p:nvSpPr>
        <p:spPr>
          <a:xfrm>
            <a:off x="1230425" y="1841550"/>
            <a:ext cx="2061300" cy="2401500"/>
          </a:xfrm>
          <a:prstGeom prst="bevel">
            <a:avLst>
              <a:gd fmla="val 12500" name="adj"/>
            </a:avLst>
          </a:prstGeom>
          <a:solidFill>
            <a:srgbClr val="FFD966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Indie Flower"/>
                <a:ea typeface="Indie Flower"/>
                <a:cs typeface="Indie Flower"/>
                <a:sym typeface="Indie Flower"/>
              </a:rPr>
              <a:t>LOREM IPSUM</a:t>
            </a:r>
            <a:endParaRPr b="1">
              <a:solidFill>
                <a:srgbClr val="595959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Indie Flower"/>
                <a:ea typeface="Indie Flower"/>
                <a:cs typeface="Indie Flower"/>
                <a:sym typeface="Indie Flower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2"/>
          <p:cNvSpPr/>
          <p:nvPr/>
        </p:nvSpPr>
        <p:spPr>
          <a:xfrm>
            <a:off x="3541350" y="1841550"/>
            <a:ext cx="2061300" cy="2401500"/>
          </a:xfrm>
          <a:prstGeom prst="bevel">
            <a:avLst>
              <a:gd fmla="val 12500" name="adj"/>
            </a:avLst>
          </a:prstGeom>
          <a:solidFill>
            <a:srgbClr val="E69138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Indie Flower"/>
                <a:ea typeface="Indie Flower"/>
                <a:cs typeface="Indie Flower"/>
                <a:sym typeface="Indie Flower"/>
              </a:rPr>
              <a:t>LOREM IPSUM</a:t>
            </a:r>
            <a:endParaRPr b="1">
              <a:solidFill>
                <a:srgbClr val="595959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Indie Flower"/>
                <a:ea typeface="Indie Flower"/>
                <a:cs typeface="Indie Flower"/>
                <a:sym typeface="Indie Flower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2"/>
          <p:cNvSpPr/>
          <p:nvPr/>
        </p:nvSpPr>
        <p:spPr>
          <a:xfrm>
            <a:off x="5852275" y="1841550"/>
            <a:ext cx="2061300" cy="2401500"/>
          </a:xfrm>
          <a:prstGeom prst="bevel">
            <a:avLst>
              <a:gd fmla="val 12500" name="adj"/>
            </a:avLst>
          </a:prstGeom>
          <a:solidFill>
            <a:srgbClr val="E6B8AF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Indie Flower"/>
                <a:ea typeface="Indie Flower"/>
                <a:cs typeface="Indie Flower"/>
                <a:sym typeface="Indie Flower"/>
              </a:rPr>
              <a:t>LOREM IPSUM</a:t>
            </a:r>
            <a:endParaRPr b="1">
              <a:solidFill>
                <a:srgbClr val="595959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Indie Flower"/>
                <a:ea typeface="Indie Flower"/>
                <a:cs typeface="Indie Flower"/>
                <a:sym typeface="Indie Flower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type="title"/>
          </p:nvPr>
        </p:nvSpPr>
        <p:spPr>
          <a:xfrm>
            <a:off x="311700" y="805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THREE COLUMN TEXT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773000" y="1793650"/>
            <a:ext cx="23907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Less is more.</a:t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less information you give, better remember your audience. Create shorts and concise messages.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3335350" y="1793650"/>
            <a:ext cx="23070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Use the contrast</a:t>
            </a: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. 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contrast gives you the option to call attention to what you want to highlight. Use the size, colour, composition. </a:t>
            </a:r>
            <a:endParaRPr b="1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5814000" y="1793650"/>
            <a:ext cx="25296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Use a good template</a:t>
            </a: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. 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You must choose a template that suits the type of work your are about to submit.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54" name="Google Shape;154;p23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656925" y="1834575"/>
            <a:ext cx="443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USE IMAGES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694128" y="2513275"/>
            <a:ext cx="40707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A good image in your presentation is worth a thousand words.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Choose good themes for your presentations.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61" name="Google Shape;161;p2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436046" y="1049850"/>
            <a:ext cx="856975" cy="67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icrophone-SLIDES POWER.png" id="163" name="Google Shape;16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7200" y="786675"/>
            <a:ext cx="2348475" cy="357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presentacion-powerpoint.jpg" id="168" name="Google Shape;168;p25"/>
          <p:cNvPicPr preferRelativeResize="0"/>
          <p:nvPr/>
        </p:nvPicPr>
        <p:blipFill rotWithShape="1">
          <a:blip r:embed="rId3">
            <a:alphaModFix/>
          </a:blip>
          <a:srcRect b="1314" l="0" r="0" t="1314"/>
          <a:stretch/>
        </p:blipFill>
        <p:spPr>
          <a:xfrm>
            <a:off x="472275" y="459000"/>
            <a:ext cx="8136551" cy="422547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5"/>
          <p:cNvSpPr txBox="1"/>
          <p:nvPr/>
        </p:nvSpPr>
        <p:spPr>
          <a:xfrm>
            <a:off x="472250" y="459000"/>
            <a:ext cx="8136600" cy="996000"/>
          </a:xfrm>
          <a:prstGeom prst="rect">
            <a:avLst/>
          </a:prstGeom>
          <a:solidFill>
            <a:srgbClr val="F3F3F3">
              <a:alpha val="736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783F04"/>
                </a:solidFill>
                <a:latin typeface="Indie Flower"/>
                <a:ea typeface="Indie Flower"/>
                <a:cs typeface="Indie Flower"/>
                <a:sym typeface="Indie Flower"/>
              </a:rPr>
              <a:t>With a good image you can explain a complex concept in a simple way.</a:t>
            </a:r>
            <a:endParaRPr sz="18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0" name="Google Shape;170;p25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/>
          <p:nvPr>
            <p:ph type="title"/>
          </p:nvPr>
        </p:nvSpPr>
        <p:spPr>
          <a:xfrm>
            <a:off x="739100" y="1940275"/>
            <a:ext cx="3794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USE TABLES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6" name="Google Shape;176;p26"/>
          <p:cNvSpPr txBox="1"/>
          <p:nvPr/>
        </p:nvSpPr>
        <p:spPr>
          <a:xfrm>
            <a:off x="770924" y="2618975"/>
            <a:ext cx="3117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tables are very useful for displaying information ordered.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aphicFrame>
        <p:nvGraphicFramePr>
          <p:cNvPr id="177" name="Google Shape;177;p26"/>
          <p:cNvGraphicFramePr/>
          <p:nvPr/>
        </p:nvGraphicFramePr>
        <p:xfrm>
          <a:off x="875025" y="1180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{A0E06F68-2738-4C61-B920-28A593AD8156}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78" name="Google Shape;178;p26"/>
          <p:cNvGraphicFramePr/>
          <p:nvPr/>
        </p:nvGraphicFramePr>
        <p:xfrm>
          <a:off x="4621650" y="19823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{A0E06F68-2738-4C61-B920-28A593AD8156}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CAPITAL</a:t>
                      </a:r>
                      <a:endParaRPr sz="9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CITIZENS</a:t>
                      </a:r>
                      <a:endParaRPr sz="9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(MILLIONS)</a:t>
                      </a:r>
                      <a:endParaRPr sz="7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CURRENCY</a:t>
                      </a:r>
                      <a:endParaRPr sz="9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MÉXICO</a:t>
                      </a:r>
                      <a:endParaRPr sz="9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CIUDAD DE MÉXICO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122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PESO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U.S.A</a:t>
                      </a:r>
                      <a:endParaRPr sz="9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WASHINGTON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270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DOLLAR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GERMANY</a:t>
                      </a:r>
                      <a:endParaRPr sz="9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BERLIN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82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Indie Flower"/>
                          <a:ea typeface="Indie Flower"/>
                          <a:cs typeface="Indie Flower"/>
                          <a:sym typeface="Indie Flower"/>
                        </a:rPr>
                        <a:t>EURO</a:t>
                      </a:r>
                      <a:endParaRPr sz="800">
                        <a:solidFill>
                          <a:srgbClr val="1F497D"/>
                        </a:solidFill>
                        <a:latin typeface="Indie Flower"/>
                        <a:ea typeface="Indie Flower"/>
                        <a:cs typeface="Indie Flower"/>
                        <a:sym typeface="Indie Flow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9" name="Google Shape;179;p26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749525" y="20564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USE CHARTS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85" name="Google Shape;185;p27"/>
          <p:cNvSpPr txBox="1"/>
          <p:nvPr/>
        </p:nvSpPr>
        <p:spPr>
          <a:xfrm>
            <a:off x="789625" y="273520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Graphics help us to understand the relationships between numerical values.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000" y="1052450"/>
            <a:ext cx="1004050" cy="100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1875" y="1433849"/>
            <a:ext cx="4015425" cy="24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7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138" y="69907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8"/>
          <p:cNvSpPr txBox="1"/>
          <p:nvPr/>
        </p:nvSpPr>
        <p:spPr>
          <a:xfrm>
            <a:off x="2134400" y="3946975"/>
            <a:ext cx="55005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Puedes insertar gráficos desde </a:t>
            </a:r>
            <a:r>
              <a:rPr lang="en-GB" u="sng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  <a:hlinkClick r:id="rId4"/>
              </a:rPr>
              <a:t>Google Sheets 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95" name="Google Shape;19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1425" y="4100288"/>
            <a:ext cx="272975" cy="272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8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/>
          <p:nvPr>
            <p:ph type="title"/>
          </p:nvPr>
        </p:nvSpPr>
        <p:spPr>
          <a:xfrm>
            <a:off x="628725" y="160371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FLOWCHARTS (Process)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668825" y="22824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Flowcharts are used to graphically represent the flow or sequences of simple routines.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9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tierra-ppt.jpg" id="211" name="Google Shape;211;p30"/>
          <p:cNvPicPr preferRelativeResize="0"/>
          <p:nvPr/>
        </p:nvPicPr>
        <p:blipFill rotWithShape="1">
          <a:blip r:embed="rId3">
            <a:alphaModFix/>
          </a:blip>
          <a:srcRect b="0" l="1718" r="1718" t="0"/>
          <a:stretch/>
        </p:blipFill>
        <p:spPr>
          <a:xfrm>
            <a:off x="465300" y="442800"/>
            <a:ext cx="8154954" cy="422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0"/>
          <p:cNvSpPr txBox="1"/>
          <p:nvPr>
            <p:ph type="title"/>
          </p:nvPr>
        </p:nvSpPr>
        <p:spPr>
          <a:xfrm>
            <a:off x="74542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Indie Flower"/>
                <a:ea typeface="Indie Flower"/>
                <a:cs typeface="Indie Flower"/>
                <a:sym typeface="Indie Flower"/>
              </a:rPr>
              <a:t>MAPS</a:t>
            </a:r>
            <a:endParaRPr sz="3000">
              <a:solidFill>
                <a:srgbClr val="EFEFEF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13" name="Google Shape;213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95462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0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>
            <p:ph type="title"/>
          </p:nvPr>
        </p:nvSpPr>
        <p:spPr>
          <a:xfrm>
            <a:off x="862775" y="20791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TECHNOLOGY PRESENTATIONS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902875" y="2757875"/>
            <a:ext cx="58476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Below we provide a set of slides for your Apps or Web presentations.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21" name="Google Shape;22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5855" y="825586"/>
            <a:ext cx="1147592" cy="114759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1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1227950" y="3907575"/>
            <a:ext cx="3908400" cy="496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type="title"/>
          </p:nvPr>
        </p:nvSpPr>
        <p:spPr>
          <a:xfrm>
            <a:off x="1148450" y="6632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INSTRUCTIONS FOR USE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1095700" y="1346400"/>
            <a:ext cx="7288800" cy="24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2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EDIT IN GOOGLE SLIDES</a:t>
            </a:r>
            <a:endParaRPr b="1"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Open File menu and select make a copy.</a:t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That will open a copy of this template in your google drive you can edit, add or delete.</a:t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2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EDIT IN POWERPOINT</a:t>
            </a:r>
            <a:endParaRPr b="1"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1859750" y="3967425"/>
            <a:ext cx="31182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For further information, go to www.slidespower.com</a:t>
            </a:r>
            <a:endParaRPr sz="1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5825" y="3967430"/>
            <a:ext cx="376499" cy="37649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28" name="Google Shape;228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9" name="Google Shape;229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Google Shape;230;p32"/>
          <p:cNvSpPr txBox="1"/>
          <p:nvPr/>
        </p:nvSpPr>
        <p:spPr>
          <a:xfrm>
            <a:off x="826025" y="2468925"/>
            <a:ext cx="4112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Introduce your app using this template.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change the picture or introduce a text.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31" name="Google Shape;23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 txBox="1"/>
          <p:nvPr/>
        </p:nvSpPr>
        <p:spPr>
          <a:xfrm>
            <a:off x="826025" y="275115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Introduce your app using this template.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change the picture or introduce a text.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38" name="Google Shape;238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785250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40" name="Google Shape;240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1" name="Google Shape;241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2" name="Google Shape;242;p33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/>
          <p:nvPr/>
        </p:nvSpPr>
        <p:spPr>
          <a:xfrm>
            <a:off x="826025" y="2567100"/>
            <a:ext cx="3538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Introduce your app using this template.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change the picture or introduce a text.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Fondo-para-presentaciones-tecnológica.png" id="248" name="Google Shape;248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960750" y="1305013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4"/>
          <p:cNvSpPr txBox="1"/>
          <p:nvPr/>
        </p:nvSpPr>
        <p:spPr>
          <a:xfrm>
            <a:off x="5249477" y="2236211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www.slidespower.com</a:t>
            </a:r>
            <a:endParaRPr sz="1800">
              <a:solidFill>
                <a:srgbClr val="FFFFFF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250" name="Google Shape;250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4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/>
          <p:nvPr>
            <p:ph type="title"/>
          </p:nvPr>
        </p:nvSpPr>
        <p:spPr>
          <a:xfrm>
            <a:off x="635475" y="70585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FINAL CONCLUSIONS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635475" y="1240350"/>
            <a:ext cx="72399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We proceed to make a summary of the main points discussed in the presentation.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635475" y="23068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FONTS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It is important to use fonts that read well, without being in bold. Example: helvética.</a:t>
            </a:r>
            <a:endParaRPr b="1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2602883" y="2306850"/>
            <a:ext cx="18066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DESIGN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A well-designed template is an ideal way to communicate a message simply and clearly.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60" name="Google Shape;260;p35"/>
          <p:cNvSpPr txBox="1"/>
          <p:nvPr/>
        </p:nvSpPr>
        <p:spPr>
          <a:xfrm>
            <a:off x="4519892" y="2306850"/>
            <a:ext cx="18975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TIME PER SLIDE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In a quality slideshow, the time of exposure should not exceed 30 seconds.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61" name="Google Shape;261;p35"/>
          <p:cNvSpPr txBox="1"/>
          <p:nvPr/>
        </p:nvSpPr>
        <p:spPr>
          <a:xfrm>
            <a:off x="6527800" y="2306850"/>
            <a:ext cx="2174400" cy="23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PREPARATION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62" name="Google Shape;262;p35"/>
          <p:cNvSpPr/>
          <p:nvPr/>
        </p:nvSpPr>
        <p:spPr>
          <a:xfrm>
            <a:off x="635475" y="22059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5"/>
          <p:cNvSpPr/>
          <p:nvPr/>
        </p:nvSpPr>
        <p:spPr>
          <a:xfrm>
            <a:off x="2613950" y="220590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35"/>
          <p:cNvSpPr/>
          <p:nvPr/>
        </p:nvSpPr>
        <p:spPr>
          <a:xfrm>
            <a:off x="4592013" y="220590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35"/>
          <p:cNvSpPr/>
          <p:nvPr/>
        </p:nvSpPr>
        <p:spPr>
          <a:xfrm>
            <a:off x="6570075" y="220590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35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271" name="Google Shape;27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3169352" y="103527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6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7"/>
          <p:cNvSpPr txBox="1"/>
          <p:nvPr/>
        </p:nvSpPr>
        <p:spPr>
          <a:xfrm>
            <a:off x="3739975" y="989100"/>
            <a:ext cx="4568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•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El Arte de presentar.(Gonzalo Álvarez Marañón)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•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Google Images.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•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Prof. Reynel A. Llanes Belett.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•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El Arte de presentar.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•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Google Images.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•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Prof. Reynel A. Llanes Belett.a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78" name="Google Shape;278;p37"/>
          <p:cNvSpPr txBox="1"/>
          <p:nvPr/>
        </p:nvSpPr>
        <p:spPr>
          <a:xfrm>
            <a:off x="953375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BIBLIOGRAPHY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79" name="Google Shape;279;p37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 txBox="1"/>
          <p:nvPr/>
        </p:nvSpPr>
        <p:spPr>
          <a:xfrm>
            <a:off x="4437200" y="541925"/>
            <a:ext cx="4128000" cy="38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●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FONT: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 	Indie Flower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●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IMAGES</a:t>
            </a: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: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  <a:hlinkClick r:id="rId3"/>
              </a:rPr>
              <a:t>www.pixabay.com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  <a:hlinkClick r:id="rId4"/>
              </a:rPr>
              <a:t>www.unsplash.com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●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ICONS: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  <a:hlinkClick r:id="rId5"/>
              </a:rPr>
              <a:t>www.iconfinder.com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600"/>
              <a:buFont typeface="Indie Flower"/>
              <a:buChar char="●"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DESIGN BY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hlink"/>
                </a:solidFill>
                <a:latin typeface="Indie Flower"/>
                <a:ea typeface="Indie Flower"/>
                <a:cs typeface="Indie Flower"/>
                <a:sym typeface="Indie Flower"/>
                <a:hlinkClick r:id="rId6"/>
              </a:rPr>
              <a:t>www.slidespower.com</a:t>
            </a:r>
            <a:endParaRPr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85" name="Google Shape;285;p38"/>
          <p:cNvSpPr txBox="1"/>
          <p:nvPr/>
        </p:nvSpPr>
        <p:spPr>
          <a:xfrm>
            <a:off x="915925" y="969725"/>
            <a:ext cx="3201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PRESENTATION DESIGN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86" name="Google Shape;286;p38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9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92" name="Google Shape;29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391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7495" y="28397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502" y="12195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18002" y="2839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5415" y="11719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13348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6" y="11306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39408" y="1130595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9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Indie Flower"/>
                <a:ea typeface="Indie Flower"/>
                <a:cs typeface="Indie Flower"/>
                <a:sym typeface="Indie Flower"/>
              </a:rPr>
              <a:t>You can find different Icons in our other presentations.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01" name="Google Shape;301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3F3F3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ndo-imagen-ppt-casa.jpg" id="306" name="Google Shape;306;p40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399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7141" y="1232982"/>
            <a:ext cx="1709675" cy="1684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308" name="Google Shape;30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2021" y="450982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09" name="Google Shape;309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33385" y="450982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10" name="Google Shape;310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74749" y="450982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11" name="Google Shape;311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16113" y="450982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12" name="Google Shape;312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50650" y="4509826"/>
            <a:ext cx="412711" cy="412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4523350" y="1680950"/>
            <a:ext cx="4135500" cy="1285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My Name:: </a:t>
            </a:r>
            <a:r>
              <a:rPr b="1"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NAME &amp; SURNAME</a:t>
            </a:r>
            <a:endParaRPr b="1"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Email: </a:t>
            </a:r>
            <a:r>
              <a:rPr b="1"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slidespower@gmail.com</a:t>
            </a:r>
            <a:endParaRPr b="1"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Phone:: </a:t>
            </a:r>
            <a:r>
              <a:rPr b="1"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(+31) 123 45 67 89</a:t>
            </a:r>
            <a:endParaRPr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925" y="168102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sa-fondo-presentacion.jpg" id="73" name="Google Shape;73;p15"/>
          <p:cNvPicPr preferRelativeResize="0"/>
          <p:nvPr/>
        </p:nvPicPr>
        <p:blipFill rotWithShape="1">
          <a:blip r:embed="rId4">
            <a:alphaModFix/>
          </a:blip>
          <a:srcRect b="0" l="32327" r="32323" t="0"/>
          <a:stretch/>
        </p:blipFill>
        <p:spPr>
          <a:xfrm>
            <a:off x="402425" y="373500"/>
            <a:ext cx="2070945" cy="43952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74" name="Google Shape;7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9346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75" name="Google Shape;7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0710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2074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77" name="Google Shape;7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23438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78" name="Google Shape;78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57975" y="3571176"/>
            <a:ext cx="412711" cy="41269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ctrTitle"/>
          </p:nvPr>
        </p:nvSpPr>
        <p:spPr>
          <a:xfrm>
            <a:off x="-9075" y="2395350"/>
            <a:ext cx="914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TITLE TO INTRODUCE THE FOLLOWING SLIDES</a:t>
            </a:r>
            <a:endParaRPr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85" name="Google Shape;85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“How to make a good presentation”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grpSp>
        <p:nvGrpSpPr>
          <p:cNvPr id="86" name="Google Shape;86;p16"/>
          <p:cNvGrpSpPr/>
          <p:nvPr/>
        </p:nvGrpSpPr>
        <p:grpSpPr>
          <a:xfrm>
            <a:off x="4080825" y="1293224"/>
            <a:ext cx="964200" cy="964200"/>
            <a:chOff x="4080825" y="1293224"/>
            <a:chExt cx="964200" cy="964200"/>
          </a:xfrm>
        </p:grpSpPr>
        <p:sp>
          <p:nvSpPr>
            <p:cNvPr id="87" name="Google Shape;87;p16"/>
            <p:cNvSpPr/>
            <p:nvPr/>
          </p:nvSpPr>
          <p:spPr>
            <a:xfrm>
              <a:off x="4080825" y="1293224"/>
              <a:ext cx="964200" cy="964200"/>
            </a:xfrm>
            <a:prstGeom prst="ellipse">
              <a:avLst/>
            </a:prstGeom>
            <a:noFill/>
            <a:ln cap="flat" cmpd="sng" w="28575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4343"/>
                </a:solidFill>
              </a:endParaRPr>
            </a:p>
          </p:txBody>
        </p:sp>
        <p:pic>
          <p:nvPicPr>
            <p:cNvPr id="88" name="Google Shape;88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85650" y="1488975"/>
              <a:ext cx="572700" cy="572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" name="Google Shape;89;p16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idx="1" type="subTitle"/>
          </p:nvPr>
        </p:nvSpPr>
        <p:spPr>
          <a:xfrm>
            <a:off x="2897275" y="2045750"/>
            <a:ext cx="5547300" cy="146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</a:t>
            </a:r>
            <a:r>
              <a:rPr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quares-slides power.png"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600" y="1926376"/>
            <a:ext cx="1704251" cy="170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ctrTitle"/>
          </p:nvPr>
        </p:nvSpPr>
        <p:spPr>
          <a:xfrm>
            <a:off x="2506650" y="819950"/>
            <a:ext cx="6278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TOPICS TO TALK ABOUT</a:t>
            </a:r>
            <a:endParaRPr sz="2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03" name="Google Shape;103;p18"/>
          <p:cNvSpPr txBox="1"/>
          <p:nvPr>
            <p:ph idx="1" type="subTitle"/>
          </p:nvPr>
        </p:nvSpPr>
        <p:spPr>
          <a:xfrm>
            <a:off x="2336250" y="1525675"/>
            <a:ext cx="56997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Choose a clean background to avoid distracting.</a:t>
            </a:r>
            <a:endParaRPr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Transmit only one idea per slide .</a:t>
            </a:r>
            <a:endParaRPr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Do not overload slides, just 6 or 7 lines.</a:t>
            </a:r>
            <a:endParaRPr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Each line no more than 7 words.</a:t>
            </a:r>
            <a:endParaRPr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3D85C6"/>
              </a:buClr>
              <a:buSzPts val="1400"/>
              <a:buFont typeface="Indie Flower"/>
              <a:buChar char="•"/>
            </a:pPr>
            <a:r>
              <a:rPr lang="en-GB" sz="14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Is preferable that the audience listen to your, rather that read to the presentation.</a:t>
            </a:r>
            <a:endParaRPr sz="14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7525" y="965575"/>
            <a:ext cx="1394750" cy="139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6" name="Google Shape;106;p18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3897975" y="922800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MARKET</a:t>
            </a:r>
            <a:endParaRPr sz="3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3692775" y="1942700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132.000.000 CITIZENS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80 % MOBILE USERS</a:t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PROFIT: 2.640 Millions $</a:t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descr="background-oficinas-ppt.jpg" id="113" name="Google Shape;113;p19"/>
          <p:cNvPicPr preferRelativeResize="0"/>
          <p:nvPr/>
        </p:nvPicPr>
        <p:blipFill rotWithShape="1">
          <a:blip r:embed="rId3">
            <a:alphaModFix/>
          </a:blip>
          <a:srcRect b="0" l="32945" r="32945" t="0"/>
          <a:stretch/>
        </p:blipFill>
        <p:spPr>
          <a:xfrm>
            <a:off x="437950" y="419525"/>
            <a:ext cx="2202278" cy="4304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" name="Google Shape;114;p19"/>
          <p:cNvCxnSpPr/>
          <p:nvPr/>
        </p:nvCxnSpPr>
        <p:spPr>
          <a:xfrm>
            <a:off x="3944650" y="3213475"/>
            <a:ext cx="3090000" cy="0"/>
          </a:xfrm>
          <a:prstGeom prst="straightConnector1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6" name="Google Shape;116;p19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ctrTitle"/>
          </p:nvPr>
        </p:nvSpPr>
        <p:spPr>
          <a:xfrm>
            <a:off x="311700" y="2011550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IDEA</a:t>
            </a:r>
            <a:endParaRPr sz="3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2" name="Google Shape;122;p20"/>
          <p:cNvSpPr txBox="1"/>
          <p:nvPr>
            <p:ph idx="1" type="subTitle"/>
          </p:nvPr>
        </p:nvSpPr>
        <p:spPr>
          <a:xfrm>
            <a:off x="270150" y="2699925"/>
            <a:ext cx="8358000" cy="10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7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Define the main idea that will be the focus of your presentation, and use icons or illustrations to attract the attention of your audience.</a:t>
            </a:r>
            <a:endParaRPr sz="17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4089900" y="1047349"/>
            <a:ext cx="964200" cy="964200"/>
          </a:xfrm>
          <a:prstGeom prst="ellipse">
            <a:avLst/>
          </a:prstGeom>
          <a:noFill/>
          <a:ln cap="flat" cmpd="sng" w="285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5700" y="1133150"/>
            <a:ext cx="792600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311700" y="722050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Two Column Text</a:t>
            </a:r>
            <a:endParaRPr b="1" sz="30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566300" y="2464875"/>
            <a:ext cx="37452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Text Size</a:t>
            </a:r>
            <a:endParaRPr b="1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text should be readable from the end of the auditorium, so choose a well readable font and use a minimum size of 24.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4489075" y="2464875"/>
            <a:ext cx="3999900" cy="18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55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Margins around text</a:t>
            </a:r>
            <a:endParaRPr b="1" sz="16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3D85C6"/>
                </a:solidFill>
                <a:latin typeface="Indie Flower"/>
                <a:ea typeface="Indie Flower"/>
                <a:cs typeface="Indie Flower"/>
                <a:sym typeface="Indie Flower"/>
              </a:rPr>
              <a:t>The texts, images or graphics should not be next to the edge of the slide. The edges should be wide around the texts.</a:t>
            </a:r>
            <a:endParaRPr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3D85C6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7450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724070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p21"/>
          <p:cNvCxnSpPr/>
          <p:nvPr/>
        </p:nvCxnSpPr>
        <p:spPr>
          <a:xfrm>
            <a:off x="4589100" y="2507625"/>
            <a:ext cx="0" cy="1733400"/>
          </a:xfrm>
          <a:prstGeom prst="straightConnector1">
            <a:avLst/>
          </a:prstGeom>
          <a:noFill/>
          <a:ln cap="flat" cmpd="sng" w="9525">
            <a:solidFill>
              <a:srgbClr val="1F497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308675" y="4806475"/>
            <a:ext cx="412800" cy="2451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