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 id="2147483698" r:id="rId2"/>
    <p:sldMasterId id="2147483753" r:id="rId3"/>
  </p:sldMasterIdLst>
  <p:notesMasterIdLst>
    <p:notesMasterId r:id="rId23"/>
  </p:notesMasterIdLst>
  <p:handoutMasterIdLst>
    <p:handoutMasterId r:id="rId24"/>
  </p:handoutMasterIdLst>
  <p:sldIdLst>
    <p:sldId id="895" r:id="rId4"/>
    <p:sldId id="873" r:id="rId5"/>
    <p:sldId id="896" r:id="rId6"/>
    <p:sldId id="904" r:id="rId7"/>
    <p:sldId id="897" r:id="rId8"/>
    <p:sldId id="905" r:id="rId9"/>
    <p:sldId id="898" r:id="rId10"/>
    <p:sldId id="906" r:id="rId11"/>
    <p:sldId id="899" r:id="rId12"/>
    <p:sldId id="907" r:id="rId13"/>
    <p:sldId id="900" r:id="rId14"/>
    <p:sldId id="908" r:id="rId15"/>
    <p:sldId id="902" r:id="rId16"/>
    <p:sldId id="909" r:id="rId17"/>
    <p:sldId id="811" r:id="rId18"/>
    <p:sldId id="911" r:id="rId19"/>
    <p:sldId id="910" r:id="rId20"/>
    <p:sldId id="787" r:id="rId21"/>
    <p:sldId id="758" r:id="rId22"/>
  </p:sldIdLst>
  <p:sldSz cx="12192000" cy="6858000"/>
  <p:notesSz cx="6858000" cy="9144000"/>
  <p:defaultTextStyle>
    <a:defPPr>
      <a:defRPr lang="fr-FR"/>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HOWEET" id="{D34E524A-D6EF-4CBC-A13A-51C3740B0549}">
          <p14:sldIdLst>
            <p14:sldId id="895"/>
            <p14:sldId id="873"/>
            <p14:sldId id="896"/>
            <p14:sldId id="904"/>
            <p14:sldId id="897"/>
            <p14:sldId id="905"/>
            <p14:sldId id="898"/>
            <p14:sldId id="906"/>
            <p14:sldId id="899"/>
            <p14:sldId id="907"/>
            <p14:sldId id="900"/>
            <p14:sldId id="908"/>
            <p14:sldId id="902"/>
            <p14:sldId id="909"/>
            <p14:sldId id="811"/>
            <p14:sldId id="911"/>
            <p14:sldId id="910"/>
          </p14:sldIdLst>
        </p14:section>
        <p14:section name="CREDITS &amp; COPYRIGHTS" id="{96A22112-93F8-4FC4-92DC-51B794962ED1}">
          <p14:sldIdLst>
            <p14:sldId id="787"/>
            <p14:sldId id="758"/>
          </p14:sldIdLst>
        </p14:section>
      </p14:sectionLst>
    </p:ext>
    <p:ext uri="{EFAFB233-063F-42B5-8137-9DF3F51BA10A}">
      <p15:sldGuideLst xmlns:p15="http://schemas.microsoft.com/office/powerpoint/2012/main">
        <p15:guide id="1" orient="horz" pos="2251" userDrawn="1">
          <p15:clr>
            <a:srgbClr val="A4A3A4"/>
          </p15:clr>
        </p15:guide>
        <p15:guide id="3" orient="horz" pos="3159" userDrawn="1">
          <p15:clr>
            <a:srgbClr val="A4A3A4"/>
          </p15:clr>
        </p15:guide>
        <p15:guide id="5" orient="horz" pos="981" userDrawn="1">
          <p15:clr>
            <a:srgbClr val="A4A3A4"/>
          </p15:clr>
        </p15:guide>
        <p15:guide id="6" pos="3840" userDrawn="1">
          <p15:clr>
            <a:srgbClr val="A4A3A4"/>
          </p15:clr>
        </p15:guide>
        <p15:guide id="7" pos="575" userDrawn="1">
          <p15:clr>
            <a:srgbClr val="A4A3A4"/>
          </p15:clr>
        </p15:guide>
        <p15:guide id="8" pos="7105" userDrawn="1">
          <p15:clr>
            <a:srgbClr val="A4A3A4"/>
          </p15:clr>
        </p15:guide>
        <p15:guide id="9" pos="7408" userDrawn="1">
          <p15:clr>
            <a:srgbClr val="A4A3A4"/>
          </p15:clr>
        </p15:guide>
        <p15:guide id="10" pos="303" userDrawn="1">
          <p15:clr>
            <a:srgbClr val="A4A3A4"/>
          </p15:clr>
        </p15:guide>
        <p15:guide id="11" pos="1965" userDrawn="1">
          <p15:clr>
            <a:srgbClr val="A4A3A4"/>
          </p15:clr>
        </p15:guide>
        <p15:guide id="12" pos="5715" userDrawn="1">
          <p15:clr>
            <a:srgbClr val="A4A3A4"/>
          </p15:clr>
        </p15:guide>
        <p15:guide id="13" pos="4384" userDrawn="1">
          <p15:clr>
            <a:srgbClr val="A4A3A4"/>
          </p15:clr>
        </p15:guide>
        <p15:guide id="14" orient="horz" pos="3295" userDrawn="1">
          <p15:clr>
            <a:srgbClr val="A4A3A4"/>
          </p15:clr>
        </p15:guide>
        <p15:guide id="15"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906A"/>
    <a:srgbClr val="89C935"/>
    <a:srgbClr val="FCF037"/>
    <a:srgbClr val="BEE00F"/>
    <a:srgbClr val="065566"/>
    <a:srgbClr val="602506"/>
    <a:srgbClr val="700404"/>
    <a:srgbClr val="FEC63F"/>
    <a:srgbClr val="F80000"/>
    <a:srgbClr val="2D77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2398" autoAdjust="0"/>
  </p:normalViewPr>
  <p:slideViewPr>
    <p:cSldViewPr>
      <p:cViewPr>
        <p:scale>
          <a:sx n="66" d="100"/>
          <a:sy n="66" d="100"/>
        </p:scale>
        <p:origin x="1458" y="870"/>
      </p:cViewPr>
      <p:guideLst>
        <p:guide orient="horz" pos="2251"/>
        <p:guide orient="horz" pos="3159"/>
        <p:guide orient="horz" pos="981"/>
        <p:guide pos="3840"/>
        <p:guide pos="575"/>
        <p:guide pos="7105"/>
        <p:guide pos="7408"/>
        <p:guide pos="303"/>
        <p:guide pos="1965"/>
        <p:guide pos="5715"/>
        <p:guide pos="4384"/>
        <p:guide orient="horz" pos="3295"/>
        <p:guide orient="horz" pos="2160"/>
      </p:guideLst>
    </p:cSldViewPr>
  </p:slideViewPr>
  <p:outlineViewPr>
    <p:cViewPr>
      <p:scale>
        <a:sx n="33" d="100"/>
        <a:sy n="33" d="100"/>
      </p:scale>
      <p:origin x="0" y="-3264"/>
    </p:cViewPr>
  </p:outlineViewPr>
  <p:notesTextViewPr>
    <p:cViewPr>
      <p:scale>
        <a:sx n="150" d="100"/>
        <a:sy n="150" d="100"/>
      </p:scale>
      <p:origin x="0" y="0"/>
    </p:cViewPr>
  </p:notesTextViewPr>
  <p:sorterViewPr>
    <p:cViewPr>
      <p:scale>
        <a:sx n="66" d="100"/>
        <a:sy n="66" d="100"/>
      </p:scale>
      <p:origin x="0" y="0"/>
    </p:cViewPr>
  </p:sorterViewPr>
  <p:notesViewPr>
    <p:cSldViewPr>
      <p:cViewPr varScale="1">
        <p:scale>
          <a:sx n="84" d="100"/>
          <a:sy n="84" d="100"/>
        </p:scale>
        <p:origin x="297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A33B4B9-AFB0-43EB-82AF-ED70AC262E4F}" type="datetimeFigureOut">
              <a:rPr lang="en-US" smtClean="0"/>
              <a:pPr/>
              <a:t>6/20/2018</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472C8F-9949-4688-BFEB-F813D79CFC0A}" type="slidenum">
              <a:rPr lang="en-US" smtClean="0"/>
              <a:pPr/>
              <a:t>‹#›</a:t>
            </a:fld>
            <a:endParaRPr lang="en-US"/>
          </a:p>
        </p:txBody>
      </p:sp>
    </p:spTree>
    <p:extLst>
      <p:ext uri="{BB962C8B-B14F-4D97-AF65-F5344CB8AC3E}">
        <p14:creationId xmlns:p14="http://schemas.microsoft.com/office/powerpoint/2010/main" val="1792992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1E77A-DD07-4A76-801D-B4BF4990C412}" type="datetimeFigureOut">
              <a:rPr lang="en-US" smtClean="0"/>
              <a:pPr/>
              <a:t>6/20/2018</a:t>
            </a:fld>
            <a:endParaRPr lang="en-US"/>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A3AB2B-189A-4C92-A457-C6A3833631A7}" type="slidenum">
              <a:rPr lang="en-US" smtClean="0"/>
              <a:pPr/>
              <a:t>‹#›</a:t>
            </a:fld>
            <a:endParaRPr lang="en-US"/>
          </a:p>
        </p:txBody>
      </p:sp>
    </p:spTree>
    <p:extLst>
      <p:ext uri="{BB962C8B-B14F-4D97-AF65-F5344CB8AC3E}">
        <p14:creationId xmlns:p14="http://schemas.microsoft.com/office/powerpoint/2010/main" val="2753898374"/>
      </p:ext>
    </p:extLst>
  </p:cSld>
  <p:clrMap bg1="lt1" tx1="dk1" bg2="lt2" tx2="dk2" accent1="accent1" accent2="accent2" accent3="accent3" accent4="accent4" accent5="accent5" accent6="accent6" hlink="hlink" folHlink="folHlink"/>
  <p:hf hdr="0" ftr="0" dt="0"/>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a:p>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a:t>
            </a:fld>
            <a:endParaRPr lang="en-US"/>
          </a:p>
        </p:txBody>
      </p:sp>
    </p:spTree>
    <p:extLst>
      <p:ext uri="{BB962C8B-B14F-4D97-AF65-F5344CB8AC3E}">
        <p14:creationId xmlns:p14="http://schemas.microsoft.com/office/powerpoint/2010/main" val="355488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10</a:t>
            </a:fld>
            <a:endParaRPr lang="en-US"/>
          </a:p>
        </p:txBody>
      </p:sp>
    </p:spTree>
    <p:extLst>
      <p:ext uri="{BB962C8B-B14F-4D97-AF65-F5344CB8AC3E}">
        <p14:creationId xmlns:p14="http://schemas.microsoft.com/office/powerpoint/2010/main" val="636582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11</a:t>
            </a:fld>
            <a:endParaRPr lang="en-US"/>
          </a:p>
        </p:txBody>
      </p:sp>
    </p:spTree>
    <p:extLst>
      <p:ext uri="{BB962C8B-B14F-4D97-AF65-F5344CB8AC3E}">
        <p14:creationId xmlns:p14="http://schemas.microsoft.com/office/powerpoint/2010/main" val="357430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12</a:t>
            </a:fld>
            <a:endParaRPr lang="en-US"/>
          </a:p>
        </p:txBody>
      </p:sp>
    </p:spTree>
    <p:extLst>
      <p:ext uri="{BB962C8B-B14F-4D97-AF65-F5344CB8AC3E}">
        <p14:creationId xmlns:p14="http://schemas.microsoft.com/office/powerpoint/2010/main" val="2625335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13</a:t>
            </a:fld>
            <a:endParaRPr lang="en-US"/>
          </a:p>
        </p:txBody>
      </p:sp>
    </p:spTree>
    <p:extLst>
      <p:ext uri="{BB962C8B-B14F-4D97-AF65-F5344CB8AC3E}">
        <p14:creationId xmlns:p14="http://schemas.microsoft.com/office/powerpoint/2010/main" val="4135339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14</a:t>
            </a:fld>
            <a:endParaRPr lang="en-US"/>
          </a:p>
        </p:txBody>
      </p:sp>
    </p:spTree>
    <p:extLst>
      <p:ext uri="{BB962C8B-B14F-4D97-AF65-F5344CB8AC3E}">
        <p14:creationId xmlns:p14="http://schemas.microsoft.com/office/powerpoint/2010/main" val="636823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15</a:t>
            </a:fld>
            <a:endParaRPr lang="en-US"/>
          </a:p>
        </p:txBody>
      </p:sp>
    </p:spTree>
    <p:extLst>
      <p:ext uri="{BB962C8B-B14F-4D97-AF65-F5344CB8AC3E}">
        <p14:creationId xmlns:p14="http://schemas.microsoft.com/office/powerpoint/2010/main" val="868744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16</a:t>
            </a:fld>
            <a:endParaRPr lang="en-US"/>
          </a:p>
        </p:txBody>
      </p:sp>
    </p:spTree>
    <p:extLst>
      <p:ext uri="{BB962C8B-B14F-4D97-AF65-F5344CB8AC3E}">
        <p14:creationId xmlns:p14="http://schemas.microsoft.com/office/powerpoint/2010/main" val="3929788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17</a:t>
            </a:fld>
            <a:endParaRPr lang="en-US"/>
          </a:p>
        </p:txBody>
      </p:sp>
    </p:spTree>
    <p:extLst>
      <p:ext uri="{BB962C8B-B14F-4D97-AF65-F5344CB8AC3E}">
        <p14:creationId xmlns:p14="http://schemas.microsoft.com/office/powerpoint/2010/main" val="2997503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663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endParaRPr lang="en-US" sz="1200" dirty="0">
              <a:solidFill>
                <a:prstClr val="black"/>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045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2</a:t>
            </a:fld>
            <a:endParaRPr lang="en-US"/>
          </a:p>
        </p:txBody>
      </p:sp>
    </p:spTree>
    <p:extLst>
      <p:ext uri="{BB962C8B-B14F-4D97-AF65-F5344CB8AC3E}">
        <p14:creationId xmlns:p14="http://schemas.microsoft.com/office/powerpoint/2010/main" val="2401003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p:txBody>
      </p:sp>
      <p:sp>
        <p:nvSpPr>
          <p:cNvPr id="4" name="Slide Number Placeholder 3"/>
          <p:cNvSpPr>
            <a:spLocks noGrp="1"/>
          </p:cNvSpPr>
          <p:nvPr>
            <p:ph type="sldNum" sz="quarter" idx="10"/>
          </p:nvPr>
        </p:nvSpPr>
        <p:spPr/>
        <p:txBody>
          <a:bodyPr/>
          <a:lstStyle/>
          <a:p>
            <a:fld id="{2CA3AB2B-189A-4C92-A457-C6A3833631A7}" type="slidenum">
              <a:rPr lang="en-US" smtClean="0"/>
              <a:pPr/>
              <a:t>3</a:t>
            </a:fld>
            <a:endParaRPr lang="en-US"/>
          </a:p>
        </p:txBody>
      </p:sp>
    </p:spTree>
    <p:extLst>
      <p:ext uri="{BB962C8B-B14F-4D97-AF65-F5344CB8AC3E}">
        <p14:creationId xmlns:p14="http://schemas.microsoft.com/office/powerpoint/2010/main" val="418866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4</a:t>
            </a:fld>
            <a:endParaRPr lang="en-US"/>
          </a:p>
        </p:txBody>
      </p:sp>
    </p:spTree>
    <p:extLst>
      <p:ext uri="{BB962C8B-B14F-4D97-AF65-F5344CB8AC3E}">
        <p14:creationId xmlns:p14="http://schemas.microsoft.com/office/powerpoint/2010/main" val="4184056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p:txBody>
      </p:sp>
      <p:sp>
        <p:nvSpPr>
          <p:cNvPr id="4" name="Slide Number Placeholder 3"/>
          <p:cNvSpPr>
            <a:spLocks noGrp="1"/>
          </p:cNvSpPr>
          <p:nvPr>
            <p:ph type="sldNum" sz="quarter" idx="10"/>
          </p:nvPr>
        </p:nvSpPr>
        <p:spPr/>
        <p:txBody>
          <a:bodyPr/>
          <a:lstStyle/>
          <a:p>
            <a:fld id="{2CA3AB2B-189A-4C92-A457-C6A3833631A7}" type="slidenum">
              <a:rPr lang="en-US" smtClean="0"/>
              <a:pPr/>
              <a:t>5</a:t>
            </a:fld>
            <a:endParaRPr lang="en-US"/>
          </a:p>
        </p:txBody>
      </p:sp>
    </p:spTree>
    <p:extLst>
      <p:ext uri="{BB962C8B-B14F-4D97-AF65-F5344CB8AC3E}">
        <p14:creationId xmlns:p14="http://schemas.microsoft.com/office/powerpoint/2010/main" val="699059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6</a:t>
            </a:fld>
            <a:endParaRPr lang="en-US"/>
          </a:p>
        </p:txBody>
      </p:sp>
    </p:spTree>
    <p:extLst>
      <p:ext uri="{BB962C8B-B14F-4D97-AF65-F5344CB8AC3E}">
        <p14:creationId xmlns:p14="http://schemas.microsoft.com/office/powerpoint/2010/main" val="1917396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7</a:t>
            </a:fld>
            <a:endParaRPr lang="en-US"/>
          </a:p>
        </p:txBody>
      </p:sp>
    </p:spTree>
    <p:extLst>
      <p:ext uri="{BB962C8B-B14F-4D97-AF65-F5344CB8AC3E}">
        <p14:creationId xmlns:p14="http://schemas.microsoft.com/office/powerpoint/2010/main" val="1661205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8</a:t>
            </a:fld>
            <a:endParaRPr lang="en-US"/>
          </a:p>
        </p:txBody>
      </p:sp>
    </p:spTree>
    <p:extLst>
      <p:ext uri="{BB962C8B-B14F-4D97-AF65-F5344CB8AC3E}">
        <p14:creationId xmlns:p14="http://schemas.microsoft.com/office/powerpoint/2010/main" val="2103730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9</a:t>
            </a:fld>
            <a:endParaRPr lang="en-US"/>
          </a:p>
        </p:txBody>
      </p:sp>
    </p:spTree>
    <p:extLst>
      <p:ext uri="{BB962C8B-B14F-4D97-AF65-F5344CB8AC3E}">
        <p14:creationId xmlns:p14="http://schemas.microsoft.com/office/powerpoint/2010/main" val="3589435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showeet.com/" TargetMode="External"/><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3F31-817E-4292-90D8-BB1CBDB60D92}"/>
              </a:ext>
            </a:extLst>
          </p:cNvPr>
          <p:cNvSpPr>
            <a:spLocks noGrp="1"/>
          </p:cNvSpPr>
          <p:nvPr>
            <p:ph type="ctrTitle"/>
          </p:nvPr>
        </p:nvSpPr>
        <p:spPr>
          <a:xfrm>
            <a:off x="0" y="0"/>
            <a:ext cx="9144000" cy="2387600"/>
          </a:xfrm>
        </p:spPr>
        <p:txBody>
          <a:bodyPr lIns="274320" tIns="182880" anchor="t"/>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1944A77-31B7-4153-B4CD-4083B7142674}"/>
              </a:ext>
            </a:extLst>
          </p:cNvPr>
          <p:cNvSpPr>
            <a:spLocks noGrp="1"/>
          </p:cNvSpPr>
          <p:nvPr>
            <p:ph type="subTitle" idx="1"/>
          </p:nvPr>
        </p:nvSpPr>
        <p:spPr>
          <a:xfrm>
            <a:off x="0" y="2387600"/>
            <a:ext cx="9144000" cy="1655762"/>
          </a:xfrm>
        </p:spPr>
        <p:txBody>
          <a:bodyPr lIns="27432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97CD94-6CEC-481E-BFBB-ADEB4A290B6C}"/>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5FD24CA9-8A1B-4DEF-B38F-B8104EE98C88}"/>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5368DDE2-4782-4A7A-94E9-FEA6D11E59BA}"/>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
        <p:nvSpPr>
          <p:cNvPr id="78" name="Rectangle 77">
            <a:extLst>
              <a:ext uri="{FF2B5EF4-FFF2-40B4-BE49-F238E27FC236}">
                <a16:creationId xmlns:a16="http://schemas.microsoft.com/office/drawing/2014/main" id="{7B49D68D-6BA7-4BA8-B666-E1DC178DE855}"/>
              </a:ext>
            </a:extLst>
          </p:cNvPr>
          <p:cNvSpPr/>
          <p:nvPr userDrawn="1"/>
        </p:nvSpPr>
        <p:spPr>
          <a:xfrm rot="5400000">
            <a:off x="11604686" y="5799924"/>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1194045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63E08E0-A5FB-43DA-AF82-7555C0F25A3A}"/>
              </a:ext>
            </a:extLst>
          </p:cNvPr>
          <p:cNvSpPr/>
          <p:nvPr userDrawn="1"/>
        </p:nvSpPr>
        <p:spPr>
          <a:xfrm>
            <a:off x="0" y="2717826"/>
            <a:ext cx="10056440" cy="3501007"/>
          </a:xfrm>
          <a:custGeom>
            <a:avLst/>
            <a:gdLst>
              <a:gd name="connsiteX0" fmla="*/ 0 w 10056440"/>
              <a:gd name="connsiteY0" fmla="*/ 0 h 3501007"/>
              <a:gd name="connsiteX1" fmla="*/ 8532816 w 10056440"/>
              <a:gd name="connsiteY1" fmla="*/ 0 h 3501007"/>
              <a:gd name="connsiteX2" fmla="*/ 8712200 w 10056440"/>
              <a:gd name="connsiteY2" fmla="*/ 1435074 h 3501007"/>
              <a:gd name="connsiteX3" fmla="*/ 10056440 w 10056440"/>
              <a:gd name="connsiteY3" fmla="*/ 3295503 h 3501007"/>
              <a:gd name="connsiteX4" fmla="*/ 10056440 w 10056440"/>
              <a:gd name="connsiteY4" fmla="*/ 3501007 h 3501007"/>
              <a:gd name="connsiteX5" fmla="*/ 0 w 10056440"/>
              <a:gd name="connsiteY5" fmla="*/ 3501007 h 350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56440" h="3501007">
                <a:moveTo>
                  <a:pt x="0" y="0"/>
                </a:moveTo>
                <a:lnTo>
                  <a:pt x="8532816" y="0"/>
                </a:lnTo>
                <a:lnTo>
                  <a:pt x="8712200" y="1435074"/>
                </a:lnTo>
                <a:lnTo>
                  <a:pt x="10056440" y="3295503"/>
                </a:lnTo>
                <a:lnTo>
                  <a:pt x="10056440" y="3501007"/>
                </a:lnTo>
                <a:lnTo>
                  <a:pt x="0" y="350100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A66E160-F0CC-487F-9D67-4F5CBD5943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109"/>
          <a:stretch/>
        </p:blipFill>
        <p:spPr>
          <a:xfrm>
            <a:off x="0" y="0"/>
            <a:ext cx="11447240" cy="6858000"/>
          </a:xfrm>
          <a:prstGeom prst="rect">
            <a:avLst/>
          </a:prstGeom>
        </p:spPr>
      </p:pic>
      <p:sp>
        <p:nvSpPr>
          <p:cNvPr id="2" name="Title 1">
            <a:extLst>
              <a:ext uri="{FF2B5EF4-FFF2-40B4-BE49-F238E27FC236}">
                <a16:creationId xmlns:a16="http://schemas.microsoft.com/office/drawing/2014/main" id="{F807AE5B-B45B-4372-A127-97655C352552}"/>
              </a:ext>
            </a:extLst>
          </p:cNvPr>
          <p:cNvSpPr>
            <a:spLocks noGrp="1"/>
          </p:cNvSpPr>
          <p:nvPr>
            <p:ph type="title"/>
          </p:nvPr>
        </p:nvSpPr>
        <p:spPr>
          <a:xfrm>
            <a:off x="191344" y="3653928"/>
            <a:ext cx="5544616" cy="1224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36C09-C218-47AB-8163-55A92410F0C4}"/>
              </a:ext>
            </a:extLst>
          </p:cNvPr>
          <p:cNvSpPr>
            <a:spLocks noGrp="1"/>
          </p:cNvSpPr>
          <p:nvPr>
            <p:ph type="body" idx="1"/>
          </p:nvPr>
        </p:nvSpPr>
        <p:spPr>
          <a:xfrm>
            <a:off x="191344" y="4878067"/>
            <a:ext cx="5544616" cy="83911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52D57F-718B-4287-9493-CE37F5FD11BF}"/>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036189ED-1045-41E7-B0BD-932CEF199452}"/>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2536BCF2-A8E8-4AF3-A13B-94E005A6575F}"/>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2046951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3F31-817E-4292-90D8-BB1CBDB60D92}"/>
              </a:ext>
            </a:extLst>
          </p:cNvPr>
          <p:cNvSpPr>
            <a:spLocks noGrp="1"/>
          </p:cNvSpPr>
          <p:nvPr>
            <p:ph type="ctrTitle"/>
          </p:nvPr>
        </p:nvSpPr>
        <p:spPr>
          <a:xfrm>
            <a:off x="6528048" y="1556792"/>
            <a:ext cx="5663952" cy="3212976"/>
          </a:xfrm>
        </p:spPr>
        <p:txBody>
          <a:bodyPr lIns="91440" tIns="182880" rIns="274320"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1944A77-31B7-4153-B4CD-4083B7142674}"/>
              </a:ext>
            </a:extLst>
          </p:cNvPr>
          <p:cNvSpPr>
            <a:spLocks noGrp="1"/>
          </p:cNvSpPr>
          <p:nvPr>
            <p:ph type="subTitle" idx="1"/>
          </p:nvPr>
        </p:nvSpPr>
        <p:spPr>
          <a:xfrm>
            <a:off x="6528048" y="5229200"/>
            <a:ext cx="5663952" cy="1007690"/>
          </a:xfrm>
        </p:spPr>
        <p:txBody>
          <a:bodyPr lIns="91440" rIns="27432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97CD94-6CEC-481E-BFBB-ADEB4A290B6C}"/>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5FD24CA9-8A1B-4DEF-B38F-B8104EE98C88}"/>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5368DDE2-4782-4A7A-94E9-FEA6D11E59BA}"/>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1355284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94384F31-B670-4D6A-A80D-CD00816B0AEB}"/>
              </a:ext>
            </a:extLst>
          </p:cNvPr>
          <p:cNvSpPr/>
          <p:nvPr userDrawn="1"/>
        </p:nvSpPr>
        <p:spPr>
          <a:xfrm>
            <a:off x="3453233" y="1772816"/>
            <a:ext cx="8738768" cy="3428999"/>
          </a:xfrm>
          <a:custGeom>
            <a:avLst/>
            <a:gdLst>
              <a:gd name="connsiteX0" fmla="*/ 0 w 8738768"/>
              <a:gd name="connsiteY0" fmla="*/ 0 h 3428999"/>
              <a:gd name="connsiteX1" fmla="*/ 8738768 w 8738768"/>
              <a:gd name="connsiteY1" fmla="*/ 0 h 3428999"/>
              <a:gd name="connsiteX2" fmla="*/ 8738768 w 8738768"/>
              <a:gd name="connsiteY2" fmla="*/ 3428999 h 3428999"/>
              <a:gd name="connsiteX3" fmla="*/ 1220352 w 8738768"/>
              <a:gd name="connsiteY3" fmla="*/ 3428999 h 3428999"/>
              <a:gd name="connsiteX4" fmla="*/ 1969667 w 8738768"/>
              <a:gd name="connsiteY4" fmla="*/ 1313284 h 3428999"/>
              <a:gd name="connsiteX5" fmla="*/ 369467 w 8738768"/>
              <a:gd name="connsiteY5" fmla="*/ 1529184 h 342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38768" h="3428999">
                <a:moveTo>
                  <a:pt x="0" y="0"/>
                </a:moveTo>
                <a:lnTo>
                  <a:pt x="8738768" y="0"/>
                </a:lnTo>
                <a:lnTo>
                  <a:pt x="8738768" y="3428999"/>
                </a:lnTo>
                <a:lnTo>
                  <a:pt x="1220352" y="3428999"/>
                </a:lnTo>
                <a:lnTo>
                  <a:pt x="1969667" y="1313284"/>
                </a:lnTo>
                <a:lnTo>
                  <a:pt x="369467" y="15291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B80D17A-75CD-4CC3-AC86-265831DDA4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807AE5B-B45B-4372-A127-97655C352552}"/>
              </a:ext>
            </a:extLst>
          </p:cNvPr>
          <p:cNvSpPr>
            <a:spLocks noGrp="1"/>
          </p:cNvSpPr>
          <p:nvPr>
            <p:ph type="title"/>
          </p:nvPr>
        </p:nvSpPr>
        <p:spPr>
          <a:xfrm>
            <a:off x="6612782" y="2905805"/>
            <a:ext cx="5544616" cy="1224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36C09-C218-47AB-8163-55A92410F0C4}"/>
              </a:ext>
            </a:extLst>
          </p:cNvPr>
          <p:cNvSpPr>
            <a:spLocks noGrp="1"/>
          </p:cNvSpPr>
          <p:nvPr>
            <p:ph type="body" idx="1"/>
          </p:nvPr>
        </p:nvSpPr>
        <p:spPr>
          <a:xfrm>
            <a:off x="6612782" y="4129944"/>
            <a:ext cx="5544616" cy="83911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52D57F-718B-4287-9493-CE37F5FD11BF}"/>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036189ED-1045-41E7-B0BD-932CEF199452}"/>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2536BCF2-A8E8-4AF3-A13B-94E005A6575F}"/>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2933439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3F31-817E-4292-90D8-BB1CBDB60D92}"/>
              </a:ext>
            </a:extLst>
          </p:cNvPr>
          <p:cNvSpPr>
            <a:spLocks noGrp="1"/>
          </p:cNvSpPr>
          <p:nvPr>
            <p:ph type="ctrTitle"/>
          </p:nvPr>
        </p:nvSpPr>
        <p:spPr>
          <a:xfrm>
            <a:off x="0" y="4340770"/>
            <a:ext cx="7032104" cy="2015580"/>
          </a:xfrm>
        </p:spPr>
        <p:txBody>
          <a:bodyPr lIns="274320" tIns="182880"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1944A77-31B7-4153-B4CD-4083B7142674}"/>
              </a:ext>
            </a:extLst>
          </p:cNvPr>
          <p:cNvSpPr>
            <a:spLocks noGrp="1"/>
          </p:cNvSpPr>
          <p:nvPr>
            <p:ph type="subTitle" idx="1"/>
          </p:nvPr>
        </p:nvSpPr>
        <p:spPr>
          <a:xfrm>
            <a:off x="0" y="5685582"/>
            <a:ext cx="6960096" cy="1172418"/>
          </a:xfrm>
        </p:spPr>
        <p:txBody>
          <a:bodyPr lIns="274320" bIns="182880"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97CD94-6CEC-481E-BFBB-ADEB4A290B6C}"/>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5FD24CA9-8A1B-4DEF-B38F-B8104EE98C88}"/>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5368DDE2-4782-4A7A-94E9-FEA6D11E59BA}"/>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2643943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E487D2B-ADAE-4117-85FE-CD1A74400CB1}"/>
              </a:ext>
            </a:extLst>
          </p:cNvPr>
          <p:cNvSpPr/>
          <p:nvPr userDrawn="1"/>
        </p:nvSpPr>
        <p:spPr>
          <a:xfrm>
            <a:off x="0" y="1700808"/>
            <a:ext cx="8760296" cy="3501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B4F737A-C843-4885-8002-06778B61B5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807AE5B-B45B-4372-A127-97655C352552}"/>
              </a:ext>
            </a:extLst>
          </p:cNvPr>
          <p:cNvSpPr>
            <a:spLocks noGrp="1"/>
          </p:cNvSpPr>
          <p:nvPr>
            <p:ph type="title"/>
          </p:nvPr>
        </p:nvSpPr>
        <p:spPr>
          <a:xfrm>
            <a:off x="191344" y="2636910"/>
            <a:ext cx="5544616" cy="1224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36C09-C218-47AB-8163-55A92410F0C4}"/>
              </a:ext>
            </a:extLst>
          </p:cNvPr>
          <p:cNvSpPr>
            <a:spLocks noGrp="1"/>
          </p:cNvSpPr>
          <p:nvPr>
            <p:ph type="body" idx="1"/>
          </p:nvPr>
        </p:nvSpPr>
        <p:spPr>
          <a:xfrm>
            <a:off x="191344" y="3861049"/>
            <a:ext cx="5544616" cy="83911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52D57F-718B-4287-9493-CE37F5FD11BF}"/>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036189ED-1045-41E7-B0BD-932CEF199452}"/>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2536BCF2-A8E8-4AF3-A13B-94E005A6575F}"/>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989775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9F918F6-B3FA-4A1B-A6B7-1ABB441A6B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0069"/>
          <a:stretch/>
        </p:blipFill>
        <p:spPr>
          <a:xfrm>
            <a:off x="0" y="6176962"/>
            <a:ext cx="12192000" cy="681038"/>
          </a:xfrm>
          <a:prstGeom prst="rect">
            <a:avLst/>
          </a:prstGeom>
        </p:spPr>
      </p:pic>
      <p:pic>
        <p:nvPicPr>
          <p:cNvPr id="14" name="Picture 13">
            <a:extLst>
              <a:ext uri="{FF2B5EF4-FFF2-40B4-BE49-F238E27FC236}">
                <a16:creationId xmlns:a16="http://schemas.microsoft.com/office/drawing/2014/main" id="{F41E02E9-D583-433E-91CA-4A0A671215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7200" y="4543424"/>
            <a:ext cx="4114800" cy="2314575"/>
          </a:xfrm>
          <a:prstGeom prst="rect">
            <a:avLst/>
          </a:prstGeom>
        </p:spPr>
      </p:pic>
      <p:sp>
        <p:nvSpPr>
          <p:cNvPr id="2" name="Title 1">
            <a:extLst>
              <a:ext uri="{FF2B5EF4-FFF2-40B4-BE49-F238E27FC236}">
                <a16:creationId xmlns:a16="http://schemas.microsoft.com/office/drawing/2014/main" id="{DDD4E239-98F0-4D7B-BF14-B6E180BAADDE}"/>
              </a:ext>
            </a:extLst>
          </p:cNvPr>
          <p:cNvSpPr>
            <a:spLocks noGrp="1"/>
          </p:cNvSpPr>
          <p:nvPr>
            <p:ph type="title"/>
          </p:nvPr>
        </p:nvSpPr>
        <p:spPr>
          <a:xfrm>
            <a:off x="838200" y="150813"/>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4A97189-5B18-4281-A76B-ABC7811737AD}"/>
              </a:ext>
            </a:extLst>
          </p:cNvPr>
          <p:cNvSpPr>
            <a:spLocks noGrp="1"/>
          </p:cNvSpPr>
          <p:nvPr>
            <p:ph idx="1"/>
          </p:nvPr>
        </p:nvSpPr>
        <p:spPr>
          <a:xfrm>
            <a:off x="838200" y="1556792"/>
            <a:ext cx="10515600" cy="4620171"/>
          </a:xfrm>
        </p:spPr>
        <p:txBody>
          <a:bodyPr lIns="0" rIns="0" bIns="182880"/>
          <a:lstStyle>
            <a:lvl1pPr marL="457200" indent="-457200" algn="just">
              <a:spcAft>
                <a:spcPts val="1800"/>
              </a:spcAft>
              <a:buFontTx/>
              <a:buBlip>
                <a:blip r:embed="rId4">
                  <a:extLst>
                    <a:ext uri="{96DAC541-7B7A-43D3-8B79-37D633B846F1}">
                      <asvg:svgBlip xmlns:asvg="http://schemas.microsoft.com/office/drawing/2016/SVG/main" r:embed="rId5"/>
                    </a:ext>
                  </a:extLst>
                </a:blip>
              </a:buBlip>
              <a:defRPr/>
            </a:lvl1pPr>
            <a:lvl2pPr marL="914400" indent="-457200" algn="just">
              <a:spcAft>
                <a:spcPts val="1800"/>
              </a:spcAft>
              <a:buFontTx/>
              <a:buBlip>
                <a:blip r:embed="rId4">
                  <a:extLst>
                    <a:ext uri="{96DAC541-7B7A-43D3-8B79-37D633B846F1}">
                      <asvg:svgBlip xmlns:asvg="http://schemas.microsoft.com/office/drawing/2016/SVG/main" r:embed="rId5"/>
                    </a:ext>
                  </a:extLst>
                </a:blip>
              </a:buBlip>
              <a:defRPr/>
            </a:lvl2pPr>
            <a:lvl3pPr marL="1371600" indent="-457200" algn="just">
              <a:spcAft>
                <a:spcPts val="1800"/>
              </a:spcAft>
              <a:buFontTx/>
              <a:buBlip>
                <a:blip r:embed="rId4">
                  <a:extLst>
                    <a:ext uri="{96DAC541-7B7A-43D3-8B79-37D633B846F1}">
                      <asvg:svgBlip xmlns:asvg="http://schemas.microsoft.com/office/drawing/2016/SVG/main" r:embed="rId5"/>
                    </a:ext>
                  </a:extLst>
                </a:blip>
              </a:buBlip>
              <a:defRPr/>
            </a:lvl3pPr>
            <a:lvl4pPr marL="1828800" indent="-457200" algn="just">
              <a:spcAft>
                <a:spcPts val="1800"/>
              </a:spcAft>
              <a:buFontTx/>
              <a:buBlip>
                <a:blip r:embed="rId4">
                  <a:extLst>
                    <a:ext uri="{96DAC541-7B7A-43D3-8B79-37D633B846F1}">
                      <asvg:svgBlip xmlns:asvg="http://schemas.microsoft.com/office/drawing/2016/SVG/main" r:embed="rId5"/>
                    </a:ext>
                  </a:extLst>
                </a:blip>
              </a:buBlip>
              <a:defRPr/>
            </a:lvl4pPr>
            <a:lvl5pPr marL="2286000" indent="-457200" algn="just">
              <a:spcAft>
                <a:spcPts val="1800"/>
              </a:spcAft>
              <a:buFontTx/>
              <a:buBlip>
                <a:blip r:embed="rId4">
                  <a:extLst>
                    <a:ext uri="{96DAC541-7B7A-43D3-8B79-37D633B846F1}">
                      <asvg:svgBlip xmlns:asvg="http://schemas.microsoft.com/office/drawing/2016/SVG/main" r:embed="rId5"/>
                    </a:ext>
                  </a:extLst>
                </a:blip>
              </a:buBlip>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9AF25F-4483-480A-A909-D70B50429CF0}"/>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748B2F01-D491-4EE5-80CF-0A613A36336B}"/>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9EE548FA-913A-4CFA-8E87-98C19940F494}"/>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1273804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0F586C-F51C-4E48-A420-08A4EF8965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7200" y="4543424"/>
            <a:ext cx="4114800" cy="2314575"/>
          </a:xfrm>
          <a:prstGeom prst="rect">
            <a:avLst/>
          </a:prstGeom>
        </p:spPr>
      </p:pic>
      <p:sp>
        <p:nvSpPr>
          <p:cNvPr id="2" name="Title 1">
            <a:extLst>
              <a:ext uri="{FF2B5EF4-FFF2-40B4-BE49-F238E27FC236}">
                <a16:creationId xmlns:a16="http://schemas.microsoft.com/office/drawing/2014/main" id="{DDD4E239-98F0-4D7B-BF14-B6E180BAADDE}"/>
              </a:ext>
            </a:extLst>
          </p:cNvPr>
          <p:cNvSpPr>
            <a:spLocks noGrp="1"/>
          </p:cNvSpPr>
          <p:nvPr>
            <p:ph type="title"/>
          </p:nvPr>
        </p:nvSpPr>
        <p:spPr>
          <a:xfrm>
            <a:off x="838200" y="150813"/>
            <a:ext cx="10515600" cy="1325563"/>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4A97189-5B18-4281-A76B-ABC7811737AD}"/>
              </a:ext>
            </a:extLst>
          </p:cNvPr>
          <p:cNvSpPr>
            <a:spLocks noGrp="1"/>
          </p:cNvSpPr>
          <p:nvPr>
            <p:ph idx="1"/>
          </p:nvPr>
        </p:nvSpPr>
        <p:spPr>
          <a:xfrm>
            <a:off x="838200" y="1556792"/>
            <a:ext cx="10515600" cy="4620171"/>
          </a:xfrm>
        </p:spPr>
        <p:txBody>
          <a:bodyPr lIns="0" rIns="0" bIns="182880"/>
          <a:lstStyle>
            <a:lvl1pPr marL="457200" indent="-457200" algn="just">
              <a:spcAft>
                <a:spcPts val="1800"/>
              </a:spcAft>
              <a:buFontTx/>
              <a:buBlip>
                <a:blip r:embed="rId4">
                  <a:extLst>
                    <a:ext uri="{96DAC541-7B7A-43D3-8B79-37D633B846F1}">
                      <asvg:svgBlip xmlns:asvg="http://schemas.microsoft.com/office/drawing/2016/SVG/main" r:embed="rId5"/>
                    </a:ext>
                  </a:extLst>
                </a:blip>
              </a:buBlip>
              <a:defRPr>
                <a:solidFill>
                  <a:schemeClr val="bg1"/>
                </a:solidFill>
              </a:defRPr>
            </a:lvl1pPr>
            <a:lvl2pPr marL="914400" indent="-457200" algn="just">
              <a:spcAft>
                <a:spcPts val="1800"/>
              </a:spcAft>
              <a:buFontTx/>
              <a:buBlip>
                <a:blip r:embed="rId4">
                  <a:extLst>
                    <a:ext uri="{96DAC541-7B7A-43D3-8B79-37D633B846F1}">
                      <asvg:svgBlip xmlns:asvg="http://schemas.microsoft.com/office/drawing/2016/SVG/main" r:embed="rId5"/>
                    </a:ext>
                  </a:extLst>
                </a:blip>
              </a:buBlip>
              <a:defRPr>
                <a:solidFill>
                  <a:schemeClr val="bg1"/>
                </a:solidFill>
              </a:defRPr>
            </a:lvl2pPr>
            <a:lvl3pPr marL="1371600" indent="-457200" algn="just">
              <a:spcAft>
                <a:spcPts val="1800"/>
              </a:spcAft>
              <a:buFontTx/>
              <a:buBlip>
                <a:blip r:embed="rId4">
                  <a:extLst>
                    <a:ext uri="{96DAC541-7B7A-43D3-8B79-37D633B846F1}">
                      <asvg:svgBlip xmlns:asvg="http://schemas.microsoft.com/office/drawing/2016/SVG/main" r:embed="rId5"/>
                    </a:ext>
                  </a:extLst>
                </a:blip>
              </a:buBlip>
              <a:defRPr>
                <a:solidFill>
                  <a:schemeClr val="bg1"/>
                </a:solidFill>
              </a:defRPr>
            </a:lvl3pPr>
            <a:lvl4pPr marL="1828800" indent="-457200" algn="just">
              <a:spcAft>
                <a:spcPts val="1800"/>
              </a:spcAft>
              <a:buFontTx/>
              <a:buBlip>
                <a:blip r:embed="rId4">
                  <a:extLst>
                    <a:ext uri="{96DAC541-7B7A-43D3-8B79-37D633B846F1}">
                      <asvg:svgBlip xmlns:asvg="http://schemas.microsoft.com/office/drawing/2016/SVG/main" r:embed="rId5"/>
                    </a:ext>
                  </a:extLst>
                </a:blip>
              </a:buBlip>
              <a:defRPr>
                <a:solidFill>
                  <a:schemeClr val="bg1"/>
                </a:solidFill>
              </a:defRPr>
            </a:lvl4pPr>
            <a:lvl5pPr marL="2286000" indent="-457200" algn="just">
              <a:spcAft>
                <a:spcPts val="1800"/>
              </a:spcAft>
              <a:buFontTx/>
              <a:buBlip>
                <a:blip r:embed="rId4">
                  <a:extLst>
                    <a:ext uri="{96DAC541-7B7A-43D3-8B79-37D633B846F1}">
                      <asvg:svgBlip xmlns:asvg="http://schemas.microsoft.com/office/drawing/2016/SVG/main" r:embed="rId5"/>
                    </a:ext>
                  </a:extLst>
                </a:blip>
              </a:buBlip>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9AF25F-4483-480A-A909-D70B50429CF0}"/>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748B2F01-D491-4EE5-80CF-0A613A36336B}"/>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9EE548FA-913A-4CFA-8E87-98C19940F494}"/>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361522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EA30BB0-941E-4DD5-A7EF-48E8A82C39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0069"/>
          <a:stretch/>
        </p:blipFill>
        <p:spPr>
          <a:xfrm>
            <a:off x="0" y="6176962"/>
            <a:ext cx="12192000" cy="681038"/>
          </a:xfrm>
          <a:prstGeom prst="rect">
            <a:avLst/>
          </a:prstGeom>
        </p:spPr>
      </p:pic>
      <p:pic>
        <p:nvPicPr>
          <p:cNvPr id="12" name="Picture 11">
            <a:extLst>
              <a:ext uri="{FF2B5EF4-FFF2-40B4-BE49-F238E27FC236}">
                <a16:creationId xmlns:a16="http://schemas.microsoft.com/office/drawing/2014/main" id="{41AB73D6-502F-4E08-A35B-1E68A1B43F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7200" y="4543424"/>
            <a:ext cx="4114800" cy="2314575"/>
          </a:xfrm>
          <a:prstGeom prst="rect">
            <a:avLst/>
          </a:prstGeom>
        </p:spPr>
      </p:pic>
      <p:sp>
        <p:nvSpPr>
          <p:cNvPr id="2" name="Title 1">
            <a:extLst>
              <a:ext uri="{FF2B5EF4-FFF2-40B4-BE49-F238E27FC236}">
                <a16:creationId xmlns:a16="http://schemas.microsoft.com/office/drawing/2014/main" id="{DDD4E239-98F0-4D7B-BF14-B6E180BAADDE}"/>
              </a:ext>
            </a:extLst>
          </p:cNvPr>
          <p:cNvSpPr>
            <a:spLocks noGrp="1"/>
          </p:cNvSpPr>
          <p:nvPr>
            <p:ph type="title"/>
          </p:nvPr>
        </p:nvSpPr>
        <p:spPr>
          <a:xfrm>
            <a:off x="838200" y="150813"/>
            <a:ext cx="10515600" cy="1325563"/>
          </a:xfrm>
        </p:spPr>
        <p:txBody>
          <a:bodyPr/>
          <a:lstStyle/>
          <a:p>
            <a:r>
              <a:rPr lang="en-US"/>
              <a:t>Click to edit Master title style</a:t>
            </a:r>
          </a:p>
        </p:txBody>
      </p:sp>
      <p:sp>
        <p:nvSpPr>
          <p:cNvPr id="4" name="Date Placeholder 3">
            <a:extLst>
              <a:ext uri="{FF2B5EF4-FFF2-40B4-BE49-F238E27FC236}">
                <a16:creationId xmlns:a16="http://schemas.microsoft.com/office/drawing/2014/main" id="{669AF25F-4483-480A-A909-D70B50429CF0}"/>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748B2F01-D491-4EE5-80CF-0A613A36336B}"/>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9EE548FA-913A-4CFA-8E87-98C19940F494}"/>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2118470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84B685-0B71-4130-842B-511A0EAB3A6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7200" y="4543424"/>
            <a:ext cx="4114800" cy="2314575"/>
          </a:xfrm>
          <a:prstGeom prst="rect">
            <a:avLst/>
          </a:prstGeom>
        </p:spPr>
      </p:pic>
      <p:sp>
        <p:nvSpPr>
          <p:cNvPr id="2" name="Title 1">
            <a:extLst>
              <a:ext uri="{FF2B5EF4-FFF2-40B4-BE49-F238E27FC236}">
                <a16:creationId xmlns:a16="http://schemas.microsoft.com/office/drawing/2014/main" id="{DDD4E239-98F0-4D7B-BF14-B6E180BAADDE}"/>
              </a:ext>
            </a:extLst>
          </p:cNvPr>
          <p:cNvSpPr>
            <a:spLocks noGrp="1"/>
          </p:cNvSpPr>
          <p:nvPr>
            <p:ph type="title"/>
          </p:nvPr>
        </p:nvSpPr>
        <p:spPr>
          <a:xfrm>
            <a:off x="838200" y="150813"/>
            <a:ext cx="10515600" cy="1325563"/>
          </a:xfrm>
        </p:spPr>
        <p:txBody>
          <a:bodyPr/>
          <a:lstStyle>
            <a:lvl1pPr>
              <a:defRPr>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669AF25F-4483-480A-A909-D70B50429CF0}"/>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748B2F01-D491-4EE5-80CF-0A613A36336B}"/>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9EE548FA-913A-4CFA-8E87-98C19940F494}"/>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2724401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7AE5B-B45B-4372-A127-97655C3525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36C09-C218-47AB-8163-55A92410F0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52D57F-718B-4287-9493-CE37F5FD11BF}"/>
              </a:ext>
            </a:extLst>
          </p:cNvPr>
          <p:cNvSpPr>
            <a:spLocks noGrp="1"/>
          </p:cNvSpPr>
          <p:nvPr>
            <p:ph type="dt" sz="half" idx="10"/>
          </p:nvPr>
        </p:nvSpPr>
        <p:spPr/>
        <p:txBody>
          <a:bodyPr/>
          <a:lstStyle/>
          <a:p>
            <a:fld id="{434866A8-68A8-4ED4-A3FE-82870537E95D}" type="datetimeFigureOut">
              <a:rPr lang="en-US" smtClean="0"/>
              <a:t>6/20/2018</a:t>
            </a:fld>
            <a:endParaRPr lang="en-US"/>
          </a:p>
        </p:txBody>
      </p:sp>
      <p:sp>
        <p:nvSpPr>
          <p:cNvPr id="5" name="Footer Placeholder 4">
            <a:extLst>
              <a:ext uri="{FF2B5EF4-FFF2-40B4-BE49-F238E27FC236}">
                <a16:creationId xmlns:a16="http://schemas.microsoft.com/office/drawing/2014/main" id="{036189ED-1045-41E7-B0BD-932CEF1994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6BCF2-A8E8-4AF3-A13B-94E005A6575F}"/>
              </a:ext>
            </a:extLst>
          </p:cNvPr>
          <p:cNvSpPr>
            <a:spLocks noGrp="1"/>
          </p:cNvSpPr>
          <p:nvPr>
            <p:ph type="sldNum" sz="quarter" idx="12"/>
          </p:nvPr>
        </p:nvSpPr>
        <p:spPr/>
        <p:txBody>
          <a:bodyPr/>
          <a:lstStyle/>
          <a:p>
            <a:fld id="{11F0989E-E56B-408B-B6CF-DC04694C06EA}" type="slidenum">
              <a:rPr lang="en-US" smtClean="0"/>
              <a:t>‹#›</a:t>
            </a:fld>
            <a:endParaRPr lang="en-US"/>
          </a:p>
        </p:txBody>
      </p:sp>
    </p:spTree>
    <p:extLst>
      <p:ext uri="{BB962C8B-B14F-4D97-AF65-F5344CB8AC3E}">
        <p14:creationId xmlns:p14="http://schemas.microsoft.com/office/powerpoint/2010/main" val="3015062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3F743DD3-4445-4FBB-B5A6-91418788526B}"/>
              </a:ext>
            </a:extLst>
          </p:cNvPr>
          <p:cNvSpPr/>
          <p:nvPr userDrawn="1"/>
        </p:nvSpPr>
        <p:spPr>
          <a:xfrm>
            <a:off x="0" y="2924944"/>
            <a:ext cx="8567836" cy="3294882"/>
          </a:xfrm>
          <a:custGeom>
            <a:avLst/>
            <a:gdLst>
              <a:gd name="connsiteX0" fmla="*/ 0 w 8567836"/>
              <a:gd name="connsiteY0" fmla="*/ 0 h 3294882"/>
              <a:gd name="connsiteX1" fmla="*/ 8567836 w 8567836"/>
              <a:gd name="connsiteY1" fmla="*/ 0 h 3294882"/>
              <a:gd name="connsiteX2" fmla="*/ 8567836 w 8567836"/>
              <a:gd name="connsiteY2" fmla="*/ 228801 h 3294882"/>
              <a:gd name="connsiteX3" fmla="*/ 7162800 w 8567836"/>
              <a:gd name="connsiteY3" fmla="*/ 2066156 h 3294882"/>
              <a:gd name="connsiteX4" fmla="*/ 6667500 w 8567836"/>
              <a:gd name="connsiteY4" fmla="*/ 2917056 h 3294882"/>
              <a:gd name="connsiteX5" fmla="*/ 5956299 w 8567836"/>
              <a:gd name="connsiteY5" fmla="*/ 3294882 h 3294882"/>
              <a:gd name="connsiteX6" fmla="*/ 0 w 8567836"/>
              <a:gd name="connsiteY6" fmla="*/ 3294882 h 329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67836" h="3294882">
                <a:moveTo>
                  <a:pt x="0" y="0"/>
                </a:moveTo>
                <a:lnTo>
                  <a:pt x="8567836" y="0"/>
                </a:lnTo>
                <a:lnTo>
                  <a:pt x="8567836" y="228801"/>
                </a:lnTo>
                <a:lnTo>
                  <a:pt x="7162800" y="2066156"/>
                </a:lnTo>
                <a:lnTo>
                  <a:pt x="6667500" y="2917056"/>
                </a:lnTo>
                <a:lnTo>
                  <a:pt x="5956299" y="3294882"/>
                </a:lnTo>
                <a:lnTo>
                  <a:pt x="0" y="32948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A06F2E3-38CF-4ACF-9F26-27CC74CF62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807AE5B-B45B-4372-A127-97655C352552}"/>
              </a:ext>
            </a:extLst>
          </p:cNvPr>
          <p:cNvSpPr>
            <a:spLocks noGrp="1"/>
          </p:cNvSpPr>
          <p:nvPr>
            <p:ph type="title"/>
          </p:nvPr>
        </p:nvSpPr>
        <p:spPr>
          <a:xfrm>
            <a:off x="191344" y="4293093"/>
            <a:ext cx="6336704" cy="1224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36C09-C218-47AB-8163-55A92410F0C4}"/>
              </a:ext>
            </a:extLst>
          </p:cNvPr>
          <p:cNvSpPr>
            <a:spLocks noGrp="1"/>
          </p:cNvSpPr>
          <p:nvPr>
            <p:ph type="body" idx="1"/>
          </p:nvPr>
        </p:nvSpPr>
        <p:spPr>
          <a:xfrm>
            <a:off x="191344" y="5517232"/>
            <a:ext cx="6336704" cy="83911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52D57F-718B-4287-9493-CE37F5FD11BF}"/>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036189ED-1045-41E7-B0BD-932CEF199452}"/>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2536BCF2-A8E8-4AF3-A13B-94E005A6575F}"/>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9751496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E62B4-1218-4862-A99C-CD30B00980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BD9E66-E8FF-48D6-8D2C-46F1BC78FB8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ABD58F-4DEF-4EA1-8FC6-01047753B07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B23335-5423-484C-A5AB-D6ABAC1BEB05}"/>
              </a:ext>
            </a:extLst>
          </p:cNvPr>
          <p:cNvSpPr>
            <a:spLocks noGrp="1"/>
          </p:cNvSpPr>
          <p:nvPr>
            <p:ph type="dt" sz="half" idx="10"/>
          </p:nvPr>
        </p:nvSpPr>
        <p:spPr/>
        <p:txBody>
          <a:bodyPr/>
          <a:lstStyle/>
          <a:p>
            <a:fld id="{434866A8-68A8-4ED4-A3FE-82870537E95D}" type="datetimeFigureOut">
              <a:rPr lang="en-US" smtClean="0"/>
              <a:t>6/20/2018</a:t>
            </a:fld>
            <a:endParaRPr lang="en-US"/>
          </a:p>
        </p:txBody>
      </p:sp>
      <p:sp>
        <p:nvSpPr>
          <p:cNvPr id="6" name="Footer Placeholder 5">
            <a:extLst>
              <a:ext uri="{FF2B5EF4-FFF2-40B4-BE49-F238E27FC236}">
                <a16:creationId xmlns:a16="http://schemas.microsoft.com/office/drawing/2014/main" id="{CAAAA431-B66F-4DAB-87DC-B4B3C15A6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8C4C62-7C79-4812-B61E-A58A71C4C5A9}"/>
              </a:ext>
            </a:extLst>
          </p:cNvPr>
          <p:cNvSpPr>
            <a:spLocks noGrp="1"/>
          </p:cNvSpPr>
          <p:nvPr>
            <p:ph type="sldNum" sz="quarter" idx="12"/>
          </p:nvPr>
        </p:nvSpPr>
        <p:spPr/>
        <p:txBody>
          <a:bodyPr/>
          <a:lstStyle/>
          <a:p>
            <a:fld id="{11F0989E-E56B-408B-B6CF-DC04694C06EA}" type="slidenum">
              <a:rPr lang="en-US" smtClean="0"/>
              <a:t>‹#›</a:t>
            </a:fld>
            <a:endParaRPr lang="en-US"/>
          </a:p>
        </p:txBody>
      </p:sp>
    </p:spTree>
    <p:extLst>
      <p:ext uri="{BB962C8B-B14F-4D97-AF65-F5344CB8AC3E}">
        <p14:creationId xmlns:p14="http://schemas.microsoft.com/office/powerpoint/2010/main" val="7355541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6A01F-9300-471D-BB63-13F52A97B2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006166-B4EA-4342-8BB3-1D706FF297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AD68F29-CE29-4DF4-9196-A10825240D3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6F8638-DE3B-4E4F-AEA3-A5CCBE691C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36A0BC3-9CE3-4A96-BE31-E9582E79B27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156078-63CF-43FC-8B60-788645F45212}"/>
              </a:ext>
            </a:extLst>
          </p:cNvPr>
          <p:cNvSpPr>
            <a:spLocks noGrp="1"/>
          </p:cNvSpPr>
          <p:nvPr>
            <p:ph type="dt" sz="half" idx="10"/>
          </p:nvPr>
        </p:nvSpPr>
        <p:spPr/>
        <p:txBody>
          <a:bodyPr/>
          <a:lstStyle/>
          <a:p>
            <a:fld id="{434866A8-68A8-4ED4-A3FE-82870537E95D}" type="datetimeFigureOut">
              <a:rPr lang="en-US" smtClean="0"/>
              <a:t>6/20/2018</a:t>
            </a:fld>
            <a:endParaRPr lang="en-US"/>
          </a:p>
        </p:txBody>
      </p:sp>
      <p:sp>
        <p:nvSpPr>
          <p:cNvPr id="8" name="Footer Placeholder 7">
            <a:extLst>
              <a:ext uri="{FF2B5EF4-FFF2-40B4-BE49-F238E27FC236}">
                <a16:creationId xmlns:a16="http://schemas.microsoft.com/office/drawing/2014/main" id="{19E1DAFC-596A-4359-B6B5-9AB9C31DDD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E43F15-71D8-4A1B-92C4-2F3CE78F27D7}"/>
              </a:ext>
            </a:extLst>
          </p:cNvPr>
          <p:cNvSpPr>
            <a:spLocks noGrp="1"/>
          </p:cNvSpPr>
          <p:nvPr>
            <p:ph type="sldNum" sz="quarter" idx="12"/>
          </p:nvPr>
        </p:nvSpPr>
        <p:spPr/>
        <p:txBody>
          <a:bodyPr/>
          <a:lstStyle/>
          <a:p>
            <a:fld id="{11F0989E-E56B-408B-B6CF-DC04694C06EA}" type="slidenum">
              <a:rPr lang="en-US" smtClean="0"/>
              <a:t>‹#›</a:t>
            </a:fld>
            <a:endParaRPr lang="en-US"/>
          </a:p>
        </p:txBody>
      </p:sp>
    </p:spTree>
    <p:extLst>
      <p:ext uri="{BB962C8B-B14F-4D97-AF65-F5344CB8AC3E}">
        <p14:creationId xmlns:p14="http://schemas.microsoft.com/office/powerpoint/2010/main" val="1629819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4CC2DA-380E-47B5-8B31-AE2889C85B31}"/>
              </a:ext>
            </a:extLst>
          </p:cNvPr>
          <p:cNvSpPr>
            <a:spLocks noGrp="1"/>
          </p:cNvSpPr>
          <p:nvPr>
            <p:ph type="dt" sz="half" idx="10"/>
          </p:nvPr>
        </p:nvSpPr>
        <p:spPr/>
        <p:txBody>
          <a:bodyPr/>
          <a:lstStyle/>
          <a:p>
            <a:fld id="{434866A8-68A8-4ED4-A3FE-82870537E95D}" type="datetimeFigureOut">
              <a:rPr lang="en-US" smtClean="0"/>
              <a:t>6/20/2018</a:t>
            </a:fld>
            <a:endParaRPr lang="en-US"/>
          </a:p>
        </p:txBody>
      </p:sp>
      <p:sp>
        <p:nvSpPr>
          <p:cNvPr id="3" name="Footer Placeholder 2">
            <a:extLst>
              <a:ext uri="{FF2B5EF4-FFF2-40B4-BE49-F238E27FC236}">
                <a16:creationId xmlns:a16="http://schemas.microsoft.com/office/drawing/2014/main" id="{BF6F21E3-3A09-4790-9E36-4D2DF2199F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17CB33-6D7B-4EE8-B935-B195FF352F71}"/>
              </a:ext>
            </a:extLst>
          </p:cNvPr>
          <p:cNvSpPr>
            <a:spLocks noGrp="1"/>
          </p:cNvSpPr>
          <p:nvPr>
            <p:ph type="sldNum" sz="quarter" idx="12"/>
          </p:nvPr>
        </p:nvSpPr>
        <p:spPr/>
        <p:txBody>
          <a:bodyPr/>
          <a:lstStyle/>
          <a:p>
            <a:fld id="{11F0989E-E56B-408B-B6CF-DC04694C06EA}" type="slidenum">
              <a:rPr lang="en-US" smtClean="0"/>
              <a:t>‹#›</a:t>
            </a:fld>
            <a:endParaRPr lang="en-US"/>
          </a:p>
        </p:txBody>
      </p:sp>
    </p:spTree>
    <p:extLst>
      <p:ext uri="{BB962C8B-B14F-4D97-AF65-F5344CB8AC3E}">
        <p14:creationId xmlns:p14="http://schemas.microsoft.com/office/powerpoint/2010/main" val="45258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B46D4-8415-48A4-BD5A-01EFCE2529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242AFB-3F68-4372-AE03-3C9B9CCC33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2383E2-7490-4FAE-B73E-15736E3854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2A13C3-FA94-4B7E-B139-1BEAC3ABAB34}"/>
              </a:ext>
            </a:extLst>
          </p:cNvPr>
          <p:cNvSpPr>
            <a:spLocks noGrp="1"/>
          </p:cNvSpPr>
          <p:nvPr>
            <p:ph type="dt" sz="half" idx="10"/>
          </p:nvPr>
        </p:nvSpPr>
        <p:spPr/>
        <p:txBody>
          <a:bodyPr/>
          <a:lstStyle/>
          <a:p>
            <a:fld id="{434866A8-68A8-4ED4-A3FE-82870537E95D}" type="datetimeFigureOut">
              <a:rPr lang="en-US" smtClean="0"/>
              <a:t>6/20/2018</a:t>
            </a:fld>
            <a:endParaRPr lang="en-US"/>
          </a:p>
        </p:txBody>
      </p:sp>
      <p:sp>
        <p:nvSpPr>
          <p:cNvPr id="6" name="Footer Placeholder 5">
            <a:extLst>
              <a:ext uri="{FF2B5EF4-FFF2-40B4-BE49-F238E27FC236}">
                <a16:creationId xmlns:a16="http://schemas.microsoft.com/office/drawing/2014/main" id="{91B8CB58-790E-4F0E-AE10-2E4912843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3221CE-B019-4985-93FF-3BB2808B8908}"/>
              </a:ext>
            </a:extLst>
          </p:cNvPr>
          <p:cNvSpPr>
            <a:spLocks noGrp="1"/>
          </p:cNvSpPr>
          <p:nvPr>
            <p:ph type="sldNum" sz="quarter" idx="12"/>
          </p:nvPr>
        </p:nvSpPr>
        <p:spPr/>
        <p:txBody>
          <a:bodyPr/>
          <a:lstStyle/>
          <a:p>
            <a:fld id="{11F0989E-E56B-408B-B6CF-DC04694C06EA}" type="slidenum">
              <a:rPr lang="en-US" smtClean="0"/>
              <a:t>‹#›</a:t>
            </a:fld>
            <a:endParaRPr lang="en-US"/>
          </a:p>
        </p:txBody>
      </p:sp>
    </p:spTree>
    <p:extLst>
      <p:ext uri="{BB962C8B-B14F-4D97-AF65-F5344CB8AC3E}">
        <p14:creationId xmlns:p14="http://schemas.microsoft.com/office/powerpoint/2010/main" val="37694012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5E20-28B5-4794-96DD-1196E2F93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6929C1-0B18-49B7-BDC0-E0DA878A47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37B8F7-2DAB-4365-AB32-003D8AF7F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D1A1F7C-BB26-4BBC-A592-028C1BF63B75}"/>
              </a:ext>
            </a:extLst>
          </p:cNvPr>
          <p:cNvSpPr>
            <a:spLocks noGrp="1"/>
          </p:cNvSpPr>
          <p:nvPr>
            <p:ph type="dt" sz="half" idx="10"/>
          </p:nvPr>
        </p:nvSpPr>
        <p:spPr/>
        <p:txBody>
          <a:bodyPr/>
          <a:lstStyle/>
          <a:p>
            <a:fld id="{434866A8-68A8-4ED4-A3FE-82870537E95D}" type="datetimeFigureOut">
              <a:rPr lang="en-US" smtClean="0"/>
              <a:t>6/20/2018</a:t>
            </a:fld>
            <a:endParaRPr lang="en-US"/>
          </a:p>
        </p:txBody>
      </p:sp>
      <p:sp>
        <p:nvSpPr>
          <p:cNvPr id="6" name="Footer Placeholder 5">
            <a:extLst>
              <a:ext uri="{FF2B5EF4-FFF2-40B4-BE49-F238E27FC236}">
                <a16:creationId xmlns:a16="http://schemas.microsoft.com/office/drawing/2014/main" id="{7B8D5AB9-325E-4136-8F84-5E9781AD92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B7763A-F800-4CAD-BA2C-35A1F6BA45B2}"/>
              </a:ext>
            </a:extLst>
          </p:cNvPr>
          <p:cNvSpPr>
            <a:spLocks noGrp="1"/>
          </p:cNvSpPr>
          <p:nvPr>
            <p:ph type="sldNum" sz="quarter" idx="12"/>
          </p:nvPr>
        </p:nvSpPr>
        <p:spPr/>
        <p:txBody>
          <a:bodyPr/>
          <a:lstStyle/>
          <a:p>
            <a:fld id="{11F0989E-E56B-408B-B6CF-DC04694C06EA}" type="slidenum">
              <a:rPr lang="en-US" smtClean="0"/>
              <a:t>‹#›</a:t>
            </a:fld>
            <a:endParaRPr lang="en-US"/>
          </a:p>
        </p:txBody>
      </p:sp>
    </p:spTree>
    <p:extLst>
      <p:ext uri="{BB962C8B-B14F-4D97-AF65-F5344CB8AC3E}">
        <p14:creationId xmlns:p14="http://schemas.microsoft.com/office/powerpoint/2010/main" val="18654851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2B890-AF02-47E3-B09A-3C782299C1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95AB6C-3286-4759-832E-5EE0E4216F7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E862D0-6AE0-42E2-97D1-C3D6BC136773}"/>
              </a:ext>
            </a:extLst>
          </p:cNvPr>
          <p:cNvSpPr>
            <a:spLocks noGrp="1"/>
          </p:cNvSpPr>
          <p:nvPr>
            <p:ph type="dt" sz="half" idx="10"/>
          </p:nvPr>
        </p:nvSpPr>
        <p:spPr/>
        <p:txBody>
          <a:bodyPr/>
          <a:lstStyle/>
          <a:p>
            <a:fld id="{434866A8-68A8-4ED4-A3FE-82870537E95D}" type="datetimeFigureOut">
              <a:rPr lang="en-US" smtClean="0"/>
              <a:t>6/20/2018</a:t>
            </a:fld>
            <a:endParaRPr lang="en-US"/>
          </a:p>
        </p:txBody>
      </p:sp>
      <p:sp>
        <p:nvSpPr>
          <p:cNvPr id="5" name="Footer Placeholder 4">
            <a:extLst>
              <a:ext uri="{FF2B5EF4-FFF2-40B4-BE49-F238E27FC236}">
                <a16:creationId xmlns:a16="http://schemas.microsoft.com/office/drawing/2014/main" id="{9D345EB2-EDB9-45FD-AC6F-561F2AC4B9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9CE923-B622-4BEC-8AA2-E9490C1E672B}"/>
              </a:ext>
            </a:extLst>
          </p:cNvPr>
          <p:cNvSpPr>
            <a:spLocks noGrp="1"/>
          </p:cNvSpPr>
          <p:nvPr>
            <p:ph type="sldNum" sz="quarter" idx="12"/>
          </p:nvPr>
        </p:nvSpPr>
        <p:spPr/>
        <p:txBody>
          <a:bodyPr/>
          <a:lstStyle/>
          <a:p>
            <a:fld id="{11F0989E-E56B-408B-B6CF-DC04694C06EA}" type="slidenum">
              <a:rPr lang="en-US" smtClean="0"/>
              <a:t>‹#›</a:t>
            </a:fld>
            <a:endParaRPr lang="en-US"/>
          </a:p>
        </p:txBody>
      </p:sp>
    </p:spTree>
    <p:extLst>
      <p:ext uri="{BB962C8B-B14F-4D97-AF65-F5344CB8AC3E}">
        <p14:creationId xmlns:p14="http://schemas.microsoft.com/office/powerpoint/2010/main" val="13212434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1FB1E6-598D-4B58-AB38-55507778EF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F43351-1364-4AD8-8054-056B5851CFD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9DBAAC-BD65-4581-8ABF-47CDC7403697}"/>
              </a:ext>
            </a:extLst>
          </p:cNvPr>
          <p:cNvSpPr>
            <a:spLocks noGrp="1"/>
          </p:cNvSpPr>
          <p:nvPr>
            <p:ph type="dt" sz="half" idx="10"/>
          </p:nvPr>
        </p:nvSpPr>
        <p:spPr/>
        <p:txBody>
          <a:bodyPr/>
          <a:lstStyle/>
          <a:p>
            <a:fld id="{434866A8-68A8-4ED4-A3FE-82870537E95D}" type="datetimeFigureOut">
              <a:rPr lang="en-US" smtClean="0"/>
              <a:t>6/20/2018</a:t>
            </a:fld>
            <a:endParaRPr lang="en-US"/>
          </a:p>
        </p:txBody>
      </p:sp>
      <p:sp>
        <p:nvSpPr>
          <p:cNvPr id="5" name="Footer Placeholder 4">
            <a:extLst>
              <a:ext uri="{FF2B5EF4-FFF2-40B4-BE49-F238E27FC236}">
                <a16:creationId xmlns:a16="http://schemas.microsoft.com/office/drawing/2014/main" id="{8CEC984C-BB50-4520-88D6-16EFB122F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9898C0-F76E-42E5-8D17-C33C555B2D7E}"/>
              </a:ext>
            </a:extLst>
          </p:cNvPr>
          <p:cNvSpPr>
            <a:spLocks noGrp="1"/>
          </p:cNvSpPr>
          <p:nvPr>
            <p:ph type="sldNum" sz="quarter" idx="12"/>
          </p:nvPr>
        </p:nvSpPr>
        <p:spPr/>
        <p:txBody>
          <a:bodyPr/>
          <a:lstStyle/>
          <a:p>
            <a:fld id="{11F0989E-E56B-408B-B6CF-DC04694C06EA}" type="slidenum">
              <a:rPr lang="en-US" smtClean="0"/>
              <a:t>‹#›</a:t>
            </a:fld>
            <a:endParaRPr lang="en-US"/>
          </a:p>
        </p:txBody>
      </p:sp>
    </p:spTree>
    <p:extLst>
      <p:ext uri="{BB962C8B-B14F-4D97-AF65-F5344CB8AC3E}">
        <p14:creationId xmlns:p14="http://schemas.microsoft.com/office/powerpoint/2010/main" val="4091685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1_Transition">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p:cNvSpPr/>
          <p:nvPr userDrawn="1"/>
        </p:nvSpPr>
        <p:spPr>
          <a:xfrm>
            <a:off x="0" y="6021288"/>
            <a:ext cx="12192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2"/>
          </p:cNvPr>
          <p:cNvPicPr>
            <a:picLocks noChangeAspect="1"/>
          </p:cNvPicPr>
          <p:nvPr userDrawn="1"/>
        </p:nvPicPr>
        <p:blipFill>
          <a:blip r:embed="rId3"/>
          <a:stretch>
            <a:fillRect/>
          </a:stretch>
        </p:blipFill>
        <p:spPr>
          <a:xfrm>
            <a:off x="10200456" y="6214072"/>
            <a:ext cx="1627773" cy="451143"/>
          </a:xfrm>
          <a:prstGeom prst="rect">
            <a:avLst/>
          </a:prstGeom>
        </p:spPr>
      </p:pic>
      <p:pic>
        <p:nvPicPr>
          <p:cNvPr id="6" name="Picture 5"/>
          <p:cNvPicPr>
            <a:picLocks noChangeAspect="1"/>
          </p:cNvPicPr>
          <p:nvPr userDrawn="1"/>
        </p:nvPicPr>
        <p:blipFill rotWithShape="1">
          <a:blip r:embed="rId4" cstate="print">
            <a:extLst>
              <a:ext uri="{28A0092B-C50C-407E-A947-70E740481C1C}">
                <a14:useLocalDpi xmlns:a14="http://schemas.microsoft.com/office/drawing/2010/main" val="0"/>
              </a:ext>
            </a:extLst>
          </a:blip>
          <a:srcRect r="18500" b="19391"/>
          <a:stretch/>
        </p:blipFill>
        <p:spPr>
          <a:xfrm>
            <a:off x="11096512" y="4937768"/>
            <a:ext cx="1095488" cy="1083520"/>
          </a:xfrm>
          <a:prstGeom prst="rect">
            <a:avLst/>
          </a:prstGeom>
        </p:spPr>
      </p:pic>
      <p:grpSp>
        <p:nvGrpSpPr>
          <p:cNvPr id="11" name="Group 10"/>
          <p:cNvGrpSpPr/>
          <p:nvPr userDrawn="1"/>
        </p:nvGrpSpPr>
        <p:grpSpPr>
          <a:xfrm>
            <a:off x="8704796" y="6336792"/>
            <a:ext cx="1470980" cy="307777"/>
            <a:chOff x="8616280" y="6285754"/>
            <a:chExt cx="1470980" cy="307777"/>
          </a:xfrm>
        </p:grpSpPr>
        <p:sp>
          <p:nvSpPr>
            <p:cNvPr id="12" name="TextBox 11"/>
            <p:cNvSpPr txBox="1"/>
            <p:nvPr userDrawn="1"/>
          </p:nvSpPr>
          <p:spPr>
            <a:xfrm>
              <a:off x="8616280" y="6285754"/>
              <a:ext cx="1470980" cy="307777"/>
            </a:xfrm>
            <a:prstGeom prst="rect">
              <a:avLst/>
            </a:prstGeom>
            <a:noFill/>
          </p:spPr>
          <p:txBody>
            <a:bodyPr wrap="none" rtlCol="0">
              <a:spAutoFit/>
            </a:bodyPr>
            <a:lstStyle/>
            <a:p>
              <a:r>
                <a:rPr lang="en-US" sz="1400">
                  <a:solidFill>
                    <a:schemeClr val="tx1"/>
                  </a:solidFill>
                </a:rPr>
                <a:t>Made with       by </a:t>
              </a:r>
            </a:p>
          </p:txBody>
        </p:sp>
        <p:sp>
          <p:nvSpPr>
            <p:cNvPr id="13" name="Freeform 290"/>
            <p:cNvSpPr/>
            <p:nvPr userDrawn="1"/>
          </p:nvSpPr>
          <p:spPr>
            <a:xfrm>
              <a:off x="9544347" y="6374509"/>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9193680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howee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1578135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3F31-817E-4292-90D8-BB1CBDB60D92}"/>
              </a:ext>
            </a:extLst>
          </p:cNvPr>
          <p:cNvSpPr>
            <a:spLocks noGrp="1"/>
          </p:cNvSpPr>
          <p:nvPr>
            <p:ph type="ctrTitle"/>
          </p:nvPr>
        </p:nvSpPr>
        <p:spPr>
          <a:xfrm>
            <a:off x="0" y="0"/>
            <a:ext cx="5303912" cy="3429000"/>
          </a:xfrm>
        </p:spPr>
        <p:txBody>
          <a:bodyPr lIns="274320" tIns="182880" anchor="t"/>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1944A77-31B7-4153-B4CD-4083B7142674}"/>
              </a:ext>
            </a:extLst>
          </p:cNvPr>
          <p:cNvSpPr>
            <a:spLocks noGrp="1"/>
          </p:cNvSpPr>
          <p:nvPr>
            <p:ph type="subTitle" idx="1"/>
          </p:nvPr>
        </p:nvSpPr>
        <p:spPr>
          <a:xfrm>
            <a:off x="0" y="3861048"/>
            <a:ext cx="5303912" cy="1655762"/>
          </a:xfrm>
        </p:spPr>
        <p:txBody>
          <a:bodyPr lIns="27432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97CD94-6CEC-481E-BFBB-ADEB4A290B6C}"/>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5FD24CA9-8A1B-4DEF-B38F-B8104EE98C88}"/>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5368DDE2-4782-4A7A-94E9-FEA6D11E59BA}"/>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274377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E487D2B-ADAE-4117-85FE-CD1A74400CB1}"/>
              </a:ext>
            </a:extLst>
          </p:cNvPr>
          <p:cNvSpPr/>
          <p:nvPr userDrawn="1"/>
        </p:nvSpPr>
        <p:spPr>
          <a:xfrm>
            <a:off x="0" y="1700808"/>
            <a:ext cx="6456040" cy="3501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A5657A3-25AC-4DA9-BBD0-65D6518138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807AE5B-B45B-4372-A127-97655C352552}"/>
              </a:ext>
            </a:extLst>
          </p:cNvPr>
          <p:cNvSpPr>
            <a:spLocks noGrp="1"/>
          </p:cNvSpPr>
          <p:nvPr>
            <p:ph type="title"/>
          </p:nvPr>
        </p:nvSpPr>
        <p:spPr>
          <a:xfrm>
            <a:off x="191344" y="2636910"/>
            <a:ext cx="5544616" cy="1224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36C09-C218-47AB-8163-55A92410F0C4}"/>
              </a:ext>
            </a:extLst>
          </p:cNvPr>
          <p:cNvSpPr>
            <a:spLocks noGrp="1"/>
          </p:cNvSpPr>
          <p:nvPr>
            <p:ph type="body" idx="1"/>
          </p:nvPr>
        </p:nvSpPr>
        <p:spPr>
          <a:xfrm>
            <a:off x="191344" y="3861049"/>
            <a:ext cx="5544616" cy="83911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52D57F-718B-4287-9493-CE37F5FD11BF}"/>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036189ED-1045-41E7-B0BD-932CEF199452}"/>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2536BCF2-A8E8-4AF3-A13B-94E005A6575F}"/>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325998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3F31-817E-4292-90D8-BB1CBDB60D92}"/>
              </a:ext>
            </a:extLst>
          </p:cNvPr>
          <p:cNvSpPr>
            <a:spLocks noGrp="1"/>
          </p:cNvSpPr>
          <p:nvPr>
            <p:ph type="ctrTitle"/>
          </p:nvPr>
        </p:nvSpPr>
        <p:spPr>
          <a:xfrm>
            <a:off x="6528048" y="0"/>
            <a:ext cx="5663952" cy="3212976"/>
          </a:xfrm>
        </p:spPr>
        <p:txBody>
          <a:bodyPr lIns="91440" tIns="182880" rIns="274320" anchor="t"/>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1944A77-31B7-4153-B4CD-4083B7142674}"/>
              </a:ext>
            </a:extLst>
          </p:cNvPr>
          <p:cNvSpPr>
            <a:spLocks noGrp="1"/>
          </p:cNvSpPr>
          <p:nvPr>
            <p:ph type="subTitle" idx="1"/>
          </p:nvPr>
        </p:nvSpPr>
        <p:spPr>
          <a:xfrm>
            <a:off x="6528048" y="3212976"/>
            <a:ext cx="5663952" cy="1655762"/>
          </a:xfrm>
        </p:spPr>
        <p:txBody>
          <a:bodyPr lIns="91440" rIns="27432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97CD94-6CEC-481E-BFBB-ADEB4A290B6C}"/>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5FD24CA9-8A1B-4DEF-B38F-B8104EE98C88}"/>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5368DDE2-4782-4A7A-94E9-FEA6D11E59BA}"/>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725069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8A70DC59-6C2D-4226-BD69-054EBE8EB1FE}"/>
              </a:ext>
            </a:extLst>
          </p:cNvPr>
          <p:cNvSpPr/>
          <p:nvPr userDrawn="1"/>
        </p:nvSpPr>
        <p:spPr>
          <a:xfrm>
            <a:off x="4990580" y="1268760"/>
            <a:ext cx="7201421" cy="3933055"/>
          </a:xfrm>
          <a:custGeom>
            <a:avLst/>
            <a:gdLst>
              <a:gd name="connsiteX0" fmla="*/ 0 w 7201421"/>
              <a:gd name="connsiteY0" fmla="*/ 0 h 3933055"/>
              <a:gd name="connsiteX1" fmla="*/ 7201421 w 7201421"/>
              <a:gd name="connsiteY1" fmla="*/ 0 h 3933055"/>
              <a:gd name="connsiteX2" fmla="*/ 7201421 w 7201421"/>
              <a:gd name="connsiteY2" fmla="*/ 3933055 h 3933055"/>
              <a:gd name="connsiteX3" fmla="*/ 1233392 w 7201421"/>
              <a:gd name="connsiteY3" fmla="*/ 3933055 h 3933055"/>
            </a:gdLst>
            <a:ahLst/>
            <a:cxnLst>
              <a:cxn ang="0">
                <a:pos x="connsiteX0" y="connsiteY0"/>
              </a:cxn>
              <a:cxn ang="0">
                <a:pos x="connsiteX1" y="connsiteY1"/>
              </a:cxn>
              <a:cxn ang="0">
                <a:pos x="connsiteX2" y="connsiteY2"/>
              </a:cxn>
              <a:cxn ang="0">
                <a:pos x="connsiteX3" y="connsiteY3"/>
              </a:cxn>
            </a:cxnLst>
            <a:rect l="l" t="t" r="r" b="b"/>
            <a:pathLst>
              <a:path w="7201421" h="3933055">
                <a:moveTo>
                  <a:pt x="0" y="0"/>
                </a:moveTo>
                <a:lnTo>
                  <a:pt x="7201421" y="0"/>
                </a:lnTo>
                <a:lnTo>
                  <a:pt x="7201421" y="3933055"/>
                </a:lnTo>
                <a:lnTo>
                  <a:pt x="1233392" y="39330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14CF527-1675-4A04-9F64-A6569095F7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55" y="0"/>
            <a:ext cx="12175090" cy="6858000"/>
          </a:xfrm>
          <a:prstGeom prst="rect">
            <a:avLst/>
          </a:prstGeom>
        </p:spPr>
      </p:pic>
      <p:sp>
        <p:nvSpPr>
          <p:cNvPr id="2" name="Title 1">
            <a:extLst>
              <a:ext uri="{FF2B5EF4-FFF2-40B4-BE49-F238E27FC236}">
                <a16:creationId xmlns:a16="http://schemas.microsoft.com/office/drawing/2014/main" id="{F807AE5B-B45B-4372-A127-97655C352552}"/>
              </a:ext>
            </a:extLst>
          </p:cNvPr>
          <p:cNvSpPr>
            <a:spLocks noGrp="1"/>
          </p:cNvSpPr>
          <p:nvPr>
            <p:ph type="title"/>
          </p:nvPr>
        </p:nvSpPr>
        <p:spPr>
          <a:xfrm>
            <a:off x="6612782" y="2132853"/>
            <a:ext cx="5544616" cy="1224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36C09-C218-47AB-8163-55A92410F0C4}"/>
              </a:ext>
            </a:extLst>
          </p:cNvPr>
          <p:cNvSpPr>
            <a:spLocks noGrp="1"/>
          </p:cNvSpPr>
          <p:nvPr>
            <p:ph type="body" idx="1"/>
          </p:nvPr>
        </p:nvSpPr>
        <p:spPr>
          <a:xfrm>
            <a:off x="6612782" y="3356992"/>
            <a:ext cx="5544616" cy="83911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52D57F-718B-4287-9493-CE37F5FD11BF}"/>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036189ED-1045-41E7-B0BD-932CEF199452}"/>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2536BCF2-A8E8-4AF3-A13B-94E005A6575F}"/>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251570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3F31-817E-4292-90D8-BB1CBDB60D92}"/>
              </a:ext>
            </a:extLst>
          </p:cNvPr>
          <p:cNvSpPr>
            <a:spLocks noGrp="1"/>
          </p:cNvSpPr>
          <p:nvPr>
            <p:ph type="ctrTitle"/>
          </p:nvPr>
        </p:nvSpPr>
        <p:spPr>
          <a:xfrm>
            <a:off x="0" y="1701452"/>
            <a:ext cx="7032104" cy="3239716"/>
          </a:xfrm>
        </p:spPr>
        <p:txBody>
          <a:bodyPr lIns="274320" tIns="182880"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1944A77-31B7-4153-B4CD-4083B7142674}"/>
              </a:ext>
            </a:extLst>
          </p:cNvPr>
          <p:cNvSpPr>
            <a:spLocks noGrp="1"/>
          </p:cNvSpPr>
          <p:nvPr>
            <p:ph type="subTitle" idx="1"/>
          </p:nvPr>
        </p:nvSpPr>
        <p:spPr>
          <a:xfrm>
            <a:off x="0" y="5157192"/>
            <a:ext cx="7032104" cy="1172418"/>
          </a:xfrm>
        </p:spPr>
        <p:txBody>
          <a:bodyPr lIns="27432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97CD94-6CEC-481E-BFBB-ADEB4A290B6C}"/>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5FD24CA9-8A1B-4DEF-B38F-B8104EE98C88}"/>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5368DDE2-4782-4A7A-94E9-FEA6D11E59BA}"/>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1418530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E487D2B-ADAE-4117-85FE-CD1A74400CB1}"/>
              </a:ext>
            </a:extLst>
          </p:cNvPr>
          <p:cNvSpPr/>
          <p:nvPr userDrawn="1"/>
        </p:nvSpPr>
        <p:spPr>
          <a:xfrm>
            <a:off x="0" y="2564904"/>
            <a:ext cx="8760296"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1E113C1-1D3D-45D3-8C84-7E9C61B7975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807AE5B-B45B-4372-A127-97655C352552}"/>
              </a:ext>
            </a:extLst>
          </p:cNvPr>
          <p:cNvSpPr>
            <a:spLocks noGrp="1"/>
          </p:cNvSpPr>
          <p:nvPr>
            <p:ph type="title"/>
          </p:nvPr>
        </p:nvSpPr>
        <p:spPr>
          <a:xfrm>
            <a:off x="191344" y="3023566"/>
            <a:ext cx="5544616" cy="1224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136C09-C218-47AB-8163-55A92410F0C4}"/>
              </a:ext>
            </a:extLst>
          </p:cNvPr>
          <p:cNvSpPr>
            <a:spLocks noGrp="1"/>
          </p:cNvSpPr>
          <p:nvPr>
            <p:ph type="body" idx="1"/>
          </p:nvPr>
        </p:nvSpPr>
        <p:spPr>
          <a:xfrm>
            <a:off x="191344" y="4247705"/>
            <a:ext cx="5544616" cy="83911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952D57F-718B-4287-9493-CE37F5FD11BF}"/>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036189ED-1045-41E7-B0BD-932CEF199452}"/>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2536BCF2-A8E8-4AF3-A13B-94E005A6575F}"/>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3302638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3F31-817E-4292-90D8-BB1CBDB60D92}"/>
              </a:ext>
            </a:extLst>
          </p:cNvPr>
          <p:cNvSpPr>
            <a:spLocks noGrp="1"/>
          </p:cNvSpPr>
          <p:nvPr>
            <p:ph type="ctrTitle"/>
          </p:nvPr>
        </p:nvSpPr>
        <p:spPr>
          <a:xfrm>
            <a:off x="0" y="189284"/>
            <a:ext cx="5879976" cy="3239716"/>
          </a:xfrm>
        </p:spPr>
        <p:txBody>
          <a:bodyPr lIns="274320" tIns="182880"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1944A77-31B7-4153-B4CD-4083B7142674}"/>
              </a:ext>
            </a:extLst>
          </p:cNvPr>
          <p:cNvSpPr>
            <a:spLocks noGrp="1"/>
          </p:cNvSpPr>
          <p:nvPr>
            <p:ph type="subTitle" idx="1"/>
          </p:nvPr>
        </p:nvSpPr>
        <p:spPr>
          <a:xfrm>
            <a:off x="0" y="3645024"/>
            <a:ext cx="5879976" cy="1172418"/>
          </a:xfrm>
        </p:spPr>
        <p:txBody>
          <a:bodyPr lIns="27432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97CD94-6CEC-481E-BFBB-ADEB4A290B6C}"/>
              </a:ext>
            </a:extLst>
          </p:cNvPr>
          <p:cNvSpPr>
            <a:spLocks noGrp="1"/>
          </p:cNvSpPr>
          <p:nvPr>
            <p:ph type="dt" sz="half" idx="10"/>
          </p:nvPr>
        </p:nvSpPr>
        <p:spPr/>
        <p:txBody>
          <a:bodyPr/>
          <a:lstStyle>
            <a:lvl1pPr>
              <a:defRPr>
                <a:solidFill>
                  <a:schemeClr val="accent5"/>
                </a:solidFill>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5FD24CA9-8A1B-4DEF-B38F-B8104EE98C88}"/>
              </a:ext>
            </a:extLst>
          </p:cNvPr>
          <p:cNvSpPr>
            <a:spLocks noGrp="1"/>
          </p:cNvSpPr>
          <p:nvPr>
            <p:ph type="ftr" sz="quarter" idx="11"/>
          </p:nvPr>
        </p:nvSpPr>
        <p:spPr/>
        <p:txBody>
          <a:bodyPr/>
          <a:lstStyle>
            <a:lvl1pPr>
              <a:defRPr>
                <a:solidFill>
                  <a:schemeClr val="accent5"/>
                </a:solidFill>
              </a:defRPr>
            </a:lvl1pPr>
          </a:lstStyle>
          <a:p>
            <a:endParaRPr lang="en-US"/>
          </a:p>
        </p:txBody>
      </p:sp>
      <p:sp>
        <p:nvSpPr>
          <p:cNvPr id="6" name="Slide Number Placeholder 5">
            <a:extLst>
              <a:ext uri="{FF2B5EF4-FFF2-40B4-BE49-F238E27FC236}">
                <a16:creationId xmlns:a16="http://schemas.microsoft.com/office/drawing/2014/main" id="{5368DDE2-4782-4A7A-94E9-FEA6D11E59BA}"/>
              </a:ext>
            </a:extLst>
          </p:cNvPr>
          <p:cNvSpPr>
            <a:spLocks noGrp="1"/>
          </p:cNvSpPr>
          <p:nvPr>
            <p:ph type="sldNum" sz="quarter" idx="12"/>
          </p:nvPr>
        </p:nvSpPr>
        <p:spPr/>
        <p:txBody>
          <a:bodyPr/>
          <a:lstStyle>
            <a:lvl1pPr>
              <a:defRPr>
                <a:solidFill>
                  <a:schemeClr val="accent5"/>
                </a:solidFill>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3170396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F3A742-E37C-4EDD-920C-3D606437F6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2AE83B-CC24-4F1F-9973-F3935B96B1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011B3C-8846-41CE-B70A-01D732C5F8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5"/>
                </a:solidFill>
                <a:latin typeface="Open Sans"/>
              </a:defRPr>
            </a:lvl1pPr>
          </a:lstStyle>
          <a:p>
            <a:fld id="{434866A8-68A8-4ED4-A3FE-82870537E95D}" type="datetimeFigureOut">
              <a:rPr lang="en-US" smtClean="0"/>
              <a:pPr/>
              <a:t>6/20/2018</a:t>
            </a:fld>
            <a:endParaRPr lang="en-US"/>
          </a:p>
        </p:txBody>
      </p:sp>
      <p:sp>
        <p:nvSpPr>
          <p:cNvPr id="5" name="Footer Placeholder 4">
            <a:extLst>
              <a:ext uri="{FF2B5EF4-FFF2-40B4-BE49-F238E27FC236}">
                <a16:creationId xmlns:a16="http://schemas.microsoft.com/office/drawing/2014/main" id="{8B21FEA7-1BFC-40CA-98E1-E6C914621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5"/>
                </a:solidFill>
                <a:latin typeface="Open Sans"/>
              </a:defRPr>
            </a:lvl1pPr>
          </a:lstStyle>
          <a:p>
            <a:endParaRPr lang="en-US"/>
          </a:p>
        </p:txBody>
      </p:sp>
      <p:sp>
        <p:nvSpPr>
          <p:cNvPr id="6" name="Slide Number Placeholder 5">
            <a:extLst>
              <a:ext uri="{FF2B5EF4-FFF2-40B4-BE49-F238E27FC236}">
                <a16:creationId xmlns:a16="http://schemas.microsoft.com/office/drawing/2014/main" id="{ADC000A2-04FD-44AD-9BEA-EB43011E65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5"/>
                </a:solidFill>
                <a:latin typeface="Open Sans"/>
              </a:defRPr>
            </a:lvl1pPr>
          </a:lstStyle>
          <a:p>
            <a:fld id="{11F0989E-E56B-408B-B6CF-DC04694C06EA}" type="slidenum">
              <a:rPr lang="en-US" smtClean="0"/>
              <a:pPr/>
              <a:t>‹#›</a:t>
            </a:fld>
            <a:endParaRPr lang="en-US"/>
          </a:p>
        </p:txBody>
      </p:sp>
    </p:spTree>
    <p:extLst>
      <p:ext uri="{BB962C8B-B14F-4D97-AF65-F5344CB8AC3E}">
        <p14:creationId xmlns:p14="http://schemas.microsoft.com/office/powerpoint/2010/main" val="1424846015"/>
      </p:ext>
    </p:extLst>
  </p:cSld>
  <p:clrMap bg1="lt1" tx1="dk1" bg2="lt2" tx2="dk2" accent1="accent1" accent2="accent2" accent3="accent3" accent4="accent4" accent5="accent5" accent6="accent6" hlink="hlink" folHlink="folHlink"/>
  <p:sldLayoutIdLst>
    <p:sldLayoutId id="2147483788" r:id="rId1"/>
    <p:sldLayoutId id="2147483797" r:id="rId2"/>
    <p:sldLayoutId id="2147483789" r:id="rId3"/>
    <p:sldLayoutId id="2147483796" r:id="rId4"/>
    <p:sldLayoutId id="2147483790" r:id="rId5"/>
    <p:sldLayoutId id="2147483798" r:id="rId6"/>
    <p:sldLayoutId id="2147483791" r:id="rId7"/>
    <p:sldLayoutId id="2147483799" r:id="rId8"/>
    <p:sldLayoutId id="2147483792" r:id="rId9"/>
    <p:sldLayoutId id="2147483800" r:id="rId10"/>
    <p:sldLayoutId id="2147483793" r:id="rId11"/>
    <p:sldLayoutId id="2147483801" r:id="rId12"/>
    <p:sldLayoutId id="2147483794" r:id="rId13"/>
    <p:sldLayoutId id="2147483802" r:id="rId14"/>
    <p:sldLayoutId id="2147483778" r:id="rId15"/>
    <p:sldLayoutId id="2147483804" r:id="rId16"/>
    <p:sldLayoutId id="2147483803" r:id="rId17"/>
    <p:sldLayoutId id="2147483805" r:id="rId18"/>
    <p:sldLayoutId id="2147483779" r:id="rId19"/>
    <p:sldLayoutId id="2147483780" r:id="rId20"/>
    <p:sldLayoutId id="2147483781" r:id="rId21"/>
    <p:sldLayoutId id="2147483783" r:id="rId22"/>
    <p:sldLayoutId id="2147483784" r:id="rId23"/>
    <p:sldLayoutId id="2147483785" r:id="rId24"/>
    <p:sldLayoutId id="2147483786" r:id="rId25"/>
    <p:sldLayoutId id="2147483787" r:id="rId26"/>
  </p:sldLayoutIdLst>
  <p:txStyles>
    <p:titleStyle>
      <a:lvl1pPr algn="l" defTabSz="914400" rtl="0" eaLnBrk="1" latinLnBrk="0" hangingPunct="1">
        <a:lnSpc>
          <a:spcPct val="90000"/>
        </a:lnSpc>
        <a:spcBef>
          <a:spcPct val="0"/>
        </a:spcBef>
        <a:buNone/>
        <a:defRPr sz="4400" b="1" kern="1200">
          <a:solidFill>
            <a:schemeClr val="tx1"/>
          </a:solidFill>
          <a:latin typeface="Open Sans"/>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137160"/>
            <a:ext cx="10972800" cy="707886"/>
          </a:xfrm>
          <a:prstGeom prst="rect">
            <a:avLst/>
          </a:prstGeom>
        </p:spPr>
        <p:txBody>
          <a:bodyPr vert="horz" lIns="91440" tIns="45720" rIns="91440" bIns="45720" rtlCol="0" anchor="ctr">
            <a:spAutoFit/>
          </a:bodyPr>
          <a:lstStyle/>
          <a:p>
            <a:pPr lvl="0"/>
            <a:r>
              <a:rPr lang="en-US"/>
              <a:t>Click to edit Master title style</a:t>
            </a:r>
            <a:endParaRPr lang="en-US" dirty="0"/>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p:nvSpPr>
        <p:spPr>
          <a:xfrm rot="5400000">
            <a:off x="11604686" y="5799924"/>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3974763103"/>
      </p:ext>
    </p:extLst>
  </p:cSld>
  <p:clrMap bg1="lt1" tx1="dk1" bg2="lt2" tx2="dk2" accent1="accent1" accent2="accent2" accent3="accent3" accent4="accent4" accent5="accent5" accent6="accent6" hlink="hlink" folHlink="folHlink"/>
  <p:sldLayoutIdLst>
    <p:sldLayoutId id="2147483774" r:id="rId1"/>
  </p:sldLayoutIdLst>
  <p:hf hdr="0" ftr="0" dt="0"/>
  <p:txStyles>
    <p:titleStyle>
      <a:lvl1pPr algn="r" defTabSz="914354" rtl="0" eaLnBrk="1" latinLnBrk="0" hangingPunct="1">
        <a:spcBef>
          <a:spcPct val="0"/>
        </a:spcBef>
        <a:buNone/>
        <a:defRPr lang="en-US" sz="4000" b="1" kern="1200" cap="all" normalizeH="0" baseline="0" dirty="0">
          <a:solidFill>
            <a:srgbClr val="2F3A4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882" indent="-342882" algn="l" defTabSz="914354" rtl="0" eaLnBrk="1" latinLnBrk="0" hangingPunct="1">
        <a:spcBef>
          <a:spcPct val="20000"/>
        </a:spcBef>
        <a:buFont typeface="Arial" pitchFamily="34" charset="0"/>
        <a:buChar char="•"/>
        <a:defRPr sz="32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742913" indent="-285737" algn="l" defTabSz="914354" rtl="0" eaLnBrk="1" latinLnBrk="0" hangingPunct="1">
        <a:spcBef>
          <a:spcPct val="20000"/>
        </a:spcBef>
        <a:buFont typeface="Arial" pitchFamily="34" charset="0"/>
        <a:buChar char="–"/>
        <a:defRPr sz="28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2pPr>
      <a:lvl3pPr marL="1142942" indent="-228589" algn="l" defTabSz="914354" rtl="0" eaLnBrk="1" latinLnBrk="0" hangingPunct="1">
        <a:spcBef>
          <a:spcPct val="20000"/>
        </a:spcBef>
        <a:buFont typeface="Arial" pitchFamily="34" charset="0"/>
        <a:buChar char="•"/>
        <a:defRPr sz="24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3pPr>
      <a:lvl4pPr marL="1600120" indent="-228589" algn="l" defTabSz="914354" rtl="0" eaLnBrk="1" latinLnBrk="0" hangingPunct="1">
        <a:spcBef>
          <a:spcPct val="20000"/>
        </a:spcBef>
        <a:buFont typeface="Arial" pitchFamily="34" charset="0"/>
        <a:buChar char="–"/>
        <a:defRPr sz="20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4pPr>
      <a:lvl5pPr marL="2057298" indent="-228589" algn="l" defTabSz="914354" rtl="0" eaLnBrk="1" latinLnBrk="0" hangingPunct="1">
        <a:spcBef>
          <a:spcPct val="20000"/>
        </a:spcBef>
        <a:buFont typeface="Arial" pitchFamily="34" charset="0"/>
        <a:buChar char="»"/>
        <a:defRPr sz="20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E2631"/>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3"/>
          <a:stretch>
            <a:fillRect/>
          </a:stretch>
        </p:blipFill>
        <p:spPr>
          <a:xfrm>
            <a:off x="4638930" y="341031"/>
            <a:ext cx="2914141" cy="804743"/>
          </a:xfrm>
          <a:prstGeom prst="rect">
            <a:avLst/>
          </a:prstGeom>
        </p:spPr>
      </p:pic>
      <p:sp>
        <p:nvSpPr>
          <p:cNvPr id="5" name="Rectangle 4"/>
          <p:cNvSpPr/>
          <p:nvPr userDrawn="1"/>
        </p:nvSpPr>
        <p:spPr>
          <a:xfrm>
            <a:off x="2185947" y="2158991"/>
            <a:ext cx="7820106" cy="3416320"/>
          </a:xfrm>
          <a:prstGeom prst="rect">
            <a:avLst/>
          </a:prstGeom>
        </p:spPr>
        <p:txBody>
          <a:bodyPr wrap="square" anchor="ctr">
            <a:spAutoFit/>
          </a:bodyPr>
          <a:lstStyle/>
          <a:p>
            <a:pPr algn="ctr" defTabSz="914354"/>
            <a:r>
              <a:rPr lang="en-US" sz="5400" dirty="0">
                <a:solidFill>
                  <a:schemeClr val="bg1"/>
                </a:solidFill>
                <a:latin typeface="Calibri Light" panose="020F0302020204030204" pitchFamily="34" charset="0"/>
              </a:rPr>
              <a:t>Free </a:t>
            </a:r>
            <a:r>
              <a:rPr lang="en-US" sz="5400">
                <a:solidFill>
                  <a:schemeClr val="bg1"/>
                </a:solidFill>
                <a:latin typeface="Calibri Light" panose="020F0302020204030204" pitchFamily="34" charset="0"/>
              </a:rPr>
              <a:t>creative templates</a:t>
            </a:r>
            <a:r>
              <a:rPr lang="en-US" sz="5400" dirty="0">
                <a:solidFill>
                  <a:schemeClr val="bg1"/>
                </a:solidFill>
                <a:latin typeface="Calibri Light" panose="020F0302020204030204" pitchFamily="34" charset="0"/>
              </a:rPr>
              <a:t>, charts, diagrams and maps for your outstanding presentations</a:t>
            </a:r>
          </a:p>
        </p:txBody>
      </p:sp>
    </p:spTree>
    <p:extLst>
      <p:ext uri="{BB962C8B-B14F-4D97-AF65-F5344CB8AC3E}">
        <p14:creationId xmlns:p14="http://schemas.microsoft.com/office/powerpoint/2010/main" val="3800825972"/>
      </p:ext>
    </p:extLst>
  </p:cSld>
  <p:clrMap bg1="lt1" tx1="dk1" bg2="lt2" tx2="dk2" accent1="accent1" accent2="accent2" accent3="accent3" accent4="accent4" accent5="accent5" accent6="accent6" hlink="hlink" folHlink="folHlink"/>
  <p:sldLayoutIdLst>
    <p:sldLayoutId id="2147483754" r:id="rId1"/>
  </p:sldLayoutIdLst>
  <p:hf hdr="0" ftr="0" dt="0"/>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hyperlink" Target="https://www.showeet.com/" TargetMode="External"/><Relationship Id="rId7" Type="http://schemas.openxmlformats.org/officeDocument/2006/relationships/hyperlink" Target="http://twitter.com/showeet" TargetMode="External"/><Relationship Id="rId2" Type="http://schemas.openxmlformats.org/officeDocument/2006/relationships/notesSlide" Target="../notesSlides/notesSlide19.xml"/><Relationship Id="rId1" Type="http://schemas.openxmlformats.org/officeDocument/2006/relationships/slideLayout" Target="../slideLayouts/slideLayout28.xml"/><Relationship Id="rId6" Type="http://schemas.openxmlformats.org/officeDocument/2006/relationships/hyperlink" Target="http://pinterest.com/showeet/pins" TargetMode="External"/><Relationship Id="rId5" Type="http://schemas.openxmlformats.org/officeDocument/2006/relationships/hyperlink" Target="http://www.facebook.com/showeetcom" TargetMode="External"/><Relationship Id="rId4" Type="http://schemas.openxmlformats.org/officeDocument/2006/relationships/hyperlink" Target="http://plus.google.com/106422161613071079309"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30A5-F79A-4F02-B0EB-BA21FCBCAC75}"/>
              </a:ext>
            </a:extLst>
          </p:cNvPr>
          <p:cNvSpPr>
            <a:spLocks noGrp="1"/>
          </p:cNvSpPr>
          <p:nvPr>
            <p:ph type="ctrTitle"/>
          </p:nvPr>
        </p:nvSpPr>
        <p:spPr/>
        <p:txBody>
          <a:bodyPr/>
          <a:lstStyle/>
          <a:p>
            <a:r>
              <a:rPr lang="en-US"/>
              <a:t>Your Awesome Presentation Title</a:t>
            </a:r>
          </a:p>
        </p:txBody>
      </p:sp>
      <p:sp>
        <p:nvSpPr>
          <p:cNvPr id="3" name="Subtitle 2">
            <a:extLst>
              <a:ext uri="{FF2B5EF4-FFF2-40B4-BE49-F238E27FC236}">
                <a16:creationId xmlns:a16="http://schemas.microsoft.com/office/drawing/2014/main" id="{4B5A8DE9-E9D5-46A2-A148-2E7BB6BD90B5}"/>
              </a:ext>
            </a:extLst>
          </p:cNvPr>
          <p:cNvSpPr>
            <a:spLocks noGrp="1"/>
          </p:cNvSpPr>
          <p:nvPr>
            <p:ph type="subTitle" idx="1"/>
          </p:nvPr>
        </p:nvSpPr>
        <p:spPr/>
        <p:txBody>
          <a:bodyPr/>
          <a:lstStyle/>
          <a:p>
            <a:r>
              <a:rPr lang="en-US"/>
              <a:t>An Even More Amazing Subtitle</a:t>
            </a:r>
          </a:p>
        </p:txBody>
      </p:sp>
      <p:grpSp>
        <p:nvGrpSpPr>
          <p:cNvPr id="75" name="Group 74">
            <a:extLst>
              <a:ext uri="{FF2B5EF4-FFF2-40B4-BE49-F238E27FC236}">
                <a16:creationId xmlns:a16="http://schemas.microsoft.com/office/drawing/2014/main" id="{2DE28C0C-8A70-4701-B08F-5D62E3556FFE}"/>
              </a:ext>
            </a:extLst>
          </p:cNvPr>
          <p:cNvGrpSpPr/>
          <p:nvPr/>
        </p:nvGrpSpPr>
        <p:grpSpPr>
          <a:xfrm>
            <a:off x="10848528" y="5661248"/>
            <a:ext cx="1192186" cy="1036366"/>
            <a:chOff x="10751357" y="459498"/>
            <a:chExt cx="1192186" cy="1036366"/>
          </a:xfrm>
        </p:grpSpPr>
        <p:sp>
          <p:nvSpPr>
            <p:cNvPr id="76" name="TextBox 75">
              <a:extLst>
                <a:ext uri="{FF2B5EF4-FFF2-40B4-BE49-F238E27FC236}">
                  <a16:creationId xmlns:a16="http://schemas.microsoft.com/office/drawing/2014/main" id="{81F0FC78-9F5E-4515-A75C-E083747AF3CC}"/>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YOUR</a:t>
              </a:r>
              <a:r>
                <a:rPr lang="en-US" sz="1400" b="1">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 LOGO</a:t>
              </a:r>
              <a:endParaRPr lang="en-US" sz="1400" b="1" dirty="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77" name="Group 76">
              <a:extLst>
                <a:ext uri="{FF2B5EF4-FFF2-40B4-BE49-F238E27FC236}">
                  <a16:creationId xmlns:a16="http://schemas.microsoft.com/office/drawing/2014/main" id="{7546BDD4-89C8-458A-8FE5-E0A1DFBCE570}"/>
                </a:ext>
              </a:extLst>
            </p:cNvPr>
            <p:cNvGrpSpPr/>
            <p:nvPr/>
          </p:nvGrpSpPr>
          <p:grpSpPr>
            <a:xfrm>
              <a:off x="11027410" y="459498"/>
              <a:ext cx="640080" cy="690983"/>
              <a:chOff x="3134012" y="124947"/>
              <a:chExt cx="640080" cy="690983"/>
            </a:xfrm>
          </p:grpSpPr>
          <p:sp>
            <p:nvSpPr>
              <p:cNvPr id="78" name="Freeform: Shape 77">
                <a:extLst>
                  <a:ext uri="{FF2B5EF4-FFF2-40B4-BE49-F238E27FC236}">
                    <a16:creationId xmlns:a16="http://schemas.microsoft.com/office/drawing/2014/main" id="{AB523848-9852-4AC7-B2C5-3A0D9D431C51}"/>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46804EA2-603D-4720-81D3-2031E32E480A}"/>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80" name="Freeform: Shape 79">
                <a:extLst>
                  <a:ext uri="{FF2B5EF4-FFF2-40B4-BE49-F238E27FC236}">
                    <a16:creationId xmlns:a16="http://schemas.microsoft.com/office/drawing/2014/main" id="{D3580E08-5FA2-4D16-AA9C-CEDBA082686B}"/>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2619976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14F9A-57FC-47D3-A196-531173ED61B7}"/>
              </a:ext>
            </a:extLst>
          </p:cNvPr>
          <p:cNvSpPr>
            <a:spLocks noGrp="1"/>
          </p:cNvSpPr>
          <p:nvPr>
            <p:ph type="title"/>
          </p:nvPr>
        </p:nvSpPr>
        <p:spPr/>
        <p:txBody>
          <a:bodyPr>
            <a:normAutofit fontScale="90000"/>
          </a:bodyPr>
          <a:lstStyle/>
          <a:p>
            <a:r>
              <a:rPr lang="en-US"/>
              <a:t>Transition Slide</a:t>
            </a:r>
          </a:p>
        </p:txBody>
      </p:sp>
      <p:sp>
        <p:nvSpPr>
          <p:cNvPr id="4" name="Text Placeholder 3">
            <a:extLst>
              <a:ext uri="{FF2B5EF4-FFF2-40B4-BE49-F238E27FC236}">
                <a16:creationId xmlns:a16="http://schemas.microsoft.com/office/drawing/2014/main" id="{F237E9A6-4B72-4A45-A29F-D1E0E340AAC4}"/>
              </a:ext>
            </a:extLst>
          </p:cNvPr>
          <p:cNvSpPr>
            <a:spLocks noGrp="1"/>
          </p:cNvSpPr>
          <p:nvPr>
            <p:ph type="body" idx="1"/>
          </p:nvPr>
        </p:nvSpPr>
        <p:spPr/>
        <p:txBody>
          <a:bodyPr/>
          <a:lstStyle/>
          <a:p>
            <a:r>
              <a:rPr lang="en-US"/>
              <a:t>Your Amazing Subtitle Goes Here</a:t>
            </a:r>
          </a:p>
        </p:txBody>
      </p:sp>
      <p:sp>
        <p:nvSpPr>
          <p:cNvPr id="16" name="Date Placeholder 15">
            <a:extLst>
              <a:ext uri="{FF2B5EF4-FFF2-40B4-BE49-F238E27FC236}">
                <a16:creationId xmlns:a16="http://schemas.microsoft.com/office/drawing/2014/main" id="{4C66CD44-9C52-4CFB-8975-3B034BC5D7AC}"/>
              </a:ext>
            </a:extLst>
          </p:cNvPr>
          <p:cNvSpPr>
            <a:spLocks noGrp="1"/>
          </p:cNvSpPr>
          <p:nvPr>
            <p:ph type="dt" sz="half" idx="10"/>
          </p:nvPr>
        </p:nvSpPr>
        <p:spPr/>
        <p:txBody>
          <a:bodyPr/>
          <a:lstStyle/>
          <a:p>
            <a:r>
              <a:rPr lang="en-US"/>
              <a:t>Your Date Here</a:t>
            </a:r>
          </a:p>
        </p:txBody>
      </p:sp>
      <p:sp>
        <p:nvSpPr>
          <p:cNvPr id="17" name="Footer Placeholder 16">
            <a:extLst>
              <a:ext uri="{FF2B5EF4-FFF2-40B4-BE49-F238E27FC236}">
                <a16:creationId xmlns:a16="http://schemas.microsoft.com/office/drawing/2014/main" id="{67294BB8-BC44-4C40-92EC-EEECFE98308E}"/>
              </a:ext>
            </a:extLst>
          </p:cNvPr>
          <p:cNvSpPr>
            <a:spLocks noGrp="1"/>
          </p:cNvSpPr>
          <p:nvPr>
            <p:ph type="ftr" sz="quarter" idx="11"/>
          </p:nvPr>
        </p:nvSpPr>
        <p:spPr/>
        <p:txBody>
          <a:bodyPr/>
          <a:lstStyle/>
          <a:p>
            <a:r>
              <a:rPr lang="en-US"/>
              <a:t>Your Footer Here</a:t>
            </a:r>
          </a:p>
        </p:txBody>
      </p:sp>
      <p:sp>
        <p:nvSpPr>
          <p:cNvPr id="18" name="Slide Number Placeholder 17">
            <a:extLst>
              <a:ext uri="{FF2B5EF4-FFF2-40B4-BE49-F238E27FC236}">
                <a16:creationId xmlns:a16="http://schemas.microsoft.com/office/drawing/2014/main" id="{3CE9D0F3-9133-42C7-9A2F-EE6DD2CB4D45}"/>
              </a:ext>
            </a:extLst>
          </p:cNvPr>
          <p:cNvSpPr>
            <a:spLocks noGrp="1"/>
          </p:cNvSpPr>
          <p:nvPr>
            <p:ph type="sldNum" sz="quarter" idx="12"/>
          </p:nvPr>
        </p:nvSpPr>
        <p:spPr/>
        <p:txBody>
          <a:bodyPr/>
          <a:lstStyle/>
          <a:p>
            <a:fld id="{D325CB3F-26C9-44D7-A7CB-40F86C5CE4B1}" type="slidenum">
              <a:rPr lang="en-US" smtClean="0"/>
              <a:t>10</a:t>
            </a:fld>
            <a:endParaRPr lang="en-US"/>
          </a:p>
        </p:txBody>
      </p:sp>
      <p:grpSp>
        <p:nvGrpSpPr>
          <p:cNvPr id="13" name="Group 12">
            <a:extLst>
              <a:ext uri="{FF2B5EF4-FFF2-40B4-BE49-F238E27FC236}">
                <a16:creationId xmlns:a16="http://schemas.microsoft.com/office/drawing/2014/main" id="{CEC4FD53-C99B-4E4B-B9B9-63DCED5F8BA5}"/>
              </a:ext>
            </a:extLst>
          </p:cNvPr>
          <p:cNvGrpSpPr/>
          <p:nvPr/>
        </p:nvGrpSpPr>
        <p:grpSpPr>
          <a:xfrm>
            <a:off x="242107" y="332656"/>
            <a:ext cx="1192186" cy="1036366"/>
            <a:chOff x="10751357" y="459498"/>
            <a:chExt cx="1192186" cy="1036366"/>
          </a:xfrm>
        </p:grpSpPr>
        <p:sp>
          <p:nvSpPr>
            <p:cNvPr id="14" name="TextBox 13">
              <a:extLst>
                <a:ext uri="{FF2B5EF4-FFF2-40B4-BE49-F238E27FC236}">
                  <a16:creationId xmlns:a16="http://schemas.microsoft.com/office/drawing/2014/main" id="{CE431972-6552-4DA2-A25D-E61ECD2F44E4}"/>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rPr>
                <a:t>YOUR </a:t>
              </a:r>
              <a:r>
                <a:rPr lang="en-US" sz="1400" b="1">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LOGO</a:t>
              </a:r>
              <a:endParaRPr lang="en-US" sz="1400" b="1"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5" name="Group 14">
              <a:extLst>
                <a:ext uri="{FF2B5EF4-FFF2-40B4-BE49-F238E27FC236}">
                  <a16:creationId xmlns:a16="http://schemas.microsoft.com/office/drawing/2014/main" id="{C4BD7B29-6EDE-4F63-8199-6B9D949E1E06}"/>
                </a:ext>
              </a:extLst>
            </p:cNvPr>
            <p:cNvGrpSpPr/>
            <p:nvPr/>
          </p:nvGrpSpPr>
          <p:grpSpPr>
            <a:xfrm>
              <a:off x="11027410" y="459498"/>
              <a:ext cx="640080" cy="690983"/>
              <a:chOff x="3134012" y="124947"/>
              <a:chExt cx="640080" cy="690983"/>
            </a:xfrm>
          </p:grpSpPr>
          <p:sp>
            <p:nvSpPr>
              <p:cNvPr id="19" name="Freeform: Shape 18">
                <a:extLst>
                  <a:ext uri="{FF2B5EF4-FFF2-40B4-BE49-F238E27FC236}">
                    <a16:creationId xmlns:a16="http://schemas.microsoft.com/office/drawing/2014/main" id="{895725F7-1793-44F6-8842-5D87F70B0498}"/>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202912A-F300-404C-BBF8-680A981EA7A9}"/>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1" name="Freeform: Shape 20">
                <a:extLst>
                  <a:ext uri="{FF2B5EF4-FFF2-40B4-BE49-F238E27FC236}">
                    <a16:creationId xmlns:a16="http://schemas.microsoft.com/office/drawing/2014/main" id="{DE25A00A-23AD-4EDF-B8BA-40E43ABD84DD}"/>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2375535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30A5-F79A-4F02-B0EB-BA21FCBCAC75}"/>
              </a:ext>
            </a:extLst>
          </p:cNvPr>
          <p:cNvSpPr>
            <a:spLocks noGrp="1"/>
          </p:cNvSpPr>
          <p:nvPr>
            <p:ph type="ctrTitle"/>
          </p:nvPr>
        </p:nvSpPr>
        <p:spPr/>
        <p:txBody>
          <a:bodyPr>
            <a:noAutofit/>
          </a:bodyPr>
          <a:lstStyle/>
          <a:p>
            <a:r>
              <a:rPr lang="en-US"/>
              <a:t>Your Awesome Presentation Title</a:t>
            </a:r>
          </a:p>
        </p:txBody>
      </p:sp>
      <p:sp>
        <p:nvSpPr>
          <p:cNvPr id="3" name="Subtitle 2">
            <a:extLst>
              <a:ext uri="{FF2B5EF4-FFF2-40B4-BE49-F238E27FC236}">
                <a16:creationId xmlns:a16="http://schemas.microsoft.com/office/drawing/2014/main" id="{4B5A8DE9-E9D5-46A2-A148-2E7BB6BD90B5}"/>
              </a:ext>
            </a:extLst>
          </p:cNvPr>
          <p:cNvSpPr>
            <a:spLocks noGrp="1"/>
          </p:cNvSpPr>
          <p:nvPr>
            <p:ph type="subTitle" idx="1"/>
          </p:nvPr>
        </p:nvSpPr>
        <p:spPr/>
        <p:txBody>
          <a:bodyPr/>
          <a:lstStyle/>
          <a:p>
            <a:r>
              <a:rPr lang="en-US"/>
              <a:t>An Even More Amazing Subtitle</a:t>
            </a:r>
          </a:p>
        </p:txBody>
      </p:sp>
      <p:grpSp>
        <p:nvGrpSpPr>
          <p:cNvPr id="4" name="Group 3">
            <a:extLst>
              <a:ext uri="{FF2B5EF4-FFF2-40B4-BE49-F238E27FC236}">
                <a16:creationId xmlns:a16="http://schemas.microsoft.com/office/drawing/2014/main" id="{756CC47C-4192-43C8-A858-8AFF88C296D1}"/>
              </a:ext>
            </a:extLst>
          </p:cNvPr>
          <p:cNvGrpSpPr/>
          <p:nvPr/>
        </p:nvGrpSpPr>
        <p:grpSpPr>
          <a:xfrm>
            <a:off x="119336" y="5661248"/>
            <a:ext cx="1192186" cy="1036366"/>
            <a:chOff x="10751357" y="459498"/>
            <a:chExt cx="1192186" cy="1036366"/>
          </a:xfrm>
        </p:grpSpPr>
        <p:sp>
          <p:nvSpPr>
            <p:cNvPr id="5" name="TextBox 4">
              <a:extLst>
                <a:ext uri="{FF2B5EF4-FFF2-40B4-BE49-F238E27FC236}">
                  <a16:creationId xmlns:a16="http://schemas.microsoft.com/office/drawing/2014/main" id="{F71C29FD-4F36-4D98-B168-105E6A21711A}"/>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YOUR</a:t>
              </a:r>
              <a:r>
                <a:rPr lang="en-US" sz="1400" b="1">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 LOGO</a:t>
              </a:r>
              <a:endParaRPr lang="en-US" sz="1400" b="1" dirty="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6" name="Group 5">
              <a:extLst>
                <a:ext uri="{FF2B5EF4-FFF2-40B4-BE49-F238E27FC236}">
                  <a16:creationId xmlns:a16="http://schemas.microsoft.com/office/drawing/2014/main" id="{40E61C5A-5DB1-463D-8E02-E6D96239735D}"/>
                </a:ext>
              </a:extLst>
            </p:cNvPr>
            <p:cNvGrpSpPr/>
            <p:nvPr/>
          </p:nvGrpSpPr>
          <p:grpSpPr>
            <a:xfrm>
              <a:off x="11027410" y="459498"/>
              <a:ext cx="640080" cy="690983"/>
              <a:chOff x="3134012" y="124947"/>
              <a:chExt cx="640080" cy="690983"/>
            </a:xfrm>
          </p:grpSpPr>
          <p:sp>
            <p:nvSpPr>
              <p:cNvPr id="7" name="Freeform: Shape 6">
                <a:extLst>
                  <a:ext uri="{FF2B5EF4-FFF2-40B4-BE49-F238E27FC236}">
                    <a16:creationId xmlns:a16="http://schemas.microsoft.com/office/drawing/2014/main" id="{5F8EFC0D-5612-4AC3-8536-761FE65D83F1}"/>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518F8F04-0AB0-4624-B64F-2FC26A6792C3}"/>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9" name="Freeform: Shape 8">
                <a:extLst>
                  <a:ext uri="{FF2B5EF4-FFF2-40B4-BE49-F238E27FC236}">
                    <a16:creationId xmlns:a16="http://schemas.microsoft.com/office/drawing/2014/main" id="{B2A00BC7-E627-4DB7-B8E4-37D1E83D60B5}"/>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2156218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14F9A-57FC-47D3-A196-531173ED61B7}"/>
              </a:ext>
            </a:extLst>
          </p:cNvPr>
          <p:cNvSpPr>
            <a:spLocks noGrp="1"/>
          </p:cNvSpPr>
          <p:nvPr>
            <p:ph type="title"/>
          </p:nvPr>
        </p:nvSpPr>
        <p:spPr/>
        <p:txBody>
          <a:bodyPr>
            <a:normAutofit fontScale="90000"/>
          </a:bodyPr>
          <a:lstStyle/>
          <a:p>
            <a:r>
              <a:rPr lang="en-US"/>
              <a:t>Transition Slide</a:t>
            </a:r>
          </a:p>
        </p:txBody>
      </p:sp>
      <p:sp>
        <p:nvSpPr>
          <p:cNvPr id="4" name="Text Placeholder 3">
            <a:extLst>
              <a:ext uri="{FF2B5EF4-FFF2-40B4-BE49-F238E27FC236}">
                <a16:creationId xmlns:a16="http://schemas.microsoft.com/office/drawing/2014/main" id="{F237E9A6-4B72-4A45-A29F-D1E0E340AAC4}"/>
              </a:ext>
            </a:extLst>
          </p:cNvPr>
          <p:cNvSpPr>
            <a:spLocks noGrp="1"/>
          </p:cNvSpPr>
          <p:nvPr>
            <p:ph type="body" idx="1"/>
          </p:nvPr>
        </p:nvSpPr>
        <p:spPr/>
        <p:txBody>
          <a:bodyPr/>
          <a:lstStyle/>
          <a:p>
            <a:r>
              <a:rPr lang="en-US"/>
              <a:t>Your Amazing Subtitle Goes Here</a:t>
            </a:r>
          </a:p>
        </p:txBody>
      </p:sp>
      <p:sp>
        <p:nvSpPr>
          <p:cNvPr id="16" name="Date Placeholder 15">
            <a:extLst>
              <a:ext uri="{FF2B5EF4-FFF2-40B4-BE49-F238E27FC236}">
                <a16:creationId xmlns:a16="http://schemas.microsoft.com/office/drawing/2014/main" id="{4C66CD44-9C52-4CFB-8975-3B034BC5D7AC}"/>
              </a:ext>
            </a:extLst>
          </p:cNvPr>
          <p:cNvSpPr>
            <a:spLocks noGrp="1"/>
          </p:cNvSpPr>
          <p:nvPr>
            <p:ph type="dt" sz="half" idx="10"/>
          </p:nvPr>
        </p:nvSpPr>
        <p:spPr/>
        <p:txBody>
          <a:bodyPr/>
          <a:lstStyle/>
          <a:p>
            <a:r>
              <a:rPr lang="en-US"/>
              <a:t>Your Date Here</a:t>
            </a:r>
          </a:p>
        </p:txBody>
      </p:sp>
      <p:sp>
        <p:nvSpPr>
          <p:cNvPr id="17" name="Footer Placeholder 16">
            <a:extLst>
              <a:ext uri="{FF2B5EF4-FFF2-40B4-BE49-F238E27FC236}">
                <a16:creationId xmlns:a16="http://schemas.microsoft.com/office/drawing/2014/main" id="{67294BB8-BC44-4C40-92EC-EEECFE98308E}"/>
              </a:ext>
            </a:extLst>
          </p:cNvPr>
          <p:cNvSpPr>
            <a:spLocks noGrp="1"/>
          </p:cNvSpPr>
          <p:nvPr>
            <p:ph type="ftr" sz="quarter" idx="11"/>
          </p:nvPr>
        </p:nvSpPr>
        <p:spPr/>
        <p:txBody>
          <a:bodyPr/>
          <a:lstStyle/>
          <a:p>
            <a:r>
              <a:rPr lang="en-US"/>
              <a:t>Your Footer Here</a:t>
            </a:r>
          </a:p>
        </p:txBody>
      </p:sp>
      <p:sp>
        <p:nvSpPr>
          <p:cNvPr id="18" name="Slide Number Placeholder 17">
            <a:extLst>
              <a:ext uri="{FF2B5EF4-FFF2-40B4-BE49-F238E27FC236}">
                <a16:creationId xmlns:a16="http://schemas.microsoft.com/office/drawing/2014/main" id="{3CE9D0F3-9133-42C7-9A2F-EE6DD2CB4D45}"/>
              </a:ext>
            </a:extLst>
          </p:cNvPr>
          <p:cNvSpPr>
            <a:spLocks noGrp="1"/>
          </p:cNvSpPr>
          <p:nvPr>
            <p:ph type="sldNum" sz="quarter" idx="12"/>
          </p:nvPr>
        </p:nvSpPr>
        <p:spPr/>
        <p:txBody>
          <a:bodyPr/>
          <a:lstStyle/>
          <a:p>
            <a:fld id="{D325CB3F-26C9-44D7-A7CB-40F86C5CE4B1}" type="slidenum">
              <a:rPr lang="en-US" smtClean="0"/>
              <a:t>12</a:t>
            </a:fld>
            <a:endParaRPr lang="en-US"/>
          </a:p>
        </p:txBody>
      </p:sp>
      <p:grpSp>
        <p:nvGrpSpPr>
          <p:cNvPr id="13" name="Group 12">
            <a:extLst>
              <a:ext uri="{FF2B5EF4-FFF2-40B4-BE49-F238E27FC236}">
                <a16:creationId xmlns:a16="http://schemas.microsoft.com/office/drawing/2014/main" id="{206F3141-DB66-42B7-9B71-D748EE078AEB}"/>
              </a:ext>
            </a:extLst>
          </p:cNvPr>
          <p:cNvGrpSpPr/>
          <p:nvPr/>
        </p:nvGrpSpPr>
        <p:grpSpPr>
          <a:xfrm>
            <a:off x="242107" y="332656"/>
            <a:ext cx="1192186" cy="1036366"/>
            <a:chOff x="10751357" y="459498"/>
            <a:chExt cx="1192186" cy="1036366"/>
          </a:xfrm>
        </p:grpSpPr>
        <p:sp>
          <p:nvSpPr>
            <p:cNvPr id="14" name="TextBox 13">
              <a:extLst>
                <a:ext uri="{FF2B5EF4-FFF2-40B4-BE49-F238E27FC236}">
                  <a16:creationId xmlns:a16="http://schemas.microsoft.com/office/drawing/2014/main" id="{79DA07EB-9C31-419A-865B-20E35D90321B}"/>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rPr>
                <a:t>YOUR </a:t>
              </a:r>
              <a:r>
                <a:rPr lang="en-US" sz="1400" b="1">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LOGO</a:t>
              </a:r>
              <a:endParaRPr lang="en-US" sz="1400" b="1"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5" name="Group 14">
              <a:extLst>
                <a:ext uri="{FF2B5EF4-FFF2-40B4-BE49-F238E27FC236}">
                  <a16:creationId xmlns:a16="http://schemas.microsoft.com/office/drawing/2014/main" id="{08386C1B-B809-4A98-9DE0-650EB62A7423}"/>
                </a:ext>
              </a:extLst>
            </p:cNvPr>
            <p:cNvGrpSpPr/>
            <p:nvPr/>
          </p:nvGrpSpPr>
          <p:grpSpPr>
            <a:xfrm>
              <a:off x="11027410" y="459498"/>
              <a:ext cx="640080" cy="690983"/>
              <a:chOff x="3134012" y="124947"/>
              <a:chExt cx="640080" cy="690983"/>
            </a:xfrm>
          </p:grpSpPr>
          <p:sp>
            <p:nvSpPr>
              <p:cNvPr id="19" name="Freeform: Shape 18">
                <a:extLst>
                  <a:ext uri="{FF2B5EF4-FFF2-40B4-BE49-F238E27FC236}">
                    <a16:creationId xmlns:a16="http://schemas.microsoft.com/office/drawing/2014/main" id="{69C78389-3971-4816-92BA-D6C37BDF7F7D}"/>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B8FBBA6-D1C9-4A06-910E-CB3855291FA3}"/>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1" name="Freeform: Shape 20">
                <a:extLst>
                  <a:ext uri="{FF2B5EF4-FFF2-40B4-BE49-F238E27FC236}">
                    <a16:creationId xmlns:a16="http://schemas.microsoft.com/office/drawing/2014/main" id="{399969FB-30AE-49B1-91FF-4644A7AB802E}"/>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4060236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30A5-F79A-4F02-B0EB-BA21FCBCAC75}"/>
              </a:ext>
            </a:extLst>
          </p:cNvPr>
          <p:cNvSpPr>
            <a:spLocks noGrp="1"/>
          </p:cNvSpPr>
          <p:nvPr>
            <p:ph type="ctrTitle"/>
          </p:nvPr>
        </p:nvSpPr>
        <p:spPr/>
        <p:txBody>
          <a:bodyPr>
            <a:noAutofit/>
          </a:bodyPr>
          <a:lstStyle/>
          <a:p>
            <a:r>
              <a:rPr lang="en-US"/>
              <a:t>Your Awesome Presentation Title</a:t>
            </a:r>
          </a:p>
        </p:txBody>
      </p:sp>
      <p:sp>
        <p:nvSpPr>
          <p:cNvPr id="3" name="Subtitle 2">
            <a:extLst>
              <a:ext uri="{FF2B5EF4-FFF2-40B4-BE49-F238E27FC236}">
                <a16:creationId xmlns:a16="http://schemas.microsoft.com/office/drawing/2014/main" id="{4B5A8DE9-E9D5-46A2-A148-2E7BB6BD90B5}"/>
              </a:ext>
            </a:extLst>
          </p:cNvPr>
          <p:cNvSpPr>
            <a:spLocks noGrp="1"/>
          </p:cNvSpPr>
          <p:nvPr>
            <p:ph type="subTitle" idx="1"/>
          </p:nvPr>
        </p:nvSpPr>
        <p:spPr/>
        <p:txBody>
          <a:bodyPr/>
          <a:lstStyle/>
          <a:p>
            <a:r>
              <a:rPr lang="en-US"/>
              <a:t>An Even More Amazing Subtitle</a:t>
            </a:r>
          </a:p>
        </p:txBody>
      </p:sp>
      <p:grpSp>
        <p:nvGrpSpPr>
          <p:cNvPr id="4" name="Group 3">
            <a:extLst>
              <a:ext uri="{FF2B5EF4-FFF2-40B4-BE49-F238E27FC236}">
                <a16:creationId xmlns:a16="http://schemas.microsoft.com/office/drawing/2014/main" id="{441342A4-828A-41E3-8D61-ECE5317EE8E0}"/>
              </a:ext>
            </a:extLst>
          </p:cNvPr>
          <p:cNvGrpSpPr/>
          <p:nvPr/>
        </p:nvGrpSpPr>
        <p:grpSpPr>
          <a:xfrm>
            <a:off x="10848528" y="5661248"/>
            <a:ext cx="1192186" cy="1036366"/>
            <a:chOff x="10751357" y="459498"/>
            <a:chExt cx="1192186" cy="1036366"/>
          </a:xfrm>
        </p:grpSpPr>
        <p:sp>
          <p:nvSpPr>
            <p:cNvPr id="5" name="TextBox 4">
              <a:extLst>
                <a:ext uri="{FF2B5EF4-FFF2-40B4-BE49-F238E27FC236}">
                  <a16:creationId xmlns:a16="http://schemas.microsoft.com/office/drawing/2014/main" id="{79134489-20E1-48EF-B784-90112A0DC183}"/>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YOUR</a:t>
              </a:r>
              <a:r>
                <a:rPr lang="en-US" sz="1400" b="1">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 LOGO</a:t>
              </a:r>
              <a:endParaRPr lang="en-US" sz="1400" b="1" dirty="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6" name="Group 5">
              <a:extLst>
                <a:ext uri="{FF2B5EF4-FFF2-40B4-BE49-F238E27FC236}">
                  <a16:creationId xmlns:a16="http://schemas.microsoft.com/office/drawing/2014/main" id="{B4DF65C5-10AD-4DC3-B45F-CC80B4135364}"/>
                </a:ext>
              </a:extLst>
            </p:cNvPr>
            <p:cNvGrpSpPr/>
            <p:nvPr/>
          </p:nvGrpSpPr>
          <p:grpSpPr>
            <a:xfrm>
              <a:off x="11027410" y="459498"/>
              <a:ext cx="640080" cy="690983"/>
              <a:chOff x="3134012" y="124947"/>
              <a:chExt cx="640080" cy="690983"/>
            </a:xfrm>
          </p:grpSpPr>
          <p:sp>
            <p:nvSpPr>
              <p:cNvPr id="7" name="Freeform: Shape 6">
                <a:extLst>
                  <a:ext uri="{FF2B5EF4-FFF2-40B4-BE49-F238E27FC236}">
                    <a16:creationId xmlns:a16="http://schemas.microsoft.com/office/drawing/2014/main" id="{5C05716D-066D-4526-B550-25C9681C782E}"/>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FAF2DFA8-A905-4D69-9B62-384062EBBB16}"/>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9" name="Freeform: Shape 8">
                <a:extLst>
                  <a:ext uri="{FF2B5EF4-FFF2-40B4-BE49-F238E27FC236}">
                    <a16:creationId xmlns:a16="http://schemas.microsoft.com/office/drawing/2014/main" id="{D710583B-1BB0-4E91-87BE-107E8AF8FFBA}"/>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4144483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14F9A-57FC-47D3-A196-531173ED61B7}"/>
              </a:ext>
            </a:extLst>
          </p:cNvPr>
          <p:cNvSpPr>
            <a:spLocks noGrp="1"/>
          </p:cNvSpPr>
          <p:nvPr>
            <p:ph type="title"/>
          </p:nvPr>
        </p:nvSpPr>
        <p:spPr/>
        <p:txBody>
          <a:bodyPr>
            <a:normAutofit fontScale="90000"/>
          </a:bodyPr>
          <a:lstStyle/>
          <a:p>
            <a:r>
              <a:rPr lang="en-US"/>
              <a:t>Transition Slide</a:t>
            </a:r>
          </a:p>
        </p:txBody>
      </p:sp>
      <p:sp>
        <p:nvSpPr>
          <p:cNvPr id="4" name="Text Placeholder 3">
            <a:extLst>
              <a:ext uri="{FF2B5EF4-FFF2-40B4-BE49-F238E27FC236}">
                <a16:creationId xmlns:a16="http://schemas.microsoft.com/office/drawing/2014/main" id="{F237E9A6-4B72-4A45-A29F-D1E0E340AAC4}"/>
              </a:ext>
            </a:extLst>
          </p:cNvPr>
          <p:cNvSpPr>
            <a:spLocks noGrp="1"/>
          </p:cNvSpPr>
          <p:nvPr>
            <p:ph type="body" idx="1"/>
          </p:nvPr>
        </p:nvSpPr>
        <p:spPr/>
        <p:txBody>
          <a:bodyPr/>
          <a:lstStyle/>
          <a:p>
            <a:r>
              <a:rPr lang="en-US"/>
              <a:t>Your Amazing Subtitle Goes Here</a:t>
            </a:r>
          </a:p>
        </p:txBody>
      </p:sp>
      <p:sp>
        <p:nvSpPr>
          <p:cNvPr id="16" name="Date Placeholder 15">
            <a:extLst>
              <a:ext uri="{FF2B5EF4-FFF2-40B4-BE49-F238E27FC236}">
                <a16:creationId xmlns:a16="http://schemas.microsoft.com/office/drawing/2014/main" id="{4C66CD44-9C52-4CFB-8975-3B034BC5D7AC}"/>
              </a:ext>
            </a:extLst>
          </p:cNvPr>
          <p:cNvSpPr>
            <a:spLocks noGrp="1"/>
          </p:cNvSpPr>
          <p:nvPr>
            <p:ph type="dt" sz="half" idx="10"/>
          </p:nvPr>
        </p:nvSpPr>
        <p:spPr/>
        <p:txBody>
          <a:bodyPr/>
          <a:lstStyle/>
          <a:p>
            <a:r>
              <a:rPr lang="en-US"/>
              <a:t>Your Date Here</a:t>
            </a:r>
          </a:p>
        </p:txBody>
      </p:sp>
      <p:sp>
        <p:nvSpPr>
          <p:cNvPr id="17" name="Footer Placeholder 16">
            <a:extLst>
              <a:ext uri="{FF2B5EF4-FFF2-40B4-BE49-F238E27FC236}">
                <a16:creationId xmlns:a16="http://schemas.microsoft.com/office/drawing/2014/main" id="{67294BB8-BC44-4C40-92EC-EEECFE98308E}"/>
              </a:ext>
            </a:extLst>
          </p:cNvPr>
          <p:cNvSpPr>
            <a:spLocks noGrp="1"/>
          </p:cNvSpPr>
          <p:nvPr>
            <p:ph type="ftr" sz="quarter" idx="11"/>
          </p:nvPr>
        </p:nvSpPr>
        <p:spPr/>
        <p:txBody>
          <a:bodyPr/>
          <a:lstStyle/>
          <a:p>
            <a:r>
              <a:rPr lang="en-US"/>
              <a:t>Your Footer Here</a:t>
            </a:r>
          </a:p>
        </p:txBody>
      </p:sp>
      <p:sp>
        <p:nvSpPr>
          <p:cNvPr id="18" name="Slide Number Placeholder 17">
            <a:extLst>
              <a:ext uri="{FF2B5EF4-FFF2-40B4-BE49-F238E27FC236}">
                <a16:creationId xmlns:a16="http://schemas.microsoft.com/office/drawing/2014/main" id="{3CE9D0F3-9133-42C7-9A2F-EE6DD2CB4D45}"/>
              </a:ext>
            </a:extLst>
          </p:cNvPr>
          <p:cNvSpPr>
            <a:spLocks noGrp="1"/>
          </p:cNvSpPr>
          <p:nvPr>
            <p:ph type="sldNum" sz="quarter" idx="12"/>
          </p:nvPr>
        </p:nvSpPr>
        <p:spPr/>
        <p:txBody>
          <a:bodyPr/>
          <a:lstStyle/>
          <a:p>
            <a:fld id="{D325CB3F-26C9-44D7-A7CB-40F86C5CE4B1}" type="slidenum">
              <a:rPr lang="en-US" smtClean="0"/>
              <a:t>14</a:t>
            </a:fld>
            <a:endParaRPr lang="en-US"/>
          </a:p>
        </p:txBody>
      </p:sp>
      <p:grpSp>
        <p:nvGrpSpPr>
          <p:cNvPr id="13" name="Group 12">
            <a:extLst>
              <a:ext uri="{FF2B5EF4-FFF2-40B4-BE49-F238E27FC236}">
                <a16:creationId xmlns:a16="http://schemas.microsoft.com/office/drawing/2014/main" id="{52FA6D23-6AC2-48F9-9E00-7359D117E858}"/>
              </a:ext>
            </a:extLst>
          </p:cNvPr>
          <p:cNvGrpSpPr/>
          <p:nvPr/>
        </p:nvGrpSpPr>
        <p:grpSpPr>
          <a:xfrm>
            <a:off x="10560496" y="160561"/>
            <a:ext cx="1192186" cy="1036366"/>
            <a:chOff x="10751357" y="459498"/>
            <a:chExt cx="1192186" cy="1036366"/>
          </a:xfrm>
        </p:grpSpPr>
        <p:sp>
          <p:nvSpPr>
            <p:cNvPr id="14" name="TextBox 13">
              <a:extLst>
                <a:ext uri="{FF2B5EF4-FFF2-40B4-BE49-F238E27FC236}">
                  <a16:creationId xmlns:a16="http://schemas.microsoft.com/office/drawing/2014/main" id="{D9888794-FED5-4A6F-9296-2B30AED2E824}"/>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rPr>
                <a:t>YOUR </a:t>
              </a:r>
              <a:r>
                <a:rPr lang="en-US" sz="1400" b="1">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LOGO</a:t>
              </a:r>
              <a:endParaRPr lang="en-US" sz="1400" b="1"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5" name="Group 14">
              <a:extLst>
                <a:ext uri="{FF2B5EF4-FFF2-40B4-BE49-F238E27FC236}">
                  <a16:creationId xmlns:a16="http://schemas.microsoft.com/office/drawing/2014/main" id="{021AE80D-76AE-4007-B991-B474ED257ED5}"/>
                </a:ext>
              </a:extLst>
            </p:cNvPr>
            <p:cNvGrpSpPr/>
            <p:nvPr/>
          </p:nvGrpSpPr>
          <p:grpSpPr>
            <a:xfrm>
              <a:off x="11027410" y="459498"/>
              <a:ext cx="640080" cy="690983"/>
              <a:chOff x="3134012" y="124947"/>
              <a:chExt cx="640080" cy="690983"/>
            </a:xfrm>
          </p:grpSpPr>
          <p:sp>
            <p:nvSpPr>
              <p:cNvPr id="19" name="Freeform: Shape 18">
                <a:extLst>
                  <a:ext uri="{FF2B5EF4-FFF2-40B4-BE49-F238E27FC236}">
                    <a16:creationId xmlns:a16="http://schemas.microsoft.com/office/drawing/2014/main" id="{D961A81F-6080-4A52-B470-CD6E0DC7D4FB}"/>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0D8A14A-C492-4C70-ABA0-AC3C0C136390}"/>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1" name="Freeform: Shape 20">
                <a:extLst>
                  <a:ext uri="{FF2B5EF4-FFF2-40B4-BE49-F238E27FC236}">
                    <a16:creationId xmlns:a16="http://schemas.microsoft.com/office/drawing/2014/main" id="{C3E45CEB-FCE3-43CA-ACD1-FF0782B63381}"/>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2915628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US"/>
              <a:t>Here goes your outstanding title</a:t>
            </a:r>
          </a:p>
        </p:txBody>
      </p:sp>
      <p:sp>
        <p:nvSpPr>
          <p:cNvPr id="10" name="Content Placeholder 9"/>
          <p:cNvSpPr>
            <a:spLocks noGrp="1"/>
          </p:cNvSpPr>
          <p:nvPr>
            <p:ph idx="1"/>
          </p:nvPr>
        </p:nvSpPr>
        <p:spPr/>
        <p:txBody>
          <a:bodyPr>
            <a:normAutofit/>
          </a:bodyPr>
          <a:lstStyle/>
          <a:p>
            <a:r>
              <a:rPr lang="en-US"/>
              <a:t>Lorem ipsum dolor sit amet, consectetur adipiscing elit. Ut vestibulum turpis massa, at venenatis elit sollicitudin eu. Sed magna augue, tempor nec orci non, eleifend suscipit ligula.</a:t>
            </a:r>
          </a:p>
          <a:p>
            <a:r>
              <a:rPr lang="en-US"/>
              <a:t>Aenean tincidunt dapibus gravida. In eu neque nec est posuere hendrerit. Mauris quis lacinia sem, a scelerisque sapien. Pellentesque quam neque, maximus et vehicula ultricies, malesuada quis ex. Aliquam elementum ut dolor vel consequat. In nec ipsum nulla. Donec dignissim mattis dolor, eu tempor mi ultricies et.</a:t>
            </a:r>
          </a:p>
        </p:txBody>
      </p:sp>
      <p:sp>
        <p:nvSpPr>
          <p:cNvPr id="3" name="Date Placeholder 2"/>
          <p:cNvSpPr>
            <a:spLocks noGrp="1"/>
          </p:cNvSpPr>
          <p:nvPr>
            <p:ph type="dt" sz="half" idx="10"/>
          </p:nvPr>
        </p:nvSpPr>
        <p:spPr/>
        <p:txBody>
          <a:bodyPr/>
          <a:lstStyle/>
          <a:p>
            <a:r>
              <a:rPr lang="en-US"/>
              <a:t>Your Date Here</a:t>
            </a:r>
          </a:p>
        </p:txBody>
      </p:sp>
      <p:sp>
        <p:nvSpPr>
          <p:cNvPr id="4" name="Footer Placeholder 3"/>
          <p:cNvSpPr>
            <a:spLocks noGrp="1"/>
          </p:cNvSpPr>
          <p:nvPr>
            <p:ph type="ftr" sz="quarter" idx="11"/>
          </p:nvPr>
        </p:nvSpPr>
        <p:spPr/>
        <p:txBody>
          <a:bodyPr/>
          <a:lstStyle/>
          <a:p>
            <a:r>
              <a:rPr lang="en-US"/>
              <a:t>Your Footer Here</a:t>
            </a:r>
          </a:p>
        </p:txBody>
      </p:sp>
      <p:sp>
        <p:nvSpPr>
          <p:cNvPr id="5" name="Slide Number Placeholder 4"/>
          <p:cNvSpPr>
            <a:spLocks noGrp="1"/>
          </p:cNvSpPr>
          <p:nvPr>
            <p:ph type="sldNum" sz="quarter" idx="12"/>
          </p:nvPr>
        </p:nvSpPr>
        <p:spPr/>
        <p:txBody>
          <a:bodyPr/>
          <a:lstStyle/>
          <a:p>
            <a:fld id="{FC1CF07D-8B3F-4D32-B059-0039CEA46DB1}" type="slidenum">
              <a:rPr lang="en-US" smtClean="0"/>
              <a:pPr/>
              <a:t>15</a:t>
            </a:fld>
            <a:endParaRPr lang="en-US"/>
          </a:p>
        </p:txBody>
      </p:sp>
    </p:spTree>
    <p:extLst>
      <p:ext uri="{BB962C8B-B14F-4D97-AF65-F5344CB8AC3E}">
        <p14:creationId xmlns:p14="http://schemas.microsoft.com/office/powerpoint/2010/main" val="3593433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US"/>
              <a:t>Here goes your outstanding title</a:t>
            </a:r>
          </a:p>
        </p:txBody>
      </p:sp>
      <p:sp>
        <p:nvSpPr>
          <p:cNvPr id="10" name="Content Placeholder 9"/>
          <p:cNvSpPr>
            <a:spLocks noGrp="1"/>
          </p:cNvSpPr>
          <p:nvPr>
            <p:ph idx="1"/>
          </p:nvPr>
        </p:nvSpPr>
        <p:spPr/>
        <p:txBody>
          <a:bodyPr>
            <a:normAutofit/>
          </a:bodyPr>
          <a:lstStyle/>
          <a:p>
            <a:r>
              <a:rPr lang="en-US"/>
              <a:t>Lorem ipsum dolor sit amet, consectetur adipiscing elit. Ut vestibulum turpis massa, at venenatis elit sollicitudin eu. Sed magna augue, tempor nec orci non, eleifend suscipit ligula.</a:t>
            </a:r>
          </a:p>
          <a:p>
            <a:r>
              <a:rPr lang="en-US"/>
              <a:t>Aenean tincidunt dapibus gravida. In eu neque nec est posuere hendrerit. Mauris quis lacinia sem, a scelerisque sapien. Pellentesque quam neque, maximus et vehicula ultricies, malesuada quis ex. Aliquam elementum ut dolor vel consequat. In nec ipsum nulla. Donec dignissim mattis dolor, eu tempor mi ultricies et.</a:t>
            </a:r>
          </a:p>
        </p:txBody>
      </p:sp>
      <p:sp>
        <p:nvSpPr>
          <p:cNvPr id="3" name="Date Placeholder 2"/>
          <p:cNvSpPr>
            <a:spLocks noGrp="1"/>
          </p:cNvSpPr>
          <p:nvPr>
            <p:ph type="dt" sz="half" idx="10"/>
          </p:nvPr>
        </p:nvSpPr>
        <p:spPr/>
        <p:txBody>
          <a:bodyPr/>
          <a:lstStyle/>
          <a:p>
            <a:r>
              <a:rPr lang="en-US"/>
              <a:t>Your Date Here</a:t>
            </a:r>
          </a:p>
        </p:txBody>
      </p:sp>
      <p:sp>
        <p:nvSpPr>
          <p:cNvPr id="4" name="Footer Placeholder 3"/>
          <p:cNvSpPr>
            <a:spLocks noGrp="1"/>
          </p:cNvSpPr>
          <p:nvPr>
            <p:ph type="ftr" sz="quarter" idx="11"/>
          </p:nvPr>
        </p:nvSpPr>
        <p:spPr/>
        <p:txBody>
          <a:bodyPr/>
          <a:lstStyle/>
          <a:p>
            <a:r>
              <a:rPr lang="en-US"/>
              <a:t>Your Footer Here</a:t>
            </a:r>
          </a:p>
        </p:txBody>
      </p:sp>
      <p:sp>
        <p:nvSpPr>
          <p:cNvPr id="5" name="Slide Number Placeholder 4"/>
          <p:cNvSpPr>
            <a:spLocks noGrp="1"/>
          </p:cNvSpPr>
          <p:nvPr>
            <p:ph type="sldNum" sz="quarter" idx="12"/>
          </p:nvPr>
        </p:nvSpPr>
        <p:spPr/>
        <p:txBody>
          <a:bodyPr/>
          <a:lstStyle/>
          <a:p>
            <a:fld id="{FC1CF07D-8B3F-4D32-B059-0039CEA46DB1}" type="slidenum">
              <a:rPr lang="en-US" smtClean="0"/>
              <a:pPr/>
              <a:t>16</a:t>
            </a:fld>
            <a:endParaRPr lang="en-US"/>
          </a:p>
        </p:txBody>
      </p:sp>
    </p:spTree>
    <p:extLst>
      <p:ext uri="{BB962C8B-B14F-4D97-AF65-F5344CB8AC3E}">
        <p14:creationId xmlns:p14="http://schemas.microsoft.com/office/powerpoint/2010/main" val="1110306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D4A81-34A1-492B-9F21-2EB23070E06B}"/>
              </a:ext>
            </a:extLst>
          </p:cNvPr>
          <p:cNvSpPr>
            <a:spLocks noGrp="1"/>
          </p:cNvSpPr>
          <p:nvPr>
            <p:ph type="title"/>
          </p:nvPr>
        </p:nvSpPr>
        <p:spPr/>
        <p:txBody>
          <a:bodyPr/>
          <a:lstStyle/>
          <a:p>
            <a:r>
              <a:rPr lang="en-US"/>
              <a:t>Built-in color palette</a:t>
            </a:r>
          </a:p>
        </p:txBody>
      </p:sp>
      <p:sp>
        <p:nvSpPr>
          <p:cNvPr id="3" name="Date Placeholder 2">
            <a:extLst>
              <a:ext uri="{FF2B5EF4-FFF2-40B4-BE49-F238E27FC236}">
                <a16:creationId xmlns:a16="http://schemas.microsoft.com/office/drawing/2014/main" id="{E84ABD4C-1219-4745-B1B0-C104BB3803BA}"/>
              </a:ext>
            </a:extLst>
          </p:cNvPr>
          <p:cNvSpPr>
            <a:spLocks noGrp="1"/>
          </p:cNvSpPr>
          <p:nvPr>
            <p:ph type="dt" sz="half" idx="10"/>
          </p:nvPr>
        </p:nvSpPr>
        <p:spPr/>
        <p:txBody>
          <a:bodyPr/>
          <a:lstStyle/>
          <a:p>
            <a:r>
              <a:rPr lang="en-US"/>
              <a:t>Your Date Here</a:t>
            </a:r>
          </a:p>
        </p:txBody>
      </p:sp>
      <p:sp>
        <p:nvSpPr>
          <p:cNvPr id="4" name="Footer Placeholder 3">
            <a:extLst>
              <a:ext uri="{FF2B5EF4-FFF2-40B4-BE49-F238E27FC236}">
                <a16:creationId xmlns:a16="http://schemas.microsoft.com/office/drawing/2014/main" id="{589387AB-85D1-4659-B32C-C90F58639462}"/>
              </a:ext>
            </a:extLst>
          </p:cNvPr>
          <p:cNvSpPr>
            <a:spLocks noGrp="1"/>
          </p:cNvSpPr>
          <p:nvPr>
            <p:ph type="ftr" sz="quarter" idx="11"/>
          </p:nvPr>
        </p:nvSpPr>
        <p:spPr/>
        <p:txBody>
          <a:bodyPr/>
          <a:lstStyle/>
          <a:p>
            <a:r>
              <a:rPr lang="en-US"/>
              <a:t>Your Footer Here</a:t>
            </a:r>
          </a:p>
        </p:txBody>
      </p:sp>
      <p:sp>
        <p:nvSpPr>
          <p:cNvPr id="5" name="Slide Number Placeholder 4">
            <a:extLst>
              <a:ext uri="{FF2B5EF4-FFF2-40B4-BE49-F238E27FC236}">
                <a16:creationId xmlns:a16="http://schemas.microsoft.com/office/drawing/2014/main" id="{2C948494-26C4-467C-952C-375DB778B774}"/>
              </a:ext>
            </a:extLst>
          </p:cNvPr>
          <p:cNvSpPr>
            <a:spLocks noGrp="1"/>
          </p:cNvSpPr>
          <p:nvPr>
            <p:ph type="sldNum" sz="quarter" idx="12"/>
          </p:nvPr>
        </p:nvSpPr>
        <p:spPr/>
        <p:txBody>
          <a:bodyPr/>
          <a:lstStyle/>
          <a:p>
            <a:fld id="{11F0989E-E56B-408B-B6CF-DC04694C06EA}" type="slidenum">
              <a:rPr lang="en-US" smtClean="0"/>
              <a:pPr/>
              <a:t>17</a:t>
            </a:fld>
            <a:endParaRPr lang="en-US"/>
          </a:p>
        </p:txBody>
      </p:sp>
      <p:sp>
        <p:nvSpPr>
          <p:cNvPr id="6" name="TextBox 5">
            <a:extLst>
              <a:ext uri="{FF2B5EF4-FFF2-40B4-BE49-F238E27FC236}">
                <a16:creationId xmlns:a16="http://schemas.microsoft.com/office/drawing/2014/main" id="{DA84F00D-3048-42B5-A883-BF6FDBF4DBEC}"/>
              </a:ext>
            </a:extLst>
          </p:cNvPr>
          <p:cNvSpPr txBox="1"/>
          <p:nvPr/>
        </p:nvSpPr>
        <p:spPr>
          <a:xfrm>
            <a:off x="821954" y="1708821"/>
            <a:ext cx="1054809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chemeClr val="bg2">
                    <a:lumMod val="50000"/>
                  </a:schemeClr>
                </a:solidFill>
                <a:effectLst/>
                <a:uLnTx/>
                <a:uFillTx/>
                <a:latin typeface="Calibri" panose="020F0502020204030204" pitchFamily="34" charset="0"/>
                <a:ea typeface="Roboto" panose="02000000000000000000" pitchFamily="2" charset="0"/>
              </a:rPr>
              <a:t>The following </a:t>
            </a:r>
            <a:r>
              <a:rPr kumimoji="0" lang="en-US" sz="2800" b="1" i="0" u="none" strike="noStrike" kern="1200" cap="none" spc="0" normalizeH="0" baseline="0" noProof="0">
                <a:ln>
                  <a:noFill/>
                </a:ln>
                <a:solidFill>
                  <a:schemeClr val="bg2">
                    <a:lumMod val="50000"/>
                  </a:schemeClr>
                </a:solidFill>
                <a:effectLst/>
                <a:uLnTx/>
                <a:uFillTx/>
                <a:latin typeface="Calibri" panose="020F0502020204030204" pitchFamily="34" charset="0"/>
                <a:ea typeface="Roboto" panose="02000000000000000000" pitchFamily="2" charset="0"/>
              </a:rPr>
              <a:t>custom colors </a:t>
            </a:r>
            <a:r>
              <a:rPr kumimoji="0" lang="en-US" sz="2800" b="0" i="0" u="none" strike="noStrike" kern="1200" cap="none" spc="0" normalizeH="0" baseline="0" noProof="0">
                <a:ln>
                  <a:noFill/>
                </a:ln>
                <a:solidFill>
                  <a:schemeClr val="bg2">
                    <a:lumMod val="50000"/>
                  </a:schemeClr>
                </a:solidFill>
                <a:effectLst/>
                <a:uLnTx/>
                <a:uFillTx/>
                <a:latin typeface="Calibri" panose="020F0502020204030204" pitchFamily="34" charset="0"/>
                <a:ea typeface="Roboto" panose="02000000000000000000" pitchFamily="2" charset="0"/>
              </a:rPr>
              <a:t>are already built in this template – use this palette when adding some new content or graphics:</a:t>
            </a:r>
          </a:p>
        </p:txBody>
      </p:sp>
      <p:grpSp>
        <p:nvGrpSpPr>
          <p:cNvPr id="7" name="Group 6">
            <a:extLst>
              <a:ext uri="{FF2B5EF4-FFF2-40B4-BE49-F238E27FC236}">
                <a16:creationId xmlns:a16="http://schemas.microsoft.com/office/drawing/2014/main" id="{E167560F-7136-4E70-9323-4554DD1CD55C}"/>
              </a:ext>
            </a:extLst>
          </p:cNvPr>
          <p:cNvGrpSpPr/>
          <p:nvPr/>
        </p:nvGrpSpPr>
        <p:grpSpPr>
          <a:xfrm>
            <a:off x="821955" y="2913026"/>
            <a:ext cx="10548091" cy="1641182"/>
            <a:chOff x="288638" y="3941678"/>
            <a:chExt cx="10548091" cy="1977195"/>
          </a:xfrm>
        </p:grpSpPr>
        <p:sp>
          <p:nvSpPr>
            <p:cNvPr id="8" name="Rectangle 7">
              <a:extLst>
                <a:ext uri="{FF2B5EF4-FFF2-40B4-BE49-F238E27FC236}">
                  <a16:creationId xmlns:a16="http://schemas.microsoft.com/office/drawing/2014/main" id="{58A5265D-6D7E-4B6F-B158-5DD00AEE0ED6}"/>
                </a:ext>
              </a:extLst>
            </p:cNvPr>
            <p:cNvSpPr/>
            <p:nvPr/>
          </p:nvSpPr>
          <p:spPr>
            <a:xfrm>
              <a:off x="2433309" y="3941678"/>
              <a:ext cx="897075" cy="897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E4EDA8B-431A-444E-88B3-B7A0A24037C0}"/>
                </a:ext>
              </a:extLst>
            </p:cNvPr>
            <p:cNvSpPr/>
            <p:nvPr/>
          </p:nvSpPr>
          <p:spPr>
            <a:xfrm>
              <a:off x="1360974" y="3941678"/>
              <a:ext cx="897075" cy="8970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E4A3786-D99D-4BD4-AF84-C84456BBA3F7}"/>
                </a:ext>
              </a:extLst>
            </p:cNvPr>
            <p:cNvSpPr/>
            <p:nvPr/>
          </p:nvSpPr>
          <p:spPr>
            <a:xfrm>
              <a:off x="3505644" y="3941678"/>
              <a:ext cx="897075" cy="897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7C33A32-15CE-4210-8CE5-CE07C2B00542}"/>
                </a:ext>
              </a:extLst>
            </p:cNvPr>
            <p:cNvSpPr/>
            <p:nvPr/>
          </p:nvSpPr>
          <p:spPr>
            <a:xfrm>
              <a:off x="4577979" y="3941678"/>
              <a:ext cx="897075" cy="897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953B876-E3E9-4E6F-89F8-FE855B1051DE}"/>
                </a:ext>
              </a:extLst>
            </p:cNvPr>
            <p:cNvSpPr/>
            <p:nvPr/>
          </p:nvSpPr>
          <p:spPr>
            <a:xfrm>
              <a:off x="5650314" y="3941678"/>
              <a:ext cx="897075" cy="897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FE5B893-7C69-496E-BD47-52DAA5E1727B}"/>
                </a:ext>
              </a:extLst>
            </p:cNvPr>
            <p:cNvSpPr/>
            <p:nvPr/>
          </p:nvSpPr>
          <p:spPr>
            <a:xfrm>
              <a:off x="6722650" y="3941678"/>
              <a:ext cx="897075" cy="897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79701D0-8E84-44A8-B845-A40822DD914E}"/>
                </a:ext>
              </a:extLst>
            </p:cNvPr>
            <p:cNvSpPr/>
            <p:nvPr/>
          </p:nvSpPr>
          <p:spPr>
            <a:xfrm>
              <a:off x="7794985" y="3941678"/>
              <a:ext cx="897075" cy="8970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F11D5904-33E4-4EC7-BD51-B85AB8B076DC}"/>
                </a:ext>
              </a:extLst>
            </p:cNvPr>
            <p:cNvSpPr/>
            <p:nvPr/>
          </p:nvSpPr>
          <p:spPr>
            <a:xfrm>
              <a:off x="8867320" y="3941678"/>
              <a:ext cx="897075" cy="8970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3AE201A-55E6-4DFE-9F14-055395EC41A4}"/>
                </a:ext>
              </a:extLst>
            </p:cNvPr>
            <p:cNvSpPr/>
            <p:nvPr/>
          </p:nvSpPr>
          <p:spPr>
            <a:xfrm>
              <a:off x="9939654" y="3941678"/>
              <a:ext cx="897075" cy="897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990F59CA-1D9C-4D63-89E9-BBD5A5F91D83}"/>
                </a:ext>
              </a:extLst>
            </p:cNvPr>
            <p:cNvGrpSpPr/>
            <p:nvPr/>
          </p:nvGrpSpPr>
          <p:grpSpPr>
            <a:xfrm>
              <a:off x="1360974" y="4838753"/>
              <a:ext cx="897075" cy="1080120"/>
              <a:chOff x="1360974" y="4614107"/>
              <a:chExt cx="897075" cy="1080120"/>
            </a:xfrm>
          </p:grpSpPr>
          <p:sp>
            <p:nvSpPr>
              <p:cNvPr id="73" name="Rectangle 72">
                <a:extLst>
                  <a:ext uri="{FF2B5EF4-FFF2-40B4-BE49-F238E27FC236}">
                    <a16:creationId xmlns:a16="http://schemas.microsoft.com/office/drawing/2014/main" id="{F155E4E5-8603-40A4-B800-CE8AABB28621}"/>
                  </a:ext>
                </a:extLst>
              </p:cNvPr>
              <p:cNvSpPr/>
              <p:nvPr/>
            </p:nvSpPr>
            <p:spPr>
              <a:xfrm>
                <a:off x="1360974" y="4614107"/>
                <a:ext cx="897075" cy="216024"/>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4" name="Rectangle 73">
                <a:extLst>
                  <a:ext uri="{FF2B5EF4-FFF2-40B4-BE49-F238E27FC236}">
                    <a16:creationId xmlns:a16="http://schemas.microsoft.com/office/drawing/2014/main" id="{5237DF75-1F99-4215-89BF-3831DF1826FB}"/>
                  </a:ext>
                </a:extLst>
              </p:cNvPr>
              <p:cNvSpPr/>
              <p:nvPr/>
            </p:nvSpPr>
            <p:spPr>
              <a:xfrm>
                <a:off x="1360974" y="4830131"/>
                <a:ext cx="897075" cy="216024"/>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A829949F-5061-4935-A65F-39B8245235E7}"/>
                  </a:ext>
                </a:extLst>
              </p:cNvPr>
              <p:cNvSpPr/>
              <p:nvPr/>
            </p:nvSpPr>
            <p:spPr>
              <a:xfrm>
                <a:off x="1360974" y="5046155"/>
                <a:ext cx="897075" cy="21602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6" name="Rectangle 75">
                <a:extLst>
                  <a:ext uri="{FF2B5EF4-FFF2-40B4-BE49-F238E27FC236}">
                    <a16:creationId xmlns:a16="http://schemas.microsoft.com/office/drawing/2014/main" id="{17210A66-D7D4-48D8-B3DC-17F30781330C}"/>
                  </a:ext>
                </a:extLst>
              </p:cNvPr>
              <p:cNvSpPr/>
              <p:nvPr/>
            </p:nvSpPr>
            <p:spPr>
              <a:xfrm>
                <a:off x="1360974" y="5262179"/>
                <a:ext cx="897075" cy="2160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C357E337-A096-4A1F-8795-107E23C1F7B8}"/>
                  </a:ext>
                </a:extLst>
              </p:cNvPr>
              <p:cNvSpPr/>
              <p:nvPr/>
            </p:nvSpPr>
            <p:spPr>
              <a:xfrm>
                <a:off x="1360974" y="5478203"/>
                <a:ext cx="897075" cy="216024"/>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63DD43A2-7FE1-45C6-BC56-38AC29F5785C}"/>
                </a:ext>
              </a:extLst>
            </p:cNvPr>
            <p:cNvGrpSpPr/>
            <p:nvPr/>
          </p:nvGrpSpPr>
          <p:grpSpPr>
            <a:xfrm>
              <a:off x="2433309" y="4838753"/>
              <a:ext cx="897075" cy="1080120"/>
              <a:chOff x="1360974" y="4614107"/>
              <a:chExt cx="897075" cy="1080120"/>
            </a:xfrm>
          </p:grpSpPr>
          <p:sp>
            <p:nvSpPr>
              <p:cNvPr id="68" name="Rectangle 67">
                <a:extLst>
                  <a:ext uri="{FF2B5EF4-FFF2-40B4-BE49-F238E27FC236}">
                    <a16:creationId xmlns:a16="http://schemas.microsoft.com/office/drawing/2014/main" id="{4AE11ADA-2649-43E0-B98F-66431A3AC5A8}"/>
                  </a:ext>
                </a:extLst>
              </p:cNvPr>
              <p:cNvSpPr/>
              <p:nvPr/>
            </p:nvSpPr>
            <p:spPr>
              <a:xfrm>
                <a:off x="1360974" y="4614107"/>
                <a:ext cx="897075" cy="21602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7674B507-17DC-4EE9-BE48-10B4E73B7A9B}"/>
                  </a:ext>
                </a:extLst>
              </p:cNvPr>
              <p:cNvSpPr/>
              <p:nvPr/>
            </p:nvSpPr>
            <p:spPr>
              <a:xfrm>
                <a:off x="1360974" y="4830131"/>
                <a:ext cx="897075" cy="21602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28156F1F-8BC3-4F25-B090-5FE2B1136348}"/>
                  </a:ext>
                </a:extLst>
              </p:cNvPr>
              <p:cNvSpPr/>
              <p:nvPr/>
            </p:nvSpPr>
            <p:spPr>
              <a:xfrm>
                <a:off x="1360974" y="5046155"/>
                <a:ext cx="897075" cy="21602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407A1A1E-E1EE-44BF-BEA1-936CB0A004B5}"/>
                  </a:ext>
                </a:extLst>
              </p:cNvPr>
              <p:cNvSpPr/>
              <p:nvPr/>
            </p:nvSpPr>
            <p:spPr>
              <a:xfrm>
                <a:off x="1360974" y="5262179"/>
                <a:ext cx="897075" cy="21602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A0BC0B25-A8EF-41D4-AAEC-496E417BE6E6}"/>
                  </a:ext>
                </a:extLst>
              </p:cNvPr>
              <p:cNvSpPr/>
              <p:nvPr/>
            </p:nvSpPr>
            <p:spPr>
              <a:xfrm>
                <a:off x="1360974" y="5478203"/>
                <a:ext cx="897075" cy="216024"/>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2C7EDFE3-7CDE-4ADC-A454-0D490D6A7165}"/>
                </a:ext>
              </a:extLst>
            </p:cNvPr>
            <p:cNvGrpSpPr/>
            <p:nvPr/>
          </p:nvGrpSpPr>
          <p:grpSpPr>
            <a:xfrm>
              <a:off x="3505644" y="4838753"/>
              <a:ext cx="897075" cy="1080120"/>
              <a:chOff x="1360974" y="4614107"/>
              <a:chExt cx="897075" cy="1080120"/>
            </a:xfrm>
          </p:grpSpPr>
          <p:sp>
            <p:nvSpPr>
              <p:cNvPr id="63" name="Rectangle 62">
                <a:extLst>
                  <a:ext uri="{FF2B5EF4-FFF2-40B4-BE49-F238E27FC236}">
                    <a16:creationId xmlns:a16="http://schemas.microsoft.com/office/drawing/2014/main" id="{17D600DA-4194-4897-9197-1073C237C3F5}"/>
                  </a:ext>
                </a:extLst>
              </p:cNvPr>
              <p:cNvSpPr/>
              <p:nvPr/>
            </p:nvSpPr>
            <p:spPr>
              <a:xfrm>
                <a:off x="1360974" y="4614107"/>
                <a:ext cx="897075" cy="21602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D56D962E-77A2-4D92-9290-119BBDF80B13}"/>
                  </a:ext>
                </a:extLst>
              </p:cNvPr>
              <p:cNvSpPr/>
              <p:nvPr/>
            </p:nvSpPr>
            <p:spPr>
              <a:xfrm>
                <a:off x="1360974" y="4830131"/>
                <a:ext cx="897075" cy="2160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5C2EC47A-D2F9-44CF-816D-5E1686E4B912}"/>
                  </a:ext>
                </a:extLst>
              </p:cNvPr>
              <p:cNvSpPr/>
              <p:nvPr/>
            </p:nvSpPr>
            <p:spPr>
              <a:xfrm>
                <a:off x="1360974" y="5046155"/>
                <a:ext cx="897075" cy="21602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6" name="Rectangle 65">
                <a:extLst>
                  <a:ext uri="{FF2B5EF4-FFF2-40B4-BE49-F238E27FC236}">
                    <a16:creationId xmlns:a16="http://schemas.microsoft.com/office/drawing/2014/main" id="{826B45DB-D117-4770-8747-19250D780F6B}"/>
                  </a:ext>
                </a:extLst>
              </p:cNvPr>
              <p:cNvSpPr/>
              <p:nvPr/>
            </p:nvSpPr>
            <p:spPr>
              <a:xfrm>
                <a:off x="1360974" y="5262179"/>
                <a:ext cx="897075" cy="21602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7" name="Rectangle 66">
                <a:extLst>
                  <a:ext uri="{FF2B5EF4-FFF2-40B4-BE49-F238E27FC236}">
                    <a16:creationId xmlns:a16="http://schemas.microsoft.com/office/drawing/2014/main" id="{66A6257B-8470-443A-91A0-BA4FBC8191C4}"/>
                  </a:ext>
                </a:extLst>
              </p:cNvPr>
              <p:cNvSpPr/>
              <p:nvPr/>
            </p:nvSpPr>
            <p:spPr>
              <a:xfrm>
                <a:off x="1360974" y="5478203"/>
                <a:ext cx="897075" cy="21602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20" name="Group 19">
              <a:extLst>
                <a:ext uri="{FF2B5EF4-FFF2-40B4-BE49-F238E27FC236}">
                  <a16:creationId xmlns:a16="http://schemas.microsoft.com/office/drawing/2014/main" id="{21F1CA9D-6795-495F-9886-0308F8FF40CE}"/>
                </a:ext>
              </a:extLst>
            </p:cNvPr>
            <p:cNvGrpSpPr/>
            <p:nvPr/>
          </p:nvGrpSpPr>
          <p:grpSpPr>
            <a:xfrm>
              <a:off x="4577979" y="4838753"/>
              <a:ext cx="897075" cy="1080120"/>
              <a:chOff x="1360974" y="4614107"/>
              <a:chExt cx="897075" cy="1080120"/>
            </a:xfrm>
          </p:grpSpPr>
          <p:sp>
            <p:nvSpPr>
              <p:cNvPr id="58" name="Rectangle 57">
                <a:extLst>
                  <a:ext uri="{FF2B5EF4-FFF2-40B4-BE49-F238E27FC236}">
                    <a16:creationId xmlns:a16="http://schemas.microsoft.com/office/drawing/2014/main" id="{FB74AD1A-493D-401E-83BB-5986EC552CEE}"/>
                  </a:ext>
                </a:extLst>
              </p:cNvPr>
              <p:cNvSpPr/>
              <p:nvPr/>
            </p:nvSpPr>
            <p:spPr>
              <a:xfrm>
                <a:off x="1360974" y="4614107"/>
                <a:ext cx="897075" cy="21602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AE14EA83-8142-4E1D-81D0-FD136B82907B}"/>
                  </a:ext>
                </a:extLst>
              </p:cNvPr>
              <p:cNvSpPr/>
              <p:nvPr/>
            </p:nvSpPr>
            <p:spPr>
              <a:xfrm>
                <a:off x="1360974" y="4830131"/>
                <a:ext cx="897075" cy="21602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649C2365-D6F7-408B-87A0-829A5B93BF06}"/>
                  </a:ext>
                </a:extLst>
              </p:cNvPr>
              <p:cNvSpPr/>
              <p:nvPr/>
            </p:nvSpPr>
            <p:spPr>
              <a:xfrm>
                <a:off x="1360974" y="5046155"/>
                <a:ext cx="897075" cy="21602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C1E5F696-3C1E-4AD6-AD1C-494808F55776}"/>
                  </a:ext>
                </a:extLst>
              </p:cNvPr>
              <p:cNvSpPr/>
              <p:nvPr/>
            </p:nvSpPr>
            <p:spPr>
              <a:xfrm>
                <a:off x="1360974" y="5262179"/>
                <a:ext cx="897075" cy="21602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D71F4F1A-9888-4052-AE55-7121FB3BC7B1}"/>
                  </a:ext>
                </a:extLst>
              </p:cNvPr>
              <p:cNvSpPr/>
              <p:nvPr/>
            </p:nvSpPr>
            <p:spPr>
              <a:xfrm>
                <a:off x="1360974" y="5478203"/>
                <a:ext cx="897075" cy="21602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21" name="Group 20">
              <a:extLst>
                <a:ext uri="{FF2B5EF4-FFF2-40B4-BE49-F238E27FC236}">
                  <a16:creationId xmlns:a16="http://schemas.microsoft.com/office/drawing/2014/main" id="{A6A3A817-DB3D-4FDD-8633-77A62CE8D25A}"/>
                </a:ext>
              </a:extLst>
            </p:cNvPr>
            <p:cNvGrpSpPr/>
            <p:nvPr/>
          </p:nvGrpSpPr>
          <p:grpSpPr>
            <a:xfrm>
              <a:off x="5650314" y="4838753"/>
              <a:ext cx="897075" cy="1080120"/>
              <a:chOff x="1360974" y="4614107"/>
              <a:chExt cx="897075" cy="1080120"/>
            </a:xfrm>
          </p:grpSpPr>
          <p:sp>
            <p:nvSpPr>
              <p:cNvPr id="53" name="Rectangle 52">
                <a:extLst>
                  <a:ext uri="{FF2B5EF4-FFF2-40B4-BE49-F238E27FC236}">
                    <a16:creationId xmlns:a16="http://schemas.microsoft.com/office/drawing/2014/main" id="{F85281A1-C9B9-4BB0-8595-DE6556E7677A}"/>
                  </a:ext>
                </a:extLst>
              </p:cNvPr>
              <p:cNvSpPr/>
              <p:nvPr/>
            </p:nvSpPr>
            <p:spPr>
              <a:xfrm>
                <a:off x="1360974" y="4614107"/>
                <a:ext cx="897075" cy="21602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6C4C9022-4282-48D7-9E67-3F39247E6B58}"/>
                  </a:ext>
                </a:extLst>
              </p:cNvPr>
              <p:cNvSpPr/>
              <p:nvPr/>
            </p:nvSpPr>
            <p:spPr>
              <a:xfrm>
                <a:off x="1360974" y="4830131"/>
                <a:ext cx="897075" cy="21602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ECB727B4-5D3D-4A42-8A1B-90E9A81D7CA3}"/>
                  </a:ext>
                </a:extLst>
              </p:cNvPr>
              <p:cNvSpPr/>
              <p:nvPr/>
            </p:nvSpPr>
            <p:spPr>
              <a:xfrm>
                <a:off x="1360974" y="5046155"/>
                <a:ext cx="897075" cy="21602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451F445B-8699-4D17-B7DC-89575050A3D2}"/>
                  </a:ext>
                </a:extLst>
              </p:cNvPr>
              <p:cNvSpPr/>
              <p:nvPr/>
            </p:nvSpPr>
            <p:spPr>
              <a:xfrm>
                <a:off x="1360974" y="5262179"/>
                <a:ext cx="897075" cy="21602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18487A32-AF0A-4AC9-B20F-7BC3715E3E46}"/>
                  </a:ext>
                </a:extLst>
              </p:cNvPr>
              <p:cNvSpPr/>
              <p:nvPr/>
            </p:nvSpPr>
            <p:spPr>
              <a:xfrm>
                <a:off x="1360974" y="5478203"/>
                <a:ext cx="897075" cy="21602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22" name="Group 21">
              <a:extLst>
                <a:ext uri="{FF2B5EF4-FFF2-40B4-BE49-F238E27FC236}">
                  <a16:creationId xmlns:a16="http://schemas.microsoft.com/office/drawing/2014/main" id="{3FDE98A9-590D-410C-8DEB-5380A0B3DE60}"/>
                </a:ext>
              </a:extLst>
            </p:cNvPr>
            <p:cNvGrpSpPr/>
            <p:nvPr/>
          </p:nvGrpSpPr>
          <p:grpSpPr>
            <a:xfrm>
              <a:off x="6722649" y="4838753"/>
              <a:ext cx="897075" cy="1080120"/>
              <a:chOff x="1360974" y="4614107"/>
              <a:chExt cx="897075" cy="1080120"/>
            </a:xfrm>
          </p:grpSpPr>
          <p:sp>
            <p:nvSpPr>
              <p:cNvPr id="48" name="Rectangle 47">
                <a:extLst>
                  <a:ext uri="{FF2B5EF4-FFF2-40B4-BE49-F238E27FC236}">
                    <a16:creationId xmlns:a16="http://schemas.microsoft.com/office/drawing/2014/main" id="{3D14902D-FE23-448A-A461-30FA56006936}"/>
                  </a:ext>
                </a:extLst>
              </p:cNvPr>
              <p:cNvSpPr/>
              <p:nvPr/>
            </p:nvSpPr>
            <p:spPr>
              <a:xfrm>
                <a:off x="1360974" y="4614107"/>
                <a:ext cx="897075" cy="21602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A778887D-FF0C-410F-AD86-5285AC2CD5C1}"/>
                  </a:ext>
                </a:extLst>
              </p:cNvPr>
              <p:cNvSpPr/>
              <p:nvPr/>
            </p:nvSpPr>
            <p:spPr>
              <a:xfrm>
                <a:off x="1360974" y="4830131"/>
                <a:ext cx="897075" cy="21602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F8320EC7-E5F8-44A5-8D22-1A4693814D31}"/>
                  </a:ext>
                </a:extLst>
              </p:cNvPr>
              <p:cNvSpPr/>
              <p:nvPr/>
            </p:nvSpPr>
            <p:spPr>
              <a:xfrm>
                <a:off x="1360974" y="5046155"/>
                <a:ext cx="897075" cy="21602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83D01400-56B5-4B7A-B84A-3C4CB35494F0}"/>
                  </a:ext>
                </a:extLst>
              </p:cNvPr>
              <p:cNvSpPr/>
              <p:nvPr/>
            </p:nvSpPr>
            <p:spPr>
              <a:xfrm>
                <a:off x="1360974" y="5262179"/>
                <a:ext cx="897075" cy="2160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FFC5B526-0659-4EF9-831F-D896AF5E1CC1}"/>
                  </a:ext>
                </a:extLst>
              </p:cNvPr>
              <p:cNvSpPr/>
              <p:nvPr/>
            </p:nvSpPr>
            <p:spPr>
              <a:xfrm>
                <a:off x="1360974" y="5478203"/>
                <a:ext cx="897075" cy="216024"/>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id="{B159EC7B-BC46-4A90-A2AB-39F72DCA5DCD}"/>
                </a:ext>
              </a:extLst>
            </p:cNvPr>
            <p:cNvGrpSpPr/>
            <p:nvPr/>
          </p:nvGrpSpPr>
          <p:grpSpPr>
            <a:xfrm>
              <a:off x="7794984" y="4838753"/>
              <a:ext cx="897075" cy="1080120"/>
              <a:chOff x="1360974" y="4614107"/>
              <a:chExt cx="897075" cy="1080120"/>
            </a:xfrm>
          </p:grpSpPr>
          <p:sp>
            <p:nvSpPr>
              <p:cNvPr id="43" name="Rectangle 42">
                <a:extLst>
                  <a:ext uri="{FF2B5EF4-FFF2-40B4-BE49-F238E27FC236}">
                    <a16:creationId xmlns:a16="http://schemas.microsoft.com/office/drawing/2014/main" id="{AEEB008D-7C08-489B-9222-6C8B650DCC94}"/>
                  </a:ext>
                </a:extLst>
              </p:cNvPr>
              <p:cNvSpPr/>
              <p:nvPr/>
            </p:nvSpPr>
            <p:spPr>
              <a:xfrm>
                <a:off x="1360974" y="4614107"/>
                <a:ext cx="897075" cy="21602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F9E09C07-12BF-466D-BDB0-B26D707B4241}"/>
                  </a:ext>
                </a:extLst>
              </p:cNvPr>
              <p:cNvSpPr/>
              <p:nvPr/>
            </p:nvSpPr>
            <p:spPr>
              <a:xfrm>
                <a:off x="1360974" y="4830131"/>
                <a:ext cx="897075" cy="21602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E3FD12CD-2F96-4160-9527-A8BF7FE34142}"/>
                  </a:ext>
                </a:extLst>
              </p:cNvPr>
              <p:cNvSpPr/>
              <p:nvPr/>
            </p:nvSpPr>
            <p:spPr>
              <a:xfrm>
                <a:off x="1360974" y="5046155"/>
                <a:ext cx="897075" cy="21602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4B64FD63-2A1D-4CAE-A97D-455444C59E66}"/>
                  </a:ext>
                </a:extLst>
              </p:cNvPr>
              <p:cNvSpPr/>
              <p:nvPr/>
            </p:nvSpPr>
            <p:spPr>
              <a:xfrm>
                <a:off x="1360974" y="5262179"/>
                <a:ext cx="897075" cy="21602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4ED6A37B-9A34-44DE-AF71-FD545B02A4FA}"/>
                  </a:ext>
                </a:extLst>
              </p:cNvPr>
              <p:cNvSpPr/>
              <p:nvPr/>
            </p:nvSpPr>
            <p:spPr>
              <a:xfrm>
                <a:off x="1360974" y="5478203"/>
                <a:ext cx="897075" cy="21602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ECDB770A-8298-4847-A2FA-895D5E389AE9}"/>
                </a:ext>
              </a:extLst>
            </p:cNvPr>
            <p:cNvGrpSpPr/>
            <p:nvPr/>
          </p:nvGrpSpPr>
          <p:grpSpPr>
            <a:xfrm>
              <a:off x="8867319" y="4838753"/>
              <a:ext cx="897075" cy="1080120"/>
              <a:chOff x="1360974" y="4614107"/>
              <a:chExt cx="897075" cy="1080120"/>
            </a:xfrm>
          </p:grpSpPr>
          <p:sp>
            <p:nvSpPr>
              <p:cNvPr id="38" name="Rectangle 37">
                <a:extLst>
                  <a:ext uri="{FF2B5EF4-FFF2-40B4-BE49-F238E27FC236}">
                    <a16:creationId xmlns:a16="http://schemas.microsoft.com/office/drawing/2014/main" id="{64958C28-DEFC-4EDF-8679-205E948890EF}"/>
                  </a:ext>
                </a:extLst>
              </p:cNvPr>
              <p:cNvSpPr/>
              <p:nvPr/>
            </p:nvSpPr>
            <p:spPr>
              <a:xfrm>
                <a:off x="1360974" y="4614107"/>
                <a:ext cx="897075" cy="2160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204C8EB2-208E-45F6-B7BB-42073C152F70}"/>
                  </a:ext>
                </a:extLst>
              </p:cNvPr>
              <p:cNvSpPr/>
              <p:nvPr/>
            </p:nvSpPr>
            <p:spPr>
              <a:xfrm>
                <a:off x="1360974" y="4830131"/>
                <a:ext cx="897075" cy="21602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21F674D2-74D6-4C4A-9626-E7F04DB469E5}"/>
                  </a:ext>
                </a:extLst>
              </p:cNvPr>
              <p:cNvSpPr/>
              <p:nvPr/>
            </p:nvSpPr>
            <p:spPr>
              <a:xfrm>
                <a:off x="1360974" y="5046155"/>
                <a:ext cx="897075" cy="21602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A775E1B6-C709-499B-AD3A-6189B9168972}"/>
                  </a:ext>
                </a:extLst>
              </p:cNvPr>
              <p:cNvSpPr/>
              <p:nvPr/>
            </p:nvSpPr>
            <p:spPr>
              <a:xfrm>
                <a:off x="1360974" y="5262179"/>
                <a:ext cx="897075" cy="21602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6D5CE6A0-E92A-4BAF-A8C6-C70AC5AA99B3}"/>
                  </a:ext>
                </a:extLst>
              </p:cNvPr>
              <p:cNvSpPr/>
              <p:nvPr/>
            </p:nvSpPr>
            <p:spPr>
              <a:xfrm>
                <a:off x="1360974" y="5478203"/>
                <a:ext cx="897075" cy="21602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26A0F952-E083-46DA-823E-8F2B05E89D77}"/>
                </a:ext>
              </a:extLst>
            </p:cNvPr>
            <p:cNvGrpSpPr/>
            <p:nvPr/>
          </p:nvGrpSpPr>
          <p:grpSpPr>
            <a:xfrm>
              <a:off x="9939654" y="4838753"/>
              <a:ext cx="897075" cy="1080120"/>
              <a:chOff x="1360974" y="4614107"/>
              <a:chExt cx="897075" cy="1080120"/>
            </a:xfrm>
          </p:grpSpPr>
          <p:sp>
            <p:nvSpPr>
              <p:cNvPr id="33" name="Rectangle 32">
                <a:extLst>
                  <a:ext uri="{FF2B5EF4-FFF2-40B4-BE49-F238E27FC236}">
                    <a16:creationId xmlns:a16="http://schemas.microsoft.com/office/drawing/2014/main" id="{D3195AC8-ED0A-437A-B93F-0A5193D761DC}"/>
                  </a:ext>
                </a:extLst>
              </p:cNvPr>
              <p:cNvSpPr/>
              <p:nvPr/>
            </p:nvSpPr>
            <p:spPr>
              <a:xfrm>
                <a:off x="1360974" y="4614107"/>
                <a:ext cx="897075" cy="21602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C5A89262-D351-4ABB-A353-6115B8119507}"/>
                  </a:ext>
                </a:extLst>
              </p:cNvPr>
              <p:cNvSpPr/>
              <p:nvPr/>
            </p:nvSpPr>
            <p:spPr>
              <a:xfrm>
                <a:off x="1360974" y="4830131"/>
                <a:ext cx="897075" cy="21602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18C35256-B225-42D5-8DFE-8D36039FE2B1}"/>
                  </a:ext>
                </a:extLst>
              </p:cNvPr>
              <p:cNvSpPr/>
              <p:nvPr/>
            </p:nvSpPr>
            <p:spPr>
              <a:xfrm>
                <a:off x="1360974" y="5046155"/>
                <a:ext cx="897075" cy="21602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1AC8ACC4-2F4E-4A7B-B1CA-AD37FCCFF70C}"/>
                  </a:ext>
                </a:extLst>
              </p:cNvPr>
              <p:cNvSpPr/>
              <p:nvPr/>
            </p:nvSpPr>
            <p:spPr>
              <a:xfrm>
                <a:off x="1360974" y="5262179"/>
                <a:ext cx="897075" cy="2160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7B0C7337-36D2-42DC-BC44-55F7CE0B80F1}"/>
                  </a:ext>
                </a:extLst>
              </p:cNvPr>
              <p:cNvSpPr/>
              <p:nvPr/>
            </p:nvSpPr>
            <p:spPr>
              <a:xfrm>
                <a:off x="1360974" y="5478203"/>
                <a:ext cx="897075" cy="21602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26" name="Rectangle 25">
              <a:extLst>
                <a:ext uri="{FF2B5EF4-FFF2-40B4-BE49-F238E27FC236}">
                  <a16:creationId xmlns:a16="http://schemas.microsoft.com/office/drawing/2014/main" id="{BE35961E-8E9E-43EA-B727-39823D277BD3}"/>
                </a:ext>
              </a:extLst>
            </p:cNvPr>
            <p:cNvSpPr/>
            <p:nvPr/>
          </p:nvSpPr>
          <p:spPr>
            <a:xfrm>
              <a:off x="288638" y="3941678"/>
              <a:ext cx="897075" cy="897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7" name="Group 26">
              <a:extLst>
                <a:ext uri="{FF2B5EF4-FFF2-40B4-BE49-F238E27FC236}">
                  <a16:creationId xmlns:a16="http://schemas.microsoft.com/office/drawing/2014/main" id="{89680665-7138-4E9A-9FBD-2B0BC17B5851}"/>
                </a:ext>
              </a:extLst>
            </p:cNvPr>
            <p:cNvGrpSpPr/>
            <p:nvPr/>
          </p:nvGrpSpPr>
          <p:grpSpPr>
            <a:xfrm>
              <a:off x="288638" y="4838753"/>
              <a:ext cx="897075" cy="1080120"/>
              <a:chOff x="1360974" y="4614107"/>
              <a:chExt cx="897075" cy="1080120"/>
            </a:xfrm>
          </p:grpSpPr>
          <p:sp>
            <p:nvSpPr>
              <p:cNvPr id="28" name="Rectangle 27">
                <a:extLst>
                  <a:ext uri="{FF2B5EF4-FFF2-40B4-BE49-F238E27FC236}">
                    <a16:creationId xmlns:a16="http://schemas.microsoft.com/office/drawing/2014/main" id="{C2D06FBB-EAF2-4369-B2EA-03A175555880}"/>
                  </a:ext>
                </a:extLst>
              </p:cNvPr>
              <p:cNvSpPr/>
              <p:nvPr/>
            </p:nvSpPr>
            <p:spPr>
              <a:xfrm>
                <a:off x="1360974" y="4614107"/>
                <a:ext cx="897075" cy="2160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53CB6F9-31E1-49EC-AA2B-4E4F9AEC6E9F}"/>
                  </a:ext>
                </a:extLst>
              </p:cNvPr>
              <p:cNvSpPr/>
              <p:nvPr/>
            </p:nvSpPr>
            <p:spPr>
              <a:xfrm>
                <a:off x="1360974" y="4830131"/>
                <a:ext cx="897075"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03D93C47-26B4-494D-A287-9C7FB175C7F3}"/>
                  </a:ext>
                </a:extLst>
              </p:cNvPr>
              <p:cNvSpPr/>
              <p:nvPr/>
            </p:nvSpPr>
            <p:spPr>
              <a:xfrm>
                <a:off x="1360974" y="5046155"/>
                <a:ext cx="897075" cy="21602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1C8BBCC2-A900-4D17-B328-2008E99158DA}"/>
                  </a:ext>
                </a:extLst>
              </p:cNvPr>
              <p:cNvSpPr/>
              <p:nvPr/>
            </p:nvSpPr>
            <p:spPr>
              <a:xfrm>
                <a:off x="1360974" y="5262179"/>
                <a:ext cx="897075" cy="2160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4BF17718-8752-4C21-A861-5991D7A2B3A7}"/>
                  </a:ext>
                </a:extLst>
              </p:cNvPr>
              <p:cNvSpPr/>
              <p:nvPr/>
            </p:nvSpPr>
            <p:spPr>
              <a:xfrm>
                <a:off x="1360974" y="5478203"/>
                <a:ext cx="897075"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868272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2494300"/>
            <a:ext cx="9144000" cy="1015663"/>
          </a:xfrm>
        </p:spPr>
        <p:txBody>
          <a:bodyPr/>
          <a:lstStyle/>
          <a:p>
            <a:r>
              <a:rPr lang="en-US">
                <a:solidFill>
                  <a:srgbClr val="222A35"/>
                </a:solidFill>
              </a:rPr>
              <a:t>Thank You !</a:t>
            </a:r>
            <a:endParaRPr lang="en-US" dirty="0"/>
          </a:p>
        </p:txBody>
      </p:sp>
      <p:sp>
        <p:nvSpPr>
          <p:cNvPr id="2" name="Subtitle 1"/>
          <p:cNvSpPr>
            <a:spLocks noGrp="1"/>
          </p:cNvSpPr>
          <p:nvPr>
            <p:ph type="subTitle" idx="1"/>
          </p:nvPr>
        </p:nvSpPr>
        <p:spPr/>
        <p:txBody>
          <a:bodyPr anchor="ctr"/>
          <a:lstStyle/>
          <a:p>
            <a:r>
              <a:rPr lang="en-US" dirty="0">
                <a:solidFill>
                  <a:schemeClr val="accent3"/>
                </a:solidFill>
              </a:rPr>
              <a:t>Hope you </a:t>
            </a:r>
            <a:r>
              <a:rPr lang="en-US">
                <a:solidFill>
                  <a:schemeClr val="accent3"/>
                </a:solidFill>
              </a:rPr>
              <a:t>like this template :)</a:t>
            </a:r>
            <a:endParaRPr lang="en-US" dirty="0">
              <a:solidFill>
                <a:schemeClr val="accent3"/>
              </a:solidFill>
            </a:endParaRPr>
          </a:p>
        </p:txBody>
      </p:sp>
      <p:grpSp>
        <p:nvGrpSpPr>
          <p:cNvPr id="24" name="Group 23"/>
          <p:cNvGrpSpPr/>
          <p:nvPr/>
        </p:nvGrpSpPr>
        <p:grpSpPr>
          <a:xfrm>
            <a:off x="2612737" y="2137172"/>
            <a:ext cx="6966526" cy="1291828"/>
            <a:chOff x="2148051" y="2137172"/>
            <a:chExt cx="6966526" cy="1291828"/>
          </a:xfrm>
        </p:grpSpPr>
        <p:grpSp>
          <p:nvGrpSpPr>
            <p:cNvPr id="25" name="Group 24"/>
            <p:cNvGrpSpPr>
              <a:grpSpLocks noChangeAspect="1"/>
            </p:cNvGrpSpPr>
            <p:nvPr/>
          </p:nvGrpSpPr>
          <p:grpSpPr>
            <a:xfrm>
              <a:off x="2148051" y="2137173"/>
              <a:ext cx="1291827" cy="1291827"/>
              <a:chOff x="1382807" y="174388"/>
              <a:chExt cx="3025589" cy="3025588"/>
            </a:xfrm>
          </p:grpSpPr>
          <p:sp>
            <p:nvSpPr>
              <p:cNvPr id="32" name="Rectangle 31"/>
              <p:cNvSpPr/>
              <p:nvPr/>
            </p:nvSpPr>
            <p:spPr>
              <a:xfrm>
                <a:off x="1382807" y="174388"/>
                <a:ext cx="3025588" cy="3025588"/>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Freeform 8"/>
              <p:cNvSpPr/>
              <p:nvPr/>
            </p:nvSpPr>
            <p:spPr>
              <a:xfrm>
                <a:off x="2163311" y="784634"/>
                <a:ext cx="1468794" cy="1928720"/>
              </a:xfrm>
              <a:custGeom>
                <a:avLst/>
                <a:gdLst/>
                <a:ahLst/>
                <a:cxnLst/>
                <a:rect l="l" t="t" r="r" b="b"/>
                <a:pathLst>
                  <a:path w="1468794" h="1928720">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TextBox 33"/>
              <p:cNvSpPr txBox="1"/>
              <p:nvPr/>
            </p:nvSpPr>
            <p:spPr>
              <a:xfrm>
                <a:off x="2198867" y="802692"/>
                <a:ext cx="2209529" cy="2397284"/>
              </a:xfrm>
              <a:custGeom>
                <a:avLst/>
                <a:gdLst>
                  <a:gd name="connsiteX0" fmla="*/ 0 w 2209529"/>
                  <a:gd name="connsiteY0" fmla="*/ 293050 h 2397284"/>
                  <a:gd name="connsiteX1" fmla="*/ 22306 w 2209529"/>
                  <a:gd name="connsiteY1" fmla="*/ 300922 h 2397284"/>
                  <a:gd name="connsiteX2" fmla="*/ 503003 w 2209529"/>
                  <a:gd name="connsiteY2" fmla="*/ 300922 h 2397284"/>
                  <a:gd name="connsiteX3" fmla="*/ 503003 w 2209529"/>
                  <a:gd name="connsiteY3" fmla="*/ 729388 h 2397284"/>
                  <a:gd name="connsiteX4" fmla="*/ 1406731 w 2209529"/>
                  <a:gd name="connsiteY4" fmla="*/ 0 h 2397284"/>
                  <a:gd name="connsiteX5" fmla="*/ 2209529 w 2209529"/>
                  <a:gd name="connsiteY5" fmla="*/ 696401 h 2397284"/>
                  <a:gd name="connsiteX6" fmla="*/ 2209529 w 2209529"/>
                  <a:gd name="connsiteY6" fmla="*/ 2397284 h 2397284"/>
                  <a:gd name="connsiteX7" fmla="*/ 1115822 w 2209529"/>
                  <a:gd name="connsiteY7" fmla="*/ 2397284 h 2397284"/>
                  <a:gd name="connsiteX8" fmla="*/ 516470 w 2209529"/>
                  <a:gd name="connsiteY8" fmla="*/ 1877366 h 2397284"/>
                  <a:gd name="connsiteX9" fmla="*/ 544544 w 2209529"/>
                  <a:gd name="connsiteY9" fmla="*/ 1894342 h 2397284"/>
                  <a:gd name="connsiteX10" fmla="*/ 604631 w 2209529"/>
                  <a:gd name="connsiteY10" fmla="*/ 1906211 h 2397284"/>
                  <a:gd name="connsiteX11" fmla="*/ 698842 w 2209529"/>
                  <a:gd name="connsiteY11" fmla="*/ 1910662 h 2397284"/>
                  <a:gd name="connsiteX12" fmla="*/ 793052 w 2209529"/>
                  <a:gd name="connsiteY12" fmla="*/ 1906211 h 2397284"/>
                  <a:gd name="connsiteX13" fmla="*/ 853139 w 2209529"/>
                  <a:gd name="connsiteY13" fmla="*/ 1894342 h 2397284"/>
                  <a:gd name="connsiteX14" fmla="*/ 885037 w 2209529"/>
                  <a:gd name="connsiteY14" fmla="*/ 1875054 h 2397284"/>
                  <a:gd name="connsiteX15" fmla="*/ 894681 w 2209529"/>
                  <a:gd name="connsiteY15" fmla="*/ 1848349 h 2397284"/>
                  <a:gd name="connsiteX16" fmla="*/ 894681 w 2209529"/>
                  <a:gd name="connsiteY16" fmla="*/ 300922 h 2397284"/>
                  <a:gd name="connsiteX17" fmla="*/ 1375377 w 2209529"/>
                  <a:gd name="connsiteY17" fmla="*/ 300922 h 2397284"/>
                  <a:gd name="connsiteX18" fmla="*/ 1399857 w 2209529"/>
                  <a:gd name="connsiteY18" fmla="*/ 292021 h 2397284"/>
                  <a:gd name="connsiteX19" fmla="*/ 1418402 w 2209529"/>
                  <a:gd name="connsiteY19" fmla="*/ 264573 h 2397284"/>
                  <a:gd name="connsiteX20" fmla="*/ 1429530 w 2209529"/>
                  <a:gd name="connsiteY20" fmla="*/ 215614 h 2397284"/>
                  <a:gd name="connsiteX21" fmla="*/ 1433239 w 2209529"/>
                  <a:gd name="connsiteY21" fmla="*/ 142174 h 2397284"/>
                  <a:gd name="connsiteX22" fmla="*/ 1429530 w 2209529"/>
                  <a:gd name="connsiteY22" fmla="*/ 66509 h 2397284"/>
                  <a:gd name="connsiteX23" fmla="*/ 1418402 w 2209529"/>
                  <a:gd name="connsiteY23" fmla="*/ 16807 h 239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09529" h="2397284">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6" name="Group 25"/>
            <p:cNvGrpSpPr>
              <a:grpSpLocks noChangeAspect="1"/>
            </p:cNvGrpSpPr>
            <p:nvPr/>
          </p:nvGrpSpPr>
          <p:grpSpPr>
            <a:xfrm>
              <a:off x="6408025" y="2137172"/>
              <a:ext cx="1291827" cy="1291827"/>
              <a:chOff x="1382807" y="174388"/>
              <a:chExt cx="3025589" cy="3025588"/>
            </a:xfrm>
          </p:grpSpPr>
          <p:sp>
            <p:nvSpPr>
              <p:cNvPr id="29" name="Rectangle 28"/>
              <p:cNvSpPr/>
              <p:nvPr/>
            </p:nvSpPr>
            <p:spPr>
              <a:xfrm>
                <a:off x="1382807" y="174388"/>
                <a:ext cx="3025588" cy="3025588"/>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2540121" y="810818"/>
                <a:ext cx="1868275" cy="2389158"/>
              </a:xfrm>
              <a:custGeom>
                <a:avLst/>
                <a:gdLst>
                  <a:gd name="connsiteX0" fmla="*/ 0 w 1868275"/>
                  <a:gd name="connsiteY0" fmla="*/ 1718 h 2389158"/>
                  <a:gd name="connsiteX1" fmla="*/ 506810 w 1868275"/>
                  <a:gd name="connsiteY1" fmla="*/ 441359 h 2389158"/>
                  <a:gd name="connsiteX2" fmla="*/ 476232 w 1868275"/>
                  <a:gd name="connsiteY2" fmla="*/ 509406 h 2389158"/>
                  <a:gd name="connsiteX3" fmla="*/ 418370 w 1868275"/>
                  <a:gd name="connsiteY3" fmla="*/ 653319 h 2389158"/>
                  <a:gd name="connsiteX4" fmla="*/ 360509 w 1868275"/>
                  <a:gd name="connsiteY4" fmla="*/ 809100 h 2389158"/>
                  <a:gd name="connsiteX5" fmla="*/ 357541 w 1868275"/>
                  <a:gd name="connsiteY5" fmla="*/ 809100 h 2389158"/>
                  <a:gd name="connsiteX6" fmla="*/ 295971 w 1868275"/>
                  <a:gd name="connsiteY6" fmla="*/ 650351 h 2389158"/>
                  <a:gd name="connsiteX7" fmla="*/ 234400 w 1868275"/>
                  <a:gd name="connsiteY7" fmla="*/ 506439 h 2389158"/>
                  <a:gd name="connsiteX8" fmla="*/ 20757 w 1868275"/>
                  <a:gd name="connsiteY8" fmla="*/ 34645 h 2389158"/>
                  <a:gd name="connsiteX9" fmla="*/ 1103694 w 1868275"/>
                  <a:gd name="connsiteY9" fmla="*/ 0 h 2389158"/>
                  <a:gd name="connsiteX10" fmla="*/ 1868275 w 1868275"/>
                  <a:gd name="connsiteY10" fmla="*/ 663249 h 2389158"/>
                  <a:gd name="connsiteX11" fmla="*/ 1868275 w 1868275"/>
                  <a:gd name="connsiteY11" fmla="*/ 2389158 h 2389158"/>
                  <a:gd name="connsiteX12" fmla="*/ 768108 w 1868275"/>
                  <a:gd name="connsiteY12" fmla="*/ 2389158 h 2389158"/>
                  <a:gd name="connsiteX13" fmla="*/ 176188 w 1868275"/>
                  <a:gd name="connsiteY13" fmla="*/ 1875688 h 2389158"/>
                  <a:gd name="connsiteX14" fmla="*/ 193600 w 1868275"/>
                  <a:gd name="connsiteY14" fmla="*/ 1886216 h 2389158"/>
                  <a:gd name="connsiteX15" fmla="*/ 253687 w 1868275"/>
                  <a:gd name="connsiteY15" fmla="*/ 1898085 h 2389158"/>
                  <a:gd name="connsiteX16" fmla="*/ 348639 w 1868275"/>
                  <a:gd name="connsiteY16" fmla="*/ 1902536 h 2389158"/>
                  <a:gd name="connsiteX17" fmla="*/ 442850 w 1868275"/>
                  <a:gd name="connsiteY17" fmla="*/ 1898085 h 2389158"/>
                  <a:gd name="connsiteX18" fmla="*/ 502937 w 1868275"/>
                  <a:gd name="connsiteY18" fmla="*/ 1886216 h 2389158"/>
                  <a:gd name="connsiteX19" fmla="*/ 534835 w 1868275"/>
                  <a:gd name="connsiteY19" fmla="*/ 1866928 h 2389158"/>
                  <a:gd name="connsiteX20" fmla="*/ 544479 w 1868275"/>
                  <a:gd name="connsiteY20" fmla="*/ 1840223 h 2389158"/>
                  <a:gd name="connsiteX21" fmla="*/ 544479 w 1868275"/>
                  <a:gd name="connsiteY21" fmla="*/ 1165171 h 2389158"/>
                  <a:gd name="connsiteX22" fmla="*/ 1069684 w 1868275"/>
                  <a:gd name="connsiteY22" fmla="*/ 119212 h 2389158"/>
                  <a:gd name="connsiteX23" fmla="*/ 1105291 w 1868275"/>
                  <a:gd name="connsiteY23" fmla="*/ 34645 h 2389158"/>
                  <a:gd name="connsiteX24" fmla="*/ 1107702 w 1868275"/>
                  <a:gd name="connsiteY24" fmla="*/ 7383 h 238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68275" h="2389158">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13"/>
              <p:cNvSpPr/>
              <p:nvPr/>
            </p:nvSpPr>
            <p:spPr>
              <a:xfrm>
                <a:off x="2128726" y="775732"/>
                <a:ext cx="1519738" cy="1937622"/>
              </a:xfrm>
              <a:custGeom>
                <a:avLst/>
                <a:gdLst/>
                <a:ahLst/>
                <a:cxnLst/>
                <a:rect l="l" t="t" r="r" b="b"/>
                <a:pathLst>
                  <a:path w="1519738" h="1937622">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7" name="Freeform: Shape 26"/>
            <p:cNvSpPr/>
            <p:nvPr/>
          </p:nvSpPr>
          <p:spPr>
            <a:xfrm>
              <a:off x="3550258" y="2738785"/>
              <a:ext cx="2158499" cy="546199"/>
            </a:xfrm>
            <a:custGeom>
              <a:avLst/>
              <a:gdLst>
                <a:gd name="connsiteX0" fmla="*/ 763761 w 2158499"/>
                <a:gd name="connsiteY0" fmla="*/ 84460 h 546199"/>
                <a:gd name="connsiteX1" fmla="*/ 693440 w 2158499"/>
                <a:gd name="connsiteY1" fmla="*/ 319980 h 546199"/>
                <a:gd name="connsiteX2" fmla="*/ 835198 w 2158499"/>
                <a:gd name="connsiteY2" fmla="*/ 319980 h 546199"/>
                <a:gd name="connsiteX3" fmla="*/ 773621 w 2158499"/>
                <a:gd name="connsiteY3" fmla="*/ 120923 h 546199"/>
                <a:gd name="connsiteX4" fmla="*/ 763761 w 2158499"/>
                <a:gd name="connsiteY4" fmla="*/ 84460 h 546199"/>
                <a:gd name="connsiteX5" fmla="*/ 1720944 w 2158499"/>
                <a:gd name="connsiteY5" fmla="*/ 2232 h 546199"/>
                <a:gd name="connsiteX6" fmla="*/ 1836286 w 2158499"/>
                <a:gd name="connsiteY6" fmla="*/ 2232 h 546199"/>
                <a:gd name="connsiteX7" fmla="*/ 1836286 w 2158499"/>
                <a:gd name="connsiteY7" fmla="*/ 251147 h 546199"/>
                <a:gd name="connsiteX8" fmla="*/ 1881679 w 2158499"/>
                <a:gd name="connsiteY8" fmla="*/ 187151 h 546199"/>
                <a:gd name="connsiteX9" fmla="*/ 2029018 w 2158499"/>
                <a:gd name="connsiteY9" fmla="*/ 2232 h 546199"/>
                <a:gd name="connsiteX10" fmla="*/ 2157011 w 2158499"/>
                <a:gd name="connsiteY10" fmla="*/ 2232 h 546199"/>
                <a:gd name="connsiteX11" fmla="*/ 1967255 w 2158499"/>
                <a:gd name="connsiteY11" fmla="*/ 242962 h 546199"/>
                <a:gd name="connsiteX12" fmla="*/ 2158499 w 2158499"/>
                <a:gd name="connsiteY12" fmla="*/ 546199 h 546199"/>
                <a:gd name="connsiteX13" fmla="*/ 2027530 w 2158499"/>
                <a:gd name="connsiteY13" fmla="*/ 546199 h 546199"/>
                <a:gd name="connsiteX14" fmla="*/ 1885027 w 2158499"/>
                <a:gd name="connsiteY14" fmla="*/ 317004 h 546199"/>
                <a:gd name="connsiteX15" fmla="*/ 1836286 w 2158499"/>
                <a:gd name="connsiteY15" fmla="*/ 351978 h 546199"/>
                <a:gd name="connsiteX16" fmla="*/ 1836286 w 2158499"/>
                <a:gd name="connsiteY16" fmla="*/ 546199 h 546199"/>
                <a:gd name="connsiteX17" fmla="*/ 1720944 w 2158499"/>
                <a:gd name="connsiteY17" fmla="*/ 546199 h 546199"/>
                <a:gd name="connsiteX18" fmla="*/ 1103638 w 2158499"/>
                <a:gd name="connsiteY18" fmla="*/ 2232 h 546199"/>
                <a:gd name="connsiteX19" fmla="*/ 1249118 w 2158499"/>
                <a:gd name="connsiteY19" fmla="*/ 2232 h 546199"/>
                <a:gd name="connsiteX20" fmla="*/ 1485382 w 2158499"/>
                <a:gd name="connsiteY20" fmla="*/ 409649 h 546199"/>
                <a:gd name="connsiteX21" fmla="*/ 1487987 w 2158499"/>
                <a:gd name="connsiteY21" fmla="*/ 409649 h 546199"/>
                <a:gd name="connsiteX22" fmla="*/ 1482406 w 2158499"/>
                <a:gd name="connsiteY22" fmla="*/ 259705 h 546199"/>
                <a:gd name="connsiteX23" fmla="*/ 1482406 w 2158499"/>
                <a:gd name="connsiteY23" fmla="*/ 2232 h 546199"/>
                <a:gd name="connsiteX24" fmla="*/ 1586213 w 2158499"/>
                <a:gd name="connsiteY24" fmla="*/ 2232 h 546199"/>
                <a:gd name="connsiteX25" fmla="*/ 1586213 w 2158499"/>
                <a:gd name="connsiteY25" fmla="*/ 546199 h 546199"/>
                <a:gd name="connsiteX26" fmla="*/ 1439618 w 2158499"/>
                <a:gd name="connsiteY26" fmla="*/ 546199 h 546199"/>
                <a:gd name="connsiteX27" fmla="*/ 1202981 w 2158499"/>
                <a:gd name="connsiteY27" fmla="*/ 134689 h 546199"/>
                <a:gd name="connsiteX28" fmla="*/ 1199632 w 2158499"/>
                <a:gd name="connsiteY28" fmla="*/ 134689 h 546199"/>
                <a:gd name="connsiteX29" fmla="*/ 1206702 w 2158499"/>
                <a:gd name="connsiteY29" fmla="*/ 290215 h 546199"/>
                <a:gd name="connsiteX30" fmla="*/ 1206702 w 2158499"/>
                <a:gd name="connsiteY30" fmla="*/ 546199 h 546199"/>
                <a:gd name="connsiteX31" fmla="*/ 1103638 w 2158499"/>
                <a:gd name="connsiteY31" fmla="*/ 546199 h 546199"/>
                <a:gd name="connsiteX32" fmla="*/ 0 w 2158499"/>
                <a:gd name="connsiteY32" fmla="*/ 2232 h 546199"/>
                <a:gd name="connsiteX33" fmla="*/ 115342 w 2158499"/>
                <a:gd name="connsiteY33" fmla="*/ 2232 h 546199"/>
                <a:gd name="connsiteX34" fmla="*/ 115342 w 2158499"/>
                <a:gd name="connsiteY34" fmla="*/ 215429 h 546199"/>
                <a:gd name="connsiteX35" fmla="*/ 330771 w 2158499"/>
                <a:gd name="connsiteY35" fmla="*/ 215429 h 546199"/>
                <a:gd name="connsiteX36" fmla="*/ 330771 w 2158499"/>
                <a:gd name="connsiteY36" fmla="*/ 2232 h 546199"/>
                <a:gd name="connsiteX37" fmla="*/ 445740 w 2158499"/>
                <a:gd name="connsiteY37" fmla="*/ 2232 h 546199"/>
                <a:gd name="connsiteX38" fmla="*/ 445740 w 2158499"/>
                <a:gd name="connsiteY38" fmla="*/ 546199 h 546199"/>
                <a:gd name="connsiteX39" fmla="*/ 330771 w 2158499"/>
                <a:gd name="connsiteY39" fmla="*/ 546199 h 546199"/>
                <a:gd name="connsiteX40" fmla="*/ 330771 w 2158499"/>
                <a:gd name="connsiteY40" fmla="*/ 311423 h 546199"/>
                <a:gd name="connsiteX41" fmla="*/ 115342 w 2158499"/>
                <a:gd name="connsiteY41" fmla="*/ 311423 h 546199"/>
                <a:gd name="connsiteX42" fmla="*/ 115342 w 2158499"/>
                <a:gd name="connsiteY42" fmla="*/ 546199 h 546199"/>
                <a:gd name="connsiteX43" fmla="*/ 0 w 2158499"/>
                <a:gd name="connsiteY43" fmla="*/ 546199 h 546199"/>
                <a:gd name="connsiteX44" fmla="*/ 692696 w 2158499"/>
                <a:gd name="connsiteY44" fmla="*/ 0 h 546199"/>
                <a:gd name="connsiteX45" fmla="*/ 833710 w 2158499"/>
                <a:gd name="connsiteY45" fmla="*/ 0 h 546199"/>
                <a:gd name="connsiteX46" fmla="*/ 1026443 w 2158499"/>
                <a:gd name="connsiteY46" fmla="*/ 546199 h 546199"/>
                <a:gd name="connsiteX47" fmla="*/ 902171 w 2158499"/>
                <a:gd name="connsiteY47" fmla="*/ 546199 h 546199"/>
                <a:gd name="connsiteX48" fmla="*/ 862732 w 2158499"/>
                <a:gd name="connsiteY48" fmla="*/ 416719 h 546199"/>
                <a:gd name="connsiteX49" fmla="*/ 664418 w 2158499"/>
                <a:gd name="connsiteY49" fmla="*/ 416719 h 546199"/>
                <a:gd name="connsiteX50" fmla="*/ 624979 w 2158499"/>
                <a:gd name="connsiteY50" fmla="*/ 546199 h 546199"/>
                <a:gd name="connsiteX51" fmla="*/ 500707 w 2158499"/>
                <a:gd name="connsiteY51" fmla="*/ 546199 h 5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58499" h="546199">
                  <a:moveTo>
                    <a:pt x="763761" y="84460"/>
                  </a:moveTo>
                  <a:cubicBezTo>
                    <a:pt x="755575" y="116210"/>
                    <a:pt x="732135" y="194717"/>
                    <a:pt x="693440" y="319980"/>
                  </a:cubicBezTo>
                  <a:lnTo>
                    <a:pt x="835198" y="319980"/>
                  </a:lnTo>
                  <a:cubicBezTo>
                    <a:pt x="798736" y="202654"/>
                    <a:pt x="778210" y="136302"/>
                    <a:pt x="773621" y="120923"/>
                  </a:cubicBezTo>
                  <a:cubicBezTo>
                    <a:pt x="769032" y="105544"/>
                    <a:pt x="765745" y="93390"/>
                    <a:pt x="763761" y="84460"/>
                  </a:cubicBezTo>
                  <a:close/>
                  <a:moveTo>
                    <a:pt x="1720944" y="2232"/>
                  </a:moveTo>
                  <a:lnTo>
                    <a:pt x="1836286" y="2232"/>
                  </a:lnTo>
                  <a:lnTo>
                    <a:pt x="1836286" y="251147"/>
                  </a:lnTo>
                  <a:lnTo>
                    <a:pt x="1881679" y="187151"/>
                  </a:lnTo>
                  <a:lnTo>
                    <a:pt x="2029018" y="2232"/>
                  </a:lnTo>
                  <a:lnTo>
                    <a:pt x="2157011" y="2232"/>
                  </a:lnTo>
                  <a:lnTo>
                    <a:pt x="1967255" y="242962"/>
                  </a:lnTo>
                  <a:lnTo>
                    <a:pt x="2158499" y="546199"/>
                  </a:lnTo>
                  <a:lnTo>
                    <a:pt x="2027530" y="546199"/>
                  </a:lnTo>
                  <a:lnTo>
                    <a:pt x="1885027" y="317004"/>
                  </a:lnTo>
                  <a:lnTo>
                    <a:pt x="1836286" y="351978"/>
                  </a:lnTo>
                  <a:lnTo>
                    <a:pt x="1836286" y="546199"/>
                  </a:lnTo>
                  <a:lnTo>
                    <a:pt x="1720944" y="546199"/>
                  </a:lnTo>
                  <a:close/>
                  <a:moveTo>
                    <a:pt x="1103638" y="2232"/>
                  </a:moveTo>
                  <a:lnTo>
                    <a:pt x="1249118" y="2232"/>
                  </a:lnTo>
                  <a:lnTo>
                    <a:pt x="1485382" y="409649"/>
                  </a:lnTo>
                  <a:lnTo>
                    <a:pt x="1487987" y="409649"/>
                  </a:lnTo>
                  <a:cubicBezTo>
                    <a:pt x="1484266" y="338956"/>
                    <a:pt x="1482406" y="288975"/>
                    <a:pt x="1482406" y="259705"/>
                  </a:cubicBezTo>
                  <a:lnTo>
                    <a:pt x="1482406" y="2232"/>
                  </a:lnTo>
                  <a:lnTo>
                    <a:pt x="1586213" y="2232"/>
                  </a:lnTo>
                  <a:lnTo>
                    <a:pt x="1586213" y="546199"/>
                  </a:lnTo>
                  <a:lnTo>
                    <a:pt x="1439618" y="546199"/>
                  </a:lnTo>
                  <a:lnTo>
                    <a:pt x="1202981" y="134689"/>
                  </a:lnTo>
                  <a:lnTo>
                    <a:pt x="1199632" y="134689"/>
                  </a:lnTo>
                  <a:cubicBezTo>
                    <a:pt x="1204345" y="207367"/>
                    <a:pt x="1206702" y="259209"/>
                    <a:pt x="1206702" y="290215"/>
                  </a:cubicBezTo>
                  <a:lnTo>
                    <a:pt x="1206702" y="546199"/>
                  </a:lnTo>
                  <a:lnTo>
                    <a:pt x="1103638" y="546199"/>
                  </a:lnTo>
                  <a:close/>
                  <a:moveTo>
                    <a:pt x="0" y="2232"/>
                  </a:moveTo>
                  <a:lnTo>
                    <a:pt x="115342" y="2232"/>
                  </a:lnTo>
                  <a:lnTo>
                    <a:pt x="115342" y="215429"/>
                  </a:lnTo>
                  <a:lnTo>
                    <a:pt x="330771" y="215429"/>
                  </a:lnTo>
                  <a:lnTo>
                    <a:pt x="330771" y="2232"/>
                  </a:lnTo>
                  <a:lnTo>
                    <a:pt x="445740" y="2232"/>
                  </a:lnTo>
                  <a:lnTo>
                    <a:pt x="445740" y="546199"/>
                  </a:lnTo>
                  <a:lnTo>
                    <a:pt x="330771" y="546199"/>
                  </a:lnTo>
                  <a:lnTo>
                    <a:pt x="330771" y="311423"/>
                  </a:lnTo>
                  <a:lnTo>
                    <a:pt x="115342" y="311423"/>
                  </a:lnTo>
                  <a:lnTo>
                    <a:pt x="115342" y="546199"/>
                  </a:lnTo>
                  <a:lnTo>
                    <a:pt x="0" y="546199"/>
                  </a:lnTo>
                  <a:close/>
                  <a:moveTo>
                    <a:pt x="692696" y="0"/>
                  </a:moveTo>
                  <a:lnTo>
                    <a:pt x="833710" y="0"/>
                  </a:lnTo>
                  <a:lnTo>
                    <a:pt x="1026443" y="546199"/>
                  </a:lnTo>
                  <a:lnTo>
                    <a:pt x="902171" y="546199"/>
                  </a:lnTo>
                  <a:lnTo>
                    <a:pt x="862732" y="416719"/>
                  </a:lnTo>
                  <a:lnTo>
                    <a:pt x="664418" y="416719"/>
                  </a:lnTo>
                  <a:lnTo>
                    <a:pt x="624979" y="546199"/>
                  </a:lnTo>
                  <a:lnTo>
                    <a:pt x="500707" y="5461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Freeform: Shape 27"/>
            <p:cNvSpPr/>
            <p:nvPr/>
          </p:nvSpPr>
          <p:spPr>
            <a:xfrm>
              <a:off x="7805981" y="2736364"/>
              <a:ext cx="1308596" cy="559966"/>
            </a:xfrm>
            <a:custGeom>
              <a:avLst/>
              <a:gdLst>
                <a:gd name="connsiteX0" fmla="*/ 1243856 w 1308596"/>
                <a:gd name="connsiteY0" fmla="*/ 433462 h 559966"/>
                <a:gd name="connsiteX1" fmla="*/ 1291667 w 1308596"/>
                <a:gd name="connsiteY1" fmla="*/ 449833 h 559966"/>
                <a:gd name="connsiteX2" fmla="*/ 1308596 w 1308596"/>
                <a:gd name="connsiteY2" fmla="*/ 496714 h 559966"/>
                <a:gd name="connsiteX3" fmla="*/ 1291481 w 1308596"/>
                <a:gd name="connsiteY3" fmla="*/ 543037 h 559966"/>
                <a:gd name="connsiteX4" fmla="*/ 1243856 w 1308596"/>
                <a:gd name="connsiteY4" fmla="*/ 559966 h 559966"/>
                <a:gd name="connsiteX5" fmla="*/ 1195486 w 1308596"/>
                <a:gd name="connsiteY5" fmla="*/ 543409 h 559966"/>
                <a:gd name="connsiteX6" fmla="*/ 1178371 w 1308596"/>
                <a:gd name="connsiteY6" fmla="*/ 496714 h 559966"/>
                <a:gd name="connsiteX7" fmla="*/ 1195114 w 1308596"/>
                <a:gd name="connsiteY7" fmla="*/ 449461 h 559966"/>
                <a:gd name="connsiteX8" fmla="*/ 1243856 w 1308596"/>
                <a:gd name="connsiteY8" fmla="*/ 433462 h 559966"/>
                <a:gd name="connsiteX9" fmla="*/ 259705 w 1308596"/>
                <a:gd name="connsiteY9" fmla="*/ 95994 h 559966"/>
                <a:gd name="connsiteX10" fmla="*/ 155897 w 1308596"/>
                <a:gd name="connsiteY10" fmla="*/ 142317 h 559966"/>
                <a:gd name="connsiteX11" fmla="*/ 120922 w 1308596"/>
                <a:gd name="connsiteY11" fmla="*/ 279797 h 559966"/>
                <a:gd name="connsiteX12" fmla="*/ 155525 w 1308596"/>
                <a:gd name="connsiteY12" fmla="*/ 417091 h 559966"/>
                <a:gd name="connsiteX13" fmla="*/ 258961 w 1308596"/>
                <a:gd name="connsiteY13" fmla="*/ 463227 h 559966"/>
                <a:gd name="connsiteX14" fmla="*/ 396999 w 1308596"/>
                <a:gd name="connsiteY14" fmla="*/ 279797 h 559966"/>
                <a:gd name="connsiteX15" fmla="*/ 259705 w 1308596"/>
                <a:gd name="connsiteY15" fmla="*/ 95994 h 559966"/>
                <a:gd name="connsiteX16" fmla="*/ 619433 w 1308596"/>
                <a:gd name="connsiteY16" fmla="*/ 8557 h 559966"/>
                <a:gd name="connsiteX17" fmla="*/ 734403 w 1308596"/>
                <a:gd name="connsiteY17" fmla="*/ 8557 h 559966"/>
                <a:gd name="connsiteX18" fmla="*/ 734403 w 1308596"/>
                <a:gd name="connsiteY18" fmla="*/ 341560 h 559966"/>
                <a:gd name="connsiteX19" fmla="*/ 759704 w 1308596"/>
                <a:gd name="connsiteY19" fmla="*/ 433834 h 559966"/>
                <a:gd name="connsiteX20" fmla="*/ 843420 w 1308596"/>
                <a:gd name="connsiteY20" fmla="*/ 463227 h 559966"/>
                <a:gd name="connsiteX21" fmla="*/ 925461 w 1308596"/>
                <a:gd name="connsiteY21" fmla="*/ 433648 h 559966"/>
                <a:gd name="connsiteX22" fmla="*/ 950948 w 1308596"/>
                <a:gd name="connsiteY22" fmla="*/ 340816 h 559966"/>
                <a:gd name="connsiteX23" fmla="*/ 950948 w 1308596"/>
                <a:gd name="connsiteY23" fmla="*/ 8557 h 559966"/>
                <a:gd name="connsiteX24" fmla="*/ 1065918 w 1308596"/>
                <a:gd name="connsiteY24" fmla="*/ 8557 h 559966"/>
                <a:gd name="connsiteX25" fmla="*/ 1065918 w 1308596"/>
                <a:gd name="connsiteY25" fmla="*/ 360536 h 559966"/>
                <a:gd name="connsiteX26" fmla="*/ 1038943 w 1308596"/>
                <a:gd name="connsiteY26" fmla="*/ 466204 h 559966"/>
                <a:gd name="connsiteX27" fmla="*/ 960994 w 1308596"/>
                <a:gd name="connsiteY27" fmla="*/ 535781 h 559966"/>
                <a:gd name="connsiteX28" fmla="*/ 840443 w 1308596"/>
                <a:gd name="connsiteY28" fmla="*/ 559966 h 559966"/>
                <a:gd name="connsiteX29" fmla="*/ 677476 w 1308596"/>
                <a:gd name="connsiteY29" fmla="*/ 506201 h 559966"/>
                <a:gd name="connsiteX30" fmla="*/ 619433 w 1308596"/>
                <a:gd name="connsiteY30" fmla="*/ 359048 h 559966"/>
                <a:gd name="connsiteX31" fmla="*/ 1179859 w 1308596"/>
                <a:gd name="connsiteY31" fmla="*/ 5954 h 559966"/>
                <a:gd name="connsiteX32" fmla="*/ 1308595 w 1308596"/>
                <a:gd name="connsiteY32" fmla="*/ 5954 h 559966"/>
                <a:gd name="connsiteX33" fmla="*/ 1289619 w 1308596"/>
                <a:gd name="connsiteY33" fmla="*/ 369467 h 559966"/>
                <a:gd name="connsiteX34" fmla="*/ 1198834 w 1308596"/>
                <a:gd name="connsiteY34" fmla="*/ 369467 h 559966"/>
                <a:gd name="connsiteX35" fmla="*/ 259705 w 1308596"/>
                <a:gd name="connsiteY35" fmla="*/ 0 h 559966"/>
                <a:gd name="connsiteX36" fmla="*/ 451507 w 1308596"/>
                <a:gd name="connsiteY36" fmla="*/ 72181 h 559966"/>
                <a:gd name="connsiteX37" fmla="*/ 517921 w 1308596"/>
                <a:gd name="connsiteY37" fmla="*/ 279797 h 559966"/>
                <a:gd name="connsiteX38" fmla="*/ 450949 w 1308596"/>
                <a:gd name="connsiteY38" fmla="*/ 487412 h 559966"/>
                <a:gd name="connsiteX39" fmla="*/ 258961 w 1308596"/>
                <a:gd name="connsiteY39" fmla="*/ 559966 h 559966"/>
                <a:gd name="connsiteX40" fmla="*/ 66972 w 1308596"/>
                <a:gd name="connsiteY40" fmla="*/ 487412 h 559966"/>
                <a:gd name="connsiteX41" fmla="*/ 0 w 1308596"/>
                <a:gd name="connsiteY41" fmla="*/ 279052 h 559966"/>
                <a:gd name="connsiteX42" fmla="*/ 67158 w 1308596"/>
                <a:gd name="connsiteY42" fmla="*/ 71623 h 559966"/>
                <a:gd name="connsiteX43" fmla="*/ 259705 w 1308596"/>
                <a:gd name="connsiteY43" fmla="*/ 0 h 55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08596" h="559966">
                  <a:moveTo>
                    <a:pt x="1243856" y="433462"/>
                  </a:moveTo>
                  <a:cubicBezTo>
                    <a:pt x="1264444" y="433462"/>
                    <a:pt x="1280380" y="438919"/>
                    <a:pt x="1291667" y="449833"/>
                  </a:cubicBezTo>
                  <a:cubicBezTo>
                    <a:pt x="1302953" y="460747"/>
                    <a:pt x="1308596" y="476374"/>
                    <a:pt x="1308596" y="496714"/>
                  </a:cubicBezTo>
                  <a:cubicBezTo>
                    <a:pt x="1308596" y="516310"/>
                    <a:pt x="1302891" y="531751"/>
                    <a:pt x="1291481" y="543037"/>
                  </a:cubicBezTo>
                  <a:cubicBezTo>
                    <a:pt x="1280070" y="554323"/>
                    <a:pt x="1264195" y="559966"/>
                    <a:pt x="1243856" y="559966"/>
                  </a:cubicBezTo>
                  <a:cubicBezTo>
                    <a:pt x="1223020" y="559966"/>
                    <a:pt x="1206897" y="554447"/>
                    <a:pt x="1195486" y="543409"/>
                  </a:cubicBezTo>
                  <a:cubicBezTo>
                    <a:pt x="1184076" y="532371"/>
                    <a:pt x="1178371" y="516806"/>
                    <a:pt x="1178371" y="496714"/>
                  </a:cubicBezTo>
                  <a:cubicBezTo>
                    <a:pt x="1178371" y="475878"/>
                    <a:pt x="1183952" y="460127"/>
                    <a:pt x="1195114" y="449461"/>
                  </a:cubicBezTo>
                  <a:cubicBezTo>
                    <a:pt x="1206276" y="438795"/>
                    <a:pt x="1222524" y="433462"/>
                    <a:pt x="1243856" y="433462"/>
                  </a:cubicBezTo>
                  <a:close/>
                  <a:moveTo>
                    <a:pt x="259705" y="95994"/>
                  </a:moveTo>
                  <a:cubicBezTo>
                    <a:pt x="213816" y="95994"/>
                    <a:pt x="179213" y="111435"/>
                    <a:pt x="155897" y="142317"/>
                  </a:cubicBezTo>
                  <a:cubicBezTo>
                    <a:pt x="132581" y="173198"/>
                    <a:pt x="120922" y="219025"/>
                    <a:pt x="120922" y="279797"/>
                  </a:cubicBezTo>
                  <a:cubicBezTo>
                    <a:pt x="120922" y="340568"/>
                    <a:pt x="132457" y="386333"/>
                    <a:pt x="155525" y="417091"/>
                  </a:cubicBezTo>
                  <a:cubicBezTo>
                    <a:pt x="178593" y="447848"/>
                    <a:pt x="213072" y="463227"/>
                    <a:pt x="258961" y="463227"/>
                  </a:cubicBezTo>
                  <a:cubicBezTo>
                    <a:pt x="350986" y="463227"/>
                    <a:pt x="396999" y="402084"/>
                    <a:pt x="396999" y="279797"/>
                  </a:cubicBezTo>
                  <a:cubicBezTo>
                    <a:pt x="396999" y="157261"/>
                    <a:pt x="351234" y="95994"/>
                    <a:pt x="259705" y="95994"/>
                  </a:cubicBezTo>
                  <a:close/>
                  <a:moveTo>
                    <a:pt x="619433" y="8557"/>
                  </a:moveTo>
                  <a:lnTo>
                    <a:pt x="734403" y="8557"/>
                  </a:lnTo>
                  <a:lnTo>
                    <a:pt x="734403" y="341560"/>
                  </a:lnTo>
                  <a:cubicBezTo>
                    <a:pt x="734403" y="383480"/>
                    <a:pt x="742837" y="414238"/>
                    <a:pt x="759704" y="433834"/>
                  </a:cubicBezTo>
                  <a:cubicBezTo>
                    <a:pt x="776571" y="453429"/>
                    <a:pt x="804476" y="463227"/>
                    <a:pt x="843420" y="463227"/>
                  </a:cubicBezTo>
                  <a:cubicBezTo>
                    <a:pt x="881123" y="463227"/>
                    <a:pt x="908470" y="453368"/>
                    <a:pt x="925461" y="433648"/>
                  </a:cubicBezTo>
                  <a:cubicBezTo>
                    <a:pt x="942452" y="413928"/>
                    <a:pt x="950948" y="382984"/>
                    <a:pt x="950948" y="340816"/>
                  </a:cubicBezTo>
                  <a:lnTo>
                    <a:pt x="950948" y="8557"/>
                  </a:lnTo>
                  <a:lnTo>
                    <a:pt x="1065918" y="8557"/>
                  </a:lnTo>
                  <a:lnTo>
                    <a:pt x="1065918" y="360536"/>
                  </a:lnTo>
                  <a:cubicBezTo>
                    <a:pt x="1065918" y="400719"/>
                    <a:pt x="1056926" y="435942"/>
                    <a:pt x="1038943" y="466204"/>
                  </a:cubicBezTo>
                  <a:cubicBezTo>
                    <a:pt x="1020959" y="496466"/>
                    <a:pt x="994976" y="519658"/>
                    <a:pt x="960994" y="535781"/>
                  </a:cubicBezTo>
                  <a:cubicBezTo>
                    <a:pt x="927011" y="551904"/>
                    <a:pt x="886828" y="559966"/>
                    <a:pt x="840443" y="559966"/>
                  </a:cubicBezTo>
                  <a:cubicBezTo>
                    <a:pt x="770494" y="559966"/>
                    <a:pt x="716172" y="542044"/>
                    <a:pt x="677476" y="506201"/>
                  </a:cubicBezTo>
                  <a:cubicBezTo>
                    <a:pt x="638781" y="470359"/>
                    <a:pt x="619433" y="421307"/>
                    <a:pt x="619433" y="359048"/>
                  </a:cubicBezTo>
                  <a:close/>
                  <a:moveTo>
                    <a:pt x="1179859" y="5954"/>
                  </a:moveTo>
                  <a:lnTo>
                    <a:pt x="1308595" y="5954"/>
                  </a:lnTo>
                  <a:lnTo>
                    <a:pt x="1289619" y="369467"/>
                  </a:lnTo>
                  <a:lnTo>
                    <a:pt x="1198834" y="369467"/>
                  </a:lnTo>
                  <a:close/>
                  <a:moveTo>
                    <a:pt x="259705" y="0"/>
                  </a:moveTo>
                  <a:cubicBezTo>
                    <a:pt x="343296" y="0"/>
                    <a:pt x="407231" y="24060"/>
                    <a:pt x="451507" y="72181"/>
                  </a:cubicBezTo>
                  <a:cubicBezTo>
                    <a:pt x="495783" y="120302"/>
                    <a:pt x="517921" y="189508"/>
                    <a:pt x="517921" y="279797"/>
                  </a:cubicBezTo>
                  <a:cubicBezTo>
                    <a:pt x="517921" y="369838"/>
                    <a:pt x="495597" y="439043"/>
                    <a:pt x="450949" y="487412"/>
                  </a:cubicBezTo>
                  <a:cubicBezTo>
                    <a:pt x="406300" y="535781"/>
                    <a:pt x="342304" y="559966"/>
                    <a:pt x="258961" y="559966"/>
                  </a:cubicBezTo>
                  <a:cubicBezTo>
                    <a:pt x="175617" y="559966"/>
                    <a:pt x="111621" y="535781"/>
                    <a:pt x="66972" y="487412"/>
                  </a:cubicBezTo>
                  <a:cubicBezTo>
                    <a:pt x="22324" y="439043"/>
                    <a:pt x="0" y="369590"/>
                    <a:pt x="0" y="279052"/>
                  </a:cubicBezTo>
                  <a:cubicBezTo>
                    <a:pt x="0" y="188515"/>
                    <a:pt x="22386" y="119372"/>
                    <a:pt x="67158" y="71623"/>
                  </a:cubicBezTo>
                  <a:cubicBezTo>
                    <a:pt x="111931" y="23874"/>
                    <a:pt x="176113" y="0"/>
                    <a:pt x="2597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655968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71254" y="6461797"/>
            <a:ext cx="2049493" cy="276999"/>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1200">
                <a:solidFill>
                  <a:prstClr val="white">
                    <a:lumMod val="50000"/>
                  </a:prstClr>
                </a:solidFill>
                <a:latin typeface="Calibri Light" panose="020F0302020204030204" pitchFamily="34" charset="0"/>
                <a:hlinkClick r:id="rId3"/>
              </a:rPr>
              <a:t>www.showeet.com</a:t>
            </a:r>
            <a:r>
              <a:rPr lang="en-US" sz="1200">
                <a:solidFill>
                  <a:prstClr val="white">
                    <a:lumMod val="50000"/>
                  </a:prstClr>
                </a:solidFill>
                <a:latin typeface="Calibri Light" panose="020F0302020204030204" pitchFamily="34" charset="0"/>
              </a:rPr>
              <a:t> </a:t>
            </a:r>
            <a:endParaRPr kumimoji="0" lang="en-US" sz="900" b="0" i="0" u="none" strike="noStrike" kern="1200" cap="none" spc="0" normalizeH="0" baseline="0" noProof="0" dirty="0">
              <a:ln>
                <a:noFill/>
              </a:ln>
              <a:solidFill>
                <a:prstClr val="white">
                  <a:lumMod val="50000"/>
                </a:prstClr>
              </a:solidFill>
              <a:effectLst/>
              <a:uLnTx/>
              <a:uFillTx/>
              <a:latin typeface="Calibri Light" panose="020F0302020204030204" pitchFamily="34" charset="0"/>
              <a:ea typeface="+mn-ea"/>
              <a:cs typeface="+mn-cs"/>
            </a:endParaRPr>
          </a:p>
        </p:txBody>
      </p:sp>
      <p:sp>
        <p:nvSpPr>
          <p:cNvPr id="28" name="Freeform 438">
            <a:hlinkClick r:id="rId4"/>
          </p:cNvPr>
          <p:cNvSpPr/>
          <p:nvPr/>
        </p:nvSpPr>
        <p:spPr>
          <a:xfrm>
            <a:off x="340830" y="4512735"/>
            <a:ext cx="445097" cy="468552"/>
          </a:xfrm>
          <a:custGeom>
            <a:avLst/>
            <a:gdLst>
              <a:gd name="connsiteX0" fmla="*/ 166491 w 445666"/>
              <a:gd name="connsiteY0" fmla="*/ 295796 h 468766"/>
              <a:gd name="connsiteX1" fmla="*/ 136911 w 445666"/>
              <a:gd name="connsiteY1" fmla="*/ 297768 h 468766"/>
              <a:gd name="connsiteX2" fmla="*/ 106627 w 445666"/>
              <a:gd name="connsiteY2" fmla="*/ 304811 h 468766"/>
              <a:gd name="connsiteX3" fmla="*/ 79302 w 445666"/>
              <a:gd name="connsiteY3" fmla="*/ 317769 h 468766"/>
              <a:gd name="connsiteX4" fmla="*/ 60004 w 445666"/>
              <a:gd name="connsiteY4" fmla="*/ 338757 h 468766"/>
              <a:gd name="connsiteX5" fmla="*/ 52398 w 445666"/>
              <a:gd name="connsiteY5" fmla="*/ 368477 h 468766"/>
              <a:gd name="connsiteX6" fmla="*/ 62258 w 445666"/>
              <a:gd name="connsiteY6" fmla="*/ 403268 h 468766"/>
              <a:gd name="connsiteX7" fmla="*/ 88034 w 445666"/>
              <a:gd name="connsiteY7" fmla="*/ 426650 h 468766"/>
              <a:gd name="connsiteX8" fmla="*/ 121558 w 445666"/>
              <a:gd name="connsiteY8" fmla="*/ 439046 h 468766"/>
              <a:gd name="connsiteX9" fmla="*/ 157476 w 445666"/>
              <a:gd name="connsiteY9" fmla="*/ 443131 h 468766"/>
              <a:gd name="connsiteX10" fmla="*/ 188887 w 445666"/>
              <a:gd name="connsiteY10" fmla="*/ 439468 h 468766"/>
              <a:gd name="connsiteX11" fmla="*/ 216776 w 445666"/>
              <a:gd name="connsiteY11" fmla="*/ 428481 h 468766"/>
              <a:gd name="connsiteX12" fmla="*/ 237341 w 445666"/>
              <a:gd name="connsiteY12" fmla="*/ 407917 h 468766"/>
              <a:gd name="connsiteX13" fmla="*/ 245088 w 445666"/>
              <a:gd name="connsiteY13" fmla="*/ 377210 h 468766"/>
              <a:gd name="connsiteX14" fmla="*/ 243116 w 445666"/>
              <a:gd name="connsiteY14" fmla="*/ 363406 h 468766"/>
              <a:gd name="connsiteX15" fmla="*/ 239032 w 445666"/>
              <a:gd name="connsiteY15" fmla="*/ 351574 h 468766"/>
              <a:gd name="connsiteX16" fmla="*/ 231425 w 445666"/>
              <a:gd name="connsiteY16" fmla="*/ 339884 h 468766"/>
              <a:gd name="connsiteX17" fmla="*/ 223114 w 445666"/>
              <a:gd name="connsiteY17" fmla="*/ 330024 h 468766"/>
              <a:gd name="connsiteX18" fmla="*/ 212269 w 445666"/>
              <a:gd name="connsiteY18" fmla="*/ 320305 h 468766"/>
              <a:gd name="connsiteX19" fmla="*/ 201986 w 445666"/>
              <a:gd name="connsiteY19" fmla="*/ 312135 h 468766"/>
              <a:gd name="connsiteX20" fmla="*/ 190296 w 445666"/>
              <a:gd name="connsiteY20" fmla="*/ 303684 h 468766"/>
              <a:gd name="connsiteX21" fmla="*/ 180013 w 445666"/>
              <a:gd name="connsiteY21" fmla="*/ 296359 h 468766"/>
              <a:gd name="connsiteX22" fmla="*/ 166491 w 445666"/>
              <a:gd name="connsiteY22" fmla="*/ 295796 h 468766"/>
              <a:gd name="connsiteX23" fmla="*/ 356082 w 445666"/>
              <a:gd name="connsiteY23" fmla="*/ 135221 h 468766"/>
              <a:gd name="connsiteX24" fmla="*/ 385662 w 445666"/>
              <a:gd name="connsiteY24" fmla="*/ 135221 h 468766"/>
              <a:gd name="connsiteX25" fmla="*/ 385662 w 445666"/>
              <a:gd name="connsiteY25" fmla="*/ 196352 h 468766"/>
              <a:gd name="connsiteX26" fmla="*/ 445666 w 445666"/>
              <a:gd name="connsiteY26" fmla="*/ 196352 h 468766"/>
              <a:gd name="connsiteX27" fmla="*/ 445666 w 445666"/>
              <a:gd name="connsiteY27" fmla="*/ 226777 h 468766"/>
              <a:gd name="connsiteX28" fmla="*/ 385662 w 445666"/>
              <a:gd name="connsiteY28" fmla="*/ 226777 h 468766"/>
              <a:gd name="connsiteX29" fmla="*/ 385662 w 445666"/>
              <a:gd name="connsiteY29" fmla="*/ 288471 h 468766"/>
              <a:gd name="connsiteX30" fmla="*/ 356082 w 445666"/>
              <a:gd name="connsiteY30" fmla="*/ 288471 h 468766"/>
              <a:gd name="connsiteX31" fmla="*/ 356082 w 445666"/>
              <a:gd name="connsiteY31" fmla="*/ 226777 h 468766"/>
              <a:gd name="connsiteX32" fmla="*/ 296359 w 445666"/>
              <a:gd name="connsiteY32" fmla="*/ 226777 h 468766"/>
              <a:gd name="connsiteX33" fmla="*/ 296359 w 445666"/>
              <a:gd name="connsiteY33" fmla="*/ 196352 h 468766"/>
              <a:gd name="connsiteX34" fmla="*/ 356082 w 445666"/>
              <a:gd name="connsiteY34" fmla="*/ 196352 h 468766"/>
              <a:gd name="connsiteX35" fmla="*/ 137193 w 445666"/>
              <a:gd name="connsiteY35" fmla="*/ 23100 h 468766"/>
              <a:gd name="connsiteX36" fmla="*/ 113952 w 445666"/>
              <a:gd name="connsiteY36" fmla="*/ 28594 h 468766"/>
              <a:gd name="connsiteX37" fmla="*/ 95500 w 445666"/>
              <a:gd name="connsiteY37" fmla="*/ 43383 h 468766"/>
              <a:gd name="connsiteX38" fmla="*/ 82260 w 445666"/>
              <a:gd name="connsiteY38" fmla="*/ 88457 h 468766"/>
              <a:gd name="connsiteX39" fmla="*/ 85076 w 445666"/>
              <a:gd name="connsiteY39" fmla="*/ 115924 h 468766"/>
              <a:gd name="connsiteX40" fmla="*/ 93950 w 445666"/>
              <a:gd name="connsiteY40" fmla="*/ 144940 h 468766"/>
              <a:gd name="connsiteX41" fmla="*/ 108599 w 445666"/>
              <a:gd name="connsiteY41" fmla="*/ 170998 h 468766"/>
              <a:gd name="connsiteX42" fmla="*/ 129728 w 445666"/>
              <a:gd name="connsiteY42" fmla="*/ 189873 h 468766"/>
              <a:gd name="connsiteX43" fmla="*/ 156913 w 445666"/>
              <a:gd name="connsiteY43" fmla="*/ 197197 h 468766"/>
              <a:gd name="connsiteX44" fmla="*/ 178886 w 445666"/>
              <a:gd name="connsiteY44" fmla="*/ 192549 h 468766"/>
              <a:gd name="connsiteX45" fmla="*/ 197479 w 445666"/>
              <a:gd name="connsiteY45" fmla="*/ 180295 h 468766"/>
              <a:gd name="connsiteX46" fmla="*/ 212410 w 445666"/>
              <a:gd name="connsiteY46" fmla="*/ 135503 h 468766"/>
              <a:gd name="connsiteX47" fmla="*/ 207621 w 445666"/>
              <a:gd name="connsiteY47" fmla="*/ 100289 h 468766"/>
              <a:gd name="connsiteX48" fmla="*/ 193958 w 445666"/>
              <a:gd name="connsiteY48" fmla="*/ 63807 h 468766"/>
              <a:gd name="connsiteX49" fmla="*/ 170153 w 445666"/>
              <a:gd name="connsiteY49" fmla="*/ 34650 h 468766"/>
              <a:gd name="connsiteX50" fmla="*/ 137193 w 445666"/>
              <a:gd name="connsiteY50" fmla="*/ 23100 h 468766"/>
              <a:gd name="connsiteX51" fmla="*/ 180576 w 445666"/>
              <a:gd name="connsiteY51" fmla="*/ 0 h 468766"/>
              <a:gd name="connsiteX52" fmla="*/ 298331 w 445666"/>
              <a:gd name="connsiteY52" fmla="*/ 0 h 468766"/>
              <a:gd name="connsiteX53" fmla="*/ 259455 w 445666"/>
              <a:gd name="connsiteY53" fmla="*/ 24791 h 468766"/>
              <a:gd name="connsiteX54" fmla="*/ 222551 w 445666"/>
              <a:gd name="connsiteY54" fmla="*/ 24791 h 468766"/>
              <a:gd name="connsiteX55" fmla="*/ 254103 w 445666"/>
              <a:gd name="connsiteY55" fmla="*/ 62258 h 468766"/>
              <a:gd name="connsiteX56" fmla="*/ 264808 w 445666"/>
              <a:gd name="connsiteY56" fmla="*/ 107332 h 468766"/>
              <a:gd name="connsiteX57" fmla="*/ 257906 w 445666"/>
              <a:gd name="connsiteY57" fmla="*/ 143813 h 468766"/>
              <a:gd name="connsiteX58" fmla="*/ 241285 w 445666"/>
              <a:gd name="connsiteY58" fmla="*/ 170012 h 468766"/>
              <a:gd name="connsiteX59" fmla="*/ 221706 w 445666"/>
              <a:gd name="connsiteY59" fmla="*/ 188323 h 468766"/>
              <a:gd name="connsiteX60" fmla="*/ 204944 w 445666"/>
              <a:gd name="connsiteY60" fmla="*/ 205648 h 468766"/>
              <a:gd name="connsiteX61" fmla="*/ 198042 w 445666"/>
              <a:gd name="connsiteY61" fmla="*/ 224242 h 468766"/>
              <a:gd name="connsiteX62" fmla="*/ 207057 w 445666"/>
              <a:gd name="connsiteY62" fmla="*/ 244102 h 468766"/>
              <a:gd name="connsiteX63" fmla="*/ 228890 w 445666"/>
              <a:gd name="connsiteY63" fmla="*/ 263258 h 468766"/>
              <a:gd name="connsiteX64" fmla="*/ 254385 w 445666"/>
              <a:gd name="connsiteY64" fmla="*/ 283964 h 468766"/>
              <a:gd name="connsiteX65" fmla="*/ 276076 w 445666"/>
              <a:gd name="connsiteY65" fmla="*/ 313262 h 468766"/>
              <a:gd name="connsiteX66" fmla="*/ 285091 w 445666"/>
              <a:gd name="connsiteY66" fmla="*/ 353265 h 468766"/>
              <a:gd name="connsiteX67" fmla="*/ 271569 w 445666"/>
              <a:gd name="connsiteY67" fmla="*/ 402001 h 468766"/>
              <a:gd name="connsiteX68" fmla="*/ 212128 w 445666"/>
              <a:gd name="connsiteY68" fmla="*/ 452568 h 468766"/>
              <a:gd name="connsiteX69" fmla="*/ 128178 w 445666"/>
              <a:gd name="connsiteY69" fmla="*/ 468766 h 468766"/>
              <a:gd name="connsiteX70" fmla="*/ 58737 w 445666"/>
              <a:gd name="connsiteY70" fmla="*/ 457075 h 468766"/>
              <a:gd name="connsiteX71" fmla="*/ 10423 w 445666"/>
              <a:gd name="connsiteY71" fmla="*/ 418340 h 468766"/>
              <a:gd name="connsiteX72" fmla="*/ 0 w 445666"/>
              <a:gd name="connsiteY72" fmla="*/ 381436 h 468766"/>
              <a:gd name="connsiteX73" fmla="*/ 12536 w 445666"/>
              <a:gd name="connsiteY73" fmla="*/ 339179 h 468766"/>
              <a:gd name="connsiteX74" fmla="*/ 45919 w 445666"/>
              <a:gd name="connsiteY74" fmla="*/ 306783 h 468766"/>
              <a:gd name="connsiteX75" fmla="*/ 159730 w 445666"/>
              <a:gd name="connsiteY75" fmla="*/ 278611 h 468766"/>
              <a:gd name="connsiteX76" fmla="*/ 146349 w 445666"/>
              <a:gd name="connsiteY76" fmla="*/ 257765 h 468766"/>
              <a:gd name="connsiteX77" fmla="*/ 141982 w 445666"/>
              <a:gd name="connsiteY77" fmla="*/ 237200 h 468766"/>
              <a:gd name="connsiteX78" fmla="*/ 147898 w 445666"/>
              <a:gd name="connsiteY78" fmla="*/ 213255 h 468766"/>
              <a:gd name="connsiteX79" fmla="*/ 128742 w 445666"/>
              <a:gd name="connsiteY79" fmla="*/ 214382 h 468766"/>
              <a:gd name="connsiteX80" fmla="*/ 58455 w 445666"/>
              <a:gd name="connsiteY80" fmla="*/ 187196 h 468766"/>
              <a:gd name="connsiteX81" fmla="*/ 29861 w 445666"/>
              <a:gd name="connsiteY81" fmla="*/ 118318 h 468766"/>
              <a:gd name="connsiteX82" fmla="*/ 40003 w 445666"/>
              <a:gd name="connsiteY82" fmla="*/ 73526 h 468766"/>
              <a:gd name="connsiteX83" fmla="*/ 67892 w 445666"/>
              <a:gd name="connsiteY83" fmla="*/ 36622 h 468766"/>
              <a:gd name="connsiteX84" fmla="*/ 119305 w 445666"/>
              <a:gd name="connsiteY84" fmla="*/ 9015 h 468766"/>
              <a:gd name="connsiteX85" fmla="*/ 180576 w 445666"/>
              <a:gd name="connsiteY85" fmla="*/ 0 h 46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45666" h="468766">
                <a:moveTo>
                  <a:pt x="166491" y="295796"/>
                </a:moveTo>
                <a:cubicBezTo>
                  <a:pt x="156537" y="295796"/>
                  <a:pt x="146677" y="296453"/>
                  <a:pt x="136911" y="297768"/>
                </a:cubicBezTo>
                <a:cubicBezTo>
                  <a:pt x="127145" y="299083"/>
                  <a:pt x="117051" y="301430"/>
                  <a:pt x="106627" y="304811"/>
                </a:cubicBezTo>
                <a:cubicBezTo>
                  <a:pt x="96204" y="308191"/>
                  <a:pt x="87095" y="312511"/>
                  <a:pt x="79302" y="317769"/>
                </a:cubicBezTo>
                <a:cubicBezTo>
                  <a:pt x="71507" y="323028"/>
                  <a:pt x="65075" y="330024"/>
                  <a:pt x="60004" y="338757"/>
                </a:cubicBezTo>
                <a:cubicBezTo>
                  <a:pt x="54933" y="347490"/>
                  <a:pt x="52398" y="357396"/>
                  <a:pt x="52398" y="368477"/>
                </a:cubicBezTo>
                <a:cubicBezTo>
                  <a:pt x="52398" y="381623"/>
                  <a:pt x="55685" y="393221"/>
                  <a:pt x="62258" y="403268"/>
                </a:cubicBezTo>
                <a:cubicBezTo>
                  <a:pt x="68831" y="413316"/>
                  <a:pt x="77423" y="421110"/>
                  <a:pt x="88034" y="426650"/>
                </a:cubicBezTo>
                <a:cubicBezTo>
                  <a:pt x="98645" y="432191"/>
                  <a:pt x="109820" y="436322"/>
                  <a:pt x="121558" y="439046"/>
                </a:cubicBezTo>
                <a:cubicBezTo>
                  <a:pt x="133296" y="441769"/>
                  <a:pt x="145269" y="443131"/>
                  <a:pt x="157476" y="443131"/>
                </a:cubicBezTo>
                <a:cubicBezTo>
                  <a:pt x="168369" y="443131"/>
                  <a:pt x="178839" y="441910"/>
                  <a:pt x="188887" y="439468"/>
                </a:cubicBezTo>
                <a:cubicBezTo>
                  <a:pt x="198935" y="437027"/>
                  <a:pt x="208230" y="433365"/>
                  <a:pt x="216776" y="428481"/>
                </a:cubicBezTo>
                <a:cubicBezTo>
                  <a:pt x="225321" y="423599"/>
                  <a:pt x="232176" y="416743"/>
                  <a:pt x="237341" y="407917"/>
                </a:cubicBezTo>
                <a:cubicBezTo>
                  <a:pt x="242505" y="399090"/>
                  <a:pt x="245088" y="388854"/>
                  <a:pt x="245088" y="377210"/>
                </a:cubicBezTo>
                <a:cubicBezTo>
                  <a:pt x="245088" y="372515"/>
                  <a:pt x="244431" y="367914"/>
                  <a:pt x="243116" y="363406"/>
                </a:cubicBezTo>
                <a:cubicBezTo>
                  <a:pt x="241801" y="358899"/>
                  <a:pt x="240440" y="354955"/>
                  <a:pt x="239032" y="351574"/>
                </a:cubicBezTo>
                <a:cubicBezTo>
                  <a:pt x="237623" y="348194"/>
                  <a:pt x="235088" y="344297"/>
                  <a:pt x="231425" y="339884"/>
                </a:cubicBezTo>
                <a:cubicBezTo>
                  <a:pt x="227763" y="335470"/>
                  <a:pt x="224992" y="332183"/>
                  <a:pt x="223114" y="330024"/>
                </a:cubicBezTo>
                <a:cubicBezTo>
                  <a:pt x="221236" y="327864"/>
                  <a:pt x="217621" y="324624"/>
                  <a:pt x="212269" y="320305"/>
                </a:cubicBezTo>
                <a:cubicBezTo>
                  <a:pt x="206916" y="315985"/>
                  <a:pt x="203488" y="313262"/>
                  <a:pt x="201986" y="312135"/>
                </a:cubicBezTo>
                <a:cubicBezTo>
                  <a:pt x="200484" y="311008"/>
                  <a:pt x="196586" y="308191"/>
                  <a:pt x="190296" y="303684"/>
                </a:cubicBezTo>
                <a:cubicBezTo>
                  <a:pt x="184003" y="299176"/>
                  <a:pt x="180576" y="296735"/>
                  <a:pt x="180013" y="296359"/>
                </a:cubicBezTo>
                <a:cubicBezTo>
                  <a:pt x="177007" y="295984"/>
                  <a:pt x="172500" y="295796"/>
                  <a:pt x="166491" y="295796"/>
                </a:cubicBezTo>
                <a:close/>
                <a:moveTo>
                  <a:pt x="356082" y="135221"/>
                </a:moveTo>
                <a:lnTo>
                  <a:pt x="385662" y="135221"/>
                </a:lnTo>
                <a:lnTo>
                  <a:pt x="385662" y="196352"/>
                </a:lnTo>
                <a:lnTo>
                  <a:pt x="445666" y="196352"/>
                </a:lnTo>
                <a:lnTo>
                  <a:pt x="445666" y="226777"/>
                </a:lnTo>
                <a:lnTo>
                  <a:pt x="385662" y="226777"/>
                </a:lnTo>
                <a:lnTo>
                  <a:pt x="385662" y="288471"/>
                </a:lnTo>
                <a:lnTo>
                  <a:pt x="356082" y="288471"/>
                </a:lnTo>
                <a:lnTo>
                  <a:pt x="356082" y="226777"/>
                </a:lnTo>
                <a:lnTo>
                  <a:pt x="296359" y="226777"/>
                </a:lnTo>
                <a:lnTo>
                  <a:pt x="296359" y="196352"/>
                </a:lnTo>
                <a:lnTo>
                  <a:pt x="356082" y="196352"/>
                </a:lnTo>
                <a:close/>
                <a:moveTo>
                  <a:pt x="137193" y="23100"/>
                </a:moveTo>
                <a:cubicBezTo>
                  <a:pt x="129305" y="23100"/>
                  <a:pt x="121558" y="24931"/>
                  <a:pt x="113952" y="28594"/>
                </a:cubicBezTo>
                <a:cubicBezTo>
                  <a:pt x="106345" y="32256"/>
                  <a:pt x="100195" y="37186"/>
                  <a:pt x="95500" y="43383"/>
                </a:cubicBezTo>
                <a:cubicBezTo>
                  <a:pt x="86673" y="54464"/>
                  <a:pt x="82260" y="69488"/>
                  <a:pt x="82260" y="88457"/>
                </a:cubicBezTo>
                <a:cubicBezTo>
                  <a:pt x="82260" y="97096"/>
                  <a:pt x="83198" y="106252"/>
                  <a:pt x="85076" y="115924"/>
                </a:cubicBezTo>
                <a:cubicBezTo>
                  <a:pt x="86954" y="125596"/>
                  <a:pt x="89912" y="135268"/>
                  <a:pt x="93950" y="144940"/>
                </a:cubicBezTo>
                <a:cubicBezTo>
                  <a:pt x="97988" y="154612"/>
                  <a:pt x="102871" y="163298"/>
                  <a:pt x="108599" y="170998"/>
                </a:cubicBezTo>
                <a:cubicBezTo>
                  <a:pt x="114327" y="178698"/>
                  <a:pt x="121370" y="184990"/>
                  <a:pt x="129728" y="189873"/>
                </a:cubicBezTo>
                <a:cubicBezTo>
                  <a:pt x="138085" y="194756"/>
                  <a:pt x="147146" y="197197"/>
                  <a:pt x="156913" y="197197"/>
                </a:cubicBezTo>
                <a:cubicBezTo>
                  <a:pt x="164049" y="197197"/>
                  <a:pt x="171373" y="195648"/>
                  <a:pt x="178886" y="192549"/>
                </a:cubicBezTo>
                <a:cubicBezTo>
                  <a:pt x="186398" y="189450"/>
                  <a:pt x="192596" y="185365"/>
                  <a:pt x="197479" y="180295"/>
                </a:cubicBezTo>
                <a:cubicBezTo>
                  <a:pt x="207432" y="169590"/>
                  <a:pt x="212410" y="154659"/>
                  <a:pt x="212410" y="135503"/>
                </a:cubicBezTo>
                <a:cubicBezTo>
                  <a:pt x="212410" y="124610"/>
                  <a:pt x="210813" y="112872"/>
                  <a:pt x="207621" y="100289"/>
                </a:cubicBezTo>
                <a:cubicBezTo>
                  <a:pt x="204428" y="87706"/>
                  <a:pt x="199873" y="75545"/>
                  <a:pt x="193958" y="63807"/>
                </a:cubicBezTo>
                <a:cubicBezTo>
                  <a:pt x="188042" y="52069"/>
                  <a:pt x="180107" y="42351"/>
                  <a:pt x="170153" y="34650"/>
                </a:cubicBezTo>
                <a:cubicBezTo>
                  <a:pt x="160199" y="26950"/>
                  <a:pt x="149213" y="23100"/>
                  <a:pt x="137193" y="23100"/>
                </a:cubicBezTo>
                <a:close/>
                <a:moveTo>
                  <a:pt x="180576" y="0"/>
                </a:moveTo>
                <a:lnTo>
                  <a:pt x="298331" y="0"/>
                </a:lnTo>
                <a:lnTo>
                  <a:pt x="259455" y="24791"/>
                </a:lnTo>
                <a:lnTo>
                  <a:pt x="222551" y="24791"/>
                </a:lnTo>
                <a:cubicBezTo>
                  <a:pt x="236449" y="36622"/>
                  <a:pt x="246966" y="49112"/>
                  <a:pt x="254103" y="62258"/>
                </a:cubicBezTo>
                <a:cubicBezTo>
                  <a:pt x="261239" y="75404"/>
                  <a:pt x="264808" y="90429"/>
                  <a:pt x="264808" y="107332"/>
                </a:cubicBezTo>
                <a:cubicBezTo>
                  <a:pt x="264808" y="120854"/>
                  <a:pt x="262507" y="133014"/>
                  <a:pt x="257906" y="143813"/>
                </a:cubicBezTo>
                <a:cubicBezTo>
                  <a:pt x="253304" y="154612"/>
                  <a:pt x="247764" y="163345"/>
                  <a:pt x="241285" y="170012"/>
                </a:cubicBezTo>
                <a:cubicBezTo>
                  <a:pt x="234806" y="176679"/>
                  <a:pt x="228279" y="182783"/>
                  <a:pt x="221706" y="188323"/>
                </a:cubicBezTo>
                <a:cubicBezTo>
                  <a:pt x="215132" y="193864"/>
                  <a:pt x="209545" y="199639"/>
                  <a:pt x="204944" y="205648"/>
                </a:cubicBezTo>
                <a:cubicBezTo>
                  <a:pt x="200343" y="211658"/>
                  <a:pt x="198042" y="217856"/>
                  <a:pt x="198042" y="224242"/>
                </a:cubicBezTo>
                <a:cubicBezTo>
                  <a:pt x="198042" y="231002"/>
                  <a:pt x="201047" y="237623"/>
                  <a:pt x="207057" y="244102"/>
                </a:cubicBezTo>
                <a:cubicBezTo>
                  <a:pt x="213067" y="250581"/>
                  <a:pt x="220344" y="256967"/>
                  <a:pt x="228890" y="263258"/>
                </a:cubicBezTo>
                <a:cubicBezTo>
                  <a:pt x="237435" y="269550"/>
                  <a:pt x="245933" y="276452"/>
                  <a:pt x="254385" y="283964"/>
                </a:cubicBezTo>
                <a:cubicBezTo>
                  <a:pt x="262836" y="291476"/>
                  <a:pt x="270066" y="301242"/>
                  <a:pt x="276076" y="313262"/>
                </a:cubicBezTo>
                <a:cubicBezTo>
                  <a:pt x="282086" y="325282"/>
                  <a:pt x="285091" y="338616"/>
                  <a:pt x="285091" y="353265"/>
                </a:cubicBezTo>
                <a:cubicBezTo>
                  <a:pt x="285091" y="370168"/>
                  <a:pt x="280584" y="386413"/>
                  <a:pt x="271569" y="402001"/>
                </a:cubicBezTo>
                <a:cubicBezTo>
                  <a:pt x="258047" y="424913"/>
                  <a:pt x="238233" y="441769"/>
                  <a:pt x="212128" y="452568"/>
                </a:cubicBezTo>
                <a:cubicBezTo>
                  <a:pt x="186023" y="463366"/>
                  <a:pt x="158039" y="468766"/>
                  <a:pt x="128178" y="468766"/>
                </a:cubicBezTo>
                <a:cubicBezTo>
                  <a:pt x="103387" y="468766"/>
                  <a:pt x="80240" y="464869"/>
                  <a:pt x="58737" y="457075"/>
                </a:cubicBezTo>
                <a:cubicBezTo>
                  <a:pt x="37233" y="449281"/>
                  <a:pt x="21129" y="436369"/>
                  <a:pt x="10423" y="418340"/>
                </a:cubicBezTo>
                <a:cubicBezTo>
                  <a:pt x="3474" y="407071"/>
                  <a:pt x="0" y="394770"/>
                  <a:pt x="0" y="381436"/>
                </a:cubicBezTo>
                <a:cubicBezTo>
                  <a:pt x="0" y="366224"/>
                  <a:pt x="4178" y="352138"/>
                  <a:pt x="12536" y="339179"/>
                </a:cubicBezTo>
                <a:cubicBezTo>
                  <a:pt x="20893" y="326220"/>
                  <a:pt x="32021" y="315422"/>
                  <a:pt x="45919" y="306783"/>
                </a:cubicBezTo>
                <a:cubicBezTo>
                  <a:pt x="70521" y="291382"/>
                  <a:pt x="108459" y="281992"/>
                  <a:pt x="159730" y="278611"/>
                </a:cubicBezTo>
                <a:cubicBezTo>
                  <a:pt x="153720" y="270724"/>
                  <a:pt x="149259" y="263775"/>
                  <a:pt x="146349" y="257765"/>
                </a:cubicBezTo>
                <a:cubicBezTo>
                  <a:pt x="143437" y="251755"/>
                  <a:pt x="141982" y="244900"/>
                  <a:pt x="141982" y="237200"/>
                </a:cubicBezTo>
                <a:cubicBezTo>
                  <a:pt x="141982" y="230439"/>
                  <a:pt x="143954" y="222457"/>
                  <a:pt x="147898" y="213255"/>
                </a:cubicBezTo>
                <a:cubicBezTo>
                  <a:pt x="139259" y="214006"/>
                  <a:pt x="132873" y="214382"/>
                  <a:pt x="128742" y="214382"/>
                </a:cubicBezTo>
                <a:cubicBezTo>
                  <a:pt x="100946" y="214382"/>
                  <a:pt x="77517" y="205320"/>
                  <a:pt x="58455" y="187196"/>
                </a:cubicBezTo>
                <a:cubicBezTo>
                  <a:pt x="39392" y="169073"/>
                  <a:pt x="29861" y="146114"/>
                  <a:pt x="29861" y="118318"/>
                </a:cubicBezTo>
                <a:cubicBezTo>
                  <a:pt x="29861" y="102918"/>
                  <a:pt x="33242" y="87988"/>
                  <a:pt x="40003" y="73526"/>
                </a:cubicBezTo>
                <a:cubicBezTo>
                  <a:pt x="46764" y="59065"/>
                  <a:pt x="56060" y="46764"/>
                  <a:pt x="67892" y="36622"/>
                </a:cubicBezTo>
                <a:cubicBezTo>
                  <a:pt x="82353" y="24227"/>
                  <a:pt x="99491" y="15025"/>
                  <a:pt x="119305" y="9015"/>
                </a:cubicBezTo>
                <a:cubicBezTo>
                  <a:pt x="139118" y="3005"/>
                  <a:pt x="159542" y="0"/>
                  <a:pt x="180576"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310">
            <a:hlinkClick r:id="rId5"/>
          </p:cNvPr>
          <p:cNvSpPr/>
          <p:nvPr/>
        </p:nvSpPr>
        <p:spPr>
          <a:xfrm>
            <a:off x="441835" y="5252883"/>
            <a:ext cx="243087" cy="468552"/>
          </a:xfrm>
          <a:custGeom>
            <a:avLst/>
            <a:gdLst/>
            <a:ahLst/>
            <a:cxnLst/>
            <a:rect l="l" t="t" r="r" b="b"/>
            <a:pathLst>
              <a:path w="243398" h="468766">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32">
            <a:hlinkClick r:id="rId6"/>
          </p:cNvPr>
          <p:cNvSpPr/>
          <p:nvPr/>
        </p:nvSpPr>
        <p:spPr>
          <a:xfrm>
            <a:off x="383083" y="5993031"/>
            <a:ext cx="360590" cy="468766"/>
          </a:xfrm>
          <a:custGeom>
            <a:avLst/>
            <a:gdLst/>
            <a:ahLst/>
            <a:cxnLst/>
            <a:rect l="l" t="t" r="r" b="b"/>
            <a:pathLst>
              <a:path w="360590" h="468766">
                <a:moveTo>
                  <a:pt x="191564" y="0"/>
                </a:moveTo>
                <a:cubicBezTo>
                  <a:pt x="221237" y="0"/>
                  <a:pt x="248845" y="6245"/>
                  <a:pt x="274386" y="18734"/>
                </a:cubicBezTo>
                <a:cubicBezTo>
                  <a:pt x="299928" y="31223"/>
                  <a:pt x="320681" y="49393"/>
                  <a:pt x="336644" y="73245"/>
                </a:cubicBezTo>
                <a:cubicBezTo>
                  <a:pt x="352608" y="97096"/>
                  <a:pt x="360590" y="124047"/>
                  <a:pt x="360590" y="154096"/>
                </a:cubicBezTo>
                <a:cubicBezTo>
                  <a:pt x="360590" y="172125"/>
                  <a:pt x="358806" y="189779"/>
                  <a:pt x="355237" y="207057"/>
                </a:cubicBezTo>
                <a:cubicBezTo>
                  <a:pt x="351669" y="224335"/>
                  <a:pt x="346035" y="240956"/>
                  <a:pt x="338335" y="256920"/>
                </a:cubicBezTo>
                <a:cubicBezTo>
                  <a:pt x="330635" y="272883"/>
                  <a:pt x="321244" y="286922"/>
                  <a:pt x="310164" y="299036"/>
                </a:cubicBezTo>
                <a:cubicBezTo>
                  <a:pt x="299083" y="311149"/>
                  <a:pt x="285467" y="320821"/>
                  <a:pt x="269316" y="328052"/>
                </a:cubicBezTo>
                <a:cubicBezTo>
                  <a:pt x="253164" y="335282"/>
                  <a:pt x="235416" y="338898"/>
                  <a:pt x="216072" y="338898"/>
                </a:cubicBezTo>
                <a:cubicBezTo>
                  <a:pt x="203302" y="338898"/>
                  <a:pt x="190625" y="335893"/>
                  <a:pt x="178041" y="329883"/>
                </a:cubicBezTo>
                <a:cubicBezTo>
                  <a:pt x="165459" y="323873"/>
                  <a:pt x="156444" y="315610"/>
                  <a:pt x="150997" y="305092"/>
                </a:cubicBezTo>
                <a:cubicBezTo>
                  <a:pt x="149119" y="312417"/>
                  <a:pt x="146490" y="322981"/>
                  <a:pt x="143109" y="336785"/>
                </a:cubicBezTo>
                <a:cubicBezTo>
                  <a:pt x="139729" y="350588"/>
                  <a:pt x="137522" y="359509"/>
                  <a:pt x="136489" y="363547"/>
                </a:cubicBezTo>
                <a:cubicBezTo>
                  <a:pt x="135456" y="367585"/>
                  <a:pt x="133531" y="374252"/>
                  <a:pt x="130714" y="383549"/>
                </a:cubicBezTo>
                <a:cubicBezTo>
                  <a:pt x="127897" y="392845"/>
                  <a:pt x="125455" y="399512"/>
                  <a:pt x="123390" y="403550"/>
                </a:cubicBezTo>
                <a:cubicBezTo>
                  <a:pt x="121324" y="407588"/>
                  <a:pt x="118319" y="413457"/>
                  <a:pt x="114375" y="421157"/>
                </a:cubicBezTo>
                <a:cubicBezTo>
                  <a:pt x="110431" y="428857"/>
                  <a:pt x="106112" y="436135"/>
                  <a:pt x="101416" y="442990"/>
                </a:cubicBezTo>
                <a:cubicBezTo>
                  <a:pt x="96721" y="449844"/>
                  <a:pt x="90899" y="457967"/>
                  <a:pt x="83950" y="467358"/>
                </a:cubicBezTo>
                <a:lnTo>
                  <a:pt x="80006" y="468766"/>
                </a:lnTo>
                <a:lnTo>
                  <a:pt x="77471" y="465949"/>
                </a:lnTo>
                <a:cubicBezTo>
                  <a:pt x="74654" y="436463"/>
                  <a:pt x="73245" y="418809"/>
                  <a:pt x="73245" y="412987"/>
                </a:cubicBezTo>
                <a:cubicBezTo>
                  <a:pt x="73245" y="395709"/>
                  <a:pt x="75264" y="376318"/>
                  <a:pt x="79302" y="354814"/>
                </a:cubicBezTo>
                <a:cubicBezTo>
                  <a:pt x="83340" y="333310"/>
                  <a:pt x="89584" y="306313"/>
                  <a:pt x="98036" y="273823"/>
                </a:cubicBezTo>
                <a:cubicBezTo>
                  <a:pt x="106487" y="241332"/>
                  <a:pt x="111370" y="222270"/>
                  <a:pt x="112685" y="216635"/>
                </a:cubicBezTo>
                <a:cubicBezTo>
                  <a:pt x="106675" y="204428"/>
                  <a:pt x="103670" y="188558"/>
                  <a:pt x="103670" y="169026"/>
                </a:cubicBezTo>
                <a:cubicBezTo>
                  <a:pt x="103670" y="153438"/>
                  <a:pt x="108553" y="138789"/>
                  <a:pt x="118319" y="125079"/>
                </a:cubicBezTo>
                <a:cubicBezTo>
                  <a:pt x="128085" y="111370"/>
                  <a:pt x="140480" y="104515"/>
                  <a:pt x="155504" y="104515"/>
                </a:cubicBezTo>
                <a:cubicBezTo>
                  <a:pt x="166961" y="104515"/>
                  <a:pt x="175882" y="108318"/>
                  <a:pt x="182267" y="115924"/>
                </a:cubicBezTo>
                <a:cubicBezTo>
                  <a:pt x="188653" y="123530"/>
                  <a:pt x="191845" y="133155"/>
                  <a:pt x="191845" y="144799"/>
                </a:cubicBezTo>
                <a:cubicBezTo>
                  <a:pt x="191845" y="157194"/>
                  <a:pt x="187713" y="175130"/>
                  <a:pt x="179450" y="198606"/>
                </a:cubicBezTo>
                <a:cubicBezTo>
                  <a:pt x="171187" y="222082"/>
                  <a:pt x="167055" y="239642"/>
                  <a:pt x="167055" y="251286"/>
                </a:cubicBezTo>
                <a:cubicBezTo>
                  <a:pt x="167055" y="263118"/>
                  <a:pt x="171280" y="272930"/>
                  <a:pt x="179732" y="280724"/>
                </a:cubicBezTo>
                <a:cubicBezTo>
                  <a:pt x="188183" y="288518"/>
                  <a:pt x="198418" y="292415"/>
                  <a:pt x="210438" y="292415"/>
                </a:cubicBezTo>
                <a:cubicBezTo>
                  <a:pt x="220767" y="292415"/>
                  <a:pt x="230346" y="290068"/>
                  <a:pt x="239173" y="285373"/>
                </a:cubicBezTo>
                <a:cubicBezTo>
                  <a:pt x="248000" y="280677"/>
                  <a:pt x="255371" y="274292"/>
                  <a:pt x="261287" y="266216"/>
                </a:cubicBezTo>
                <a:cubicBezTo>
                  <a:pt x="267203" y="258141"/>
                  <a:pt x="272462" y="249220"/>
                  <a:pt x="277062" y="239454"/>
                </a:cubicBezTo>
                <a:cubicBezTo>
                  <a:pt x="281664" y="229688"/>
                  <a:pt x="285232" y="219312"/>
                  <a:pt x="287768" y="208325"/>
                </a:cubicBezTo>
                <a:cubicBezTo>
                  <a:pt x="290303" y="197338"/>
                  <a:pt x="292181" y="186915"/>
                  <a:pt x="293402" y="177055"/>
                </a:cubicBezTo>
                <a:cubicBezTo>
                  <a:pt x="294622" y="167195"/>
                  <a:pt x="295233" y="157852"/>
                  <a:pt x="295233" y="149025"/>
                </a:cubicBezTo>
                <a:cubicBezTo>
                  <a:pt x="295233" y="116534"/>
                  <a:pt x="284951" y="91227"/>
                  <a:pt x="264386" y="73104"/>
                </a:cubicBezTo>
                <a:cubicBezTo>
                  <a:pt x="243821" y="54981"/>
                  <a:pt x="217011" y="45919"/>
                  <a:pt x="183957" y="45919"/>
                </a:cubicBezTo>
                <a:cubicBezTo>
                  <a:pt x="146396" y="45919"/>
                  <a:pt x="115032" y="58079"/>
                  <a:pt x="89866" y="82400"/>
                </a:cubicBezTo>
                <a:cubicBezTo>
                  <a:pt x="64700" y="106721"/>
                  <a:pt x="52117" y="137569"/>
                  <a:pt x="52117" y="174942"/>
                </a:cubicBezTo>
                <a:cubicBezTo>
                  <a:pt x="52117" y="183206"/>
                  <a:pt x="53291" y="191187"/>
                  <a:pt x="55638" y="198888"/>
                </a:cubicBezTo>
                <a:cubicBezTo>
                  <a:pt x="57986" y="206588"/>
                  <a:pt x="60521" y="212691"/>
                  <a:pt x="63244" y="217199"/>
                </a:cubicBezTo>
                <a:cubicBezTo>
                  <a:pt x="65968" y="221706"/>
                  <a:pt x="68503" y="225979"/>
                  <a:pt x="70851" y="230016"/>
                </a:cubicBezTo>
                <a:cubicBezTo>
                  <a:pt x="73198" y="234054"/>
                  <a:pt x="74372" y="236918"/>
                  <a:pt x="74372" y="238609"/>
                </a:cubicBezTo>
                <a:cubicBezTo>
                  <a:pt x="74372" y="243867"/>
                  <a:pt x="72963" y="250722"/>
                  <a:pt x="70146" y="259174"/>
                </a:cubicBezTo>
                <a:cubicBezTo>
                  <a:pt x="67329" y="267625"/>
                  <a:pt x="63855" y="271851"/>
                  <a:pt x="59723" y="271851"/>
                </a:cubicBezTo>
                <a:cubicBezTo>
                  <a:pt x="59348" y="271851"/>
                  <a:pt x="57751" y="271569"/>
                  <a:pt x="54934" y="271005"/>
                </a:cubicBezTo>
                <a:cubicBezTo>
                  <a:pt x="45356" y="268188"/>
                  <a:pt x="36857" y="262930"/>
                  <a:pt x="29439" y="255230"/>
                </a:cubicBezTo>
                <a:cubicBezTo>
                  <a:pt x="22021" y="247530"/>
                  <a:pt x="16293" y="238656"/>
                  <a:pt x="12255" y="228608"/>
                </a:cubicBezTo>
                <a:cubicBezTo>
                  <a:pt x="8217" y="218560"/>
                  <a:pt x="5165" y="208419"/>
                  <a:pt x="3099" y="198183"/>
                </a:cubicBezTo>
                <a:cubicBezTo>
                  <a:pt x="1033" y="187948"/>
                  <a:pt x="0" y="177947"/>
                  <a:pt x="0" y="168181"/>
                </a:cubicBezTo>
                <a:cubicBezTo>
                  <a:pt x="0" y="147898"/>
                  <a:pt x="3522" y="128789"/>
                  <a:pt x="10565" y="110853"/>
                </a:cubicBezTo>
                <a:cubicBezTo>
                  <a:pt x="17607" y="92917"/>
                  <a:pt x="27326" y="77283"/>
                  <a:pt x="39722" y="63948"/>
                </a:cubicBezTo>
                <a:cubicBezTo>
                  <a:pt x="52117" y="50614"/>
                  <a:pt x="66390" y="39064"/>
                  <a:pt x="82541" y="29298"/>
                </a:cubicBezTo>
                <a:cubicBezTo>
                  <a:pt x="98693" y="19532"/>
                  <a:pt x="116065" y="12207"/>
                  <a:pt x="134658" y="7324"/>
                </a:cubicBezTo>
                <a:cubicBezTo>
                  <a:pt x="153251" y="2441"/>
                  <a:pt x="172220" y="0"/>
                  <a:pt x="191564"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332">
            <a:hlinkClick r:id="rId7"/>
          </p:cNvPr>
          <p:cNvSpPr/>
          <p:nvPr/>
        </p:nvSpPr>
        <p:spPr>
          <a:xfrm>
            <a:off x="341674" y="3880715"/>
            <a:ext cx="443408" cy="360424"/>
          </a:xfrm>
          <a:custGeom>
            <a:avLst/>
            <a:gdLst/>
            <a:ahLst/>
            <a:cxnLst/>
            <a:rect l="l" t="t" r="r" b="b"/>
            <a:pathLst>
              <a:path w="443976" h="360589">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0047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14F9A-57FC-47D3-A196-531173ED61B7}"/>
              </a:ext>
            </a:extLst>
          </p:cNvPr>
          <p:cNvSpPr>
            <a:spLocks noGrp="1"/>
          </p:cNvSpPr>
          <p:nvPr>
            <p:ph type="title"/>
          </p:nvPr>
        </p:nvSpPr>
        <p:spPr/>
        <p:txBody>
          <a:bodyPr/>
          <a:lstStyle/>
          <a:p>
            <a:r>
              <a:rPr lang="en-US"/>
              <a:t>Transition Slide</a:t>
            </a:r>
          </a:p>
        </p:txBody>
      </p:sp>
      <p:sp>
        <p:nvSpPr>
          <p:cNvPr id="4" name="Text Placeholder 3">
            <a:extLst>
              <a:ext uri="{FF2B5EF4-FFF2-40B4-BE49-F238E27FC236}">
                <a16:creationId xmlns:a16="http://schemas.microsoft.com/office/drawing/2014/main" id="{F237E9A6-4B72-4A45-A29F-D1E0E340AAC4}"/>
              </a:ext>
            </a:extLst>
          </p:cNvPr>
          <p:cNvSpPr>
            <a:spLocks noGrp="1"/>
          </p:cNvSpPr>
          <p:nvPr>
            <p:ph type="body" idx="1"/>
          </p:nvPr>
        </p:nvSpPr>
        <p:spPr/>
        <p:txBody>
          <a:bodyPr/>
          <a:lstStyle/>
          <a:p>
            <a:r>
              <a:rPr lang="en-US"/>
              <a:t>Your Amazing Subtitle Goes Here</a:t>
            </a:r>
          </a:p>
        </p:txBody>
      </p:sp>
      <p:sp>
        <p:nvSpPr>
          <p:cNvPr id="16" name="Date Placeholder 15">
            <a:extLst>
              <a:ext uri="{FF2B5EF4-FFF2-40B4-BE49-F238E27FC236}">
                <a16:creationId xmlns:a16="http://schemas.microsoft.com/office/drawing/2014/main" id="{4C66CD44-9C52-4CFB-8975-3B034BC5D7AC}"/>
              </a:ext>
            </a:extLst>
          </p:cNvPr>
          <p:cNvSpPr>
            <a:spLocks noGrp="1"/>
          </p:cNvSpPr>
          <p:nvPr>
            <p:ph type="dt" sz="half" idx="10"/>
          </p:nvPr>
        </p:nvSpPr>
        <p:spPr/>
        <p:txBody>
          <a:bodyPr/>
          <a:lstStyle/>
          <a:p>
            <a:r>
              <a:rPr lang="en-US"/>
              <a:t>Your Date Here</a:t>
            </a:r>
          </a:p>
        </p:txBody>
      </p:sp>
      <p:sp>
        <p:nvSpPr>
          <p:cNvPr id="17" name="Footer Placeholder 16">
            <a:extLst>
              <a:ext uri="{FF2B5EF4-FFF2-40B4-BE49-F238E27FC236}">
                <a16:creationId xmlns:a16="http://schemas.microsoft.com/office/drawing/2014/main" id="{67294BB8-BC44-4C40-92EC-EEECFE98308E}"/>
              </a:ext>
            </a:extLst>
          </p:cNvPr>
          <p:cNvSpPr>
            <a:spLocks noGrp="1"/>
          </p:cNvSpPr>
          <p:nvPr>
            <p:ph type="ftr" sz="quarter" idx="11"/>
          </p:nvPr>
        </p:nvSpPr>
        <p:spPr/>
        <p:txBody>
          <a:bodyPr/>
          <a:lstStyle/>
          <a:p>
            <a:r>
              <a:rPr lang="en-US"/>
              <a:t>Your Footer Here</a:t>
            </a:r>
          </a:p>
        </p:txBody>
      </p:sp>
      <p:sp>
        <p:nvSpPr>
          <p:cNvPr id="18" name="Slide Number Placeholder 17">
            <a:extLst>
              <a:ext uri="{FF2B5EF4-FFF2-40B4-BE49-F238E27FC236}">
                <a16:creationId xmlns:a16="http://schemas.microsoft.com/office/drawing/2014/main" id="{3CE9D0F3-9133-42C7-9A2F-EE6DD2CB4D45}"/>
              </a:ext>
            </a:extLst>
          </p:cNvPr>
          <p:cNvSpPr>
            <a:spLocks noGrp="1"/>
          </p:cNvSpPr>
          <p:nvPr>
            <p:ph type="sldNum" sz="quarter" idx="12"/>
          </p:nvPr>
        </p:nvSpPr>
        <p:spPr/>
        <p:txBody>
          <a:bodyPr/>
          <a:lstStyle/>
          <a:p>
            <a:fld id="{D325CB3F-26C9-44D7-A7CB-40F86C5CE4B1}" type="slidenum">
              <a:rPr lang="en-US" smtClean="0"/>
              <a:t>2</a:t>
            </a:fld>
            <a:endParaRPr lang="en-US"/>
          </a:p>
        </p:txBody>
      </p:sp>
      <p:grpSp>
        <p:nvGrpSpPr>
          <p:cNvPr id="6" name="Group 5">
            <a:extLst>
              <a:ext uri="{FF2B5EF4-FFF2-40B4-BE49-F238E27FC236}">
                <a16:creationId xmlns:a16="http://schemas.microsoft.com/office/drawing/2014/main" id="{BE78CBDD-5D7E-46A1-ADAF-9A6AE9D14B2A}"/>
              </a:ext>
            </a:extLst>
          </p:cNvPr>
          <p:cNvGrpSpPr/>
          <p:nvPr/>
        </p:nvGrpSpPr>
        <p:grpSpPr>
          <a:xfrm>
            <a:off x="242107" y="332656"/>
            <a:ext cx="1192186" cy="1036366"/>
            <a:chOff x="10751357" y="459498"/>
            <a:chExt cx="1192186" cy="1036366"/>
          </a:xfrm>
        </p:grpSpPr>
        <p:sp>
          <p:nvSpPr>
            <p:cNvPr id="7" name="TextBox 6">
              <a:extLst>
                <a:ext uri="{FF2B5EF4-FFF2-40B4-BE49-F238E27FC236}">
                  <a16:creationId xmlns:a16="http://schemas.microsoft.com/office/drawing/2014/main" id="{8708E026-4529-4728-8390-A371FCA7EA0B}"/>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rPr>
                <a:t>YOUR </a:t>
              </a:r>
              <a:r>
                <a:rPr lang="en-US" sz="1400" b="1">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LOGO</a:t>
              </a:r>
              <a:endParaRPr lang="en-US" sz="1400" b="1"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8" name="Group 7">
              <a:extLst>
                <a:ext uri="{FF2B5EF4-FFF2-40B4-BE49-F238E27FC236}">
                  <a16:creationId xmlns:a16="http://schemas.microsoft.com/office/drawing/2014/main" id="{2C97E2D1-6ECA-4AF6-844D-521B7BF42CCC}"/>
                </a:ext>
              </a:extLst>
            </p:cNvPr>
            <p:cNvGrpSpPr/>
            <p:nvPr/>
          </p:nvGrpSpPr>
          <p:grpSpPr>
            <a:xfrm>
              <a:off x="11027410" y="459498"/>
              <a:ext cx="640080" cy="690983"/>
              <a:chOff x="3134012" y="124947"/>
              <a:chExt cx="640080" cy="690983"/>
            </a:xfrm>
          </p:grpSpPr>
          <p:sp>
            <p:nvSpPr>
              <p:cNvPr id="9" name="Freeform: Shape 8">
                <a:extLst>
                  <a:ext uri="{FF2B5EF4-FFF2-40B4-BE49-F238E27FC236}">
                    <a16:creationId xmlns:a16="http://schemas.microsoft.com/office/drawing/2014/main" id="{D1F07905-890F-4591-8F20-BE286FDB2E16}"/>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6C4A246-FF0D-46ED-91E6-E52DC86194EE}"/>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11" name="Freeform: Shape 10">
                <a:extLst>
                  <a:ext uri="{FF2B5EF4-FFF2-40B4-BE49-F238E27FC236}">
                    <a16:creationId xmlns:a16="http://schemas.microsoft.com/office/drawing/2014/main" id="{AC217C60-2635-40AD-9710-3B405D34C90A}"/>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4143017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30A5-F79A-4F02-B0EB-BA21FCBCAC75}"/>
              </a:ext>
            </a:extLst>
          </p:cNvPr>
          <p:cNvSpPr>
            <a:spLocks noGrp="1"/>
          </p:cNvSpPr>
          <p:nvPr>
            <p:ph type="ctrTitle"/>
          </p:nvPr>
        </p:nvSpPr>
        <p:spPr/>
        <p:txBody>
          <a:bodyPr>
            <a:noAutofit/>
          </a:bodyPr>
          <a:lstStyle/>
          <a:p>
            <a:r>
              <a:rPr lang="en-US"/>
              <a:t>Your Awesome Presentation Title</a:t>
            </a:r>
          </a:p>
        </p:txBody>
      </p:sp>
      <p:sp>
        <p:nvSpPr>
          <p:cNvPr id="3" name="Subtitle 2">
            <a:extLst>
              <a:ext uri="{FF2B5EF4-FFF2-40B4-BE49-F238E27FC236}">
                <a16:creationId xmlns:a16="http://schemas.microsoft.com/office/drawing/2014/main" id="{4B5A8DE9-E9D5-46A2-A148-2E7BB6BD90B5}"/>
              </a:ext>
            </a:extLst>
          </p:cNvPr>
          <p:cNvSpPr>
            <a:spLocks noGrp="1"/>
          </p:cNvSpPr>
          <p:nvPr>
            <p:ph type="subTitle" idx="1"/>
          </p:nvPr>
        </p:nvSpPr>
        <p:spPr/>
        <p:txBody>
          <a:bodyPr/>
          <a:lstStyle/>
          <a:p>
            <a:r>
              <a:rPr lang="en-US"/>
              <a:t>An Even More Amazing Subtitle</a:t>
            </a:r>
          </a:p>
        </p:txBody>
      </p:sp>
      <p:grpSp>
        <p:nvGrpSpPr>
          <p:cNvPr id="4" name="Group 3">
            <a:extLst>
              <a:ext uri="{FF2B5EF4-FFF2-40B4-BE49-F238E27FC236}">
                <a16:creationId xmlns:a16="http://schemas.microsoft.com/office/drawing/2014/main" id="{366BA8E1-36E2-4F9D-968D-F0A7316FC2B9}"/>
              </a:ext>
            </a:extLst>
          </p:cNvPr>
          <p:cNvGrpSpPr/>
          <p:nvPr/>
        </p:nvGrpSpPr>
        <p:grpSpPr>
          <a:xfrm>
            <a:off x="10848528" y="5661248"/>
            <a:ext cx="1192186" cy="1036366"/>
            <a:chOff x="10751357" y="459498"/>
            <a:chExt cx="1192186" cy="1036366"/>
          </a:xfrm>
        </p:grpSpPr>
        <p:sp>
          <p:nvSpPr>
            <p:cNvPr id="5" name="TextBox 4">
              <a:extLst>
                <a:ext uri="{FF2B5EF4-FFF2-40B4-BE49-F238E27FC236}">
                  <a16:creationId xmlns:a16="http://schemas.microsoft.com/office/drawing/2014/main" id="{9E84DF10-C869-42A9-951B-0BEC257C04D0}"/>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YOUR</a:t>
              </a:r>
              <a:r>
                <a:rPr lang="en-US" sz="1400" b="1">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 LOGO</a:t>
              </a:r>
              <a:endParaRPr lang="en-US" sz="1400" b="1" dirty="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6" name="Group 5">
              <a:extLst>
                <a:ext uri="{FF2B5EF4-FFF2-40B4-BE49-F238E27FC236}">
                  <a16:creationId xmlns:a16="http://schemas.microsoft.com/office/drawing/2014/main" id="{FA865825-F542-4AF7-A918-0FE7A9850008}"/>
                </a:ext>
              </a:extLst>
            </p:cNvPr>
            <p:cNvGrpSpPr/>
            <p:nvPr/>
          </p:nvGrpSpPr>
          <p:grpSpPr>
            <a:xfrm>
              <a:off x="11027410" y="459498"/>
              <a:ext cx="640080" cy="690983"/>
              <a:chOff x="3134012" y="124947"/>
              <a:chExt cx="640080" cy="690983"/>
            </a:xfrm>
          </p:grpSpPr>
          <p:sp>
            <p:nvSpPr>
              <p:cNvPr id="7" name="Freeform: Shape 6">
                <a:extLst>
                  <a:ext uri="{FF2B5EF4-FFF2-40B4-BE49-F238E27FC236}">
                    <a16:creationId xmlns:a16="http://schemas.microsoft.com/office/drawing/2014/main" id="{5FB6180E-A7A8-4573-98AD-D6120EE59A0E}"/>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2FEF2C1E-57FA-43B6-BA67-00D1CB9C713F}"/>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9" name="Freeform: Shape 8">
                <a:extLst>
                  <a:ext uri="{FF2B5EF4-FFF2-40B4-BE49-F238E27FC236}">
                    <a16:creationId xmlns:a16="http://schemas.microsoft.com/office/drawing/2014/main" id="{713889B4-BA6E-47A6-A597-54B447F96E61}"/>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2924253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14F9A-57FC-47D3-A196-531173ED61B7}"/>
              </a:ext>
            </a:extLst>
          </p:cNvPr>
          <p:cNvSpPr>
            <a:spLocks noGrp="1"/>
          </p:cNvSpPr>
          <p:nvPr>
            <p:ph type="title"/>
          </p:nvPr>
        </p:nvSpPr>
        <p:spPr/>
        <p:txBody>
          <a:bodyPr>
            <a:normAutofit fontScale="90000"/>
          </a:bodyPr>
          <a:lstStyle/>
          <a:p>
            <a:r>
              <a:rPr lang="en-US"/>
              <a:t>Transition Slide</a:t>
            </a:r>
          </a:p>
        </p:txBody>
      </p:sp>
      <p:sp>
        <p:nvSpPr>
          <p:cNvPr id="4" name="Text Placeholder 3">
            <a:extLst>
              <a:ext uri="{FF2B5EF4-FFF2-40B4-BE49-F238E27FC236}">
                <a16:creationId xmlns:a16="http://schemas.microsoft.com/office/drawing/2014/main" id="{F237E9A6-4B72-4A45-A29F-D1E0E340AAC4}"/>
              </a:ext>
            </a:extLst>
          </p:cNvPr>
          <p:cNvSpPr>
            <a:spLocks noGrp="1"/>
          </p:cNvSpPr>
          <p:nvPr>
            <p:ph type="body" idx="1"/>
          </p:nvPr>
        </p:nvSpPr>
        <p:spPr/>
        <p:txBody>
          <a:bodyPr/>
          <a:lstStyle/>
          <a:p>
            <a:r>
              <a:rPr lang="en-US"/>
              <a:t>Your Amazing Subtitle Goes Here</a:t>
            </a:r>
          </a:p>
        </p:txBody>
      </p:sp>
      <p:sp>
        <p:nvSpPr>
          <p:cNvPr id="16" name="Date Placeholder 15">
            <a:extLst>
              <a:ext uri="{FF2B5EF4-FFF2-40B4-BE49-F238E27FC236}">
                <a16:creationId xmlns:a16="http://schemas.microsoft.com/office/drawing/2014/main" id="{4C66CD44-9C52-4CFB-8975-3B034BC5D7AC}"/>
              </a:ext>
            </a:extLst>
          </p:cNvPr>
          <p:cNvSpPr>
            <a:spLocks noGrp="1"/>
          </p:cNvSpPr>
          <p:nvPr>
            <p:ph type="dt" sz="half" idx="10"/>
          </p:nvPr>
        </p:nvSpPr>
        <p:spPr/>
        <p:txBody>
          <a:bodyPr/>
          <a:lstStyle/>
          <a:p>
            <a:r>
              <a:rPr lang="en-US"/>
              <a:t>Your Date Here</a:t>
            </a:r>
          </a:p>
        </p:txBody>
      </p:sp>
      <p:sp>
        <p:nvSpPr>
          <p:cNvPr id="17" name="Footer Placeholder 16">
            <a:extLst>
              <a:ext uri="{FF2B5EF4-FFF2-40B4-BE49-F238E27FC236}">
                <a16:creationId xmlns:a16="http://schemas.microsoft.com/office/drawing/2014/main" id="{67294BB8-BC44-4C40-92EC-EEECFE98308E}"/>
              </a:ext>
            </a:extLst>
          </p:cNvPr>
          <p:cNvSpPr>
            <a:spLocks noGrp="1"/>
          </p:cNvSpPr>
          <p:nvPr>
            <p:ph type="ftr" sz="quarter" idx="11"/>
          </p:nvPr>
        </p:nvSpPr>
        <p:spPr/>
        <p:txBody>
          <a:bodyPr/>
          <a:lstStyle/>
          <a:p>
            <a:r>
              <a:rPr lang="en-US"/>
              <a:t>Your Footer Here</a:t>
            </a:r>
          </a:p>
        </p:txBody>
      </p:sp>
      <p:sp>
        <p:nvSpPr>
          <p:cNvPr id="18" name="Slide Number Placeholder 17">
            <a:extLst>
              <a:ext uri="{FF2B5EF4-FFF2-40B4-BE49-F238E27FC236}">
                <a16:creationId xmlns:a16="http://schemas.microsoft.com/office/drawing/2014/main" id="{3CE9D0F3-9133-42C7-9A2F-EE6DD2CB4D45}"/>
              </a:ext>
            </a:extLst>
          </p:cNvPr>
          <p:cNvSpPr>
            <a:spLocks noGrp="1"/>
          </p:cNvSpPr>
          <p:nvPr>
            <p:ph type="sldNum" sz="quarter" idx="12"/>
          </p:nvPr>
        </p:nvSpPr>
        <p:spPr/>
        <p:txBody>
          <a:bodyPr/>
          <a:lstStyle/>
          <a:p>
            <a:fld id="{D325CB3F-26C9-44D7-A7CB-40F86C5CE4B1}" type="slidenum">
              <a:rPr lang="en-US" smtClean="0"/>
              <a:t>4</a:t>
            </a:fld>
            <a:endParaRPr lang="en-US"/>
          </a:p>
        </p:txBody>
      </p:sp>
      <p:grpSp>
        <p:nvGrpSpPr>
          <p:cNvPr id="22" name="Group 21">
            <a:extLst>
              <a:ext uri="{FF2B5EF4-FFF2-40B4-BE49-F238E27FC236}">
                <a16:creationId xmlns:a16="http://schemas.microsoft.com/office/drawing/2014/main" id="{2A9BD8B7-F6CE-47D3-B727-A7DC009A5746}"/>
              </a:ext>
            </a:extLst>
          </p:cNvPr>
          <p:cNvGrpSpPr/>
          <p:nvPr/>
        </p:nvGrpSpPr>
        <p:grpSpPr>
          <a:xfrm>
            <a:off x="242107" y="332656"/>
            <a:ext cx="1192186" cy="1036366"/>
            <a:chOff x="10751357" y="459498"/>
            <a:chExt cx="1192186" cy="1036366"/>
          </a:xfrm>
        </p:grpSpPr>
        <p:sp>
          <p:nvSpPr>
            <p:cNvPr id="23" name="TextBox 22">
              <a:extLst>
                <a:ext uri="{FF2B5EF4-FFF2-40B4-BE49-F238E27FC236}">
                  <a16:creationId xmlns:a16="http://schemas.microsoft.com/office/drawing/2014/main" id="{6BDD9B93-579E-41E6-B1D3-DA52CC28DF2C}"/>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rPr>
                <a:t>YOUR </a:t>
              </a:r>
              <a:r>
                <a:rPr lang="en-US" sz="1400" b="1">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LOGO</a:t>
              </a:r>
              <a:endParaRPr lang="en-US" sz="1400" b="1"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24" name="Group 23">
              <a:extLst>
                <a:ext uri="{FF2B5EF4-FFF2-40B4-BE49-F238E27FC236}">
                  <a16:creationId xmlns:a16="http://schemas.microsoft.com/office/drawing/2014/main" id="{E7C20568-9050-473D-8024-FC808281D717}"/>
                </a:ext>
              </a:extLst>
            </p:cNvPr>
            <p:cNvGrpSpPr/>
            <p:nvPr/>
          </p:nvGrpSpPr>
          <p:grpSpPr>
            <a:xfrm>
              <a:off x="11027410" y="459498"/>
              <a:ext cx="640080" cy="690983"/>
              <a:chOff x="3134012" y="124947"/>
              <a:chExt cx="640080" cy="690983"/>
            </a:xfrm>
          </p:grpSpPr>
          <p:sp>
            <p:nvSpPr>
              <p:cNvPr id="25" name="Freeform: Shape 24">
                <a:extLst>
                  <a:ext uri="{FF2B5EF4-FFF2-40B4-BE49-F238E27FC236}">
                    <a16:creationId xmlns:a16="http://schemas.microsoft.com/office/drawing/2014/main" id="{D81E6F16-D6C0-4135-8FA0-09B57269776C}"/>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59CF864-E0B1-47F9-AC64-F02B22DA6B6C}"/>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7" name="Freeform: Shape 26">
                <a:extLst>
                  <a:ext uri="{FF2B5EF4-FFF2-40B4-BE49-F238E27FC236}">
                    <a16:creationId xmlns:a16="http://schemas.microsoft.com/office/drawing/2014/main" id="{F6CC8E96-D990-4D8F-87CB-C374D66FAAA4}"/>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3946589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30A5-F79A-4F02-B0EB-BA21FCBCAC75}"/>
              </a:ext>
            </a:extLst>
          </p:cNvPr>
          <p:cNvSpPr>
            <a:spLocks noGrp="1"/>
          </p:cNvSpPr>
          <p:nvPr>
            <p:ph type="ctrTitle"/>
          </p:nvPr>
        </p:nvSpPr>
        <p:spPr/>
        <p:txBody>
          <a:bodyPr>
            <a:noAutofit/>
          </a:bodyPr>
          <a:lstStyle/>
          <a:p>
            <a:r>
              <a:rPr lang="en-US"/>
              <a:t>Your Awesome Presentation Title</a:t>
            </a:r>
          </a:p>
        </p:txBody>
      </p:sp>
      <p:sp>
        <p:nvSpPr>
          <p:cNvPr id="3" name="Subtitle 2">
            <a:extLst>
              <a:ext uri="{FF2B5EF4-FFF2-40B4-BE49-F238E27FC236}">
                <a16:creationId xmlns:a16="http://schemas.microsoft.com/office/drawing/2014/main" id="{4B5A8DE9-E9D5-46A2-A148-2E7BB6BD90B5}"/>
              </a:ext>
            </a:extLst>
          </p:cNvPr>
          <p:cNvSpPr>
            <a:spLocks noGrp="1"/>
          </p:cNvSpPr>
          <p:nvPr>
            <p:ph type="subTitle" idx="1"/>
          </p:nvPr>
        </p:nvSpPr>
        <p:spPr/>
        <p:txBody>
          <a:bodyPr/>
          <a:lstStyle/>
          <a:p>
            <a:r>
              <a:rPr lang="en-US"/>
              <a:t>An Even More Amazing Subtitle</a:t>
            </a:r>
          </a:p>
        </p:txBody>
      </p:sp>
      <p:grpSp>
        <p:nvGrpSpPr>
          <p:cNvPr id="4" name="Group 3">
            <a:extLst>
              <a:ext uri="{FF2B5EF4-FFF2-40B4-BE49-F238E27FC236}">
                <a16:creationId xmlns:a16="http://schemas.microsoft.com/office/drawing/2014/main" id="{C8E71FFC-AEC2-4E5C-B9DE-42130A47C27C}"/>
              </a:ext>
            </a:extLst>
          </p:cNvPr>
          <p:cNvGrpSpPr/>
          <p:nvPr/>
        </p:nvGrpSpPr>
        <p:grpSpPr>
          <a:xfrm>
            <a:off x="10848528" y="5661248"/>
            <a:ext cx="1192186" cy="1036366"/>
            <a:chOff x="10751357" y="459498"/>
            <a:chExt cx="1192186" cy="1036366"/>
          </a:xfrm>
        </p:grpSpPr>
        <p:sp>
          <p:nvSpPr>
            <p:cNvPr id="5" name="TextBox 4">
              <a:extLst>
                <a:ext uri="{FF2B5EF4-FFF2-40B4-BE49-F238E27FC236}">
                  <a16:creationId xmlns:a16="http://schemas.microsoft.com/office/drawing/2014/main" id="{5D475349-6658-4E73-8916-AC5BF3F8C2AA}"/>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YOUR</a:t>
              </a:r>
              <a:r>
                <a:rPr lang="en-US" sz="1400" b="1">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 LOGO</a:t>
              </a:r>
              <a:endParaRPr lang="en-US" sz="1400" b="1" dirty="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6" name="Group 5">
              <a:extLst>
                <a:ext uri="{FF2B5EF4-FFF2-40B4-BE49-F238E27FC236}">
                  <a16:creationId xmlns:a16="http://schemas.microsoft.com/office/drawing/2014/main" id="{04D4A7F1-0A99-412B-82E5-CA3C00B658CD}"/>
                </a:ext>
              </a:extLst>
            </p:cNvPr>
            <p:cNvGrpSpPr/>
            <p:nvPr/>
          </p:nvGrpSpPr>
          <p:grpSpPr>
            <a:xfrm>
              <a:off x="11027410" y="459498"/>
              <a:ext cx="640080" cy="690983"/>
              <a:chOff x="3134012" y="124947"/>
              <a:chExt cx="640080" cy="690983"/>
            </a:xfrm>
          </p:grpSpPr>
          <p:sp>
            <p:nvSpPr>
              <p:cNvPr id="7" name="Freeform: Shape 6">
                <a:extLst>
                  <a:ext uri="{FF2B5EF4-FFF2-40B4-BE49-F238E27FC236}">
                    <a16:creationId xmlns:a16="http://schemas.microsoft.com/office/drawing/2014/main" id="{7D46D7CE-E2C6-4584-81CD-8200018CFD3D}"/>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213585FB-28D2-4985-9549-79E2474EFB9D}"/>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9" name="Freeform: Shape 8">
                <a:extLst>
                  <a:ext uri="{FF2B5EF4-FFF2-40B4-BE49-F238E27FC236}">
                    <a16:creationId xmlns:a16="http://schemas.microsoft.com/office/drawing/2014/main" id="{F5596AFA-7062-4BED-BF1F-265CF667BE3F}"/>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3389797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14F9A-57FC-47D3-A196-531173ED61B7}"/>
              </a:ext>
            </a:extLst>
          </p:cNvPr>
          <p:cNvSpPr>
            <a:spLocks noGrp="1"/>
          </p:cNvSpPr>
          <p:nvPr>
            <p:ph type="title"/>
          </p:nvPr>
        </p:nvSpPr>
        <p:spPr/>
        <p:txBody>
          <a:bodyPr>
            <a:normAutofit fontScale="90000"/>
          </a:bodyPr>
          <a:lstStyle/>
          <a:p>
            <a:r>
              <a:rPr lang="en-US"/>
              <a:t>Transition Slide</a:t>
            </a:r>
          </a:p>
        </p:txBody>
      </p:sp>
      <p:sp>
        <p:nvSpPr>
          <p:cNvPr id="4" name="Text Placeholder 3">
            <a:extLst>
              <a:ext uri="{FF2B5EF4-FFF2-40B4-BE49-F238E27FC236}">
                <a16:creationId xmlns:a16="http://schemas.microsoft.com/office/drawing/2014/main" id="{F237E9A6-4B72-4A45-A29F-D1E0E340AAC4}"/>
              </a:ext>
            </a:extLst>
          </p:cNvPr>
          <p:cNvSpPr>
            <a:spLocks noGrp="1"/>
          </p:cNvSpPr>
          <p:nvPr>
            <p:ph type="body" idx="1"/>
          </p:nvPr>
        </p:nvSpPr>
        <p:spPr/>
        <p:txBody>
          <a:bodyPr/>
          <a:lstStyle/>
          <a:p>
            <a:r>
              <a:rPr lang="en-US"/>
              <a:t>Your Amazing Subtitle Goes Here</a:t>
            </a:r>
          </a:p>
        </p:txBody>
      </p:sp>
      <p:sp>
        <p:nvSpPr>
          <p:cNvPr id="16" name="Date Placeholder 15">
            <a:extLst>
              <a:ext uri="{FF2B5EF4-FFF2-40B4-BE49-F238E27FC236}">
                <a16:creationId xmlns:a16="http://schemas.microsoft.com/office/drawing/2014/main" id="{4C66CD44-9C52-4CFB-8975-3B034BC5D7AC}"/>
              </a:ext>
            </a:extLst>
          </p:cNvPr>
          <p:cNvSpPr>
            <a:spLocks noGrp="1"/>
          </p:cNvSpPr>
          <p:nvPr>
            <p:ph type="dt" sz="half" idx="10"/>
          </p:nvPr>
        </p:nvSpPr>
        <p:spPr/>
        <p:txBody>
          <a:bodyPr/>
          <a:lstStyle/>
          <a:p>
            <a:r>
              <a:rPr lang="en-US"/>
              <a:t>Your Date Here</a:t>
            </a:r>
          </a:p>
        </p:txBody>
      </p:sp>
      <p:sp>
        <p:nvSpPr>
          <p:cNvPr id="17" name="Footer Placeholder 16">
            <a:extLst>
              <a:ext uri="{FF2B5EF4-FFF2-40B4-BE49-F238E27FC236}">
                <a16:creationId xmlns:a16="http://schemas.microsoft.com/office/drawing/2014/main" id="{67294BB8-BC44-4C40-92EC-EEECFE98308E}"/>
              </a:ext>
            </a:extLst>
          </p:cNvPr>
          <p:cNvSpPr>
            <a:spLocks noGrp="1"/>
          </p:cNvSpPr>
          <p:nvPr>
            <p:ph type="ftr" sz="quarter" idx="11"/>
          </p:nvPr>
        </p:nvSpPr>
        <p:spPr/>
        <p:txBody>
          <a:bodyPr/>
          <a:lstStyle/>
          <a:p>
            <a:r>
              <a:rPr lang="en-US"/>
              <a:t>Your Footer Here</a:t>
            </a:r>
          </a:p>
        </p:txBody>
      </p:sp>
      <p:sp>
        <p:nvSpPr>
          <p:cNvPr id="18" name="Slide Number Placeholder 17">
            <a:extLst>
              <a:ext uri="{FF2B5EF4-FFF2-40B4-BE49-F238E27FC236}">
                <a16:creationId xmlns:a16="http://schemas.microsoft.com/office/drawing/2014/main" id="{3CE9D0F3-9133-42C7-9A2F-EE6DD2CB4D45}"/>
              </a:ext>
            </a:extLst>
          </p:cNvPr>
          <p:cNvSpPr>
            <a:spLocks noGrp="1"/>
          </p:cNvSpPr>
          <p:nvPr>
            <p:ph type="sldNum" sz="quarter" idx="12"/>
          </p:nvPr>
        </p:nvSpPr>
        <p:spPr/>
        <p:txBody>
          <a:bodyPr/>
          <a:lstStyle/>
          <a:p>
            <a:fld id="{D325CB3F-26C9-44D7-A7CB-40F86C5CE4B1}" type="slidenum">
              <a:rPr lang="en-US" smtClean="0"/>
              <a:t>6</a:t>
            </a:fld>
            <a:endParaRPr lang="en-US"/>
          </a:p>
        </p:txBody>
      </p:sp>
      <p:grpSp>
        <p:nvGrpSpPr>
          <p:cNvPr id="13" name="Group 12">
            <a:extLst>
              <a:ext uri="{FF2B5EF4-FFF2-40B4-BE49-F238E27FC236}">
                <a16:creationId xmlns:a16="http://schemas.microsoft.com/office/drawing/2014/main" id="{0E224ADB-AA8F-4BA4-9A7D-376DCDBD90E1}"/>
              </a:ext>
            </a:extLst>
          </p:cNvPr>
          <p:cNvGrpSpPr/>
          <p:nvPr/>
        </p:nvGrpSpPr>
        <p:grpSpPr>
          <a:xfrm>
            <a:off x="10560496" y="160561"/>
            <a:ext cx="1192186" cy="1036366"/>
            <a:chOff x="10751357" y="459498"/>
            <a:chExt cx="1192186" cy="1036366"/>
          </a:xfrm>
        </p:grpSpPr>
        <p:sp>
          <p:nvSpPr>
            <p:cNvPr id="14" name="TextBox 13">
              <a:extLst>
                <a:ext uri="{FF2B5EF4-FFF2-40B4-BE49-F238E27FC236}">
                  <a16:creationId xmlns:a16="http://schemas.microsoft.com/office/drawing/2014/main" id="{8DFBA0DF-7FA4-485F-94A2-0A0E912AEB56}"/>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rPr>
                <a:t>YOUR </a:t>
              </a:r>
              <a:r>
                <a:rPr lang="en-US" sz="1400" b="1">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LOGO</a:t>
              </a:r>
              <a:endParaRPr lang="en-US" sz="1400" b="1"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5" name="Group 14">
              <a:extLst>
                <a:ext uri="{FF2B5EF4-FFF2-40B4-BE49-F238E27FC236}">
                  <a16:creationId xmlns:a16="http://schemas.microsoft.com/office/drawing/2014/main" id="{BC3C2284-6B66-4068-AA3F-3D170C66015D}"/>
                </a:ext>
              </a:extLst>
            </p:cNvPr>
            <p:cNvGrpSpPr/>
            <p:nvPr/>
          </p:nvGrpSpPr>
          <p:grpSpPr>
            <a:xfrm>
              <a:off x="11027410" y="459498"/>
              <a:ext cx="640080" cy="690983"/>
              <a:chOff x="3134012" y="124947"/>
              <a:chExt cx="640080" cy="690983"/>
            </a:xfrm>
          </p:grpSpPr>
          <p:sp>
            <p:nvSpPr>
              <p:cNvPr id="19" name="Freeform: Shape 18">
                <a:extLst>
                  <a:ext uri="{FF2B5EF4-FFF2-40B4-BE49-F238E27FC236}">
                    <a16:creationId xmlns:a16="http://schemas.microsoft.com/office/drawing/2014/main" id="{F329B4CF-9CBB-4F3C-B1EE-784E5AD50726}"/>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712297B4-0994-48E4-9B9F-6B9FF0E13715}"/>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1" name="Freeform: Shape 20">
                <a:extLst>
                  <a:ext uri="{FF2B5EF4-FFF2-40B4-BE49-F238E27FC236}">
                    <a16:creationId xmlns:a16="http://schemas.microsoft.com/office/drawing/2014/main" id="{25639996-68FF-4029-B6A2-C9CBC5C92D54}"/>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2555532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30A5-F79A-4F02-B0EB-BA21FCBCAC75}"/>
              </a:ext>
            </a:extLst>
          </p:cNvPr>
          <p:cNvSpPr>
            <a:spLocks noGrp="1"/>
          </p:cNvSpPr>
          <p:nvPr>
            <p:ph type="ctrTitle"/>
          </p:nvPr>
        </p:nvSpPr>
        <p:spPr/>
        <p:txBody>
          <a:bodyPr>
            <a:noAutofit/>
          </a:bodyPr>
          <a:lstStyle/>
          <a:p>
            <a:r>
              <a:rPr lang="en-US"/>
              <a:t>Your Awesome Presentation Title</a:t>
            </a:r>
          </a:p>
        </p:txBody>
      </p:sp>
      <p:sp>
        <p:nvSpPr>
          <p:cNvPr id="3" name="Subtitle 2">
            <a:extLst>
              <a:ext uri="{FF2B5EF4-FFF2-40B4-BE49-F238E27FC236}">
                <a16:creationId xmlns:a16="http://schemas.microsoft.com/office/drawing/2014/main" id="{4B5A8DE9-E9D5-46A2-A148-2E7BB6BD90B5}"/>
              </a:ext>
            </a:extLst>
          </p:cNvPr>
          <p:cNvSpPr>
            <a:spLocks noGrp="1"/>
          </p:cNvSpPr>
          <p:nvPr>
            <p:ph type="subTitle" idx="1"/>
          </p:nvPr>
        </p:nvSpPr>
        <p:spPr/>
        <p:txBody>
          <a:bodyPr/>
          <a:lstStyle/>
          <a:p>
            <a:r>
              <a:rPr lang="en-US"/>
              <a:t>An Even More Amazing Subtitle</a:t>
            </a:r>
          </a:p>
        </p:txBody>
      </p:sp>
      <p:grpSp>
        <p:nvGrpSpPr>
          <p:cNvPr id="4" name="Group 3">
            <a:extLst>
              <a:ext uri="{FF2B5EF4-FFF2-40B4-BE49-F238E27FC236}">
                <a16:creationId xmlns:a16="http://schemas.microsoft.com/office/drawing/2014/main" id="{02D545B1-DA46-44A5-8267-C5D4579496F9}"/>
              </a:ext>
            </a:extLst>
          </p:cNvPr>
          <p:cNvGrpSpPr/>
          <p:nvPr/>
        </p:nvGrpSpPr>
        <p:grpSpPr>
          <a:xfrm>
            <a:off x="10848528" y="5661248"/>
            <a:ext cx="1192186" cy="1036366"/>
            <a:chOff x="10751357" y="459498"/>
            <a:chExt cx="1192186" cy="1036366"/>
          </a:xfrm>
        </p:grpSpPr>
        <p:sp>
          <p:nvSpPr>
            <p:cNvPr id="5" name="TextBox 4">
              <a:extLst>
                <a:ext uri="{FF2B5EF4-FFF2-40B4-BE49-F238E27FC236}">
                  <a16:creationId xmlns:a16="http://schemas.microsoft.com/office/drawing/2014/main" id="{5F1AA8BD-0600-4B06-92BB-EE7D4193D156}"/>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YOUR</a:t>
              </a:r>
              <a:r>
                <a:rPr lang="en-US" sz="1400" b="1">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 LOGO</a:t>
              </a:r>
              <a:endParaRPr lang="en-US" sz="1400" b="1" dirty="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6" name="Group 5">
              <a:extLst>
                <a:ext uri="{FF2B5EF4-FFF2-40B4-BE49-F238E27FC236}">
                  <a16:creationId xmlns:a16="http://schemas.microsoft.com/office/drawing/2014/main" id="{CC68A076-ED22-4B23-A501-AFBD13D3B499}"/>
                </a:ext>
              </a:extLst>
            </p:cNvPr>
            <p:cNvGrpSpPr/>
            <p:nvPr/>
          </p:nvGrpSpPr>
          <p:grpSpPr>
            <a:xfrm>
              <a:off x="11027410" y="459498"/>
              <a:ext cx="640080" cy="690983"/>
              <a:chOff x="3134012" y="124947"/>
              <a:chExt cx="640080" cy="690983"/>
            </a:xfrm>
          </p:grpSpPr>
          <p:sp>
            <p:nvSpPr>
              <p:cNvPr id="7" name="Freeform: Shape 6">
                <a:extLst>
                  <a:ext uri="{FF2B5EF4-FFF2-40B4-BE49-F238E27FC236}">
                    <a16:creationId xmlns:a16="http://schemas.microsoft.com/office/drawing/2014/main" id="{7DC57B1D-3ECC-4882-89A5-9A087158C56E}"/>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BB9D9A63-C6E0-4A33-ADA9-BB8F3A469EF9}"/>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9" name="Freeform: Shape 8">
                <a:extLst>
                  <a:ext uri="{FF2B5EF4-FFF2-40B4-BE49-F238E27FC236}">
                    <a16:creationId xmlns:a16="http://schemas.microsoft.com/office/drawing/2014/main" id="{06263141-D85C-46FF-B61E-FE7A0EDC5C56}"/>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2563849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14F9A-57FC-47D3-A196-531173ED61B7}"/>
              </a:ext>
            </a:extLst>
          </p:cNvPr>
          <p:cNvSpPr>
            <a:spLocks noGrp="1"/>
          </p:cNvSpPr>
          <p:nvPr>
            <p:ph type="title"/>
          </p:nvPr>
        </p:nvSpPr>
        <p:spPr/>
        <p:txBody>
          <a:bodyPr>
            <a:normAutofit fontScale="90000"/>
          </a:bodyPr>
          <a:lstStyle/>
          <a:p>
            <a:r>
              <a:rPr lang="en-US"/>
              <a:t>Transition Slide</a:t>
            </a:r>
          </a:p>
        </p:txBody>
      </p:sp>
      <p:sp>
        <p:nvSpPr>
          <p:cNvPr id="4" name="Text Placeholder 3">
            <a:extLst>
              <a:ext uri="{FF2B5EF4-FFF2-40B4-BE49-F238E27FC236}">
                <a16:creationId xmlns:a16="http://schemas.microsoft.com/office/drawing/2014/main" id="{F237E9A6-4B72-4A45-A29F-D1E0E340AAC4}"/>
              </a:ext>
            </a:extLst>
          </p:cNvPr>
          <p:cNvSpPr>
            <a:spLocks noGrp="1"/>
          </p:cNvSpPr>
          <p:nvPr>
            <p:ph type="body" idx="1"/>
          </p:nvPr>
        </p:nvSpPr>
        <p:spPr/>
        <p:txBody>
          <a:bodyPr/>
          <a:lstStyle/>
          <a:p>
            <a:r>
              <a:rPr lang="en-US"/>
              <a:t>Your Amazing Subtitle Goes Here</a:t>
            </a:r>
          </a:p>
        </p:txBody>
      </p:sp>
      <p:sp>
        <p:nvSpPr>
          <p:cNvPr id="16" name="Date Placeholder 15">
            <a:extLst>
              <a:ext uri="{FF2B5EF4-FFF2-40B4-BE49-F238E27FC236}">
                <a16:creationId xmlns:a16="http://schemas.microsoft.com/office/drawing/2014/main" id="{4C66CD44-9C52-4CFB-8975-3B034BC5D7AC}"/>
              </a:ext>
            </a:extLst>
          </p:cNvPr>
          <p:cNvSpPr>
            <a:spLocks noGrp="1"/>
          </p:cNvSpPr>
          <p:nvPr>
            <p:ph type="dt" sz="half" idx="10"/>
          </p:nvPr>
        </p:nvSpPr>
        <p:spPr/>
        <p:txBody>
          <a:bodyPr/>
          <a:lstStyle/>
          <a:p>
            <a:r>
              <a:rPr lang="en-US"/>
              <a:t>Your Date Here</a:t>
            </a:r>
          </a:p>
        </p:txBody>
      </p:sp>
      <p:sp>
        <p:nvSpPr>
          <p:cNvPr id="17" name="Footer Placeholder 16">
            <a:extLst>
              <a:ext uri="{FF2B5EF4-FFF2-40B4-BE49-F238E27FC236}">
                <a16:creationId xmlns:a16="http://schemas.microsoft.com/office/drawing/2014/main" id="{67294BB8-BC44-4C40-92EC-EEECFE98308E}"/>
              </a:ext>
            </a:extLst>
          </p:cNvPr>
          <p:cNvSpPr>
            <a:spLocks noGrp="1"/>
          </p:cNvSpPr>
          <p:nvPr>
            <p:ph type="ftr" sz="quarter" idx="11"/>
          </p:nvPr>
        </p:nvSpPr>
        <p:spPr/>
        <p:txBody>
          <a:bodyPr/>
          <a:lstStyle/>
          <a:p>
            <a:r>
              <a:rPr lang="en-US"/>
              <a:t>Your Footer Here</a:t>
            </a:r>
          </a:p>
        </p:txBody>
      </p:sp>
      <p:sp>
        <p:nvSpPr>
          <p:cNvPr id="18" name="Slide Number Placeholder 17">
            <a:extLst>
              <a:ext uri="{FF2B5EF4-FFF2-40B4-BE49-F238E27FC236}">
                <a16:creationId xmlns:a16="http://schemas.microsoft.com/office/drawing/2014/main" id="{3CE9D0F3-9133-42C7-9A2F-EE6DD2CB4D45}"/>
              </a:ext>
            </a:extLst>
          </p:cNvPr>
          <p:cNvSpPr>
            <a:spLocks noGrp="1"/>
          </p:cNvSpPr>
          <p:nvPr>
            <p:ph type="sldNum" sz="quarter" idx="12"/>
          </p:nvPr>
        </p:nvSpPr>
        <p:spPr/>
        <p:txBody>
          <a:bodyPr/>
          <a:lstStyle/>
          <a:p>
            <a:fld id="{D325CB3F-26C9-44D7-A7CB-40F86C5CE4B1}" type="slidenum">
              <a:rPr lang="en-US" smtClean="0"/>
              <a:t>8</a:t>
            </a:fld>
            <a:endParaRPr lang="en-US"/>
          </a:p>
        </p:txBody>
      </p:sp>
      <p:grpSp>
        <p:nvGrpSpPr>
          <p:cNvPr id="13" name="Group 12">
            <a:extLst>
              <a:ext uri="{FF2B5EF4-FFF2-40B4-BE49-F238E27FC236}">
                <a16:creationId xmlns:a16="http://schemas.microsoft.com/office/drawing/2014/main" id="{09556428-F3E7-4BD5-A1A6-F03181AAD3EF}"/>
              </a:ext>
            </a:extLst>
          </p:cNvPr>
          <p:cNvGrpSpPr/>
          <p:nvPr/>
        </p:nvGrpSpPr>
        <p:grpSpPr>
          <a:xfrm>
            <a:off x="242107" y="332656"/>
            <a:ext cx="1192186" cy="1036366"/>
            <a:chOff x="10751357" y="459498"/>
            <a:chExt cx="1192186" cy="1036366"/>
          </a:xfrm>
        </p:grpSpPr>
        <p:sp>
          <p:nvSpPr>
            <p:cNvPr id="14" name="TextBox 13">
              <a:extLst>
                <a:ext uri="{FF2B5EF4-FFF2-40B4-BE49-F238E27FC236}">
                  <a16:creationId xmlns:a16="http://schemas.microsoft.com/office/drawing/2014/main" id="{04AEB900-94DE-482F-8001-C383DB8041B1}"/>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rPr>
                <a:t>YOUR </a:t>
              </a:r>
              <a:r>
                <a:rPr lang="en-US" sz="1400" b="1">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LOGO</a:t>
              </a:r>
              <a:endParaRPr lang="en-US" sz="1400" b="1"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5" name="Group 14">
              <a:extLst>
                <a:ext uri="{FF2B5EF4-FFF2-40B4-BE49-F238E27FC236}">
                  <a16:creationId xmlns:a16="http://schemas.microsoft.com/office/drawing/2014/main" id="{A40AD20E-B56D-441E-8110-4FFC5585E64F}"/>
                </a:ext>
              </a:extLst>
            </p:cNvPr>
            <p:cNvGrpSpPr/>
            <p:nvPr/>
          </p:nvGrpSpPr>
          <p:grpSpPr>
            <a:xfrm>
              <a:off x="11027410" y="459498"/>
              <a:ext cx="640080" cy="690983"/>
              <a:chOff x="3134012" y="124947"/>
              <a:chExt cx="640080" cy="690983"/>
            </a:xfrm>
          </p:grpSpPr>
          <p:sp>
            <p:nvSpPr>
              <p:cNvPr id="19" name="Freeform: Shape 18">
                <a:extLst>
                  <a:ext uri="{FF2B5EF4-FFF2-40B4-BE49-F238E27FC236}">
                    <a16:creationId xmlns:a16="http://schemas.microsoft.com/office/drawing/2014/main" id="{6A027659-B8F4-4334-9C34-11221557C568}"/>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DE45F42-850C-43E8-B72D-D39410A34627}"/>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1" name="Freeform: Shape 20">
                <a:extLst>
                  <a:ext uri="{FF2B5EF4-FFF2-40B4-BE49-F238E27FC236}">
                    <a16:creationId xmlns:a16="http://schemas.microsoft.com/office/drawing/2014/main" id="{7CD7B9AC-DD2D-45F5-9F4C-CF8892C2BBF8}"/>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2074901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30A5-F79A-4F02-B0EB-BA21FCBCAC75}"/>
              </a:ext>
            </a:extLst>
          </p:cNvPr>
          <p:cNvSpPr>
            <a:spLocks noGrp="1"/>
          </p:cNvSpPr>
          <p:nvPr>
            <p:ph type="ctrTitle"/>
          </p:nvPr>
        </p:nvSpPr>
        <p:spPr/>
        <p:txBody>
          <a:bodyPr>
            <a:noAutofit/>
          </a:bodyPr>
          <a:lstStyle/>
          <a:p>
            <a:r>
              <a:rPr lang="en-US"/>
              <a:t>Your Awesome Presentation Title</a:t>
            </a:r>
          </a:p>
        </p:txBody>
      </p:sp>
      <p:sp>
        <p:nvSpPr>
          <p:cNvPr id="3" name="Subtitle 2">
            <a:extLst>
              <a:ext uri="{FF2B5EF4-FFF2-40B4-BE49-F238E27FC236}">
                <a16:creationId xmlns:a16="http://schemas.microsoft.com/office/drawing/2014/main" id="{4B5A8DE9-E9D5-46A2-A148-2E7BB6BD90B5}"/>
              </a:ext>
            </a:extLst>
          </p:cNvPr>
          <p:cNvSpPr>
            <a:spLocks noGrp="1"/>
          </p:cNvSpPr>
          <p:nvPr>
            <p:ph type="subTitle" idx="1"/>
          </p:nvPr>
        </p:nvSpPr>
        <p:spPr/>
        <p:txBody>
          <a:bodyPr/>
          <a:lstStyle/>
          <a:p>
            <a:r>
              <a:rPr lang="en-US"/>
              <a:t>An Even More Amazing Subtitle</a:t>
            </a:r>
          </a:p>
        </p:txBody>
      </p:sp>
      <p:grpSp>
        <p:nvGrpSpPr>
          <p:cNvPr id="4" name="Group 3">
            <a:extLst>
              <a:ext uri="{FF2B5EF4-FFF2-40B4-BE49-F238E27FC236}">
                <a16:creationId xmlns:a16="http://schemas.microsoft.com/office/drawing/2014/main" id="{2EA7E9D9-C713-4AD7-9354-34827DCA857E}"/>
              </a:ext>
            </a:extLst>
          </p:cNvPr>
          <p:cNvGrpSpPr/>
          <p:nvPr/>
        </p:nvGrpSpPr>
        <p:grpSpPr>
          <a:xfrm>
            <a:off x="10848528" y="5661248"/>
            <a:ext cx="1192186" cy="1036366"/>
            <a:chOff x="10751357" y="459498"/>
            <a:chExt cx="1192186" cy="1036366"/>
          </a:xfrm>
        </p:grpSpPr>
        <p:sp>
          <p:nvSpPr>
            <p:cNvPr id="5" name="TextBox 4">
              <a:extLst>
                <a:ext uri="{FF2B5EF4-FFF2-40B4-BE49-F238E27FC236}">
                  <a16:creationId xmlns:a16="http://schemas.microsoft.com/office/drawing/2014/main" id="{5747CB12-3304-4C30-8992-79A5D08121E5}"/>
                </a:ext>
              </a:extLst>
            </p:cNvPr>
            <p:cNvSpPr txBox="1"/>
            <p:nvPr/>
          </p:nvSpPr>
          <p:spPr>
            <a:xfrm>
              <a:off x="10751357" y="1188087"/>
              <a:ext cx="1192186" cy="307777"/>
            </a:xfrm>
            <a:prstGeom prst="rect">
              <a:avLst/>
            </a:prstGeom>
            <a:noFill/>
          </p:spPr>
          <p:txBody>
            <a:bodyPr wrap="none" rtlCol="0">
              <a:spAutoFit/>
            </a:bodyPr>
            <a:lstStyle/>
            <a:p>
              <a:pPr lvl="0"/>
              <a:r>
                <a:rPr lang="en-US" sz="1400" b="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YOUR</a:t>
              </a:r>
              <a:r>
                <a:rPr lang="en-US" sz="1400" b="1">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 LOGO</a:t>
              </a:r>
              <a:endParaRPr lang="en-US" sz="1400" b="1" dirty="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6" name="Group 5">
              <a:extLst>
                <a:ext uri="{FF2B5EF4-FFF2-40B4-BE49-F238E27FC236}">
                  <a16:creationId xmlns:a16="http://schemas.microsoft.com/office/drawing/2014/main" id="{109C8440-73A5-46E0-B177-38BD37502711}"/>
                </a:ext>
              </a:extLst>
            </p:cNvPr>
            <p:cNvGrpSpPr/>
            <p:nvPr/>
          </p:nvGrpSpPr>
          <p:grpSpPr>
            <a:xfrm>
              <a:off x="11027410" y="459498"/>
              <a:ext cx="640080" cy="690983"/>
              <a:chOff x="3134012" y="124947"/>
              <a:chExt cx="640080" cy="690983"/>
            </a:xfrm>
          </p:grpSpPr>
          <p:sp>
            <p:nvSpPr>
              <p:cNvPr id="7" name="Freeform: Shape 6">
                <a:extLst>
                  <a:ext uri="{FF2B5EF4-FFF2-40B4-BE49-F238E27FC236}">
                    <a16:creationId xmlns:a16="http://schemas.microsoft.com/office/drawing/2014/main" id="{074192EF-AE61-4B64-BE73-F0BDCADDCD90}"/>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2D4215FE-1572-471B-A717-FEE8AE5EC40A}"/>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9" name="Freeform: Shape 8">
                <a:extLst>
                  <a:ext uri="{FF2B5EF4-FFF2-40B4-BE49-F238E27FC236}">
                    <a16:creationId xmlns:a16="http://schemas.microsoft.com/office/drawing/2014/main" id="{7C38D52C-60E6-43C2-873E-D5B64BA3C296}"/>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630783683"/>
      </p:ext>
    </p:extLst>
  </p:cSld>
  <p:clrMapOvr>
    <a:masterClrMapping/>
  </p:clrMapOvr>
</p:sld>
</file>

<file path=ppt/theme/theme1.xml><?xml version="1.0" encoding="utf-8"?>
<a:theme xmlns:a="http://schemas.openxmlformats.org/drawingml/2006/main" name="Custom Design">
  <a:themeElements>
    <a:clrScheme name="Soccer - Green">
      <a:dk1>
        <a:sysClr val="windowText" lastClr="000000"/>
      </a:dk1>
      <a:lt1>
        <a:sysClr val="window" lastClr="FFFFFF"/>
      </a:lt1>
      <a:dk2>
        <a:srgbClr val="065566"/>
      </a:dk2>
      <a:lt2>
        <a:srgbClr val="E7E6E6"/>
      </a:lt2>
      <a:accent1>
        <a:srgbClr val="BEE00F"/>
      </a:accent1>
      <a:accent2>
        <a:srgbClr val="FCF037"/>
      </a:accent2>
      <a:accent3>
        <a:srgbClr val="A5A5A5"/>
      </a:accent3>
      <a:accent4>
        <a:srgbClr val="89C935"/>
      </a:accent4>
      <a:accent5>
        <a:srgbClr val="2C906A"/>
      </a:accent5>
      <a:accent6>
        <a:srgbClr val="89C935"/>
      </a:accent6>
      <a:hlink>
        <a:srgbClr val="89C935"/>
      </a:hlink>
      <a:folHlink>
        <a:srgbClr val="2C906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howeet theme">
  <a:themeElements>
    <a:clrScheme name="Soccer - Green">
      <a:dk1>
        <a:sysClr val="windowText" lastClr="000000"/>
      </a:dk1>
      <a:lt1>
        <a:sysClr val="window" lastClr="FFFFFF"/>
      </a:lt1>
      <a:dk2>
        <a:srgbClr val="065566"/>
      </a:dk2>
      <a:lt2>
        <a:srgbClr val="E7E6E6"/>
      </a:lt2>
      <a:accent1>
        <a:srgbClr val="BEE00F"/>
      </a:accent1>
      <a:accent2>
        <a:srgbClr val="FCF037"/>
      </a:accent2>
      <a:accent3>
        <a:srgbClr val="A5A5A5"/>
      </a:accent3>
      <a:accent4>
        <a:srgbClr val="89C935"/>
      </a:accent4>
      <a:accent5>
        <a:srgbClr val="2C906A"/>
      </a:accent5>
      <a:accent6>
        <a:srgbClr val="89C935"/>
      </a:accent6>
      <a:hlink>
        <a:srgbClr val="89C935"/>
      </a:hlink>
      <a:folHlink>
        <a:srgbClr val="2C906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howeet">
  <a:themeElements>
    <a:clrScheme name="Showeet">
      <a:dk1>
        <a:srgbClr val="95A5A6"/>
      </a:dk1>
      <a:lt1>
        <a:sysClr val="window" lastClr="FFFFFF"/>
      </a:lt1>
      <a:dk2>
        <a:srgbClr val="2C3E50"/>
      </a:dk2>
      <a:lt2>
        <a:srgbClr val="F2F2F2"/>
      </a:lt2>
      <a:accent1>
        <a:srgbClr val="2980B9"/>
      </a:accent1>
      <a:accent2>
        <a:srgbClr val="16A085"/>
      </a:accent2>
      <a:accent3>
        <a:srgbClr val="9BBB59"/>
      </a:accent3>
      <a:accent4>
        <a:srgbClr val="F39C12"/>
      </a:accent4>
      <a:accent5>
        <a:srgbClr val="C0392B"/>
      </a:accent5>
      <a:accent6>
        <a:srgbClr val="4B2C50"/>
      </a:accent6>
      <a:hlink>
        <a:srgbClr val="16A085"/>
      </a:hlink>
      <a:folHlink>
        <a:srgbClr val="10786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88238</TotalTime>
  <Words>671</Words>
  <PresentationFormat>Widescreen</PresentationFormat>
  <Paragraphs>121</Paragraphs>
  <Slides>19</Slides>
  <Notes>19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19</vt:i4>
      </vt:variant>
    </vt:vector>
  </HeadingPairs>
  <TitlesOfParts>
    <vt:vector size="28" baseType="lpstr">
      <vt:lpstr>Arial</vt:lpstr>
      <vt:lpstr>Calibri</vt:lpstr>
      <vt:lpstr>Calibri Light</vt:lpstr>
      <vt:lpstr>Open Sans</vt:lpstr>
      <vt:lpstr>Open Sans Light</vt:lpstr>
      <vt:lpstr>Roboto</vt:lpstr>
      <vt:lpstr>Custom Design</vt:lpstr>
      <vt:lpstr>Showeet theme</vt:lpstr>
      <vt:lpstr>showeet</vt:lpstr>
      <vt:lpstr>Your Awesome Presentation Title</vt:lpstr>
      <vt:lpstr>Transition Slide</vt:lpstr>
      <vt:lpstr>Your Awesome Presentation Title</vt:lpstr>
      <vt:lpstr>Transition Slide</vt:lpstr>
      <vt:lpstr>Your Awesome Presentation Title</vt:lpstr>
      <vt:lpstr>Transition Slide</vt:lpstr>
      <vt:lpstr>Your Awesome Presentation Title</vt:lpstr>
      <vt:lpstr>Transition Slide</vt:lpstr>
      <vt:lpstr>Your Awesome Presentation Title</vt:lpstr>
      <vt:lpstr>Transition Slide</vt:lpstr>
      <vt:lpstr>Your Awesome Presentation Title</vt:lpstr>
      <vt:lpstr>Transition Slide</vt:lpstr>
      <vt:lpstr>Your Awesome Presentation Title</vt:lpstr>
      <vt:lpstr>Transition Slide</vt:lpstr>
      <vt:lpstr>Here goes your outstanding title</vt:lpstr>
      <vt:lpstr>Here goes your outstanding title</vt:lpstr>
      <vt:lpstr>Built-in color palette</vt:lpstr>
      <vt:lpstr>Thank You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Soccer Template (Green version)</dc:title>
  <dc:creator>showeet.com</dc:creator>
  <dc:description>© Copyright Showeet.com</dc:description>
  <dcterms:created xsi:type="dcterms:W3CDTF">2011-05-09T14:18:21Z</dcterms:created>
  <dcterms:modified xsi:type="dcterms:W3CDTF">2018-06-20T23:35:06Z</dcterms:modified>
  <cp:category>Templates</cp:category>
</cp:coreProperties>
</file>